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2" r:id="rId5"/>
    <p:sldId id="271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E70"/>
    <a:srgbClr val="DC0814"/>
    <a:srgbClr val="005EB8"/>
    <a:srgbClr val="ABC0E4"/>
    <a:srgbClr val="B04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Syslo" userId="32bd5c18-4c95-457b-8cd8-ff57b0ded136" providerId="ADAL" clId="{4E623F87-82C3-464A-8D93-102B53EE552D}"/>
    <pc:docChg chg="addSld delSld modSld sldOrd delMainMaster">
      <pc:chgData name="Nicola Syslo" userId="32bd5c18-4c95-457b-8cd8-ff57b0ded136" providerId="ADAL" clId="{4E623F87-82C3-464A-8D93-102B53EE552D}" dt="2022-02-01T12:17:46.590" v="11" actId="47"/>
      <pc:docMkLst>
        <pc:docMk/>
      </pc:docMkLst>
      <pc:sldChg chg="del">
        <pc:chgData name="Nicola Syslo" userId="32bd5c18-4c95-457b-8cd8-ff57b0ded136" providerId="ADAL" clId="{4E623F87-82C3-464A-8D93-102B53EE552D}" dt="2022-02-01T12:17:15.332" v="0" actId="47"/>
        <pc:sldMkLst>
          <pc:docMk/>
          <pc:sldMk cId="2893378646" sldId="256"/>
        </pc:sldMkLst>
      </pc:sldChg>
      <pc:sldChg chg="del">
        <pc:chgData name="Nicola Syslo" userId="32bd5c18-4c95-457b-8cd8-ff57b0ded136" providerId="ADAL" clId="{4E623F87-82C3-464A-8D93-102B53EE552D}" dt="2022-02-01T12:17:18.328" v="3" actId="47"/>
        <pc:sldMkLst>
          <pc:docMk/>
          <pc:sldMk cId="257750109" sldId="257"/>
        </pc:sldMkLst>
      </pc:sldChg>
      <pc:sldChg chg="del">
        <pc:chgData name="Nicola Syslo" userId="32bd5c18-4c95-457b-8cd8-ff57b0ded136" providerId="ADAL" clId="{4E623F87-82C3-464A-8D93-102B53EE552D}" dt="2022-02-01T12:17:20.307" v="4" actId="47"/>
        <pc:sldMkLst>
          <pc:docMk/>
          <pc:sldMk cId="84749885" sldId="258"/>
        </pc:sldMkLst>
      </pc:sldChg>
      <pc:sldChg chg="del">
        <pc:chgData name="Nicola Syslo" userId="32bd5c18-4c95-457b-8cd8-ff57b0ded136" providerId="ADAL" clId="{4E623F87-82C3-464A-8D93-102B53EE552D}" dt="2022-02-01T12:17:16.295" v="2" actId="47"/>
        <pc:sldMkLst>
          <pc:docMk/>
          <pc:sldMk cId="3527422060" sldId="263"/>
        </pc:sldMkLst>
      </pc:sldChg>
      <pc:sldChg chg="del">
        <pc:chgData name="Nicola Syslo" userId="32bd5c18-4c95-457b-8cd8-ff57b0ded136" providerId="ADAL" clId="{4E623F87-82C3-464A-8D93-102B53EE552D}" dt="2022-02-01T12:17:15.362" v="1" actId="47"/>
        <pc:sldMkLst>
          <pc:docMk/>
          <pc:sldMk cId="1709483374" sldId="269"/>
        </pc:sldMkLst>
      </pc:sldChg>
      <pc:sldChg chg="del">
        <pc:chgData name="Nicola Syslo" userId="32bd5c18-4c95-457b-8cd8-ff57b0ded136" providerId="ADAL" clId="{4E623F87-82C3-464A-8D93-102B53EE552D}" dt="2022-02-01T12:17:46.590" v="11" actId="47"/>
        <pc:sldMkLst>
          <pc:docMk/>
          <pc:sldMk cId="512386874" sldId="270"/>
        </pc:sldMkLst>
      </pc:sldChg>
      <pc:sldChg chg="new ord">
        <pc:chgData name="Nicola Syslo" userId="32bd5c18-4c95-457b-8cd8-ff57b0ded136" providerId="ADAL" clId="{4E623F87-82C3-464A-8D93-102B53EE552D}" dt="2022-02-01T12:17:31.436" v="7"/>
        <pc:sldMkLst>
          <pc:docMk/>
          <pc:sldMk cId="3580527460" sldId="271"/>
        </pc:sldMkLst>
      </pc:sldChg>
      <pc:sldChg chg="new ord">
        <pc:chgData name="Nicola Syslo" userId="32bd5c18-4c95-457b-8cd8-ff57b0ded136" providerId="ADAL" clId="{4E623F87-82C3-464A-8D93-102B53EE552D}" dt="2022-02-01T12:17:43.818" v="10"/>
        <pc:sldMkLst>
          <pc:docMk/>
          <pc:sldMk cId="3693336849" sldId="272"/>
        </pc:sldMkLst>
      </pc:sldChg>
      <pc:sldMasterChg chg="del delSldLayout">
        <pc:chgData name="Nicola Syslo" userId="32bd5c18-4c95-457b-8cd8-ff57b0ded136" providerId="ADAL" clId="{4E623F87-82C3-464A-8D93-102B53EE552D}" dt="2022-02-01T12:17:15.362" v="1" actId="47"/>
        <pc:sldMasterMkLst>
          <pc:docMk/>
          <pc:sldMasterMk cId="3697609720" sldId="2147483671"/>
        </pc:sldMasterMkLst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2019506793" sldId="2147483672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278519131" sldId="2147483673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3596893837" sldId="2147483674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1110392214" sldId="2147483675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3167291070" sldId="2147483676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842439088" sldId="2147483677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3923754747" sldId="2147483678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1264604145" sldId="2147483679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288618155" sldId="2147483680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2144867306" sldId="2147483681"/>
          </pc:sldLayoutMkLst>
        </pc:sldLayoutChg>
        <pc:sldLayoutChg chg="del">
          <pc:chgData name="Nicola Syslo" userId="32bd5c18-4c95-457b-8cd8-ff57b0ded136" providerId="ADAL" clId="{4E623F87-82C3-464A-8D93-102B53EE552D}" dt="2022-02-01T12:17:15.362" v="1" actId="47"/>
          <pc:sldLayoutMkLst>
            <pc:docMk/>
            <pc:sldMasterMk cId="3697609720" sldId="2147483671"/>
            <pc:sldLayoutMk cId="1170290705" sldId="214748368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588932"/>
            <a:ext cx="6858000" cy="10911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17B635-310C-43AB-B4FB-6E443B2F435F}"/>
              </a:ext>
            </a:extLst>
          </p:cNvPr>
          <p:cNvSpPr/>
          <p:nvPr userDrawn="1"/>
        </p:nvSpPr>
        <p:spPr>
          <a:xfrm>
            <a:off x="527859" y="451180"/>
            <a:ext cx="1849581" cy="108113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2F6BA9-72C9-45D4-A8A9-076ED9562BF2}"/>
              </a:ext>
            </a:extLst>
          </p:cNvPr>
          <p:cNvSpPr>
            <a:spLocks noChangeAspect="1"/>
          </p:cNvSpPr>
          <p:nvPr userDrawn="1"/>
        </p:nvSpPr>
        <p:spPr>
          <a:xfrm>
            <a:off x="7460672" y="516775"/>
            <a:ext cx="1105593" cy="46551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F0D194-673B-4CF4-9987-991471250E75}"/>
              </a:ext>
            </a:extLst>
          </p:cNvPr>
          <p:cNvSpPr txBox="1"/>
          <p:nvPr userDrawn="1"/>
        </p:nvSpPr>
        <p:spPr>
          <a:xfrm>
            <a:off x="1716577" y="5408169"/>
            <a:ext cx="6284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Delivered in partnership between military organisations and the NHS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48D8023-A3B1-4C2B-9BFC-C60B9226CD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7EB22F9-3016-4B01-A67A-06AC560EBD3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0433BADE-1030-4AE3-943C-9C3C4B5717C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3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9CA794-591A-4416-9D32-0BC44792718E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A5B64E-FC9B-4658-877F-9BA2AF0F98FC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Logo Royal Foundation&#10;">
            <a:extLst>
              <a:ext uri="{FF2B5EF4-FFF2-40B4-BE49-F238E27FC236}">
                <a16:creationId xmlns:a16="http://schemas.microsoft.com/office/drawing/2014/main" id="{5189C206-423C-4D00-B472-012CB8D13C3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3" name="Picture 12" descr="Logo, Walking with the Wounded">
            <a:extLst>
              <a:ext uri="{FF2B5EF4-FFF2-40B4-BE49-F238E27FC236}">
                <a16:creationId xmlns:a16="http://schemas.microsoft.com/office/drawing/2014/main" id="{72BA2E87-D04A-4F79-BA07-E298146A721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9" name="Picture 8" descr="NHS Employers Logo&#10;&#10;">
            <a:extLst>
              <a:ext uri="{FF2B5EF4-FFF2-40B4-BE49-F238E27FC236}">
                <a16:creationId xmlns:a16="http://schemas.microsoft.com/office/drawing/2014/main" id="{F51B50B0-6E0C-46B5-AD52-255F7F4DBD3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7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C95B2F-5728-469C-8E47-EA0F914B42C6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0D044D-6572-4F9C-8BF5-812F5B205293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Royal Foundation Logo&#10;&#10;">
            <a:extLst>
              <a:ext uri="{FF2B5EF4-FFF2-40B4-BE49-F238E27FC236}">
                <a16:creationId xmlns:a16="http://schemas.microsoft.com/office/drawing/2014/main" id="{87CB4FEA-E318-4350-9E06-90152B64A0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5" name="Picture 14" descr="Logo Walking with the Wounded">
            <a:extLst>
              <a:ext uri="{FF2B5EF4-FFF2-40B4-BE49-F238E27FC236}">
                <a16:creationId xmlns:a16="http://schemas.microsoft.com/office/drawing/2014/main" id="{17713194-6F20-4A3A-9C30-5F71A587F39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1" name="Picture 10" descr="NHS Employers Logo&#10;&#10;">
            <a:extLst>
              <a:ext uri="{FF2B5EF4-FFF2-40B4-BE49-F238E27FC236}">
                <a16:creationId xmlns:a16="http://schemas.microsoft.com/office/drawing/2014/main" id="{EE91A328-9470-4048-AEB5-2E1C90016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8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593FE6-11E7-4657-9B5B-C2E8C4E1FB74}"/>
              </a:ext>
            </a:extLst>
          </p:cNvPr>
          <p:cNvSpPr/>
          <p:nvPr userDrawn="1"/>
        </p:nvSpPr>
        <p:spPr>
          <a:xfrm>
            <a:off x="527859" y="451180"/>
            <a:ext cx="1849581" cy="108113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354D5-9B4E-4BE1-9E96-80F10F9E185A}"/>
              </a:ext>
            </a:extLst>
          </p:cNvPr>
          <p:cNvSpPr>
            <a:spLocks noChangeAspect="1"/>
          </p:cNvSpPr>
          <p:nvPr userDrawn="1"/>
        </p:nvSpPr>
        <p:spPr>
          <a:xfrm>
            <a:off x="7460672" y="516775"/>
            <a:ext cx="1105593" cy="46551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Logo Royal Foundation&#10;&#10;">
            <a:extLst>
              <a:ext uri="{FF2B5EF4-FFF2-40B4-BE49-F238E27FC236}">
                <a16:creationId xmlns:a16="http://schemas.microsoft.com/office/drawing/2014/main" id="{7108131F-9720-4D5D-B0D7-59356B29B4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3" name="Picture 12" descr="Logo, Walking with the Wounded">
            <a:extLst>
              <a:ext uri="{FF2B5EF4-FFF2-40B4-BE49-F238E27FC236}">
                <a16:creationId xmlns:a16="http://schemas.microsoft.com/office/drawing/2014/main" id="{3A3E91FE-BBC8-42BA-9569-5BEB6E6E7E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4" name="Picture 13" descr="A picture containing logo&#10;&#10;Description automatically generated">
            <a:extLst>
              <a:ext uri="{FF2B5EF4-FFF2-40B4-BE49-F238E27FC236}">
                <a16:creationId xmlns:a16="http://schemas.microsoft.com/office/drawing/2014/main" id="{DE268536-52C7-4109-B2E4-C5651EA6EFE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  <p:pic>
        <p:nvPicPr>
          <p:cNvPr id="9" name="Picture 8" descr="NHS Employers Logo&#10;&#10;">
            <a:extLst>
              <a:ext uri="{FF2B5EF4-FFF2-40B4-BE49-F238E27FC236}">
                <a16:creationId xmlns:a16="http://schemas.microsoft.com/office/drawing/2014/main" id="{B9C8137E-43AE-423D-8AE1-B685885CC9D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F4E7A-2763-4260-9E1D-25AE3DF2EC39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8F3436-5C1F-43FC-B9A9-2980E046F61B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Logo Royal Foundation&#10;&#10;">
            <a:extLst>
              <a:ext uri="{FF2B5EF4-FFF2-40B4-BE49-F238E27FC236}">
                <a16:creationId xmlns:a16="http://schemas.microsoft.com/office/drawing/2014/main" id="{9911C134-212B-404F-A4A2-77AC655E42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Walking with the Wounded">
            <a:extLst>
              <a:ext uri="{FF2B5EF4-FFF2-40B4-BE49-F238E27FC236}">
                <a16:creationId xmlns:a16="http://schemas.microsoft.com/office/drawing/2014/main" id="{2A39EA06-104A-443C-AEFA-E63A119289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0" name="Picture 9" descr="NHS Employers Logo&#10;&#10;">
            <a:extLst>
              <a:ext uri="{FF2B5EF4-FFF2-40B4-BE49-F238E27FC236}">
                <a16:creationId xmlns:a16="http://schemas.microsoft.com/office/drawing/2014/main" id="{D46F4413-51DE-4B48-A771-26C02C070B7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9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3" y="273268"/>
            <a:ext cx="5676140" cy="14174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75C6E8-AE05-4AFF-B499-9B36B2B34F91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D95588-6726-4E48-82D4-CFB8D9025D74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Logo Royal Foundation">
            <a:extLst>
              <a:ext uri="{FF2B5EF4-FFF2-40B4-BE49-F238E27FC236}">
                <a16:creationId xmlns:a16="http://schemas.microsoft.com/office/drawing/2014/main" id="{B167CBC1-219D-45C5-B450-B8943A46BF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6" name="Picture 15" descr="Logo, Walking with the Wounded">
            <a:extLst>
              <a:ext uri="{FF2B5EF4-FFF2-40B4-BE49-F238E27FC236}">
                <a16:creationId xmlns:a16="http://schemas.microsoft.com/office/drawing/2014/main" id="{0AF0D9E9-E4A9-4EB8-9CFD-BBE9874D8D8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2" name="Picture 11" descr="NHS Employers Logo&#10;&#10;">
            <a:extLst>
              <a:ext uri="{FF2B5EF4-FFF2-40B4-BE49-F238E27FC236}">
                <a16:creationId xmlns:a16="http://schemas.microsoft.com/office/drawing/2014/main" id="{088D31C3-1407-46AE-848D-581B84788C7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1E138D-AC72-43C9-AF2F-A32609C8F1BB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40970D-F926-4569-8405-D106F660FA98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Logo Royal Foundation">
            <a:extLst>
              <a:ext uri="{FF2B5EF4-FFF2-40B4-BE49-F238E27FC236}">
                <a16:creationId xmlns:a16="http://schemas.microsoft.com/office/drawing/2014/main" id="{CFD19923-F6DC-4CB5-92E4-163BC0F818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2" name="Picture 11" descr="Logo, Walking with the Wounded">
            <a:extLst>
              <a:ext uri="{FF2B5EF4-FFF2-40B4-BE49-F238E27FC236}">
                <a16:creationId xmlns:a16="http://schemas.microsoft.com/office/drawing/2014/main" id="{3201F099-3177-49A0-8C98-6F235DE2FC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8" name="Picture 7" descr="NHS Employers Logo&#10;&#10;">
            <a:extLst>
              <a:ext uri="{FF2B5EF4-FFF2-40B4-BE49-F238E27FC236}">
                <a16:creationId xmlns:a16="http://schemas.microsoft.com/office/drawing/2014/main" id="{B50378EF-8E88-4303-9322-95C7C7594E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8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2A0AB70-A02E-420A-9662-1F0BE3012C0C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28F399-9534-4BE2-876B-BA1D3BA522C6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Logo, Royal Foundation">
            <a:extLst>
              <a:ext uri="{FF2B5EF4-FFF2-40B4-BE49-F238E27FC236}">
                <a16:creationId xmlns:a16="http://schemas.microsoft.com/office/drawing/2014/main" id="{7BD74691-A8B9-4FC6-922D-6EC9ACD24B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1" name="Picture 10" descr="Logo, Walking with the Wounded">
            <a:extLst>
              <a:ext uri="{FF2B5EF4-FFF2-40B4-BE49-F238E27FC236}">
                <a16:creationId xmlns:a16="http://schemas.microsoft.com/office/drawing/2014/main" id="{8DD4D562-5865-4B58-9726-47BADC0F35E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B0AF9585-4B8C-4BEE-9726-00D9C6A229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  <p:pic>
        <p:nvPicPr>
          <p:cNvPr id="7" name="Picture 6" descr="NHS Employers Logo&#10;&#10;">
            <a:extLst>
              <a:ext uri="{FF2B5EF4-FFF2-40B4-BE49-F238E27FC236}">
                <a16:creationId xmlns:a16="http://schemas.microsoft.com/office/drawing/2014/main" id="{5B9DAE99-7702-4865-A9E1-0250EE4908F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1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4958"/>
            <a:ext cx="4629150" cy="47460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E01886-DEA5-4157-BF6D-2509397979E0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53D563-41DC-4526-92A1-EFE9EEDDB298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76544CA-5F55-4F10-A560-2ABB6B6E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114957"/>
            <a:ext cx="2949178" cy="1264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14A14E9-B6E7-4983-855B-B10AD5087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429690"/>
            <a:ext cx="2949178" cy="3439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Picture 12" descr="Logo Royal Foundation">
            <a:extLst>
              <a:ext uri="{FF2B5EF4-FFF2-40B4-BE49-F238E27FC236}">
                <a16:creationId xmlns:a16="http://schemas.microsoft.com/office/drawing/2014/main" id="{C4530FB6-9D7D-489F-A4A3-10E6398448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Walking with the Wounded">
            <a:extLst>
              <a:ext uri="{FF2B5EF4-FFF2-40B4-BE49-F238E27FC236}">
                <a16:creationId xmlns:a16="http://schemas.microsoft.com/office/drawing/2014/main" id="{3F6B6842-4EB5-44DA-A515-664DD7756D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0" name="Picture 9" descr="NHS Employers Logo&#10;&#10;">
            <a:extLst>
              <a:ext uri="{FF2B5EF4-FFF2-40B4-BE49-F238E27FC236}">
                <a16:creationId xmlns:a16="http://schemas.microsoft.com/office/drawing/2014/main" id="{A693BC56-C0E3-4727-BE3B-E7E8BD63BC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5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14957"/>
            <a:ext cx="2949178" cy="1264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4957"/>
            <a:ext cx="4629150" cy="474609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29690"/>
            <a:ext cx="2949178" cy="3439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06A90F-4D34-4318-8E9C-8E673DAE9785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D43DD0-4829-4904-B550-30F29BA72734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Logo Royal Foundation">
            <a:extLst>
              <a:ext uri="{FF2B5EF4-FFF2-40B4-BE49-F238E27FC236}">
                <a16:creationId xmlns:a16="http://schemas.microsoft.com/office/drawing/2014/main" id="{C7ECD2E1-488F-47D7-9506-561DF0C969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Walking with the Wounded">
            <a:extLst>
              <a:ext uri="{FF2B5EF4-FFF2-40B4-BE49-F238E27FC236}">
                <a16:creationId xmlns:a16="http://schemas.microsoft.com/office/drawing/2014/main" id="{5C50456B-5F16-4D8B-8251-CBF9919665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0" name="Picture 9" descr="NHS Employers Logo&#10;&#10;">
            <a:extLst>
              <a:ext uri="{FF2B5EF4-FFF2-40B4-BE49-F238E27FC236}">
                <a16:creationId xmlns:a16="http://schemas.microsoft.com/office/drawing/2014/main" id="{5CC249D6-A31A-40AD-89A7-7ADED444035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52" y="5900469"/>
            <a:ext cx="2294313" cy="62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0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77D3-F7F8-41C2-9139-66EC7CEC9B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A6822-1ADA-46AB-A0FD-64C0A1552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3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90D9-B3F2-4F01-AC61-007729CD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B302C-BF46-4BAA-9EA4-41FFCF77A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27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tep into Heal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b52d84-b024-41f3-abb7-7a5af65d1165">
      <UserInfo>
        <DisplayName>Caroline Waterfield</DisplayName>
        <AccountId>29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988E7858FE934DABD082A0DEF880B4" ma:contentTypeVersion="13" ma:contentTypeDescription="Create a new document." ma:contentTypeScope="" ma:versionID="fbba37ffc677cc2818b55b0ccda99c18">
  <xsd:schema xmlns:xsd="http://www.w3.org/2001/XMLSchema" xmlns:xs="http://www.w3.org/2001/XMLSchema" xmlns:p="http://schemas.microsoft.com/office/2006/metadata/properties" xmlns:ns2="236e324c-8e34-48ef-952c-962c7502497f" xmlns:ns3="1cb52d84-b024-41f3-abb7-7a5af65d1165" targetNamespace="http://schemas.microsoft.com/office/2006/metadata/properties" ma:root="true" ma:fieldsID="1704889d2fe1ad813923d9571515660b" ns2:_="" ns3:_="">
    <xsd:import namespace="236e324c-8e34-48ef-952c-962c7502497f"/>
    <xsd:import namespace="1cb52d84-b024-41f3-abb7-7a5af65d11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6e324c-8e34-48ef-952c-962c750249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b52d84-b024-41f3-abb7-7a5af65d116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7CC6DD-21FB-485F-974E-2224DF0A6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47264E-C2D5-414C-A152-584BF7F96B5B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1cb52d84-b024-41f3-abb7-7a5af65d1165"/>
    <ds:schemaRef ds:uri="236e324c-8e34-48ef-952c-962c7502497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0AC63E-0ACC-4BB7-8EBC-0D234FE4C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6e324c-8e34-48ef-952c-962c7502497f"/>
    <ds:schemaRef ds:uri="1cb52d84-b024-41f3-abb7-7a5af65d11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Marita Bardino</dc:creator>
  <cp:lastModifiedBy>Nicola Syslo</cp:lastModifiedBy>
  <cp:revision>340</cp:revision>
  <cp:lastPrinted>2017-11-16T13:35:08Z</cp:lastPrinted>
  <dcterms:created xsi:type="dcterms:W3CDTF">2017-11-15T16:13:29Z</dcterms:created>
  <dcterms:modified xsi:type="dcterms:W3CDTF">2022-02-01T12:18:03Z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0x010100C3988E7858FE934DABD082A0DEF880B4</vt:lpwstr>
  </property>
</Properties>
</file>