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4" r:id="rId2"/>
    <p:sldId id="273" r:id="rId3"/>
    <p:sldId id="256" r:id="rId4"/>
    <p:sldId id="271" r:id="rId5"/>
    <p:sldId id="269" r:id="rId6"/>
    <p:sldId id="267" r:id="rId7"/>
    <p:sldId id="268" r:id="rId8"/>
    <p:sldId id="266" r:id="rId9"/>
    <p:sldId id="261" r:id="rId10"/>
    <p:sldId id="275" r:id="rId11"/>
    <p:sldId id="272" r:id="rId12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BA006"/>
    <a:srgbClr val="F2335A"/>
    <a:srgbClr val="990033"/>
    <a:srgbClr val="990099"/>
    <a:srgbClr val="660033"/>
    <a:srgbClr val="F5E4D0"/>
    <a:srgbClr val="DCDB16"/>
    <a:srgbClr val="0C7881"/>
    <a:srgbClr val="E9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8"/>
    <p:restoredTop sz="97518"/>
  </p:normalViewPr>
  <p:slideViewPr>
    <p:cSldViewPr snapToGrid="0" snapToObjects="1">
      <p:cViewPr>
        <p:scale>
          <a:sx n="111" d="100"/>
          <a:sy n="111" d="100"/>
        </p:scale>
        <p:origin x="2968" y="14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68E6-89B5-2842-A924-2D464E4BB1B2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84A-3677-144B-BF02-69EAB1CEE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image" Target="../media/image23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8.png"/><Relationship Id="rId2" Type="http://schemas.openxmlformats.org/officeDocument/2006/relationships/image" Target="../media/image26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.png"/><Relationship Id="rId18" Type="http://schemas.openxmlformats.org/officeDocument/2006/relationships/image" Target="../media/image28.png"/><Relationship Id="rId26" Type="http://schemas.openxmlformats.org/officeDocument/2006/relationships/image" Target="../media/image50.png"/><Relationship Id="rId3" Type="http://schemas.openxmlformats.org/officeDocument/2006/relationships/image" Target="../media/image30.png"/><Relationship Id="rId21" Type="http://schemas.openxmlformats.org/officeDocument/2006/relationships/image" Target="../media/image45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49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24" Type="http://schemas.openxmlformats.org/officeDocument/2006/relationships/image" Target="../media/image48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23" Type="http://schemas.openxmlformats.org/officeDocument/2006/relationships/image" Target="../media/image47.png"/><Relationship Id="rId28" Type="http://schemas.openxmlformats.org/officeDocument/2006/relationships/image" Target="../media/image51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6.pn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21" Type="http://schemas.openxmlformats.org/officeDocument/2006/relationships/image" Target="../media/image71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47" Type="http://schemas.openxmlformats.org/officeDocument/2006/relationships/image" Target="../media/image97.png"/><Relationship Id="rId50" Type="http://schemas.openxmlformats.org/officeDocument/2006/relationships/image" Target="../media/image100.png"/><Relationship Id="rId55" Type="http://schemas.openxmlformats.org/officeDocument/2006/relationships/image" Target="../media/image105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9" Type="http://schemas.openxmlformats.org/officeDocument/2006/relationships/image" Target="../media/image79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45" Type="http://schemas.openxmlformats.org/officeDocument/2006/relationships/image" Target="../media/image95.png"/><Relationship Id="rId53" Type="http://schemas.openxmlformats.org/officeDocument/2006/relationships/image" Target="../media/image103.png"/><Relationship Id="rId5" Type="http://schemas.openxmlformats.org/officeDocument/2006/relationships/image" Target="../media/image55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48" Type="http://schemas.openxmlformats.org/officeDocument/2006/relationships/image" Target="../media/image98.png"/><Relationship Id="rId56" Type="http://schemas.openxmlformats.org/officeDocument/2006/relationships/image" Target="../media/image106.png"/><Relationship Id="rId8" Type="http://schemas.openxmlformats.org/officeDocument/2006/relationships/image" Target="../media/image58.png"/><Relationship Id="rId51" Type="http://schemas.openxmlformats.org/officeDocument/2006/relationships/image" Target="../media/image101.png"/><Relationship Id="rId3" Type="http://schemas.openxmlformats.org/officeDocument/2006/relationships/image" Target="../media/image53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46" Type="http://schemas.openxmlformats.org/officeDocument/2006/relationships/image" Target="../media/image96.png"/><Relationship Id="rId20" Type="http://schemas.openxmlformats.org/officeDocument/2006/relationships/image" Target="../media/image70.png"/><Relationship Id="rId41" Type="http://schemas.openxmlformats.org/officeDocument/2006/relationships/image" Target="../media/image91.png"/><Relationship Id="rId54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49" Type="http://schemas.openxmlformats.org/officeDocument/2006/relationships/image" Target="../media/image99.png"/><Relationship Id="rId57" Type="http://schemas.openxmlformats.org/officeDocument/2006/relationships/image" Target="../media/image107.png"/><Relationship Id="rId10" Type="http://schemas.openxmlformats.org/officeDocument/2006/relationships/image" Target="../media/image60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52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2.png"/><Relationship Id="rId21" Type="http://schemas.openxmlformats.org/officeDocument/2006/relationships/image" Target="../media/image127.png"/><Relationship Id="rId42" Type="http://schemas.openxmlformats.org/officeDocument/2006/relationships/image" Target="../media/image146.png"/><Relationship Id="rId47" Type="http://schemas.openxmlformats.org/officeDocument/2006/relationships/image" Target="../media/image151.png"/><Relationship Id="rId63" Type="http://schemas.openxmlformats.org/officeDocument/2006/relationships/image" Target="../media/image167.png"/><Relationship Id="rId68" Type="http://schemas.openxmlformats.org/officeDocument/2006/relationships/image" Target="../media/image172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29" Type="http://schemas.openxmlformats.org/officeDocument/2006/relationships/image" Target="../media/image135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71.png"/><Relationship Id="rId37" Type="http://schemas.openxmlformats.org/officeDocument/2006/relationships/image" Target="../media/image141.png"/><Relationship Id="rId40" Type="http://schemas.openxmlformats.org/officeDocument/2006/relationships/image" Target="../media/image144.png"/><Relationship Id="rId45" Type="http://schemas.openxmlformats.org/officeDocument/2006/relationships/image" Target="../media/image149.png"/><Relationship Id="rId53" Type="http://schemas.openxmlformats.org/officeDocument/2006/relationships/image" Target="../media/image157.png"/><Relationship Id="rId58" Type="http://schemas.openxmlformats.org/officeDocument/2006/relationships/image" Target="../media/image162.png"/><Relationship Id="rId66" Type="http://schemas.openxmlformats.org/officeDocument/2006/relationships/image" Target="../media/image170.png"/><Relationship Id="rId5" Type="http://schemas.openxmlformats.org/officeDocument/2006/relationships/image" Target="../media/image111.png"/><Relationship Id="rId61" Type="http://schemas.openxmlformats.org/officeDocument/2006/relationships/image" Target="../media/image165.png"/><Relationship Id="rId19" Type="http://schemas.openxmlformats.org/officeDocument/2006/relationships/image" Target="../media/image12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69.png"/><Relationship Id="rId35" Type="http://schemas.openxmlformats.org/officeDocument/2006/relationships/image" Target="../media/image139.png"/><Relationship Id="rId43" Type="http://schemas.openxmlformats.org/officeDocument/2006/relationships/image" Target="../media/image147.png"/><Relationship Id="rId48" Type="http://schemas.openxmlformats.org/officeDocument/2006/relationships/image" Target="../media/image152.png"/><Relationship Id="rId56" Type="http://schemas.openxmlformats.org/officeDocument/2006/relationships/image" Target="../media/image160.png"/><Relationship Id="rId64" Type="http://schemas.openxmlformats.org/officeDocument/2006/relationships/image" Target="../media/image168.png"/><Relationship Id="rId69" Type="http://schemas.openxmlformats.org/officeDocument/2006/relationships/image" Target="../media/image173.png"/><Relationship Id="rId8" Type="http://schemas.openxmlformats.org/officeDocument/2006/relationships/image" Target="../media/image114.png"/><Relationship Id="rId51" Type="http://schemas.openxmlformats.org/officeDocument/2006/relationships/image" Target="../media/image155.png"/><Relationship Id="rId3" Type="http://schemas.openxmlformats.org/officeDocument/2006/relationships/image" Target="../media/image109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50.png"/><Relationship Id="rId59" Type="http://schemas.openxmlformats.org/officeDocument/2006/relationships/image" Target="../media/image163.png"/><Relationship Id="rId67" Type="http://schemas.openxmlformats.org/officeDocument/2006/relationships/image" Target="../media/image171.png"/><Relationship Id="rId20" Type="http://schemas.openxmlformats.org/officeDocument/2006/relationships/image" Target="../media/image126.png"/><Relationship Id="rId41" Type="http://schemas.openxmlformats.org/officeDocument/2006/relationships/image" Target="../media/image145.png"/><Relationship Id="rId54" Type="http://schemas.openxmlformats.org/officeDocument/2006/relationships/image" Target="../media/image158.png"/><Relationship Id="rId62" Type="http://schemas.openxmlformats.org/officeDocument/2006/relationships/image" Target="../media/image166.png"/><Relationship Id="rId70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36" Type="http://schemas.openxmlformats.org/officeDocument/2006/relationships/image" Target="../media/image140.png"/><Relationship Id="rId49" Type="http://schemas.openxmlformats.org/officeDocument/2006/relationships/image" Target="../media/image153.png"/><Relationship Id="rId57" Type="http://schemas.openxmlformats.org/officeDocument/2006/relationships/image" Target="../media/image161.png"/><Relationship Id="rId10" Type="http://schemas.openxmlformats.org/officeDocument/2006/relationships/image" Target="../media/image116.png"/><Relationship Id="rId31" Type="http://schemas.openxmlformats.org/officeDocument/2006/relationships/image" Target="../media/image136.png"/><Relationship Id="rId44" Type="http://schemas.openxmlformats.org/officeDocument/2006/relationships/image" Target="../media/image148.png"/><Relationship Id="rId52" Type="http://schemas.openxmlformats.org/officeDocument/2006/relationships/image" Target="../media/image156.png"/><Relationship Id="rId60" Type="http://schemas.openxmlformats.org/officeDocument/2006/relationships/image" Target="../media/image164.png"/><Relationship Id="rId65" Type="http://schemas.openxmlformats.org/officeDocument/2006/relationships/image" Target="../media/image169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9" Type="http://schemas.openxmlformats.org/officeDocument/2006/relationships/image" Target="../media/image143.png"/><Relationship Id="rId34" Type="http://schemas.openxmlformats.org/officeDocument/2006/relationships/image" Target="../media/image138.png"/><Relationship Id="rId50" Type="http://schemas.openxmlformats.org/officeDocument/2006/relationships/image" Target="../media/image154.png"/><Relationship Id="rId55" Type="http://schemas.openxmlformats.org/officeDocument/2006/relationships/image" Target="../media/image15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7.png"/><Relationship Id="rId21" Type="http://schemas.openxmlformats.org/officeDocument/2006/relationships/image" Target="../media/image151.png"/><Relationship Id="rId42" Type="http://schemas.openxmlformats.org/officeDocument/2006/relationships/image" Target="../media/image213.png"/><Relationship Id="rId47" Type="http://schemas.openxmlformats.org/officeDocument/2006/relationships/image" Target="../media/image218.png"/><Relationship Id="rId63" Type="http://schemas.openxmlformats.org/officeDocument/2006/relationships/image" Target="../media/image234.png"/><Relationship Id="rId68" Type="http://schemas.openxmlformats.org/officeDocument/2006/relationships/image" Target="../media/image239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6" Type="http://schemas.openxmlformats.org/officeDocument/2006/relationships/image" Target="../media/image189.png"/><Relationship Id="rId29" Type="http://schemas.openxmlformats.org/officeDocument/2006/relationships/image" Target="../media/image200.png"/><Relationship Id="rId11" Type="http://schemas.openxmlformats.org/officeDocument/2006/relationships/image" Target="../media/image184.png"/><Relationship Id="rId24" Type="http://schemas.openxmlformats.org/officeDocument/2006/relationships/image" Target="../media/image153.png"/><Relationship Id="rId32" Type="http://schemas.openxmlformats.org/officeDocument/2006/relationships/image" Target="../media/image203.png"/><Relationship Id="rId37" Type="http://schemas.openxmlformats.org/officeDocument/2006/relationships/image" Target="../media/image208.png"/><Relationship Id="rId40" Type="http://schemas.openxmlformats.org/officeDocument/2006/relationships/image" Target="../media/image211.png"/><Relationship Id="rId45" Type="http://schemas.openxmlformats.org/officeDocument/2006/relationships/image" Target="../media/image216.png"/><Relationship Id="rId53" Type="http://schemas.openxmlformats.org/officeDocument/2006/relationships/image" Target="../media/image224.png"/><Relationship Id="rId58" Type="http://schemas.openxmlformats.org/officeDocument/2006/relationships/image" Target="../media/image229.png"/><Relationship Id="rId66" Type="http://schemas.openxmlformats.org/officeDocument/2006/relationships/image" Target="../media/image237.png"/><Relationship Id="rId5" Type="http://schemas.openxmlformats.org/officeDocument/2006/relationships/image" Target="../media/image178.png"/><Relationship Id="rId61" Type="http://schemas.openxmlformats.org/officeDocument/2006/relationships/image" Target="../media/image232.png"/><Relationship Id="rId19" Type="http://schemas.openxmlformats.org/officeDocument/2006/relationships/image" Target="../media/image192.png"/><Relationship Id="rId14" Type="http://schemas.openxmlformats.org/officeDocument/2006/relationships/image" Target="../media/image187.png"/><Relationship Id="rId22" Type="http://schemas.openxmlformats.org/officeDocument/2006/relationships/image" Target="../media/image194.png"/><Relationship Id="rId27" Type="http://schemas.openxmlformats.org/officeDocument/2006/relationships/image" Target="../media/image198.png"/><Relationship Id="rId30" Type="http://schemas.openxmlformats.org/officeDocument/2006/relationships/image" Target="../media/image201.png"/><Relationship Id="rId35" Type="http://schemas.openxmlformats.org/officeDocument/2006/relationships/image" Target="../media/image206.png"/><Relationship Id="rId43" Type="http://schemas.openxmlformats.org/officeDocument/2006/relationships/image" Target="../media/image214.png"/><Relationship Id="rId48" Type="http://schemas.openxmlformats.org/officeDocument/2006/relationships/image" Target="../media/image219.png"/><Relationship Id="rId56" Type="http://schemas.openxmlformats.org/officeDocument/2006/relationships/image" Target="../media/image227.png"/><Relationship Id="rId64" Type="http://schemas.openxmlformats.org/officeDocument/2006/relationships/image" Target="../media/image235.png"/><Relationship Id="rId69" Type="http://schemas.openxmlformats.org/officeDocument/2006/relationships/image" Target="../media/image240.png"/><Relationship Id="rId8" Type="http://schemas.openxmlformats.org/officeDocument/2006/relationships/image" Target="../media/image181.png"/><Relationship Id="rId51" Type="http://schemas.openxmlformats.org/officeDocument/2006/relationships/image" Target="../media/image222.png"/><Relationship Id="rId3" Type="http://schemas.openxmlformats.org/officeDocument/2006/relationships/image" Target="../media/image176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196.png"/><Relationship Id="rId33" Type="http://schemas.openxmlformats.org/officeDocument/2006/relationships/image" Target="../media/image204.png"/><Relationship Id="rId38" Type="http://schemas.openxmlformats.org/officeDocument/2006/relationships/image" Target="../media/image209.png"/><Relationship Id="rId46" Type="http://schemas.openxmlformats.org/officeDocument/2006/relationships/image" Target="../media/image217.png"/><Relationship Id="rId59" Type="http://schemas.openxmlformats.org/officeDocument/2006/relationships/image" Target="../media/image230.png"/><Relationship Id="rId67" Type="http://schemas.openxmlformats.org/officeDocument/2006/relationships/image" Target="../media/image238.png"/><Relationship Id="rId20" Type="http://schemas.openxmlformats.org/officeDocument/2006/relationships/image" Target="../media/image193.png"/><Relationship Id="rId41" Type="http://schemas.openxmlformats.org/officeDocument/2006/relationships/image" Target="../media/image212.png"/><Relationship Id="rId54" Type="http://schemas.openxmlformats.org/officeDocument/2006/relationships/image" Target="../media/image225.png"/><Relationship Id="rId6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5" Type="http://schemas.openxmlformats.org/officeDocument/2006/relationships/image" Target="../media/image188.png"/><Relationship Id="rId23" Type="http://schemas.openxmlformats.org/officeDocument/2006/relationships/image" Target="../media/image195.png"/><Relationship Id="rId28" Type="http://schemas.openxmlformats.org/officeDocument/2006/relationships/image" Target="../media/image199.png"/><Relationship Id="rId36" Type="http://schemas.openxmlformats.org/officeDocument/2006/relationships/image" Target="../media/image207.png"/><Relationship Id="rId49" Type="http://schemas.openxmlformats.org/officeDocument/2006/relationships/image" Target="../media/image220.png"/><Relationship Id="rId57" Type="http://schemas.openxmlformats.org/officeDocument/2006/relationships/image" Target="../media/image228.png"/><Relationship Id="rId10" Type="http://schemas.openxmlformats.org/officeDocument/2006/relationships/image" Target="../media/image183.png"/><Relationship Id="rId31" Type="http://schemas.openxmlformats.org/officeDocument/2006/relationships/image" Target="../media/image202.png"/><Relationship Id="rId44" Type="http://schemas.openxmlformats.org/officeDocument/2006/relationships/image" Target="../media/image215.png"/><Relationship Id="rId52" Type="http://schemas.openxmlformats.org/officeDocument/2006/relationships/image" Target="../media/image223.png"/><Relationship Id="rId60" Type="http://schemas.openxmlformats.org/officeDocument/2006/relationships/image" Target="../media/image231.png"/><Relationship Id="rId65" Type="http://schemas.openxmlformats.org/officeDocument/2006/relationships/image" Target="../media/image236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39" Type="http://schemas.openxmlformats.org/officeDocument/2006/relationships/image" Target="../media/image210.png"/><Relationship Id="rId34" Type="http://schemas.openxmlformats.org/officeDocument/2006/relationships/image" Target="../media/image205.png"/><Relationship Id="rId50" Type="http://schemas.openxmlformats.org/officeDocument/2006/relationships/image" Target="../media/image221.png"/><Relationship Id="rId55" Type="http://schemas.openxmlformats.org/officeDocument/2006/relationships/image" Target="../media/image2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18" Type="http://schemas.openxmlformats.org/officeDocument/2006/relationships/image" Target="../media/image257.png"/><Relationship Id="rId3" Type="http://schemas.openxmlformats.org/officeDocument/2006/relationships/image" Target="../media/image242.png"/><Relationship Id="rId21" Type="http://schemas.openxmlformats.org/officeDocument/2006/relationships/image" Target="../media/image260.png"/><Relationship Id="rId7" Type="http://schemas.openxmlformats.org/officeDocument/2006/relationships/image" Target="../media/image246.png"/><Relationship Id="rId12" Type="http://schemas.openxmlformats.org/officeDocument/2006/relationships/image" Target="../media/image251.png"/><Relationship Id="rId17" Type="http://schemas.openxmlformats.org/officeDocument/2006/relationships/image" Target="../media/image256.png"/><Relationship Id="rId25" Type="http://schemas.openxmlformats.org/officeDocument/2006/relationships/image" Target="../media/image264.png"/><Relationship Id="rId2" Type="http://schemas.openxmlformats.org/officeDocument/2006/relationships/image" Target="../media/image241.png"/><Relationship Id="rId16" Type="http://schemas.openxmlformats.org/officeDocument/2006/relationships/image" Target="../media/image255.png"/><Relationship Id="rId20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24" Type="http://schemas.openxmlformats.org/officeDocument/2006/relationships/image" Target="../media/image263.png"/><Relationship Id="rId5" Type="http://schemas.openxmlformats.org/officeDocument/2006/relationships/image" Target="../media/image244.png"/><Relationship Id="rId15" Type="http://schemas.openxmlformats.org/officeDocument/2006/relationships/image" Target="../media/image254.png"/><Relationship Id="rId23" Type="http://schemas.openxmlformats.org/officeDocument/2006/relationships/image" Target="../media/image262.png"/><Relationship Id="rId10" Type="http://schemas.openxmlformats.org/officeDocument/2006/relationships/image" Target="../media/image249.png"/><Relationship Id="rId19" Type="http://schemas.openxmlformats.org/officeDocument/2006/relationships/image" Target="../media/image258.png"/><Relationship Id="rId4" Type="http://schemas.openxmlformats.org/officeDocument/2006/relationships/image" Target="../media/image243.png"/><Relationship Id="rId9" Type="http://schemas.openxmlformats.org/officeDocument/2006/relationships/image" Target="../media/image248.png"/><Relationship Id="rId14" Type="http://schemas.openxmlformats.org/officeDocument/2006/relationships/image" Target="../media/image253.png"/><Relationship Id="rId22" Type="http://schemas.openxmlformats.org/officeDocument/2006/relationships/image" Target="../media/image2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83201"/>
                <a:lumOff val="16799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81967" y="174832"/>
            <a:ext cx="205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2214" y="1381964"/>
            <a:ext cx="3290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Your title and front page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DE351-E752-FB74-DEF4-98E6B5040B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852" y="2832865"/>
            <a:ext cx="6248565" cy="6237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BC0F9-B4C5-7E08-F1A9-D01D63D3E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39" y="5500382"/>
            <a:ext cx="1833349" cy="1830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74195-AE65-D60F-2550-6BAC44C03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11" y="6932783"/>
            <a:ext cx="1951877" cy="1948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B0D8A-045D-5716-24F9-80B747E84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78" y="8512833"/>
            <a:ext cx="1481987" cy="1479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497006-B1D2-83DF-3D21-EDE853960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31" y="8154563"/>
            <a:ext cx="1097934" cy="1097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0FD0BF-37B6-C0E5-BA18-5D03D758B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04" y="8723578"/>
            <a:ext cx="1042940" cy="1042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F7799F-42D1-EA02-19AE-F37C73E635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11" y="8756612"/>
            <a:ext cx="807607" cy="807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8A47A5-A23D-CD64-3683-46E8F368F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14" y="8639127"/>
            <a:ext cx="1026973" cy="10288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D6536E-D79C-1F4F-96C2-753A5AFAA2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39" y="8680442"/>
            <a:ext cx="758236" cy="75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3DFBB7-5E4C-A2E5-9DFA-72BA0052BE5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96" y="9041192"/>
            <a:ext cx="759600" cy="75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EC13ED-91AF-AAF8-A250-8EC7601F53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" y="8756612"/>
            <a:ext cx="1339338" cy="13417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59485-0111-7977-660A-EDA6454C9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2" y="8400778"/>
            <a:ext cx="808265" cy="8068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4811F0-09AC-7423-DA01-D04520E786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33" y="7924574"/>
            <a:ext cx="947873" cy="946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CFB758-329F-6C79-88DB-5655CF2855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12" y="3324799"/>
            <a:ext cx="1256953" cy="12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92B83A-48BA-7734-C56A-4B85F08CE8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54" y="4100716"/>
            <a:ext cx="1750539" cy="17473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224071-9DC9-D227-85C5-EA075F7818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87" y="3255641"/>
            <a:ext cx="1145378" cy="11433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B360FB-9BD0-0177-D778-5125CBDFD4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15" y="2660983"/>
            <a:ext cx="927943" cy="929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208C36-D392-586A-60DF-8C2054FEBF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30" y="6785064"/>
            <a:ext cx="758236" cy="75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62FE20-A495-25E7-9CD4-7E1702E9565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00" y="8013671"/>
            <a:ext cx="741607" cy="742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F968DF-C72C-1143-9ACB-0D7D7F7CA63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861" y="2887768"/>
            <a:ext cx="1380001" cy="13800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5684B4-EF55-EEFB-53AE-BC9E62AF8D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58" y="2089520"/>
            <a:ext cx="1009516" cy="1011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538CDA-AC05-84C3-A0AC-BEB94D85286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9" y="2573161"/>
            <a:ext cx="890318" cy="8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5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4338" y="410547"/>
            <a:ext cx="5915025" cy="4779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boxes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/>
          </a:p>
        </p:txBody>
      </p:sp>
      <p:sp>
        <p:nvSpPr>
          <p:cNvPr id="3" name="Round Diagonal Corner of Rectangle 2">
            <a:extLst>
              <a:ext uri="{FF2B5EF4-FFF2-40B4-BE49-F238E27FC236}">
                <a16:creationId xmlns:a16="http://schemas.microsoft.com/office/drawing/2014/main" id="{EF2D01C9-318E-25AE-600E-E2A5C4EFB2D3}"/>
              </a:ext>
            </a:extLst>
          </p:cNvPr>
          <p:cNvSpPr/>
          <p:nvPr/>
        </p:nvSpPr>
        <p:spPr>
          <a:xfrm>
            <a:off x="414339" y="1197289"/>
            <a:ext cx="6184870" cy="1954868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73419" y="1493485"/>
            <a:ext cx="20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7FF3EEE6-3588-9354-F210-029C4422A297}"/>
              </a:ext>
            </a:extLst>
          </p:cNvPr>
          <p:cNvSpPr/>
          <p:nvPr/>
        </p:nvSpPr>
        <p:spPr>
          <a:xfrm>
            <a:off x="250168" y="3392746"/>
            <a:ext cx="3081534" cy="3258220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0BAC6-0F8B-1528-5A3C-580A34EBA543}"/>
              </a:ext>
            </a:extLst>
          </p:cNvPr>
          <p:cNvSpPr txBox="1"/>
          <p:nvPr/>
        </p:nvSpPr>
        <p:spPr>
          <a:xfrm>
            <a:off x="1287939" y="3613253"/>
            <a:ext cx="20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AB4D7D-9988-BDC7-7B95-C72CD8C6B377}"/>
              </a:ext>
            </a:extLst>
          </p:cNvPr>
          <p:cNvSpPr/>
          <p:nvPr/>
        </p:nvSpPr>
        <p:spPr>
          <a:xfrm>
            <a:off x="3429000" y="3392746"/>
            <a:ext cx="3258220" cy="32582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4C67F-B790-A780-7793-3267E7FBFB0A}"/>
              </a:ext>
            </a:extLst>
          </p:cNvPr>
          <p:cNvSpPr txBox="1"/>
          <p:nvPr/>
        </p:nvSpPr>
        <p:spPr>
          <a:xfrm>
            <a:off x="3754983" y="4387758"/>
            <a:ext cx="20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480253-071B-00FA-6142-C720B40EA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9" y="988976"/>
            <a:ext cx="1009019" cy="1009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13C4F8-A7D1-D204-112D-A1A5BC29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05" y="5654703"/>
            <a:ext cx="998054" cy="996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F29C67-0725-687C-9B88-3E32C02D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07" y="3339495"/>
            <a:ext cx="760967" cy="759600"/>
          </a:xfrm>
          <a:prstGeom prst="rect">
            <a:avLst/>
          </a:prstGeom>
        </p:spPr>
      </p:pic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821A1A2F-06FA-3B62-2EFB-FAFC98F87F3B}"/>
              </a:ext>
            </a:extLst>
          </p:cNvPr>
          <p:cNvSpPr/>
          <p:nvPr/>
        </p:nvSpPr>
        <p:spPr>
          <a:xfrm>
            <a:off x="552091" y="7056408"/>
            <a:ext cx="6047118" cy="2406769"/>
          </a:xfrm>
          <a:prstGeom prst="round1Rect">
            <a:avLst/>
          </a:prstGeom>
          <a:solidFill>
            <a:srgbClr val="7030A0">
              <a:alpha val="2139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0D17B3-BBD0-950E-70AC-F34A2BC78C4E}"/>
              </a:ext>
            </a:extLst>
          </p:cNvPr>
          <p:cNvSpPr txBox="1"/>
          <p:nvPr/>
        </p:nvSpPr>
        <p:spPr>
          <a:xfrm>
            <a:off x="792544" y="7302359"/>
            <a:ext cx="206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537341-2DC7-B7FA-F7DB-0B1FC1A17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67" y="6832966"/>
            <a:ext cx="990789" cy="9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0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4338" y="410547"/>
            <a:ext cx="5915025" cy="4779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boxes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/>
          </a:p>
        </p:txBody>
      </p:sp>
      <p:sp>
        <p:nvSpPr>
          <p:cNvPr id="3" name="Round Diagonal Corner of Rectangle 2">
            <a:extLst>
              <a:ext uri="{FF2B5EF4-FFF2-40B4-BE49-F238E27FC236}">
                <a16:creationId xmlns:a16="http://schemas.microsoft.com/office/drawing/2014/main" id="{EF2D01C9-318E-25AE-600E-E2A5C4EFB2D3}"/>
              </a:ext>
            </a:extLst>
          </p:cNvPr>
          <p:cNvSpPr/>
          <p:nvPr/>
        </p:nvSpPr>
        <p:spPr>
          <a:xfrm>
            <a:off x="414339" y="1197289"/>
            <a:ext cx="6184870" cy="195486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4133" y="1397838"/>
            <a:ext cx="20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7FF3EEE6-3588-9354-F210-029C4422A297}"/>
              </a:ext>
            </a:extLst>
          </p:cNvPr>
          <p:cNvSpPr/>
          <p:nvPr/>
        </p:nvSpPr>
        <p:spPr>
          <a:xfrm>
            <a:off x="250168" y="3392746"/>
            <a:ext cx="3081534" cy="3258220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0BAC6-0F8B-1528-5A3C-580A34EBA543}"/>
              </a:ext>
            </a:extLst>
          </p:cNvPr>
          <p:cNvSpPr txBox="1"/>
          <p:nvPr/>
        </p:nvSpPr>
        <p:spPr>
          <a:xfrm>
            <a:off x="1095825" y="3719295"/>
            <a:ext cx="20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AB4D7D-9988-BDC7-7B95-C72CD8C6B377}"/>
              </a:ext>
            </a:extLst>
          </p:cNvPr>
          <p:cNvSpPr/>
          <p:nvPr/>
        </p:nvSpPr>
        <p:spPr>
          <a:xfrm>
            <a:off x="3429000" y="3392746"/>
            <a:ext cx="3258220" cy="32582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4C67F-B790-A780-7793-3267E7FBFB0A}"/>
              </a:ext>
            </a:extLst>
          </p:cNvPr>
          <p:cNvSpPr txBox="1"/>
          <p:nvPr/>
        </p:nvSpPr>
        <p:spPr>
          <a:xfrm>
            <a:off x="3883570" y="3925222"/>
            <a:ext cx="20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480253-071B-00FA-6142-C720B40EA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2" y="1989372"/>
            <a:ext cx="1009019" cy="1009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13C4F8-A7D1-D204-112D-A1A5BC29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97" y="5510873"/>
            <a:ext cx="998054" cy="996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F29C67-0725-687C-9B88-3E32C02D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61" y="4562906"/>
            <a:ext cx="919552" cy="917900"/>
          </a:xfrm>
          <a:prstGeom prst="rect">
            <a:avLst/>
          </a:prstGeom>
        </p:spPr>
      </p:pic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821A1A2F-06FA-3B62-2EFB-FAFC98F87F3B}"/>
              </a:ext>
            </a:extLst>
          </p:cNvPr>
          <p:cNvSpPr/>
          <p:nvPr/>
        </p:nvSpPr>
        <p:spPr>
          <a:xfrm>
            <a:off x="552091" y="7056408"/>
            <a:ext cx="6047118" cy="2406769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0D17B3-BBD0-950E-70AC-F34A2BC78C4E}"/>
              </a:ext>
            </a:extLst>
          </p:cNvPr>
          <p:cNvSpPr txBox="1"/>
          <p:nvPr/>
        </p:nvSpPr>
        <p:spPr>
          <a:xfrm>
            <a:off x="792544" y="7302359"/>
            <a:ext cx="206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537341-2DC7-B7FA-F7DB-0B1FC1A17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2" y="7206234"/>
            <a:ext cx="990789" cy="9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7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00263" y="278049"/>
            <a:ext cx="205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494" y="596283"/>
            <a:ext cx="3290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Your title and front page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DE351-E752-FB74-DEF4-98E6B5040B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51" y="2192567"/>
            <a:ext cx="2672316" cy="2667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BC0F9-B4C5-7E08-F1A9-D01D63D3E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38" y="7797366"/>
            <a:ext cx="873751" cy="872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74195-AE65-D60F-2550-6BAC44C03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65" y="5569618"/>
            <a:ext cx="1951877" cy="1948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B0D8A-045D-5716-24F9-80B747E8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80" y="4954041"/>
            <a:ext cx="1303881" cy="1301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497006-B1D2-83DF-3D21-EDE853960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5" y="8600669"/>
            <a:ext cx="1097934" cy="1097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0FD0BF-37B6-C0E5-BA18-5D03D758B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32" y="6324457"/>
            <a:ext cx="1042940" cy="1042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F7799F-42D1-EA02-19AE-F37C73E635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41" y="7123826"/>
            <a:ext cx="807607" cy="807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8A47A5-A23D-CD64-3683-46E8F368FA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82" y="7282955"/>
            <a:ext cx="1026973" cy="10288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D6536E-D79C-1F4F-96C2-753A5AFAA2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47" y="8600669"/>
            <a:ext cx="758236" cy="75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EC13ED-91AF-AAF8-A250-8EC7601F53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0" y="7908079"/>
            <a:ext cx="1885782" cy="1889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59485-0111-7977-660A-EDA6454C9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5" y="6962129"/>
            <a:ext cx="808265" cy="8068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4811F0-09AC-7423-DA01-D04520E786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7" y="4005764"/>
            <a:ext cx="752624" cy="751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CFB758-329F-6C79-88DB-5655CF2855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12" y="3324799"/>
            <a:ext cx="1256953" cy="12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92B83A-48BA-7734-C56A-4B85F08CE8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29" y="4567154"/>
            <a:ext cx="1303881" cy="130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224071-9DC9-D227-85C5-EA075F7818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58" y="2171614"/>
            <a:ext cx="1145378" cy="11433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B360FB-9BD0-0177-D778-5125CBDFD4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64" y="2180965"/>
            <a:ext cx="927943" cy="929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208C36-D392-586A-60DF-8C2054FEBF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89" y="7679529"/>
            <a:ext cx="758236" cy="75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62FE20-A495-25E7-9CD4-7E1702E9565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54" y="6324457"/>
            <a:ext cx="741607" cy="742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F968DF-C72C-1143-9ACB-0D7D7F7CA63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9" y="5442993"/>
            <a:ext cx="1380001" cy="13800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5684B4-EF55-EEFB-53AE-BC9E62AF8D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6" y="2168184"/>
            <a:ext cx="1009516" cy="1011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538CDA-AC05-84C3-A0AC-BEB94D85286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51" y="4254915"/>
            <a:ext cx="890318" cy="8919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E3D6AA-5C07-40F4-C932-29C87948BA2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72" y="8770208"/>
            <a:ext cx="760220" cy="7588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F6307A-71EB-900B-EFB7-9A498E5C0B4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60" y="8744709"/>
            <a:ext cx="618244" cy="6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hord 50">
            <a:extLst>
              <a:ext uri="{FF2B5EF4-FFF2-40B4-BE49-F238E27FC236}">
                <a16:creationId xmlns:a16="http://schemas.microsoft.com/office/drawing/2014/main" id="{D16E0E33-0A04-EA36-A0F2-51572CCAFDE0}"/>
              </a:ext>
            </a:extLst>
          </p:cNvPr>
          <p:cNvSpPr/>
          <p:nvPr/>
        </p:nvSpPr>
        <p:spPr>
          <a:xfrm rot="17565675">
            <a:off x="4611215" y="-776530"/>
            <a:ext cx="2448754" cy="2448754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69169" y="260007"/>
            <a:ext cx="205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</a:t>
            </a:r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137" y="1241661"/>
            <a:ext cx="4285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Your title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and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front page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goes here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78C4CC5-8FF1-F94F-EE07-915DF08AFD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59" y="2942256"/>
            <a:ext cx="1056747" cy="10548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4E24C71-CA6F-D56E-5BF5-810E03D9C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26" y="3916760"/>
            <a:ext cx="4216542" cy="42089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F13EB1-306D-C940-EA62-31B7249CD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97" y="8240479"/>
            <a:ext cx="1071161" cy="10692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944FA7F-2463-260F-3711-C3115DDC3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36" y="8113518"/>
            <a:ext cx="1069238" cy="10692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09DDD-CFF3-70F2-AAD8-56AA5F5C1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2" y="7391515"/>
            <a:ext cx="1052956" cy="10548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43E3DF1-AF75-BBC6-0C41-FB0E7C965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2" y="5104760"/>
            <a:ext cx="1052955" cy="10510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D4D30C-7013-F9BA-0162-9026C12DE3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68" y="6341520"/>
            <a:ext cx="1052954" cy="105484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8510E3-5FAC-8349-310B-BABF4FE32C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60" y="3033593"/>
            <a:ext cx="1056745" cy="10548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FAA7E9F-0F8B-96DA-FDC3-F3D9233B1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87" y="3824788"/>
            <a:ext cx="1056746" cy="10548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736ACBF-FAFC-2A25-02F0-8E138144EC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97" y="2748014"/>
            <a:ext cx="1052955" cy="10548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6EB7EA-E947-03C1-013A-74EA5763D0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9" y="6329593"/>
            <a:ext cx="1069237" cy="10692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9B80EED-02A6-999D-F0C1-3D9FE79119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5" y="3876144"/>
            <a:ext cx="1052955" cy="10548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2CF0407-6171-41D4-4111-08B2D3E06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59" y="8131320"/>
            <a:ext cx="1056746" cy="105484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595DFFA-F8A7-E3E9-9F46-5FD9A7587D7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10" y="5104760"/>
            <a:ext cx="1054848" cy="10548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C273B75-78AF-8047-CB10-CBFCCFD29B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79" y="7465382"/>
            <a:ext cx="1105160" cy="11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4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6584" y="214914"/>
            <a:ext cx="205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155" y="1269393"/>
            <a:ext cx="4285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Your title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and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front page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goes here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220980-2919-D5D9-1A10-9A5769309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14" y="8435903"/>
            <a:ext cx="977272" cy="9755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0799915-0607-9FC6-278F-FFE93E2307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56" y="6108506"/>
            <a:ext cx="979029" cy="97727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648932C-13A5-A4EE-B546-0EE824B03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50" y="2646978"/>
            <a:ext cx="977272" cy="97727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530FA2A-4757-6C37-8610-C955F4E88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38" y="4962789"/>
            <a:ext cx="977272" cy="97727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E5EC32F-C346-99A8-DCF7-F11505844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90" y="6108506"/>
            <a:ext cx="978071" cy="97631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7513289-8F78-531A-3A2B-D524B89A3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54" y="3792054"/>
            <a:ext cx="978070" cy="97631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FB6633E-6625-3131-0DE5-8326F211FD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3" y="4963747"/>
            <a:ext cx="978068" cy="97631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854E164-0393-A18D-FCDA-1CE96A9A5E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1" y="3787736"/>
            <a:ext cx="977272" cy="97727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79C440D-B1F6-08F4-3757-32DAEC02E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91" y="7272558"/>
            <a:ext cx="975517" cy="97727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B9285D38-D181-F128-47C1-132E50FBD8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54" y="6096365"/>
            <a:ext cx="978068" cy="97631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B1E8120-05E0-7CE9-7163-EDB7F0E6A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50" y="4945758"/>
            <a:ext cx="977272" cy="97727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E3E2F04-4FC8-F6BA-AF3A-5CC40B16B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26" y="4962789"/>
            <a:ext cx="975517" cy="97727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D4D82A9-90E9-B559-EB2F-BB2F28BAAF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5" y="2647199"/>
            <a:ext cx="977272" cy="97727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9BCA33D-4CC0-5A4A-8837-AF5A8DF537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91" y="6122688"/>
            <a:ext cx="977272" cy="97903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70FD896-94E6-126C-001F-0FC79ED7CD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74" y="3787736"/>
            <a:ext cx="977272" cy="97727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C55286C-48D8-25ED-0830-5C10A125AC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19" y="7283351"/>
            <a:ext cx="977272" cy="97902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88C0A14-3C22-EBCD-7961-33BD56A190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6" y="6122688"/>
            <a:ext cx="979030" cy="97727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59A1CC1-E916-522C-3405-D8770F7048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9" y="7272558"/>
            <a:ext cx="978071" cy="976314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000875A-2924-1565-53A9-8C27054262B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14" y="7272558"/>
            <a:ext cx="975516" cy="97727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767B597-A522-54A9-0218-DF76F13BA09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26" y="7283350"/>
            <a:ext cx="978069" cy="97631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F11A729-23F7-1D01-003E-D9DACD62DC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6" y="7279336"/>
            <a:ext cx="967795" cy="96953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71878AD-BDA3-1BDC-DA9F-3411F048E9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39" y="8403895"/>
            <a:ext cx="971280" cy="96953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67F3B7C-2304-9518-5F3C-B60E15391E3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9" y="8403895"/>
            <a:ext cx="975516" cy="97551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29B817A-2FF2-28B5-FF17-3CBDAEC657A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46" y="8389777"/>
            <a:ext cx="997770" cy="99777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8789E9B-4564-D87D-EEB9-AFD01D9082B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7" y="8435903"/>
            <a:ext cx="999563" cy="99777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AC7CBCCD-30B7-5062-E88E-F740231112E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73" y="8403895"/>
            <a:ext cx="997770" cy="99777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2DAE77FF-B87A-757C-CED2-B38FDCC1757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4" y="140070"/>
            <a:ext cx="977271" cy="9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40" y="1289878"/>
            <a:ext cx="760966" cy="75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362" y="1289878"/>
            <a:ext cx="760965" cy="75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583" y="1289877"/>
            <a:ext cx="760966" cy="7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3" y="1289877"/>
            <a:ext cx="760966" cy="75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022" y="1289877"/>
            <a:ext cx="760966" cy="75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243" y="1289877"/>
            <a:ext cx="760965" cy="75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462" y="1289878"/>
            <a:ext cx="760966" cy="7596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20" y="1301963"/>
            <a:ext cx="760966" cy="759600"/>
          </a:xfrm>
          <a:prstGeom prst="rect">
            <a:avLst/>
          </a:prstGeom>
        </p:spPr>
      </p:pic>
      <p:sp>
        <p:nvSpPr>
          <p:cNvPr id="114" name="Rectangle 113"/>
          <p:cNvSpPr/>
          <p:nvPr/>
        </p:nvSpPr>
        <p:spPr>
          <a:xfrm>
            <a:off x="284243" y="759459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 and conditions e.g. annual leave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875" y="2045680"/>
            <a:ext cx="758236" cy="7596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437" y="2056295"/>
            <a:ext cx="758236" cy="7596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328" y="2033881"/>
            <a:ext cx="758236" cy="7596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39" y="2045967"/>
            <a:ext cx="758236" cy="759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44" y="7573904"/>
            <a:ext cx="760219" cy="75885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583" y="7573904"/>
            <a:ext cx="760219" cy="758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52" y="7596417"/>
            <a:ext cx="760219" cy="75885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463" y="7580721"/>
            <a:ext cx="760219" cy="758855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367264" y="7083205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Pension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682" y="7589734"/>
            <a:ext cx="759600" cy="7596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751" y="7563442"/>
            <a:ext cx="759600" cy="7596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287" y="7601744"/>
            <a:ext cx="759600" cy="7596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357" y="7570773"/>
            <a:ext cx="759600" cy="75960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213" y="8354352"/>
            <a:ext cx="758236" cy="75960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86" y="8334762"/>
            <a:ext cx="758236" cy="75960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638" y="8334762"/>
            <a:ext cx="758236" cy="7596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969" y="8361344"/>
            <a:ext cx="758236" cy="7596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072" y="8333677"/>
            <a:ext cx="758236" cy="75960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868" y="8362937"/>
            <a:ext cx="758236" cy="75960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205" y="8354352"/>
            <a:ext cx="758236" cy="75960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99" y="8333677"/>
            <a:ext cx="758236" cy="7596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37" y="2061563"/>
            <a:ext cx="759600" cy="7596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75" y="2045680"/>
            <a:ext cx="759600" cy="7596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86" y="2056009"/>
            <a:ext cx="759600" cy="7596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925" y="2053333"/>
            <a:ext cx="759600" cy="7596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257" y="3579644"/>
            <a:ext cx="759600" cy="7596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90" y="3579644"/>
            <a:ext cx="759600" cy="7596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849" y="3530556"/>
            <a:ext cx="759600" cy="7596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16" y="3549868"/>
            <a:ext cx="758237" cy="7596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770" y="3580017"/>
            <a:ext cx="758237" cy="7596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612" y="3592042"/>
            <a:ext cx="758237" cy="7596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487" y="3575218"/>
            <a:ext cx="758237" cy="7596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055" y="3550328"/>
            <a:ext cx="759600" cy="7596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940" y="2820044"/>
            <a:ext cx="758236" cy="7596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75" y="2789675"/>
            <a:ext cx="758236" cy="7596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203" y="2776439"/>
            <a:ext cx="758236" cy="75960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41" y="2820417"/>
            <a:ext cx="758236" cy="7596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603" y="2812933"/>
            <a:ext cx="759600" cy="75960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7" y="2803020"/>
            <a:ext cx="759600" cy="7596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261" y="2812933"/>
            <a:ext cx="759600" cy="7596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4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90" y="2802268"/>
            <a:ext cx="759600" cy="7596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31" y="5222165"/>
            <a:ext cx="760221" cy="758856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027" y="6002178"/>
            <a:ext cx="760220" cy="758856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024" y="5222164"/>
            <a:ext cx="760220" cy="75885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893" y="5222164"/>
            <a:ext cx="760220" cy="75885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114" y="5222164"/>
            <a:ext cx="760220" cy="75885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75" y="5994623"/>
            <a:ext cx="760219" cy="75885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979" y="5981765"/>
            <a:ext cx="760219" cy="75885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59" y="5235769"/>
            <a:ext cx="760219" cy="758854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8" y="5215061"/>
            <a:ext cx="760220" cy="758856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51" y="5985660"/>
            <a:ext cx="760220" cy="758855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667" y="5243323"/>
            <a:ext cx="760219" cy="758855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334" y="5225907"/>
            <a:ext cx="760219" cy="758854"/>
          </a:xfrm>
          <a:prstGeom prst="rect">
            <a:avLst/>
          </a:prstGeom>
        </p:spPr>
      </p:pic>
      <p:sp>
        <p:nvSpPr>
          <p:cNvPr id="160" name="Rectangle 159"/>
          <p:cNvSpPr/>
          <p:nvPr/>
        </p:nvSpPr>
        <p:spPr>
          <a:xfrm>
            <a:off x="317570" y="4675957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Family benefits e.g. childcare vouchers</a:t>
            </a:r>
          </a:p>
        </p:txBody>
      </p:sp>
    </p:spTree>
    <p:extLst>
      <p:ext uri="{BB962C8B-B14F-4D97-AF65-F5344CB8AC3E}">
        <p14:creationId xmlns:p14="http://schemas.microsoft.com/office/powerpoint/2010/main" val="202021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3" y="1146173"/>
            <a:ext cx="760219" cy="75885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664" y="1141519"/>
            <a:ext cx="760219" cy="75885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832" y="1146173"/>
            <a:ext cx="760219" cy="7588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052" y="1146173"/>
            <a:ext cx="760219" cy="75885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853" y="1146171"/>
            <a:ext cx="760220" cy="758856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82" y="1127253"/>
            <a:ext cx="760220" cy="75885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388" y="1127252"/>
            <a:ext cx="760220" cy="75885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190" y="1127910"/>
            <a:ext cx="760220" cy="75885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65" y="1901931"/>
            <a:ext cx="759600" cy="7596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932" y="1917189"/>
            <a:ext cx="759600" cy="7596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002" y="1894417"/>
            <a:ext cx="759600" cy="7596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798" y="1897274"/>
            <a:ext cx="759600" cy="7596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717" y="1895104"/>
            <a:ext cx="758236" cy="7596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433" y="1873980"/>
            <a:ext cx="758236" cy="7596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275" y="1886107"/>
            <a:ext cx="758236" cy="7596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065" y="1905027"/>
            <a:ext cx="758236" cy="7596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620" y="2664627"/>
            <a:ext cx="759600" cy="75960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293" y="2664627"/>
            <a:ext cx="759600" cy="7596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709" y="2664627"/>
            <a:ext cx="759600" cy="7596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3" y="2676789"/>
            <a:ext cx="759600" cy="7596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608" y="2641862"/>
            <a:ext cx="759600" cy="7596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212" y="2661531"/>
            <a:ext cx="759600" cy="7596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086" y="2667723"/>
            <a:ext cx="759600" cy="7596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08" y="2633580"/>
            <a:ext cx="759600" cy="759600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75424" y="68004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 and development</a:t>
            </a: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70" y="4119103"/>
            <a:ext cx="758236" cy="75960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868" y="4117304"/>
            <a:ext cx="758236" cy="7596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854" y="4112764"/>
            <a:ext cx="758236" cy="7596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882" y="4119103"/>
            <a:ext cx="758236" cy="7596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341" y="4112764"/>
            <a:ext cx="758236" cy="7596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95" y="4115034"/>
            <a:ext cx="758236" cy="75960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618" y="4115034"/>
            <a:ext cx="758236" cy="75960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376" y="4119102"/>
            <a:ext cx="758236" cy="75960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024" y="4872364"/>
            <a:ext cx="758236" cy="75960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48" y="4872364"/>
            <a:ext cx="758236" cy="7596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504" y="4882772"/>
            <a:ext cx="758236" cy="7596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876" y="4890910"/>
            <a:ext cx="758236" cy="7596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75" y="4878702"/>
            <a:ext cx="758236" cy="7596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67" y="4890910"/>
            <a:ext cx="758236" cy="7596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506" y="4872364"/>
            <a:ext cx="758236" cy="759600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>
          <a:xfrm>
            <a:off x="362078" y="3668853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Financial wellbeing</a:t>
            </a: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69" y="4882772"/>
            <a:ext cx="758236" cy="75960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171" y="5626410"/>
            <a:ext cx="758236" cy="75960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25" y="5655571"/>
            <a:ext cx="758236" cy="759600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344" y="5642372"/>
            <a:ext cx="758236" cy="759600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274" y="5642372"/>
            <a:ext cx="758236" cy="75960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124" y="5660694"/>
            <a:ext cx="758236" cy="75960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874" y="5627424"/>
            <a:ext cx="758236" cy="759600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4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57" y="5642372"/>
            <a:ext cx="758236" cy="759600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643" y="5660332"/>
            <a:ext cx="758236" cy="759600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360" y="7946900"/>
            <a:ext cx="760966" cy="759600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112" y="7929907"/>
            <a:ext cx="760965" cy="759600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082" y="7171053"/>
            <a:ext cx="760966" cy="759600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302" y="7171053"/>
            <a:ext cx="760966" cy="759600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23" y="7171053"/>
            <a:ext cx="760966" cy="759600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743" y="7171053"/>
            <a:ext cx="760965" cy="75960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350" y="7922753"/>
            <a:ext cx="760966" cy="759600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285" y="7940843"/>
            <a:ext cx="760966" cy="759600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40" y="7929909"/>
            <a:ext cx="760965" cy="759600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469" y="7180769"/>
            <a:ext cx="760966" cy="759600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66" y="7168722"/>
            <a:ext cx="760966" cy="759600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210" y="7929907"/>
            <a:ext cx="760966" cy="759600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6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435" y="7164199"/>
            <a:ext cx="760966" cy="759600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5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" y="7167135"/>
            <a:ext cx="760966" cy="759600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5" y="7911702"/>
            <a:ext cx="760966" cy="759600"/>
          </a:xfrm>
          <a:prstGeom prst="rect">
            <a:avLst/>
          </a:prstGeom>
        </p:spPr>
      </p:pic>
      <p:sp>
        <p:nvSpPr>
          <p:cNvPr id="191" name="Rectangle 190"/>
          <p:cNvSpPr/>
          <p:nvPr/>
        </p:nvSpPr>
        <p:spPr>
          <a:xfrm>
            <a:off x="365131" y="665766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</a:p>
        </p:txBody>
      </p:sp>
      <p:pic>
        <p:nvPicPr>
          <p:cNvPr id="192" name="Picture 191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39" y="8699969"/>
            <a:ext cx="759600" cy="759600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540" y="8716962"/>
            <a:ext cx="759600" cy="759600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917" y="8683230"/>
            <a:ext cx="759600" cy="759600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341" y="8701562"/>
            <a:ext cx="759600" cy="759600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77" y="8699969"/>
            <a:ext cx="759600" cy="759600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49" y="8687549"/>
            <a:ext cx="759600" cy="759600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058" y="7940369"/>
            <a:ext cx="759600" cy="759600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6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940" y="8699969"/>
            <a:ext cx="759600" cy="759600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911" y="8706500"/>
            <a:ext cx="759600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6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366030" y="476832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and wellbeing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112" y="3248708"/>
            <a:ext cx="759600" cy="7596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753" y="944673"/>
            <a:ext cx="760219" cy="75885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972" y="944673"/>
            <a:ext cx="760219" cy="758854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192" y="944673"/>
            <a:ext cx="760219" cy="758854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61" y="966338"/>
            <a:ext cx="760220" cy="75885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82" y="966338"/>
            <a:ext cx="760220" cy="75885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102" y="966337"/>
            <a:ext cx="760220" cy="75885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323" y="966337"/>
            <a:ext cx="760220" cy="75885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038" y="944673"/>
            <a:ext cx="760220" cy="75885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82" y="1725194"/>
            <a:ext cx="759600" cy="7596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996" y="1717859"/>
            <a:ext cx="759600" cy="7596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723" y="1731711"/>
            <a:ext cx="759600" cy="7596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258" y="1713438"/>
            <a:ext cx="759600" cy="75960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45" y="1713438"/>
            <a:ext cx="759600" cy="75960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216" y="1694567"/>
            <a:ext cx="759600" cy="75960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438" y="1733438"/>
            <a:ext cx="759600" cy="7596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430" y="2476427"/>
            <a:ext cx="759600" cy="7596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66" y="2459971"/>
            <a:ext cx="759600" cy="75960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493" y="2484794"/>
            <a:ext cx="759600" cy="7596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78" y="2484794"/>
            <a:ext cx="759600" cy="7596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291" y="2481073"/>
            <a:ext cx="758236" cy="7596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325" y="2470943"/>
            <a:ext cx="758236" cy="7596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232" y="2496847"/>
            <a:ext cx="758236" cy="7596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505" y="2460538"/>
            <a:ext cx="758236" cy="7596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418" y="3237550"/>
            <a:ext cx="759600" cy="760966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46" y="3251431"/>
            <a:ext cx="759600" cy="760966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080" y="3215049"/>
            <a:ext cx="759600" cy="760966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982" y="3251431"/>
            <a:ext cx="759600" cy="76096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080" y="3986108"/>
            <a:ext cx="759600" cy="76096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46" y="4008308"/>
            <a:ext cx="759600" cy="760967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562" y="4005523"/>
            <a:ext cx="759600" cy="760967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712" y="4001925"/>
            <a:ext cx="759600" cy="7609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680" y="3230543"/>
            <a:ext cx="759600" cy="7596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61" y="3252797"/>
            <a:ext cx="759600" cy="7596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877" y="3230543"/>
            <a:ext cx="759600" cy="7596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20" y="1711343"/>
            <a:ext cx="759600" cy="7596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205" y="3997567"/>
            <a:ext cx="759600" cy="7596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018" y="3990143"/>
            <a:ext cx="759600" cy="7596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338" y="4008308"/>
            <a:ext cx="759600" cy="75960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312" y="4008308"/>
            <a:ext cx="759600" cy="7596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03" y="5507660"/>
            <a:ext cx="760967" cy="75960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730" y="5520303"/>
            <a:ext cx="760966" cy="7596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042" y="5507661"/>
            <a:ext cx="760967" cy="7596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908" y="5503122"/>
            <a:ext cx="760967" cy="7596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889" y="5494316"/>
            <a:ext cx="760967" cy="7596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4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777" y="5508357"/>
            <a:ext cx="760965" cy="75960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829" y="5503122"/>
            <a:ext cx="760965" cy="75960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4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794" y="5494316"/>
            <a:ext cx="760966" cy="759600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387"/>
          <a:stretch/>
        </p:blipFill>
        <p:spPr>
          <a:xfrm>
            <a:off x="3490375" y="6287757"/>
            <a:ext cx="791500" cy="75960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068" y="6269101"/>
            <a:ext cx="758236" cy="7596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794" y="6251830"/>
            <a:ext cx="758235" cy="7596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4" y="6262722"/>
            <a:ext cx="758236" cy="759600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5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60" y="6276029"/>
            <a:ext cx="758236" cy="7596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544" y="6259069"/>
            <a:ext cx="758236" cy="7596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603" y="6253916"/>
            <a:ext cx="758236" cy="7596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288" y="6247397"/>
            <a:ext cx="758236" cy="75960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5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908" y="7005631"/>
            <a:ext cx="759600" cy="760966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89" y="7029933"/>
            <a:ext cx="759600" cy="760966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696" y="7018669"/>
            <a:ext cx="759600" cy="760966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710" y="7025557"/>
            <a:ext cx="759600" cy="760966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36" y="7048761"/>
            <a:ext cx="759600" cy="760966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009" y="7016582"/>
            <a:ext cx="759600" cy="760967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375" y="7047357"/>
            <a:ext cx="759600" cy="760967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688" y="7006997"/>
            <a:ext cx="759600" cy="760967"/>
          </a:xfrm>
          <a:prstGeom prst="rect">
            <a:avLst/>
          </a:prstGeom>
        </p:spPr>
      </p:pic>
      <p:sp>
        <p:nvSpPr>
          <p:cNvPr id="174" name="Rectangle 173"/>
          <p:cNvSpPr/>
          <p:nvPr/>
        </p:nvSpPr>
        <p:spPr>
          <a:xfrm>
            <a:off x="443603" y="5041555"/>
            <a:ext cx="266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Travel e.g. cycle to work</a:t>
            </a: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79" y="8566658"/>
            <a:ext cx="758236" cy="759600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95" y="8570786"/>
            <a:ext cx="758236" cy="759600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294" y="8566658"/>
            <a:ext cx="758236" cy="759600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300" y="8570786"/>
            <a:ext cx="758236" cy="75960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112" y="8570786"/>
            <a:ext cx="758236" cy="759600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6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290" y="8566658"/>
            <a:ext cx="758236" cy="759600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310" y="8570786"/>
            <a:ext cx="758236" cy="759600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75" y="8561530"/>
            <a:ext cx="758236" cy="759600"/>
          </a:xfrm>
          <a:prstGeom prst="rect">
            <a:avLst/>
          </a:prstGeom>
        </p:spPr>
      </p:pic>
      <p:sp>
        <p:nvSpPr>
          <p:cNvPr id="177" name="Rectangle 176"/>
          <p:cNvSpPr/>
          <p:nvPr/>
        </p:nvSpPr>
        <p:spPr>
          <a:xfrm>
            <a:off x="403756" y="8008032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Salary sacrifice e.g. home electronics</a:t>
            </a:r>
          </a:p>
        </p:txBody>
      </p:sp>
    </p:spTree>
    <p:extLst>
      <p:ext uri="{BB962C8B-B14F-4D97-AF65-F5344CB8AC3E}">
        <p14:creationId xmlns:p14="http://schemas.microsoft.com/office/powerpoint/2010/main" val="112901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591" y="1878908"/>
            <a:ext cx="760221" cy="758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029" y="1107967"/>
            <a:ext cx="760220" cy="758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668" y="2641495"/>
            <a:ext cx="760220" cy="758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888" y="2641495"/>
            <a:ext cx="760220" cy="7588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40" y="2632398"/>
            <a:ext cx="760221" cy="7588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85" y="1126886"/>
            <a:ext cx="760220" cy="7588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805" y="1126137"/>
            <a:ext cx="760220" cy="7588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726" y="1126886"/>
            <a:ext cx="760220" cy="7588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946" y="1126886"/>
            <a:ext cx="760220" cy="7588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38" y="2644591"/>
            <a:ext cx="760219" cy="7588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387" y="1126885"/>
            <a:ext cx="760219" cy="758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974" y="2668769"/>
            <a:ext cx="760219" cy="7588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61" y="1885738"/>
            <a:ext cx="760221" cy="7588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83" y="1885738"/>
            <a:ext cx="760220" cy="7588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504" y="1885737"/>
            <a:ext cx="760220" cy="75885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56" y="2638497"/>
            <a:ext cx="760220" cy="7588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944" y="1885737"/>
            <a:ext cx="760220" cy="75885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164" y="1885737"/>
            <a:ext cx="760219" cy="75885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384" y="1885737"/>
            <a:ext cx="760219" cy="7588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604" y="1885737"/>
            <a:ext cx="760219" cy="758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69" y="1129237"/>
            <a:ext cx="760220" cy="75885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741" y="2652323"/>
            <a:ext cx="760220" cy="75885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543" y="2652324"/>
            <a:ext cx="760219" cy="758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533" y="1139938"/>
            <a:ext cx="758854" cy="758854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397433" y="663846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Discounts and vouchers</a:t>
            </a:r>
          </a:p>
        </p:txBody>
      </p:sp>
    </p:spTree>
    <p:extLst>
      <p:ext uri="{BB962C8B-B14F-4D97-AF65-F5344CB8AC3E}">
        <p14:creationId xmlns:p14="http://schemas.microsoft.com/office/powerpoint/2010/main" val="45667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4338" y="410547"/>
            <a:ext cx="5915025" cy="4779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boxes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/>
          </a:p>
        </p:txBody>
      </p:sp>
      <p:sp>
        <p:nvSpPr>
          <p:cNvPr id="3" name="Round Diagonal Corner of Rectangle 2">
            <a:extLst>
              <a:ext uri="{FF2B5EF4-FFF2-40B4-BE49-F238E27FC236}">
                <a16:creationId xmlns:a16="http://schemas.microsoft.com/office/drawing/2014/main" id="{EF2D01C9-318E-25AE-600E-E2A5C4EFB2D3}"/>
              </a:ext>
            </a:extLst>
          </p:cNvPr>
          <p:cNvSpPr/>
          <p:nvPr/>
        </p:nvSpPr>
        <p:spPr>
          <a:xfrm>
            <a:off x="414339" y="1197289"/>
            <a:ext cx="6184870" cy="1954868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73419" y="1493485"/>
            <a:ext cx="20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7FF3EEE6-3588-9354-F210-029C4422A297}"/>
              </a:ext>
            </a:extLst>
          </p:cNvPr>
          <p:cNvSpPr/>
          <p:nvPr/>
        </p:nvSpPr>
        <p:spPr>
          <a:xfrm>
            <a:off x="250168" y="3392746"/>
            <a:ext cx="3081534" cy="3258220"/>
          </a:xfrm>
          <a:prstGeom prst="teardrop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0BAC6-0F8B-1528-5A3C-580A34EBA543}"/>
              </a:ext>
            </a:extLst>
          </p:cNvPr>
          <p:cNvSpPr txBox="1"/>
          <p:nvPr/>
        </p:nvSpPr>
        <p:spPr>
          <a:xfrm>
            <a:off x="1095825" y="3719295"/>
            <a:ext cx="20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AB4D7D-9988-BDC7-7B95-C72CD8C6B377}"/>
              </a:ext>
            </a:extLst>
          </p:cNvPr>
          <p:cNvSpPr/>
          <p:nvPr/>
        </p:nvSpPr>
        <p:spPr>
          <a:xfrm>
            <a:off x="3429000" y="3392746"/>
            <a:ext cx="3258220" cy="32582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4C67F-B790-A780-7793-3267E7FBFB0A}"/>
              </a:ext>
            </a:extLst>
          </p:cNvPr>
          <p:cNvSpPr txBox="1"/>
          <p:nvPr/>
        </p:nvSpPr>
        <p:spPr>
          <a:xfrm>
            <a:off x="3883570" y="3925222"/>
            <a:ext cx="20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480253-071B-00FA-6142-C720B40EA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2" y="1989372"/>
            <a:ext cx="1009019" cy="10090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13C4F8-A7D1-D204-112D-A1A5BC29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97" y="5510873"/>
            <a:ext cx="998054" cy="996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F29C67-0725-687C-9B88-3E32C02D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61" y="4562906"/>
            <a:ext cx="919552" cy="917900"/>
          </a:xfrm>
          <a:prstGeom prst="rect">
            <a:avLst/>
          </a:prstGeom>
        </p:spPr>
      </p:pic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821A1A2F-06FA-3B62-2EFB-FAFC98F87F3B}"/>
              </a:ext>
            </a:extLst>
          </p:cNvPr>
          <p:cNvSpPr/>
          <p:nvPr/>
        </p:nvSpPr>
        <p:spPr>
          <a:xfrm>
            <a:off x="552091" y="7056408"/>
            <a:ext cx="6047118" cy="2406769"/>
          </a:xfrm>
          <a:prstGeom prst="round1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0D17B3-BBD0-950E-70AC-F34A2BC78C4E}"/>
              </a:ext>
            </a:extLst>
          </p:cNvPr>
          <p:cNvSpPr txBox="1"/>
          <p:nvPr/>
        </p:nvSpPr>
        <p:spPr>
          <a:xfrm>
            <a:off x="792544" y="7302359"/>
            <a:ext cx="206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DINOT-Medium" charset="0"/>
                <a:cs typeface="Arial" panose="020B0604020202020204" pitchFamily="34" charset="0"/>
              </a:rPr>
              <a:t>Insert text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537341-2DC7-B7FA-F7DB-0B1FC1A17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2" y="7206234"/>
            <a:ext cx="990789" cy="9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4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2280</TotalTime>
  <Words>126</Words>
  <Application>Microsoft Macintosh PowerPoint</Application>
  <PresentationFormat>A4 Paper (210x297 mm)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Gundill</dc:creator>
  <cp:lastModifiedBy>Nic Gun</cp:lastModifiedBy>
  <cp:revision>153</cp:revision>
  <dcterms:created xsi:type="dcterms:W3CDTF">2016-12-01T09:21:23Z</dcterms:created>
  <dcterms:modified xsi:type="dcterms:W3CDTF">2022-05-12T14:54:39Z</dcterms:modified>
</cp:coreProperties>
</file>