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heme/theme3.xml" ContentType="application/vnd.openxmlformats-officedocument.theme+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theme/theme4.xml" ContentType="application/vnd.openxmlformats-officedocument.theme+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theme/theme5.xml" ContentType="application/vnd.openxmlformats-officedocument.theme+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758" r:id="rId5"/>
    <p:sldMasterId id="2147483810" r:id="rId6"/>
    <p:sldMasterId id="2147483788" r:id="rId7"/>
    <p:sldMasterId id="2147483799" r:id="rId8"/>
    <p:sldMasterId id="2147483777" r:id="rId9"/>
  </p:sldMasterIdLst>
  <p:notesMasterIdLst>
    <p:notesMasterId r:id="rId19"/>
  </p:notesMasterIdLst>
  <p:handoutMasterIdLst>
    <p:handoutMasterId r:id="rId20"/>
  </p:handoutMasterIdLst>
  <p:sldIdLst>
    <p:sldId id="395" r:id="rId10"/>
    <p:sldId id="354" r:id="rId11"/>
    <p:sldId id="454" r:id="rId12"/>
    <p:sldId id="455" r:id="rId13"/>
    <p:sldId id="456" r:id="rId14"/>
    <p:sldId id="457" r:id="rId15"/>
    <p:sldId id="458" r:id="rId16"/>
    <p:sldId id="459" r:id="rId17"/>
    <p:sldId id="460" r:id="rId18"/>
  </p:sldIdLst>
  <p:sldSz cx="12192000" cy="6858000"/>
  <p:notesSz cx="6858000" cy="9144000"/>
  <p:defaultText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AC42E"/>
    <a:srgbClr val="F7DE7D"/>
    <a:srgbClr val="FF9351"/>
    <a:srgbClr val="F3B184"/>
    <a:srgbClr val="F4514C"/>
    <a:srgbClr val="FABAB2"/>
    <a:srgbClr val="24CC87"/>
    <a:srgbClr val="8BE0A8"/>
    <a:srgbClr val="9881EB"/>
    <a:srgbClr val="BDBBF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4B13BD7-400B-FC16-2414-046835003F4E}" v="17" dt="2022-09-30T09:07:35.994"/>
  </p1510:revLst>
</p1510:revInfo>
</file>

<file path=ppt/tableStyles.xml><?xml version="1.0" encoding="utf-8"?>
<a:tblStyleLst xmlns:a="http://schemas.openxmlformats.org/drawingml/2006/main" def="{912C8C85-51F0-491E-9774-3900AFEF0FD7}">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65741" autoAdjust="0"/>
  </p:normalViewPr>
  <p:slideViewPr>
    <p:cSldViewPr snapToGrid="0" snapToObjects="1">
      <p:cViewPr varScale="1">
        <p:scale>
          <a:sx n="75" d="100"/>
          <a:sy n="75" d="100"/>
        </p:scale>
        <p:origin x="1896" y="60"/>
      </p:cViewPr>
      <p:guideLst/>
    </p:cSldViewPr>
  </p:slideViewPr>
  <p:notesTextViewPr>
    <p:cViewPr>
      <p:scale>
        <a:sx n="1" d="1"/>
        <a:sy n="1" d="1"/>
      </p:scale>
      <p:origin x="0" y="0"/>
    </p:cViewPr>
  </p:notesTextViewPr>
  <p:notesViewPr>
    <p:cSldViewPr snapToGrid="0" snapToObjects="1">
      <p:cViewPr varScale="1">
        <p:scale>
          <a:sx n="156" d="100"/>
          <a:sy n="156" d="100"/>
        </p:scale>
        <p:origin x="1272" y="19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4.xml"/><Relationship Id="rId18" Type="http://schemas.openxmlformats.org/officeDocument/2006/relationships/slide" Target="slides/slide9.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slide" Target="slides/slide8.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theme" Target="theme/theme1.xml"/><Relationship Id="rId10" Type="http://schemas.openxmlformats.org/officeDocument/2006/relationships/slide" Target="slides/slide1.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lly Priestley" userId="2b59c520-1c4f-4b8e-a887-33e8186c5fa9" providerId="ADAL" clId="{B6E21EDD-6E48-4809-8566-BCBA8289D2C1}"/>
    <pc:docChg chg="modSld">
      <pc:chgData name="Sally Priestley" userId="2b59c520-1c4f-4b8e-a887-33e8186c5fa9" providerId="ADAL" clId="{B6E21EDD-6E48-4809-8566-BCBA8289D2C1}" dt="2022-09-30T09:42:46.275" v="29" actId="20577"/>
      <pc:docMkLst>
        <pc:docMk/>
      </pc:docMkLst>
      <pc:sldChg chg="modSp mod">
        <pc:chgData name="Sally Priestley" userId="2b59c520-1c4f-4b8e-a887-33e8186c5fa9" providerId="ADAL" clId="{B6E21EDD-6E48-4809-8566-BCBA8289D2C1}" dt="2022-09-30T09:42:46.275" v="29" actId="20577"/>
        <pc:sldMkLst>
          <pc:docMk/>
          <pc:sldMk cId="1817687035" sldId="354"/>
        </pc:sldMkLst>
        <pc:spChg chg="mod">
          <ac:chgData name="Sally Priestley" userId="2b59c520-1c4f-4b8e-a887-33e8186c5fa9" providerId="ADAL" clId="{B6E21EDD-6E48-4809-8566-BCBA8289D2C1}" dt="2022-09-30T09:41:30.076" v="19" actId="20577"/>
          <ac:spMkLst>
            <pc:docMk/>
            <pc:sldMk cId="1817687035" sldId="354"/>
            <ac:spMk id="6" creationId="{E4B022B2-CDA9-9238-4E86-EEA18124E937}"/>
          </ac:spMkLst>
        </pc:spChg>
        <pc:spChg chg="mod">
          <ac:chgData name="Sally Priestley" userId="2b59c520-1c4f-4b8e-a887-33e8186c5fa9" providerId="ADAL" clId="{B6E21EDD-6E48-4809-8566-BCBA8289D2C1}" dt="2022-09-30T09:42:46.275" v="29" actId="20577"/>
          <ac:spMkLst>
            <pc:docMk/>
            <pc:sldMk cId="1817687035" sldId="354"/>
            <ac:spMk id="12" creationId="{6FFC804B-0C06-4478-6728-E07FDC4C500D}"/>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5A1A481-4DE3-5F48-B224-AB50FF21B85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ACC6F319-38AE-4C4D-8D53-BF29D60F638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5D28C80-80DC-AD4D-89A4-763EF8E1BA65}" type="datetimeFigureOut">
              <a:rPr lang="en-US" smtClean="0"/>
              <a:t>9/30/2022</a:t>
            </a:fld>
            <a:endParaRPr lang="en-US"/>
          </a:p>
        </p:txBody>
      </p:sp>
      <p:sp>
        <p:nvSpPr>
          <p:cNvPr id="4" name="Footer Placeholder 3">
            <a:extLst>
              <a:ext uri="{FF2B5EF4-FFF2-40B4-BE49-F238E27FC236}">
                <a16:creationId xmlns:a16="http://schemas.microsoft.com/office/drawing/2014/main" id="{02F0AB7F-8EA9-6B46-B147-29CF059B432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71FFB412-1A21-4B40-B393-3B9346A2BCF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5602D48-ED8A-8B4C-A6F9-B854CF6AD5EF}" type="slidenum">
              <a:rPr lang="en-US" smtClean="0"/>
              <a:t>‹#›</a:t>
            </a:fld>
            <a:endParaRPr lang="en-US"/>
          </a:p>
        </p:txBody>
      </p:sp>
    </p:spTree>
    <p:extLst>
      <p:ext uri="{BB962C8B-B14F-4D97-AF65-F5344CB8AC3E}">
        <p14:creationId xmlns:p14="http://schemas.microsoft.com/office/powerpoint/2010/main" val="1920811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84A0D7-BDDE-A445-8A40-E72FDCB9A76D}" type="datetimeFigureOut">
              <a:rPr lang="en-GB" smtClean="0"/>
              <a:t>30/09/2022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9B7F609-35CC-324D-947E-26771886CC4D}" type="slidenum">
              <a:rPr lang="en-GB" smtClean="0"/>
              <a:t>‹#›</a:t>
            </a:fld>
            <a:endParaRPr lang="en-GB"/>
          </a:p>
        </p:txBody>
      </p:sp>
    </p:spTree>
    <p:extLst>
      <p:ext uri="{BB962C8B-B14F-4D97-AF65-F5344CB8AC3E}">
        <p14:creationId xmlns:p14="http://schemas.microsoft.com/office/powerpoint/2010/main" val="17777656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commonslibrary.parliament.uk/research-briefings/sn05871/"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9B7F609-35CC-324D-947E-26771886CC4D}" type="slidenum">
              <a:rPr lang="en-GB" smtClean="0"/>
              <a:t>1</a:t>
            </a:fld>
            <a:endParaRPr lang="en-GB"/>
          </a:p>
        </p:txBody>
      </p:sp>
    </p:spTree>
    <p:extLst>
      <p:ext uri="{BB962C8B-B14F-4D97-AF65-F5344CB8AC3E}">
        <p14:creationId xmlns:p14="http://schemas.microsoft.com/office/powerpoint/2010/main" val="17521431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1" dirty="0"/>
              <a:t>Provide senior leaders with an overview of the key challenges facing the NHS linked to this agenda.</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a:p>
          <a:p>
            <a:pPr marL="285750" indent="-285750">
              <a:buFont typeface="Arial" panose="020B0604020202020204" pitchFamily="34" charset="0"/>
              <a:buChar char="•"/>
            </a:pPr>
            <a:r>
              <a:rPr lang="en-GB" sz="1200" dirty="0">
                <a:effectLst/>
                <a:latin typeface="Calibri" panose="020F0502020204030204" pitchFamily="34" charset="0"/>
                <a:ea typeface="Calibri" panose="020F0502020204030204" pitchFamily="34" charset="0"/>
                <a:cs typeface="Times New Roman" panose="02020603050405020304" pitchFamily="18" charset="0"/>
              </a:rPr>
              <a:t>Over 132,000 workforce vacancies FTE</a:t>
            </a:r>
          </a:p>
          <a:p>
            <a:pPr marL="0" indent="0">
              <a:buFont typeface="Arial" panose="020B0604020202020204" pitchFamily="34" charset="0"/>
              <a:buNone/>
            </a:pPr>
            <a:r>
              <a:rPr lang="en-GB" sz="1200" dirty="0">
                <a:effectLst/>
                <a:latin typeface="Calibri" panose="020F0502020204030204" pitchFamily="34" charset="0"/>
                <a:ea typeface="Calibri" panose="020F0502020204030204" pitchFamily="34" charset="0"/>
                <a:cs typeface="Times New Roman" panose="02020603050405020304" pitchFamily="18" charset="0"/>
              </a:rPr>
              <a:t>(https://digital.nhs.uk/data-and-information/publications/statistical/nhs-vacancies-survey/april-2015---june-2022-experimental-statistics)</a:t>
            </a:r>
            <a:endParaRPr lang="en-GB" b="1" dirty="0"/>
          </a:p>
          <a:p>
            <a:pPr marL="171450" indent="-171450">
              <a:buFont typeface="Arial" panose="020B0604020202020204" pitchFamily="34" charset="0"/>
              <a:buChar char="•"/>
            </a:pPr>
            <a:r>
              <a:rPr lang="en-GB" dirty="0"/>
              <a:t>The workforce is ageing. 6% of the NHS workforce is under 25, 48% is over 45. </a:t>
            </a:r>
          </a:p>
          <a:p>
            <a:pPr marL="0" indent="0">
              <a:buFont typeface="Arial" panose="020B0604020202020204" pitchFamily="34" charset="0"/>
              <a:buNone/>
            </a:pPr>
            <a:r>
              <a:rPr lang="en-GB" dirty="0"/>
              <a:t>(</a:t>
            </a:r>
            <a:r>
              <a:rPr lang="en-GB" sz="1800" dirty="0">
                <a:effectLst/>
                <a:latin typeface="Calibri" panose="020F0502020204030204" pitchFamily="34" charset="0"/>
                <a:ea typeface="Calibri" panose="020F0502020204030204" pitchFamily="34" charset="0"/>
                <a:cs typeface="Times New Roman" panose="02020603050405020304" pitchFamily="18" charset="0"/>
              </a:rPr>
              <a:t>www.nhsemployers.org/-/media/Employers/Documents/Plan/DIVERSITY-AND-INCLUSION/EQW19/Age-in-the-NHS-infographic.pdf)</a:t>
            </a:r>
          </a:p>
          <a:p>
            <a:pPr marL="171450" indent="-171450">
              <a:buFont typeface="Arial" panose="020B0604020202020204" pitchFamily="34" charset="0"/>
              <a:buChar char="•"/>
            </a:pPr>
            <a:r>
              <a:rPr lang="en-US" sz="1800" dirty="0">
                <a:cs typeface="DINOT" panose="020B0504020101020102" pitchFamily="34" charset="0"/>
              </a:rPr>
              <a:t>21 per cent of NHS staff are from a black and minority ethnic (BME) background (https://www.nhsemployers.org/articles/improving-race-equality-nhs-infographic) </a:t>
            </a:r>
          </a:p>
          <a:p>
            <a:pPr marL="171450" indent="-171450">
              <a:buFont typeface="Arial" panose="020B0604020202020204" pitchFamily="34" charset="0"/>
              <a:buChar char="•"/>
            </a:pPr>
            <a:r>
              <a:rPr lang="en-US" sz="1800" dirty="0">
                <a:cs typeface="DINOT" panose="020B0504020101020102" pitchFamily="34" charset="0"/>
              </a:rPr>
              <a:t>20 per cent of agenda for change staff (band 2-4) are male. (https://www.nhsemployers.org/articles/gender-nhs-infographic)</a:t>
            </a:r>
          </a:p>
          <a:p>
            <a:pPr marL="0" indent="0">
              <a:buFont typeface="Arial" panose="020B0604020202020204" pitchFamily="34" charset="0"/>
              <a:buNone/>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 youth unemployment rate was 10.4%, compared to an unemployment rate of 3.8% for the whole population. (June 2022)</a:t>
            </a:r>
            <a:r>
              <a:rPr lang="en-GB" dirty="0"/>
              <a:t> (</a:t>
            </a:r>
            <a:r>
              <a:rPr lang="en-GB" sz="1800" u="sng" dirty="0">
                <a:solidFill>
                  <a:srgbClr val="0563C1"/>
                </a:solidFill>
                <a:effectLst/>
                <a:latin typeface="Calibri" panose="020F0502020204030204" pitchFamily="34" charset="0"/>
                <a:ea typeface="Calibri" panose="020F0502020204030204" pitchFamily="34" charset="0"/>
                <a:hlinkClick r:id="rId3"/>
              </a:rPr>
              <a:t>https://commonslibrary.parliament.uk/research-briefings/sn05871/</a:t>
            </a:r>
            <a:r>
              <a:rPr lang="en-GB" sz="1800" dirty="0">
                <a:effectLst/>
                <a:latin typeface="Calibri" panose="020F0502020204030204" pitchFamily="34" charset="0"/>
                <a:ea typeface="Calibri" panose="020F0502020204030204" pitchFamily="34" charset="0"/>
              </a:rPr>
              <a:t>)</a:t>
            </a:r>
            <a:r>
              <a:rPr lang="en-GB" dirty="0"/>
              <a:t>.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0" u="none" dirty="0"/>
              <a:t> </a:t>
            </a:r>
          </a:p>
          <a:p>
            <a:pPr marL="0" indent="0">
              <a:buFont typeface="Arial" panose="020B0604020202020204" pitchFamily="34" charset="0"/>
              <a:buNone/>
            </a:pPr>
            <a:endParaRPr lang="en-GB" sz="1200" dirty="0">
              <a:cs typeface="DINOT" panose="020B0504020101020102" pitchFamily="34" charset="0"/>
            </a:endParaRPr>
          </a:p>
          <a:p>
            <a:pPr marL="171450" indent="-171450">
              <a:buFont typeface="Arial" panose="020B0604020202020204" pitchFamily="34" charset="0"/>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Estimated 221,000 young people (aged 18 to 24 years) who were not in education, employment or training (NEET) and unemployed (August 2022)</a:t>
            </a:r>
          </a:p>
          <a:p>
            <a:pPr marL="0" indent="0">
              <a:buFont typeface="Arial" panose="020B0604020202020204" pitchFamily="34" charset="0"/>
              <a:buNone/>
            </a:pPr>
            <a:r>
              <a:rPr lang="en-GB" sz="1200" dirty="0">
                <a:effectLst/>
                <a:latin typeface="Calibri" panose="020F0502020204030204" pitchFamily="34" charset="0"/>
                <a:ea typeface="Calibri" panose="020F0502020204030204" pitchFamily="34" charset="0"/>
                <a:cs typeface="Times New Roman" panose="02020603050405020304" pitchFamily="18" charset="0"/>
              </a:rPr>
              <a:t>(https://www.ons.gov.uk/employmentandlabourmarket/peoplenotinwork/unemployment/bulletins/youngpeoplenotineducationemploymentortrainingneet/august2022). </a:t>
            </a:r>
          </a:p>
          <a:p>
            <a:pPr marL="0" indent="0">
              <a:buFont typeface="Arial" panose="020B0604020202020204" pitchFamily="34" charset="0"/>
              <a:buNone/>
            </a:pP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Font typeface="Arial" panose="020B0604020202020204" pitchFamily="34" charset="0"/>
              <a:buNone/>
            </a:pPr>
            <a:r>
              <a:rPr lang="en-GB" b="1" dirty="0">
                <a:highlight>
                  <a:srgbClr val="FFFF00"/>
                </a:highlight>
              </a:rPr>
              <a:t>Studies have shown that time spent NEET can have a detrimental effect on physical and mental health, and increase the likelihood of unemployment, low wages, or low quality of work later on in life.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b="1" u="none" dirty="0">
              <a:highlight>
                <a:srgbClr val="FFFF00"/>
              </a:highligh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0" u="none" dirty="0">
                <a:solidFill>
                  <a:srgbClr val="FF0000"/>
                </a:solidFill>
              </a:rPr>
              <a:t>Insert key information relating to your organisation's workforce. </a:t>
            </a:r>
            <a:r>
              <a:rPr lang="en-GB" b="0" dirty="0">
                <a:solidFill>
                  <a:srgbClr val="FF0000"/>
                </a:solidFill>
              </a:rPr>
              <a:t>Use your trust’s workforce data to show:</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0" dirty="0">
                <a:solidFill>
                  <a:srgbClr val="FF0000"/>
                </a:solidFill>
              </a:rPr>
              <a:t>current level of vacancies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0" dirty="0">
                <a:solidFill>
                  <a:srgbClr val="FF0000"/>
                </a:solidFill>
              </a:rPr>
              <a:t>the age/gender/ethnicity profile of your workforce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b="0"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0" dirty="0">
                <a:solidFill>
                  <a:srgbClr val="FF0000"/>
                </a:solidFill>
              </a:rPr>
              <a:t>Comparing this data with your unemployment rate and the number of young people NEET in your local authority will help to demonstrate why senior leaders needs to take notice of the potential pool of talent available.</a:t>
            </a:r>
          </a:p>
          <a:p>
            <a:pPr marL="0" indent="0">
              <a:buFont typeface="Arial" panose="020B0604020202020204" pitchFamily="34" charset="0"/>
              <a:buNone/>
            </a:pPr>
            <a:endParaRPr lang="en-GB" b="1"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b="1"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t>Note: Statistics correct at the time of writing (September 2022)</a:t>
            </a:r>
            <a:endParaRPr lang="en-GB" dirty="0"/>
          </a:p>
        </p:txBody>
      </p:sp>
      <p:sp>
        <p:nvSpPr>
          <p:cNvPr id="4" name="Slide Number Placeholder 3"/>
          <p:cNvSpPr>
            <a:spLocks noGrp="1"/>
          </p:cNvSpPr>
          <p:nvPr>
            <p:ph type="sldNum" sz="quarter" idx="5"/>
          </p:nvPr>
        </p:nvSpPr>
        <p:spPr/>
        <p:txBody>
          <a:bodyPr/>
          <a:lstStyle/>
          <a:p>
            <a:fld id="{19B7F609-35CC-324D-947E-26771886CC4D}" type="slidenum">
              <a:rPr lang="en-GB" smtClean="0"/>
              <a:t>2</a:t>
            </a:fld>
            <a:endParaRPr lang="en-GB"/>
          </a:p>
        </p:txBody>
      </p:sp>
    </p:spTree>
    <p:extLst>
      <p:ext uri="{BB962C8B-B14F-4D97-AF65-F5344CB8AC3E}">
        <p14:creationId xmlns:p14="http://schemas.microsoft.com/office/powerpoint/2010/main" val="13467903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u="sng" dirty="0"/>
              <a:t>E</a:t>
            </a:r>
            <a:r>
              <a:rPr lang="en-GB" b="1" dirty="0"/>
              <a:t>xplain how this links with the NHS People Plan.</a:t>
            </a:r>
          </a:p>
          <a:p>
            <a:endParaRPr lang="en-GB" dirty="0"/>
          </a:p>
          <a:p>
            <a:r>
              <a:rPr lang="en-GB" dirty="0"/>
              <a:t>At a national level, the We are the NHS: People Plan 2020/21 contains a commitment to grow the workforce for the future. </a:t>
            </a:r>
          </a:p>
          <a:p>
            <a:pPr marL="0" indent="0">
              <a:buFont typeface="Arial" panose="020B0604020202020204" pitchFamily="34" charset="0"/>
              <a:buNone/>
            </a:pPr>
            <a:r>
              <a:rPr lang="en-GB" dirty="0"/>
              <a:t>It specifically asks employers to: </a:t>
            </a:r>
          </a:p>
          <a:p>
            <a:pPr marL="171450" indent="-171450">
              <a:buFont typeface="Arial" panose="020B0604020202020204" pitchFamily="34" charset="0"/>
              <a:buChar char="•"/>
            </a:pPr>
            <a:r>
              <a:rPr lang="en-GB" sz="1200" dirty="0">
                <a:latin typeface="DINOT" panose="020B0504020101020102" pitchFamily="34" charset="0"/>
                <a:cs typeface="DINOT" panose="020B0504020101020102" pitchFamily="34" charset="0"/>
              </a:rPr>
              <a:t>Ensure recruitment reflects the diversity of their community</a:t>
            </a:r>
          </a:p>
          <a:p>
            <a:pPr marL="171450" indent="-171450">
              <a:buFont typeface="Arial" panose="020B0604020202020204" pitchFamily="34" charset="0"/>
              <a:buChar char="•"/>
            </a:pPr>
            <a:r>
              <a:rPr lang="en-GB" sz="1200" dirty="0">
                <a:latin typeface="DINOT" panose="020B0504020101020102" pitchFamily="34" charset="0"/>
                <a:cs typeface="DINOT" panose="020B0504020101020102" pitchFamily="34" charset="0"/>
              </a:rPr>
              <a:t>Increase recruitment to roles such as clinical support workers and promote potential career pathways</a:t>
            </a:r>
          </a:p>
          <a:p>
            <a:pPr marL="171450" indent="-171450">
              <a:buFont typeface="Arial" panose="020B0604020202020204" pitchFamily="34" charset="0"/>
              <a:buChar char="•"/>
            </a:pPr>
            <a:r>
              <a:rPr lang="en-GB" sz="1200" dirty="0">
                <a:latin typeface="DINOT" panose="020B0504020101020102" pitchFamily="34" charset="0"/>
                <a:cs typeface="DINOT" panose="020B0504020101020102" pitchFamily="34" charset="0"/>
              </a:rPr>
              <a:t>Offer more apprenticeships, ranging from entry-level jobs through to senior clinical, scientific and managerial roles</a:t>
            </a:r>
          </a:p>
          <a:p>
            <a:endParaRPr lang="en-GB" dirty="0"/>
          </a:p>
          <a:p>
            <a:r>
              <a:rPr lang="en-GB" dirty="0"/>
              <a:t>At a local level we must take action to support these national asks.</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latin typeface="DINOT" panose="020B0504020101020102" pitchFamily="34" charset="0"/>
                <a:cs typeface="DINOT" panose="020B0504020101020102" pitchFamily="34" charset="0"/>
              </a:rPr>
              <a:t>The Prince’s Trust can help us to recruit a diverse workforce and develop a pipeline of motivated, skilled, local young people into entry-level roles and apprenticeships in our organisation. </a:t>
            </a:r>
          </a:p>
          <a:p>
            <a:endParaRPr lang="en-GB" dirty="0"/>
          </a:p>
        </p:txBody>
      </p:sp>
      <p:sp>
        <p:nvSpPr>
          <p:cNvPr id="4" name="Slide Number Placeholder 3"/>
          <p:cNvSpPr>
            <a:spLocks noGrp="1"/>
          </p:cNvSpPr>
          <p:nvPr>
            <p:ph type="sldNum" sz="quarter" idx="5"/>
          </p:nvPr>
        </p:nvSpPr>
        <p:spPr/>
        <p:txBody>
          <a:bodyPr/>
          <a:lstStyle/>
          <a:p>
            <a:fld id="{19B7F609-35CC-324D-947E-26771886CC4D}" type="slidenum">
              <a:rPr lang="en-GB" smtClean="0"/>
              <a:t>3</a:t>
            </a:fld>
            <a:endParaRPr lang="en-GB"/>
          </a:p>
        </p:txBody>
      </p:sp>
    </p:spTree>
    <p:extLst>
      <p:ext uri="{BB962C8B-B14F-4D97-AF65-F5344CB8AC3E}">
        <p14:creationId xmlns:p14="http://schemas.microsoft.com/office/powerpoint/2010/main" val="24091256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GB" b="1" dirty="0"/>
              <a:t>Shape our future workforce</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sz="1200" b="1" dirty="0"/>
              <a:t>‘Grow our own’ talent: </a:t>
            </a:r>
            <a:r>
              <a:rPr lang="en-GB" sz="1800" dirty="0">
                <a:effectLst/>
                <a:latin typeface="Calibri" panose="020F0502020204030204" pitchFamily="34" charset="0"/>
                <a:ea typeface="Calibri" panose="020F0502020204030204" pitchFamily="34" charset="0"/>
                <a:cs typeface="Times New Roman" panose="02020603050405020304" pitchFamily="18" charset="0"/>
              </a:rPr>
              <a:t>Prince’s Trust programmes can be tailored to meet the needs of our trust. Using their support to inclusively recruit young people based on what we need now will ensure individuals have the necessary skills and values needed for the future. Investing in young people brings returns in commitment and loyalty.  Nurturing young people’s talent will motivate and engage them even further and help to reduce future recruitment costs.</a:t>
            </a:r>
          </a:p>
          <a:p>
            <a:pPr marL="285750" indent="-285750">
              <a:buFont typeface="Wingdings" panose="05000000000000000000" pitchFamily="2" charset="2"/>
              <a:buChar char="ü"/>
            </a:pPr>
            <a:r>
              <a:rPr lang="en-GB" sz="1800" b="1" dirty="0">
                <a:effectLst/>
                <a:latin typeface="Calibri" panose="020F0502020204030204" pitchFamily="34" charset="0"/>
                <a:ea typeface="Calibri" panose="020F0502020204030204" pitchFamily="34" charset="0"/>
                <a:cs typeface="Times New Roman" panose="02020603050405020304" pitchFamily="18" charset="0"/>
              </a:rPr>
              <a:t>Transfer essential skills and knowledge</a:t>
            </a:r>
            <a:r>
              <a:rPr lang="en-GB" sz="1000" b="1" kern="1200" dirty="0">
                <a:solidFill>
                  <a:schemeClr val="tx1"/>
                </a:solidFill>
                <a:effectLst/>
                <a:latin typeface="+mn-lt"/>
                <a:ea typeface="+mn-ea"/>
                <a:cs typeface="+mn-cs"/>
              </a:rPr>
              <a:t>: </a:t>
            </a:r>
            <a:r>
              <a:rPr lang="en-GB" sz="1800" dirty="0">
                <a:effectLst/>
                <a:latin typeface="Calibri" panose="020F0502020204030204" pitchFamily="34" charset="0"/>
                <a:ea typeface="Calibri" panose="020F0502020204030204" pitchFamily="34" charset="0"/>
                <a:cs typeface="Times New Roman" panose="02020603050405020304" pitchFamily="18" charset="0"/>
              </a:rPr>
              <a:t>Recruiting and investing in young people now will help tackle the issue of the ageing workforce</a:t>
            </a:r>
            <a:r>
              <a:rPr lang="en-GB" sz="18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GB" sz="1800" dirty="0">
                <a:effectLst/>
                <a:latin typeface="Calibri" panose="020F0502020204030204" pitchFamily="34" charset="0"/>
                <a:ea typeface="Calibri" panose="020F0502020204030204" pitchFamily="34" charset="0"/>
                <a:cs typeface="Times New Roman" panose="02020603050405020304" pitchFamily="18" charset="0"/>
              </a:rPr>
              <a:t>in the NHS as older workers can transfer their knowledge and skills to younger recruits. </a:t>
            </a:r>
          </a:p>
          <a:p>
            <a:pPr marL="0" lvl="0" indent="0">
              <a:lnSpc>
                <a:spcPct val="107000"/>
              </a:lnSpc>
              <a:spcAft>
                <a:spcPts val="0"/>
              </a:spcAft>
              <a:buFont typeface="Symbol" panose="05050102010706020507" pitchFamily="18" charset="2"/>
              <a:buNone/>
            </a:pP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 typeface="+mj-lt"/>
              <a:buNone/>
              <a:tabLst/>
              <a:defRPr/>
            </a:pPr>
            <a:r>
              <a:rPr lang="en-GB" b="1" i="0" u="none" strike="noStrike" dirty="0">
                <a:solidFill>
                  <a:srgbClr val="676D6D"/>
                </a:solidFill>
                <a:effectLst/>
                <a:latin typeface="Open Sans"/>
              </a:rPr>
              <a:t>2. Recruit a more diverse workforce</a:t>
            </a:r>
            <a:endParaRPr lang="en-GB" b="0" i="0" u="none" strike="noStrike" dirty="0">
              <a:solidFill>
                <a:srgbClr val="676D6D"/>
              </a:solidFill>
              <a:effectLst/>
              <a:latin typeface="Open Sans"/>
            </a:endParaRPr>
          </a:p>
          <a:p>
            <a:pPr marL="171450" lvl="0" indent="-171450">
              <a:lnSpc>
                <a:spcPct val="107000"/>
              </a:lnSpc>
              <a:spcAft>
                <a:spcPts val="0"/>
              </a:spcAft>
              <a:buFont typeface="Wingdings" panose="05000000000000000000" pitchFamily="2" charset="2"/>
              <a:buChar char="ü"/>
            </a:pPr>
            <a:r>
              <a:rPr lang="en-GB" sz="1200" b="1" kern="1200" dirty="0">
                <a:solidFill>
                  <a:schemeClr val="tx1"/>
                </a:solidFill>
                <a:effectLst/>
                <a:latin typeface="+mn-lt"/>
                <a:ea typeface="+mn-ea"/>
                <a:cs typeface="+mn-cs"/>
              </a:rPr>
              <a:t>Trust reputation: </a:t>
            </a:r>
            <a:r>
              <a:rPr lang="en-GB" sz="3600" dirty="0"/>
              <a:t>Employing local young people can enhance our reputation as an employer with strong community links and boost our public profile as an ‘employer of choice’. A</a:t>
            </a:r>
            <a:r>
              <a:rPr lang="en-GB" sz="1800" dirty="0">
                <a:effectLst/>
                <a:latin typeface="Calibri" panose="020F0502020204030204" pitchFamily="34" charset="0"/>
                <a:ea typeface="Calibri" panose="020F0502020204030204" pitchFamily="34" charset="0"/>
                <a:cs typeface="Times New Roman" panose="02020603050405020304" pitchFamily="18" charset="0"/>
              </a:rPr>
              <a:t> good reputation will help to attract talent from all communities, helping to meet the needs of the community we serve.</a:t>
            </a:r>
          </a:p>
          <a:p>
            <a:pPr marL="171450" lvl="0" indent="-171450">
              <a:lnSpc>
                <a:spcPct val="107000"/>
              </a:lnSpc>
              <a:spcAft>
                <a:spcPts val="0"/>
              </a:spcAft>
              <a:buFont typeface="Wingdings" panose="05000000000000000000" pitchFamily="2" charset="2"/>
              <a:buChar char="ü"/>
            </a:pPr>
            <a:r>
              <a:rPr lang="en-GB" sz="1800" b="1" kern="1200" dirty="0">
                <a:solidFill>
                  <a:schemeClr val="tx1"/>
                </a:solidFill>
                <a:effectLst/>
                <a:latin typeface="Calibri" panose="020F0502020204030204" pitchFamily="34" charset="0"/>
                <a:ea typeface="+mn-ea"/>
                <a:cs typeface="Times New Roman" panose="02020603050405020304" pitchFamily="18" charset="0"/>
              </a:rPr>
              <a:t>Recruitment and retention: </a:t>
            </a:r>
            <a:r>
              <a:rPr lang="en-GB" sz="1200" kern="1200" dirty="0">
                <a:solidFill>
                  <a:schemeClr val="tx1"/>
                </a:solidFill>
                <a:effectLst/>
                <a:latin typeface="+mn-lt"/>
                <a:ea typeface="+mn-ea"/>
                <a:cs typeface="+mn-cs"/>
              </a:rPr>
              <a:t>Adapting recruitment processes to engage underrepresented groups in your workforce will widen our talent pool. Prince’s Trust mentors provide young people with additional support as they prepare for and start employment. This can help us to retain new starters and integrate them into teams quicker. </a:t>
            </a:r>
          </a:p>
          <a:p>
            <a:pPr marL="171450" lvl="0" indent="-171450">
              <a:lnSpc>
                <a:spcPct val="107000"/>
              </a:lnSpc>
              <a:spcAft>
                <a:spcPts val="0"/>
              </a:spcAft>
              <a:buFont typeface="Wingdings" panose="05000000000000000000" pitchFamily="2" charset="2"/>
              <a:buChar char="ü"/>
            </a:pPr>
            <a:r>
              <a:rPr lang="en-GB" sz="1200" b="1" kern="1200" dirty="0">
                <a:solidFill>
                  <a:schemeClr val="tx1"/>
                </a:solidFill>
                <a:effectLst/>
                <a:latin typeface="+mn-lt"/>
                <a:ea typeface="+mn-ea"/>
                <a:cs typeface="+mn-cs"/>
              </a:rPr>
              <a:t>Representative of the community: </a:t>
            </a:r>
            <a:r>
              <a:rPr lang="en-GB" sz="1200" kern="1200" dirty="0">
                <a:solidFill>
                  <a:schemeClr val="tx1"/>
                </a:solidFill>
                <a:effectLst/>
                <a:latin typeface="+mn-lt"/>
                <a:ea typeface="+mn-ea"/>
                <a:cs typeface="+mn-cs"/>
              </a:rPr>
              <a:t>Diversity and inclusion are key in delivering high quality services as they enable our workforce to be truly representative of the community we serve. Research has shown that that within healthcare, a diverse workforce can ensure a better understanding of patients' needs which is crucial for the delivery of joined up, personalised care. </a:t>
            </a:r>
          </a:p>
          <a:p>
            <a:pPr marL="171450" lvl="0" indent="-171450">
              <a:lnSpc>
                <a:spcPct val="107000"/>
              </a:lnSpc>
              <a:spcAft>
                <a:spcPts val="0"/>
              </a:spcAft>
              <a:buFont typeface="Wingdings" panose="05000000000000000000" pitchFamily="2" charset="2"/>
              <a:buChar char="ü"/>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b="1" i="0" u="none" strike="noStrike" dirty="0">
                <a:solidFill>
                  <a:srgbClr val="676D6D"/>
                </a:solidFill>
                <a:effectLst/>
                <a:latin typeface="Open Sans"/>
              </a:rPr>
              <a:t>3. Corporate social responsibility</a:t>
            </a:r>
          </a:p>
          <a:p>
            <a:pPr marL="171450" indent="-171450">
              <a:spcAft>
                <a:spcPts val="0"/>
              </a:spcAft>
              <a:buFont typeface="Wingdings" panose="05000000000000000000" pitchFamily="2" charset="2"/>
              <a:buChar char="ü"/>
            </a:pPr>
            <a:r>
              <a:rPr lang="en-GB" sz="1200" b="1" dirty="0">
                <a:effectLst/>
                <a:latin typeface="Calibri" panose="020F0502020204030204" pitchFamily="34" charset="0"/>
                <a:ea typeface="Calibri" panose="020F0502020204030204" pitchFamily="34" charset="0"/>
                <a:cs typeface="Times New Roman" panose="02020603050405020304" pitchFamily="18" charset="0"/>
              </a:rPr>
              <a:t>Support young people’s health and wellbeing: </a:t>
            </a:r>
            <a:r>
              <a:rPr lang="en-US" sz="1200" b="0" dirty="0">
                <a:effectLst/>
                <a:latin typeface="Calibri" panose="020F0502020204030204" pitchFamily="34" charset="0"/>
                <a:ea typeface="Calibri" panose="020F0502020204030204" pitchFamily="34" charset="0"/>
                <a:cs typeface="Times New Roman" panose="02020603050405020304" pitchFamily="18" charset="0"/>
              </a:rPr>
              <a:t>The Prince’s Trust NatWest Youth Index 2022 reveals young people’s overall happiness and confidence has hit lowest point in the thirteen-year history of survey. Young people facing disadvantage and unemployment report consistently worse overall wellbeing, with a quarter reporting they always feel anxious.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spcAft>
                <a:spcPts val="0"/>
              </a:spcAft>
              <a:buFont typeface="Wingdings" panose="05000000000000000000" pitchFamily="2" charset="2"/>
              <a:buChar char="ü"/>
            </a:pPr>
            <a:r>
              <a:rPr lang="en-GB" sz="1200" b="1" dirty="0">
                <a:effectLst/>
                <a:latin typeface="Calibri" panose="020F0502020204030204" pitchFamily="34" charset="0"/>
                <a:ea typeface="Calibri" panose="020F0502020204030204" pitchFamily="34" charset="0"/>
                <a:cs typeface="Times New Roman" panose="02020603050405020304" pitchFamily="18" charset="0"/>
              </a:rPr>
              <a:t>Anchor institution: </a:t>
            </a:r>
            <a:r>
              <a:rPr lang="en-GB" sz="1200" dirty="0">
                <a:effectLst/>
                <a:latin typeface="Calibri" panose="020F0502020204030204" pitchFamily="34" charset="0"/>
                <a:ea typeface="Calibri" panose="020F0502020204030204" pitchFamily="34" charset="0"/>
                <a:cs typeface="Times New Roman" panose="02020603050405020304" pitchFamily="18" charset="0"/>
              </a:rPr>
              <a:t>As an organisation committed to improving public heath, we have a duty as an employer to improve the lives of people in our communities. By helping local young people into work and enabling them to develop a career, we can build a more inclusive work environment, improve the health and wellbeing of our local community and begin to narrow inequalities.</a:t>
            </a:r>
            <a:endParaRPr lang="en-GB" dirty="0"/>
          </a:p>
          <a:p>
            <a:pPr marL="0" lvl="0" indent="0">
              <a:lnSpc>
                <a:spcPct val="107000"/>
              </a:lnSpc>
              <a:spcAft>
                <a:spcPts val="0"/>
              </a:spcAft>
              <a:buFont typeface="Wingdings" panose="05000000000000000000" pitchFamily="2" charset="2"/>
              <a:buNone/>
            </a:pP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19B7F609-35CC-324D-947E-26771886CC4D}" type="slidenum">
              <a:rPr lang="en-GB" smtClean="0"/>
              <a:t>4</a:t>
            </a:fld>
            <a:endParaRPr lang="en-GB"/>
          </a:p>
        </p:txBody>
      </p:sp>
    </p:spTree>
    <p:extLst>
      <p:ext uri="{BB962C8B-B14F-4D97-AF65-F5344CB8AC3E}">
        <p14:creationId xmlns:p14="http://schemas.microsoft.com/office/powerpoint/2010/main" val="38498257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0"/>
              </a:spcAft>
            </a:pPr>
            <a:r>
              <a:rPr lang="en-GB" sz="1200" b="1" dirty="0">
                <a:effectLst/>
                <a:latin typeface="Calibri" panose="020F0502020204030204" pitchFamily="34" charset="0"/>
                <a:ea typeface="Calibri" panose="020F0502020204030204" pitchFamily="34" charset="0"/>
                <a:cs typeface="Times New Roman" panose="02020603050405020304" pitchFamily="18" charset="0"/>
              </a:rPr>
              <a:t>4. Cost effectiveness</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b="1" i="0" u="none" strike="noStrike" dirty="0">
                <a:solidFill>
                  <a:srgbClr val="676D6D"/>
                </a:solidFill>
                <a:effectLst/>
                <a:latin typeface="Open Sans"/>
              </a:rPr>
              <a:t>Funded pre-employment programmes: </a:t>
            </a:r>
            <a:r>
              <a:rPr lang="en-GB" b="0" i="0" u="none" strike="noStrike" dirty="0">
                <a:solidFill>
                  <a:srgbClr val="676D6D"/>
                </a:solidFill>
                <a:effectLst/>
                <a:latin typeface="Open Sans"/>
              </a:rPr>
              <a:t>Prince’s Trust programmes are fully funded and a great way to help local young people get ‘work ready’ and support them into work. Programmes are aimed at young people a distance from job readiness, including those not in employment, education or training (NEETs). </a:t>
            </a:r>
          </a:p>
          <a:p>
            <a:pPr marL="171450" indent="-171450">
              <a:spcAft>
                <a:spcPts val="0"/>
              </a:spcAft>
              <a:buFont typeface="Wingdings" panose="05000000000000000000" pitchFamily="2" charset="2"/>
              <a:buChar char="ü"/>
            </a:pPr>
            <a:r>
              <a:rPr lang="en-GB" sz="1200" b="1" dirty="0">
                <a:effectLst/>
                <a:latin typeface="Calibri" panose="020F0502020204030204" pitchFamily="34" charset="0"/>
                <a:ea typeface="Calibri" panose="020F0502020204030204" pitchFamily="34" charset="0"/>
                <a:cs typeface="Times New Roman" panose="02020603050405020304" pitchFamily="18" charset="0"/>
              </a:rPr>
              <a:t>Apprenticeships: </a:t>
            </a:r>
            <a:r>
              <a:rPr lang="en-GB" sz="1200" dirty="0">
                <a:effectLst/>
                <a:latin typeface="Calibri" panose="020F0502020204030204" pitchFamily="34" charset="0"/>
                <a:ea typeface="Calibri" panose="020F0502020204030204" pitchFamily="34" charset="0"/>
                <a:cs typeface="Times New Roman" panose="02020603050405020304" pitchFamily="18" charset="0"/>
              </a:rPr>
              <a:t>Young people in entry-level roles can become a talent pipeline for our apprenticeship programmes. The apprenticeship levy provides the opportunity to maximise apprenticeships within the NHS using money that is already ring-fenced. Training apprentices can be cost effective and can reduce overall training and recruitment costs.</a:t>
            </a:r>
          </a:p>
          <a:p>
            <a:pPr marL="171450" indent="-171450">
              <a:spcAft>
                <a:spcPts val="0"/>
              </a:spcAft>
              <a:buFont typeface="Wingdings" panose="05000000000000000000" pitchFamily="2" charset="2"/>
              <a:buChar char="ü"/>
            </a:pPr>
            <a:r>
              <a:rPr lang="en-GB" sz="1200" b="1" dirty="0">
                <a:effectLst/>
                <a:latin typeface="Calibri" panose="020F0502020204030204" pitchFamily="34" charset="0"/>
                <a:ea typeface="Calibri" panose="020F0502020204030204" pitchFamily="34" charset="0"/>
                <a:cs typeface="Times New Roman" panose="02020603050405020304" pitchFamily="18" charset="0"/>
              </a:rPr>
              <a:t>Reduce agency spend: </a:t>
            </a:r>
            <a:r>
              <a:rPr lang="en-GB" sz="1200" dirty="0">
                <a:effectLst/>
                <a:latin typeface="Calibri" panose="020F0502020204030204" pitchFamily="34" charset="0"/>
                <a:ea typeface="Calibri" panose="020F0502020204030204" pitchFamily="34" charset="0"/>
                <a:cs typeface="Times New Roman" panose="02020603050405020304" pitchFamily="18" charset="0"/>
              </a:rPr>
              <a:t>Growing staff shortages have led to an overreliance on the use of agency and other temporary workers to fill vacancies, costing the NHS a significant amount of money. (Highlight how much your trust spends on temporary staff to cover vacancies and other short-term absences if this is an issue).</a:t>
            </a:r>
          </a:p>
          <a:p>
            <a:pPr marL="171450" indent="-171450">
              <a:spcAft>
                <a:spcPts val="0"/>
              </a:spcAft>
              <a:buFont typeface="Wingdings" panose="05000000000000000000" pitchFamily="2" charset="2"/>
              <a:buChar char="ü"/>
            </a:pPr>
            <a:r>
              <a:rPr lang="en-GB" sz="1200" dirty="0">
                <a:effectLst/>
                <a:latin typeface="Calibri" panose="020F0502020204030204" pitchFamily="34" charset="0"/>
                <a:ea typeface="Calibri" panose="020F0502020204030204" pitchFamily="34" charset="0"/>
                <a:cs typeface="Times New Roman" panose="02020603050405020304" pitchFamily="18" charset="0"/>
              </a:rPr>
              <a:t> </a:t>
            </a:r>
            <a:r>
              <a:rPr lang="en-GB" sz="1200" b="1" dirty="0">
                <a:effectLst/>
                <a:latin typeface="Calibri" panose="020F0502020204030204" pitchFamily="34" charset="0"/>
                <a:ea typeface="Calibri" panose="020F0502020204030204" pitchFamily="34" charset="0"/>
                <a:cs typeface="Times New Roman" panose="02020603050405020304" pitchFamily="18" charset="0"/>
              </a:rPr>
              <a:t>Long-term investment: </a:t>
            </a:r>
            <a:r>
              <a:rPr lang="en-GB" sz="1200" dirty="0">
                <a:effectLst/>
                <a:latin typeface="Calibri" panose="020F0502020204030204" pitchFamily="34" charset="0"/>
                <a:ea typeface="Calibri" panose="020F0502020204030204" pitchFamily="34" charset="0"/>
                <a:cs typeface="Times New Roman" panose="02020603050405020304" pitchFamily="18" charset="0"/>
              </a:rPr>
              <a:t>Long-term investment pre-employment programmes and apprenticeships can lead to higher levels of staff retention (employees tend to be loyal to the organisations that invest in them), increased engagement and productivity and lower levels of staff sickness.  </a:t>
            </a:r>
            <a:endParaRPr lang="en-GB" sz="1200" b="1"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endParaRPr lang="en-GB" sz="1200" b="1"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200" b="1" dirty="0">
                <a:effectLst/>
                <a:latin typeface="Calibri" panose="020F0502020204030204" pitchFamily="34" charset="0"/>
                <a:ea typeface="Calibri" panose="020F0502020204030204" pitchFamily="34" charset="0"/>
                <a:cs typeface="Times New Roman" panose="02020603050405020304" pitchFamily="18" charset="0"/>
              </a:rPr>
              <a:t>5. Unique talent </a:t>
            </a:r>
          </a:p>
          <a:p>
            <a:pPr marL="171450" indent="-171450">
              <a:spcAft>
                <a:spcPts val="0"/>
              </a:spcAft>
              <a:buFont typeface="Wingdings" panose="05000000000000000000" pitchFamily="2" charset="2"/>
              <a:buChar char="ü"/>
            </a:pPr>
            <a:r>
              <a:rPr lang="en-GB" sz="1200" b="1" dirty="0">
                <a:effectLst/>
                <a:latin typeface="Calibri" panose="020F0502020204030204" pitchFamily="34" charset="0"/>
                <a:ea typeface="Calibri" panose="020F0502020204030204" pitchFamily="34" charset="0"/>
                <a:cs typeface="Times New Roman" panose="02020603050405020304" pitchFamily="18" charset="0"/>
              </a:rPr>
              <a:t>Future workforce: </a:t>
            </a:r>
            <a:r>
              <a:rPr lang="en-GB" sz="1200" dirty="0">
                <a:effectLst/>
                <a:latin typeface="Calibri" panose="020F0502020204030204" pitchFamily="34" charset="0"/>
                <a:ea typeface="Calibri" panose="020F0502020204030204" pitchFamily="34" charset="0"/>
                <a:cs typeface="Times New Roman" panose="02020603050405020304" pitchFamily="18" charset="0"/>
              </a:rPr>
              <a:t>Young people are not only the workforce of tomorrow; they also bring unique skills, attitudes and ways of working to organisations. Adapting recruitment processes to include individuals who may be lacking in confidence, will help to ensure they are supported and retained throughout the recruitment process. </a:t>
            </a:r>
          </a:p>
          <a:p>
            <a:pPr marL="171450" indent="-171450">
              <a:spcAft>
                <a:spcPts val="0"/>
              </a:spcAft>
              <a:buFont typeface="Wingdings" panose="05000000000000000000" pitchFamily="2" charset="2"/>
              <a:buChar char="ü"/>
            </a:pPr>
            <a:r>
              <a:rPr lang="en-GB" sz="1200" b="1" dirty="0">
                <a:effectLst/>
                <a:latin typeface="Calibri" panose="020F0502020204030204" pitchFamily="34" charset="0"/>
                <a:ea typeface="Calibri" panose="020F0502020204030204" pitchFamily="34" charset="0"/>
                <a:cs typeface="Times New Roman" panose="02020603050405020304" pitchFamily="18" charset="0"/>
              </a:rPr>
              <a:t>Flexible and adaptable: </a:t>
            </a:r>
            <a:r>
              <a:rPr lang="en-GB" sz="1200" dirty="0">
                <a:effectLst/>
                <a:latin typeface="Calibri" panose="020F0502020204030204" pitchFamily="34" charset="0"/>
                <a:ea typeface="Calibri" panose="020F0502020204030204" pitchFamily="34" charset="0"/>
                <a:cs typeface="Times New Roman" panose="02020603050405020304" pitchFamily="18" charset="0"/>
              </a:rPr>
              <a:t>Young people are open to new ideas, ways of working and experiences and provide an opportunity for us to shape their skills to specific roles. </a:t>
            </a:r>
          </a:p>
          <a:p>
            <a:pPr marL="171450" indent="-171450">
              <a:spcAft>
                <a:spcPts val="0"/>
              </a:spcAft>
              <a:buFont typeface="Wingdings" panose="05000000000000000000" pitchFamily="2" charset="2"/>
              <a:buChar char="ü"/>
            </a:pPr>
            <a:r>
              <a:rPr lang="en-GB" sz="1200" b="1" dirty="0">
                <a:effectLst/>
                <a:latin typeface="Calibri" panose="020F0502020204030204" pitchFamily="34" charset="0"/>
                <a:ea typeface="Calibri" panose="020F0502020204030204" pitchFamily="34" charset="0"/>
                <a:cs typeface="Times New Roman" panose="02020603050405020304" pitchFamily="18" charset="0"/>
              </a:rPr>
              <a:t>Promote career options: </a:t>
            </a:r>
            <a:r>
              <a:rPr lang="en-GB" sz="1200" dirty="0">
                <a:effectLst/>
                <a:latin typeface="Calibri" panose="020F0502020204030204" pitchFamily="34" charset="0"/>
                <a:ea typeface="Calibri" panose="020F0502020204030204" pitchFamily="34" charset="0"/>
                <a:cs typeface="Times New Roman" panose="02020603050405020304" pitchFamily="18" charset="0"/>
              </a:rPr>
              <a:t>Attracting young people who wouldn’t normally consider a career in the NHS or who are unaware of the variety of roles available, provides an opportunity for us to promote career options based on an individuals area of interest. </a:t>
            </a:r>
            <a:endParaRPr lang="en-GB" dirty="0"/>
          </a:p>
          <a:p>
            <a:pPr marL="0" lvl="0" indent="0">
              <a:lnSpc>
                <a:spcPct val="107000"/>
              </a:lnSpc>
              <a:spcAft>
                <a:spcPts val="0"/>
              </a:spcAft>
              <a:buFont typeface="Wingdings" panose="05000000000000000000" pitchFamily="2" charset="2"/>
              <a:buNone/>
            </a:pP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19B7F609-35CC-324D-947E-26771886CC4D}" type="slidenum">
              <a:rPr lang="en-GB" smtClean="0"/>
              <a:t>5</a:t>
            </a:fld>
            <a:endParaRPr lang="en-GB"/>
          </a:p>
        </p:txBody>
      </p:sp>
    </p:spTree>
    <p:extLst>
      <p:ext uri="{BB962C8B-B14F-4D97-AF65-F5344CB8AC3E}">
        <p14:creationId xmlns:p14="http://schemas.microsoft.com/office/powerpoint/2010/main" val="30530318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Highlight key actions the board can take to support this agenda.</a:t>
            </a:r>
          </a:p>
          <a:p>
            <a:pPr marL="0" lvl="0" indent="0">
              <a:lnSpc>
                <a:spcPct val="107000"/>
              </a:lnSpc>
              <a:spcAft>
                <a:spcPts val="0"/>
              </a:spcAft>
              <a:buFont typeface="Wingdings" panose="05000000000000000000" pitchFamily="2" charset="2"/>
              <a:buNone/>
            </a:pP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19B7F609-35CC-324D-947E-26771886CC4D}" type="slidenum">
              <a:rPr lang="en-GB" smtClean="0"/>
              <a:t>6</a:t>
            </a:fld>
            <a:endParaRPr lang="en-GB"/>
          </a:p>
        </p:txBody>
      </p:sp>
    </p:spTree>
    <p:extLst>
      <p:ext uri="{BB962C8B-B14F-4D97-AF65-F5344CB8AC3E}">
        <p14:creationId xmlns:p14="http://schemas.microsoft.com/office/powerpoint/2010/main" val="41117386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Highlight key actions the board can take to support this agenda.</a:t>
            </a:r>
          </a:p>
          <a:p>
            <a:pPr marL="0" lvl="0" indent="0">
              <a:lnSpc>
                <a:spcPct val="107000"/>
              </a:lnSpc>
              <a:spcAft>
                <a:spcPts val="0"/>
              </a:spcAft>
              <a:buFont typeface="Wingdings" panose="05000000000000000000" pitchFamily="2" charset="2"/>
              <a:buNone/>
            </a:pP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19B7F609-35CC-324D-947E-26771886CC4D}" type="slidenum">
              <a:rPr lang="en-GB" smtClean="0"/>
              <a:t>7</a:t>
            </a:fld>
            <a:endParaRPr lang="en-GB"/>
          </a:p>
        </p:txBody>
      </p:sp>
    </p:spTree>
    <p:extLst>
      <p:ext uri="{BB962C8B-B14F-4D97-AF65-F5344CB8AC3E}">
        <p14:creationId xmlns:p14="http://schemas.microsoft.com/office/powerpoint/2010/main" val="28776506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Each member of your board will have different priorities. Use this slide to understand </a:t>
            </a:r>
            <a:r>
              <a:rPr lang="en-GB" sz="1200" dirty="0">
                <a:effectLst/>
                <a:latin typeface="Arial" panose="020B0604020202020204" pitchFamily="34" charset="0"/>
                <a:ea typeface="Calibri" panose="020F0502020204030204" pitchFamily="34" charset="0"/>
                <a:cs typeface="Times New Roman" panose="02020603050405020304" pitchFamily="18" charset="0"/>
              </a:rPr>
              <a:t>what factors might motivate board members to help you tailor your messages so that your information is relevant and assists with their priorities or focus areas.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07000"/>
              </a:lnSpc>
              <a:spcAft>
                <a:spcPts val="0"/>
              </a:spcAft>
              <a:buFont typeface="Wingdings" panose="05000000000000000000" pitchFamily="2" charset="2"/>
              <a:buNone/>
            </a:pP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19B7F609-35CC-324D-947E-26771886CC4D}" type="slidenum">
              <a:rPr lang="en-GB" smtClean="0"/>
              <a:t>8</a:t>
            </a:fld>
            <a:endParaRPr lang="en-GB"/>
          </a:p>
        </p:txBody>
      </p:sp>
    </p:spTree>
    <p:extLst>
      <p:ext uri="{BB962C8B-B14F-4D97-AF65-F5344CB8AC3E}">
        <p14:creationId xmlns:p14="http://schemas.microsoft.com/office/powerpoint/2010/main" val="39423511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Each member of your board will have different priorities. Use this slide to understand </a:t>
            </a:r>
            <a:r>
              <a:rPr lang="en-GB" sz="1200" dirty="0">
                <a:effectLst/>
                <a:latin typeface="Arial" panose="020B0604020202020204" pitchFamily="34" charset="0"/>
                <a:ea typeface="Calibri" panose="020F0502020204030204" pitchFamily="34" charset="0"/>
                <a:cs typeface="Times New Roman" panose="02020603050405020304" pitchFamily="18" charset="0"/>
              </a:rPr>
              <a:t>what factors might motivate board members to help you tailor your messages so that your information is relevant and assists with their priorities or focus areas.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07000"/>
              </a:lnSpc>
              <a:spcAft>
                <a:spcPts val="0"/>
              </a:spcAft>
              <a:buFont typeface="Wingdings" panose="05000000000000000000" pitchFamily="2" charset="2"/>
              <a:buNone/>
            </a:pP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19B7F609-35CC-324D-947E-26771886CC4D}" type="slidenum">
              <a:rPr lang="en-GB" smtClean="0"/>
              <a:t>9</a:t>
            </a:fld>
            <a:endParaRPr lang="en-GB"/>
          </a:p>
        </p:txBody>
      </p:sp>
    </p:spTree>
    <p:extLst>
      <p:ext uri="{BB962C8B-B14F-4D97-AF65-F5344CB8AC3E}">
        <p14:creationId xmlns:p14="http://schemas.microsoft.com/office/powerpoint/2010/main" val="5644516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v1">
    <p:bg>
      <p:bgPr>
        <a:solidFill>
          <a:srgbClr val="121A3C"/>
        </a:solidFill>
        <a:effectLst/>
      </p:bgPr>
    </p:bg>
    <p:spTree>
      <p:nvGrpSpPr>
        <p:cNvPr id="1" name=""/>
        <p:cNvGrpSpPr/>
        <p:nvPr/>
      </p:nvGrpSpPr>
      <p:grpSpPr>
        <a:xfrm>
          <a:off x="0" y="0"/>
          <a:ext cx="0" cy="0"/>
          <a:chOff x="0" y="0"/>
          <a:chExt cx="0" cy="0"/>
        </a:xfrm>
      </p:grpSpPr>
      <p:sp>
        <p:nvSpPr>
          <p:cNvPr id="9" name="Graphic 2">
            <a:extLst>
              <a:ext uri="{FF2B5EF4-FFF2-40B4-BE49-F238E27FC236}">
                <a16:creationId xmlns:a16="http://schemas.microsoft.com/office/drawing/2014/main" id="{1D464841-3FF0-5241-9AF4-4E4ADF719816}"/>
              </a:ext>
            </a:extLst>
          </p:cNvPr>
          <p:cNvSpPr/>
          <p:nvPr/>
        </p:nvSpPr>
        <p:spPr>
          <a:xfrm>
            <a:off x="3690559" y="0"/>
            <a:ext cx="5188180" cy="6858000"/>
          </a:xfrm>
          <a:custGeom>
            <a:avLst/>
            <a:gdLst>
              <a:gd name="connsiteX0" fmla="*/ 1406842 w 3890009"/>
              <a:gd name="connsiteY0" fmla="*/ 1905 h 5145405"/>
              <a:gd name="connsiteX1" fmla="*/ 1406842 w 3890009"/>
              <a:gd name="connsiteY1" fmla="*/ 0 h 5145405"/>
              <a:gd name="connsiteX2" fmla="*/ 1317307 w 3890009"/>
              <a:gd name="connsiteY2" fmla="*/ 0 h 5145405"/>
              <a:gd name="connsiteX3" fmla="*/ 0 w 3890009"/>
              <a:gd name="connsiteY3" fmla="*/ 0 h 5145405"/>
              <a:gd name="connsiteX4" fmla="*/ 0 w 3890009"/>
              <a:gd name="connsiteY4" fmla="*/ 1905 h 5145405"/>
              <a:gd name="connsiteX5" fmla="*/ 614363 w 3890009"/>
              <a:gd name="connsiteY5" fmla="*/ 98108 h 5145405"/>
              <a:gd name="connsiteX6" fmla="*/ 1407795 w 3890009"/>
              <a:gd name="connsiteY6" fmla="*/ 481013 h 5145405"/>
              <a:gd name="connsiteX7" fmla="*/ 2483168 w 3890009"/>
              <a:gd name="connsiteY7" fmla="*/ 2572703 h 5145405"/>
              <a:gd name="connsiteX8" fmla="*/ 1407795 w 3890009"/>
              <a:gd name="connsiteY8" fmla="*/ 4664393 h 5145405"/>
              <a:gd name="connsiteX9" fmla="*/ 614363 w 3890009"/>
              <a:gd name="connsiteY9" fmla="*/ 5047298 h 5145405"/>
              <a:gd name="connsiteX10" fmla="*/ 0 w 3890009"/>
              <a:gd name="connsiteY10" fmla="*/ 5143500 h 5145405"/>
              <a:gd name="connsiteX11" fmla="*/ 0 w 3890009"/>
              <a:gd name="connsiteY11" fmla="*/ 5145405 h 5145405"/>
              <a:gd name="connsiteX12" fmla="*/ 1317307 w 3890009"/>
              <a:gd name="connsiteY12" fmla="*/ 5145405 h 5145405"/>
              <a:gd name="connsiteX13" fmla="*/ 1406842 w 3890009"/>
              <a:gd name="connsiteY13" fmla="*/ 5145405 h 5145405"/>
              <a:gd name="connsiteX14" fmla="*/ 1406842 w 3890009"/>
              <a:gd name="connsiteY14" fmla="*/ 5143500 h 5145405"/>
              <a:gd name="connsiteX15" fmla="*/ 3890010 w 3890009"/>
              <a:gd name="connsiteY15" fmla="*/ 2571750 h 5145405"/>
              <a:gd name="connsiteX16" fmla="*/ 1406842 w 3890009"/>
              <a:gd name="connsiteY16" fmla="*/ 1905 h 51454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890009" h="5145405">
                <a:moveTo>
                  <a:pt x="1406842" y="1905"/>
                </a:moveTo>
                <a:lnTo>
                  <a:pt x="1406842" y="0"/>
                </a:lnTo>
                <a:lnTo>
                  <a:pt x="1317307" y="0"/>
                </a:lnTo>
                <a:lnTo>
                  <a:pt x="0" y="0"/>
                </a:lnTo>
                <a:lnTo>
                  <a:pt x="0" y="1905"/>
                </a:lnTo>
                <a:cubicBezTo>
                  <a:pt x="212407" y="9525"/>
                  <a:pt x="418147" y="41910"/>
                  <a:pt x="614363" y="98108"/>
                </a:cubicBezTo>
                <a:cubicBezTo>
                  <a:pt x="902970" y="180023"/>
                  <a:pt x="1169670" y="310515"/>
                  <a:pt x="1407795" y="481013"/>
                </a:cubicBezTo>
                <a:cubicBezTo>
                  <a:pt x="2058352" y="947738"/>
                  <a:pt x="2483168" y="1710690"/>
                  <a:pt x="2483168" y="2572703"/>
                </a:cubicBezTo>
                <a:cubicBezTo>
                  <a:pt x="2483168" y="3434715"/>
                  <a:pt x="2059305" y="4197668"/>
                  <a:pt x="1407795" y="4664393"/>
                </a:cubicBezTo>
                <a:cubicBezTo>
                  <a:pt x="1170623" y="4834890"/>
                  <a:pt x="902970" y="4965383"/>
                  <a:pt x="614363" y="5047298"/>
                </a:cubicBezTo>
                <a:cubicBezTo>
                  <a:pt x="418147" y="5102543"/>
                  <a:pt x="212407" y="5135880"/>
                  <a:pt x="0" y="5143500"/>
                </a:cubicBezTo>
                <a:lnTo>
                  <a:pt x="0" y="5145405"/>
                </a:lnTo>
                <a:lnTo>
                  <a:pt x="1317307" y="5145405"/>
                </a:lnTo>
                <a:lnTo>
                  <a:pt x="1406842" y="5145405"/>
                </a:lnTo>
                <a:lnTo>
                  <a:pt x="1406842" y="5143500"/>
                </a:lnTo>
                <a:cubicBezTo>
                  <a:pt x="2786063" y="5094923"/>
                  <a:pt x="3890010" y="3962400"/>
                  <a:pt x="3890010" y="2571750"/>
                </a:cubicBezTo>
                <a:cubicBezTo>
                  <a:pt x="3890010" y="1181100"/>
                  <a:pt x="2786063" y="48578"/>
                  <a:pt x="1406842" y="1905"/>
                </a:cubicBezTo>
                <a:close/>
              </a:path>
            </a:pathLst>
          </a:custGeom>
          <a:solidFill>
            <a:schemeClr val="accent2"/>
          </a:solidFill>
          <a:ln w="12700" cap="flat">
            <a:solidFill>
              <a:schemeClr val="accent2"/>
            </a:solidFill>
            <a:prstDash val="solid"/>
            <a:miter/>
          </a:ln>
        </p:spPr>
        <p:txBody>
          <a:bodyPr rtlCol="0" anchor="ctr"/>
          <a:lstStyle/>
          <a:p>
            <a:endParaRPr lang="en-GB"/>
          </a:p>
        </p:txBody>
      </p:sp>
      <p:sp>
        <p:nvSpPr>
          <p:cNvPr id="33" name="Graphic 2">
            <a:extLst>
              <a:ext uri="{FF2B5EF4-FFF2-40B4-BE49-F238E27FC236}">
                <a16:creationId xmlns:a16="http://schemas.microsoft.com/office/drawing/2014/main" id="{67ED1ED8-1CA1-624A-B817-7B370005CCA2}"/>
              </a:ext>
            </a:extLst>
          </p:cNvPr>
          <p:cNvSpPr/>
          <p:nvPr/>
        </p:nvSpPr>
        <p:spPr>
          <a:xfrm>
            <a:off x="-2400" y="0"/>
            <a:ext cx="7003537" cy="6855461"/>
          </a:xfrm>
          <a:custGeom>
            <a:avLst/>
            <a:gdLst>
              <a:gd name="connsiteX0" fmla="*/ 5251133 w 5251132"/>
              <a:gd name="connsiteY0" fmla="*/ 2571750 h 5143500"/>
              <a:gd name="connsiteX1" fmla="*/ 2767965 w 5251132"/>
              <a:gd name="connsiteY1" fmla="*/ 1905 h 5143500"/>
              <a:gd name="connsiteX2" fmla="*/ 2767965 w 5251132"/>
              <a:gd name="connsiteY2" fmla="*/ 0 h 5143500"/>
              <a:gd name="connsiteX3" fmla="*/ 0 w 5251132"/>
              <a:gd name="connsiteY3" fmla="*/ 0 h 5143500"/>
              <a:gd name="connsiteX4" fmla="*/ 0 w 5251132"/>
              <a:gd name="connsiteY4" fmla="*/ 5143500 h 5143500"/>
              <a:gd name="connsiteX5" fmla="*/ 2768918 w 5251132"/>
              <a:gd name="connsiteY5" fmla="*/ 5143500 h 5143500"/>
              <a:gd name="connsiteX6" fmla="*/ 2768918 w 5251132"/>
              <a:gd name="connsiteY6" fmla="*/ 5141595 h 5143500"/>
              <a:gd name="connsiteX7" fmla="*/ 5251133 w 5251132"/>
              <a:gd name="connsiteY7" fmla="*/ 257175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51132" h="5143500">
                <a:moveTo>
                  <a:pt x="5251133" y="2571750"/>
                </a:moveTo>
                <a:cubicBezTo>
                  <a:pt x="5251133" y="1181100"/>
                  <a:pt x="4147185" y="48578"/>
                  <a:pt x="2767965" y="1905"/>
                </a:cubicBezTo>
                <a:lnTo>
                  <a:pt x="2767965" y="0"/>
                </a:lnTo>
                <a:lnTo>
                  <a:pt x="0" y="0"/>
                </a:lnTo>
                <a:lnTo>
                  <a:pt x="0" y="5143500"/>
                </a:lnTo>
                <a:lnTo>
                  <a:pt x="2768918" y="5143500"/>
                </a:lnTo>
                <a:lnTo>
                  <a:pt x="2768918" y="5141595"/>
                </a:lnTo>
                <a:cubicBezTo>
                  <a:pt x="4147185" y="5094923"/>
                  <a:pt x="5251133" y="3962400"/>
                  <a:pt x="5251133" y="2571750"/>
                </a:cubicBezTo>
                <a:close/>
              </a:path>
            </a:pathLst>
          </a:custGeom>
          <a:solidFill>
            <a:schemeClr val="accent3"/>
          </a:solidFill>
          <a:ln w="12700" cap="flat">
            <a:solidFill>
              <a:schemeClr val="accent3"/>
            </a:solidFill>
            <a:prstDash val="solid"/>
            <a:miter/>
          </a:ln>
        </p:spPr>
        <p:txBody>
          <a:bodyPr rtlCol="0" anchor="ctr"/>
          <a:lstStyle/>
          <a:p>
            <a:endParaRPr lang="en-GB"/>
          </a:p>
        </p:txBody>
      </p:sp>
      <p:sp>
        <p:nvSpPr>
          <p:cNvPr id="34" name="Text Placeholder 31">
            <a:extLst>
              <a:ext uri="{FF2B5EF4-FFF2-40B4-BE49-F238E27FC236}">
                <a16:creationId xmlns:a16="http://schemas.microsoft.com/office/drawing/2014/main" id="{46B1B5A4-BFC4-9D45-A757-AD115BD85B75}"/>
              </a:ext>
            </a:extLst>
          </p:cNvPr>
          <p:cNvSpPr>
            <a:spLocks noGrp="1"/>
          </p:cNvSpPr>
          <p:nvPr>
            <p:ph type="body" sz="quarter" idx="11" hasCustomPrompt="1"/>
          </p:nvPr>
        </p:nvSpPr>
        <p:spPr>
          <a:xfrm>
            <a:off x="479426" y="385006"/>
            <a:ext cx="4593600" cy="4219651"/>
          </a:xfrm>
        </p:spPr>
        <p:txBody>
          <a:bodyPr/>
          <a:lstStyle>
            <a:lvl1pPr>
              <a:lnSpc>
                <a:spcPct val="90000"/>
              </a:lnSpc>
              <a:spcBef>
                <a:spcPts val="0"/>
              </a:spcBef>
              <a:defRPr sz="5400" b="0">
                <a:solidFill>
                  <a:schemeClr val="tx1"/>
                </a:solidFill>
              </a:defRPr>
            </a:lvl1pPr>
            <a:lvl2pPr marL="0" indent="0">
              <a:lnSpc>
                <a:spcPct val="100000"/>
              </a:lnSpc>
              <a:spcBef>
                <a:spcPts val="1000"/>
              </a:spcBef>
              <a:buNone/>
              <a:defRPr sz="2250" b="0">
                <a:solidFill>
                  <a:schemeClr val="tx1"/>
                </a:solidFill>
              </a:defRPr>
            </a:lvl2pPr>
            <a:lvl3pPr marL="0" indent="0">
              <a:lnSpc>
                <a:spcPct val="90000"/>
              </a:lnSpc>
              <a:spcBef>
                <a:spcPts val="0"/>
              </a:spcBef>
              <a:buNone/>
              <a:defRPr sz="2250" b="0">
                <a:solidFill>
                  <a:schemeClr val="tx1"/>
                </a:solidFill>
              </a:defRPr>
            </a:lvl3pPr>
            <a:lvl4pPr marL="0" indent="0">
              <a:lnSpc>
                <a:spcPct val="90000"/>
              </a:lnSpc>
              <a:buNone/>
              <a:defRPr sz="2250" b="0">
                <a:solidFill>
                  <a:schemeClr val="tx1"/>
                </a:solidFill>
              </a:defRPr>
            </a:lvl4pPr>
            <a:lvl5pPr marL="0" indent="0">
              <a:lnSpc>
                <a:spcPct val="90000"/>
              </a:lnSpc>
              <a:buNone/>
              <a:defRPr sz="2250" b="0">
                <a:solidFill>
                  <a:schemeClr val="tx1"/>
                </a:solidFill>
              </a:defRPr>
            </a:lvl5pPr>
          </a:lstStyle>
          <a:p>
            <a:pPr lvl="0"/>
            <a:r>
              <a:rPr lang="en-GB" dirty="0"/>
              <a:t>[Title slide: v1]</a:t>
            </a:r>
          </a:p>
          <a:p>
            <a:pPr lvl="1"/>
            <a:r>
              <a:rPr lang="en-GB" dirty="0"/>
              <a:t>Second level &lt;Subheading&gt;</a:t>
            </a:r>
          </a:p>
        </p:txBody>
      </p:sp>
      <p:sp>
        <p:nvSpPr>
          <p:cNvPr id="38" name="Text Placeholder 31">
            <a:extLst>
              <a:ext uri="{FF2B5EF4-FFF2-40B4-BE49-F238E27FC236}">
                <a16:creationId xmlns:a16="http://schemas.microsoft.com/office/drawing/2014/main" id="{3B5897DA-933D-1E4A-9CBD-D2460E2F9E6B}"/>
              </a:ext>
            </a:extLst>
          </p:cNvPr>
          <p:cNvSpPr>
            <a:spLocks noGrp="1"/>
          </p:cNvSpPr>
          <p:nvPr>
            <p:ph type="body" sz="quarter" idx="12" hasCustomPrompt="1"/>
          </p:nvPr>
        </p:nvSpPr>
        <p:spPr>
          <a:xfrm>
            <a:off x="2374901" y="5168863"/>
            <a:ext cx="2698750" cy="1202531"/>
          </a:xfrm>
        </p:spPr>
        <p:txBody>
          <a:bodyPr anchor="b" anchorCtr="0"/>
          <a:lstStyle>
            <a:lvl1pPr>
              <a:lnSpc>
                <a:spcPct val="110000"/>
              </a:lnSpc>
              <a:spcBef>
                <a:spcPts val="0"/>
              </a:spcBef>
              <a:defRPr sz="1350" b="0">
                <a:solidFill>
                  <a:schemeClr val="tx1"/>
                </a:solidFill>
              </a:defRPr>
            </a:lvl1pPr>
            <a:lvl2pPr marL="0" indent="0">
              <a:lnSpc>
                <a:spcPct val="110000"/>
              </a:lnSpc>
              <a:spcBef>
                <a:spcPts val="0"/>
              </a:spcBef>
              <a:buNone/>
              <a:defRPr sz="1350" b="0">
                <a:solidFill>
                  <a:schemeClr val="tx1"/>
                </a:solidFill>
              </a:defRPr>
            </a:lvl2pPr>
            <a:lvl3pPr marL="0" indent="0">
              <a:lnSpc>
                <a:spcPct val="110000"/>
              </a:lnSpc>
              <a:spcBef>
                <a:spcPts val="0"/>
              </a:spcBef>
              <a:buNone/>
              <a:defRPr sz="1350" b="0">
                <a:solidFill>
                  <a:schemeClr val="tx1"/>
                </a:solidFill>
              </a:defRPr>
            </a:lvl3pPr>
            <a:lvl4pPr marL="0" indent="0">
              <a:lnSpc>
                <a:spcPct val="110000"/>
              </a:lnSpc>
              <a:buNone/>
              <a:defRPr sz="1350" b="0">
                <a:solidFill>
                  <a:schemeClr val="tx1"/>
                </a:solidFill>
              </a:defRPr>
            </a:lvl4pPr>
            <a:lvl5pPr marL="0" indent="0">
              <a:lnSpc>
                <a:spcPct val="110000"/>
              </a:lnSpc>
              <a:buNone/>
              <a:defRPr sz="1350" b="0">
                <a:solidFill>
                  <a:schemeClr val="tx1"/>
                </a:solidFill>
              </a:defRPr>
            </a:lvl5pPr>
          </a:lstStyle>
          <a:p>
            <a:pPr lvl="0"/>
            <a:r>
              <a:rPr lang="en-GB" dirty="0"/>
              <a:t>&lt;Authors Name&gt;</a:t>
            </a:r>
          </a:p>
          <a:p>
            <a:pPr lvl="2"/>
            <a:r>
              <a:rPr lang="en-GB" dirty="0"/>
              <a:t>&lt;Authors Name&gt;</a:t>
            </a:r>
          </a:p>
          <a:p>
            <a:pPr lvl="3"/>
            <a:r>
              <a:rPr lang="en-GB" dirty="0"/>
              <a:t>&lt;Authors Name&gt;</a:t>
            </a:r>
          </a:p>
        </p:txBody>
      </p:sp>
      <p:sp>
        <p:nvSpPr>
          <p:cNvPr id="39" name="Text Placeholder 31">
            <a:extLst>
              <a:ext uri="{FF2B5EF4-FFF2-40B4-BE49-F238E27FC236}">
                <a16:creationId xmlns:a16="http://schemas.microsoft.com/office/drawing/2014/main" id="{63996690-8E43-E64B-AEF9-C97D1FBB494E}"/>
              </a:ext>
            </a:extLst>
          </p:cNvPr>
          <p:cNvSpPr>
            <a:spLocks noGrp="1"/>
          </p:cNvSpPr>
          <p:nvPr>
            <p:ph type="body" sz="quarter" idx="13" hasCustomPrompt="1"/>
          </p:nvPr>
        </p:nvSpPr>
        <p:spPr>
          <a:xfrm>
            <a:off x="479425" y="5168863"/>
            <a:ext cx="1746250" cy="1202531"/>
          </a:xfrm>
        </p:spPr>
        <p:txBody>
          <a:bodyPr anchor="b" anchorCtr="0"/>
          <a:lstStyle>
            <a:lvl1pPr>
              <a:lnSpc>
                <a:spcPct val="110000"/>
              </a:lnSpc>
              <a:spcBef>
                <a:spcPts val="0"/>
              </a:spcBef>
              <a:defRPr sz="1350" b="0">
                <a:solidFill>
                  <a:schemeClr val="tx1"/>
                </a:solidFill>
              </a:defRPr>
            </a:lvl1pPr>
            <a:lvl2pPr marL="0" indent="0">
              <a:lnSpc>
                <a:spcPct val="110000"/>
              </a:lnSpc>
              <a:spcBef>
                <a:spcPts val="0"/>
              </a:spcBef>
              <a:buNone/>
              <a:defRPr sz="1350" b="0">
                <a:solidFill>
                  <a:schemeClr val="bg1"/>
                </a:solidFill>
              </a:defRPr>
            </a:lvl2pPr>
            <a:lvl3pPr marL="0" indent="0">
              <a:lnSpc>
                <a:spcPct val="110000"/>
              </a:lnSpc>
              <a:spcBef>
                <a:spcPts val="0"/>
              </a:spcBef>
              <a:buNone/>
              <a:defRPr sz="1350" b="0">
                <a:solidFill>
                  <a:schemeClr val="bg1"/>
                </a:solidFill>
              </a:defRPr>
            </a:lvl3pPr>
            <a:lvl4pPr marL="0" indent="0">
              <a:lnSpc>
                <a:spcPct val="110000"/>
              </a:lnSpc>
              <a:buNone/>
              <a:defRPr sz="1350" b="0">
                <a:solidFill>
                  <a:schemeClr val="bg1"/>
                </a:solidFill>
              </a:defRPr>
            </a:lvl4pPr>
            <a:lvl5pPr marL="0" indent="0">
              <a:lnSpc>
                <a:spcPct val="110000"/>
              </a:lnSpc>
              <a:buNone/>
              <a:defRPr sz="1350" b="0">
                <a:solidFill>
                  <a:schemeClr val="bg1"/>
                </a:solidFill>
              </a:defRPr>
            </a:lvl5pPr>
          </a:lstStyle>
          <a:p>
            <a:pPr lvl="0"/>
            <a:r>
              <a:rPr lang="en-GB" dirty="0"/>
              <a:t>&lt;D Month YYYY&gt;</a:t>
            </a:r>
          </a:p>
        </p:txBody>
      </p:sp>
      <p:sp>
        <p:nvSpPr>
          <p:cNvPr id="42" name="Picture Placeholder 41">
            <a:extLst>
              <a:ext uri="{FF2B5EF4-FFF2-40B4-BE49-F238E27FC236}">
                <a16:creationId xmlns:a16="http://schemas.microsoft.com/office/drawing/2014/main" id="{E6A1059C-5835-4E4A-A22C-A0336487E1AE}"/>
              </a:ext>
            </a:extLst>
          </p:cNvPr>
          <p:cNvSpPr>
            <a:spLocks noGrp="1"/>
          </p:cNvSpPr>
          <p:nvPr>
            <p:ph type="pic" sz="quarter" idx="14" hasCustomPrompt="1"/>
          </p:nvPr>
        </p:nvSpPr>
        <p:spPr>
          <a:xfrm>
            <a:off x="10526130" y="5470125"/>
            <a:ext cx="1188000" cy="864000"/>
          </a:xfrm>
        </p:spPr>
        <p:txBody>
          <a:bodyPr bIns="540000" anchor="ctr" anchorCtr="1"/>
          <a:lstStyle>
            <a:lvl1pPr>
              <a:defRPr sz="1000" b="0">
                <a:solidFill>
                  <a:schemeClr val="bg1"/>
                </a:solidFill>
              </a:defRPr>
            </a:lvl1pPr>
          </a:lstStyle>
          <a:p>
            <a:r>
              <a:rPr lang="en-GB" dirty="0"/>
              <a:t>Click icon to add partner logo</a:t>
            </a:r>
          </a:p>
        </p:txBody>
      </p:sp>
      <p:sp>
        <p:nvSpPr>
          <p:cNvPr id="43" name="Picture Placeholder 41">
            <a:extLst>
              <a:ext uri="{FF2B5EF4-FFF2-40B4-BE49-F238E27FC236}">
                <a16:creationId xmlns:a16="http://schemas.microsoft.com/office/drawing/2014/main" id="{F8CFE5D0-8511-5841-A0F1-850AE75B9E9B}"/>
              </a:ext>
            </a:extLst>
          </p:cNvPr>
          <p:cNvSpPr>
            <a:spLocks noGrp="1"/>
          </p:cNvSpPr>
          <p:nvPr>
            <p:ph type="pic" sz="quarter" idx="15" hasCustomPrompt="1"/>
          </p:nvPr>
        </p:nvSpPr>
        <p:spPr>
          <a:xfrm>
            <a:off x="9139785" y="5470125"/>
            <a:ext cx="1188000" cy="864000"/>
          </a:xfrm>
        </p:spPr>
        <p:txBody>
          <a:bodyPr bIns="540000" anchor="ctr" anchorCtr="1"/>
          <a:lstStyle>
            <a:lvl1pPr>
              <a:defRPr sz="1000" b="0">
                <a:solidFill>
                  <a:schemeClr val="bg1"/>
                </a:solidFill>
              </a:defRPr>
            </a:lvl1pPr>
          </a:lstStyle>
          <a:p>
            <a:r>
              <a:rPr lang="en-GB" dirty="0"/>
              <a:t>Click icon to add partner logo</a:t>
            </a:r>
          </a:p>
        </p:txBody>
      </p:sp>
      <p:grpSp>
        <p:nvGrpSpPr>
          <p:cNvPr id="7" name="Graphic 4">
            <a:extLst>
              <a:ext uri="{FF2B5EF4-FFF2-40B4-BE49-F238E27FC236}">
                <a16:creationId xmlns:a16="http://schemas.microsoft.com/office/drawing/2014/main" id="{4D7B3187-167A-FA45-AB8C-E1FF8B2DC637}"/>
              </a:ext>
            </a:extLst>
          </p:cNvPr>
          <p:cNvGrpSpPr/>
          <p:nvPr/>
        </p:nvGrpSpPr>
        <p:grpSpPr>
          <a:xfrm>
            <a:off x="9140641" y="465680"/>
            <a:ext cx="2585413" cy="404185"/>
            <a:chOff x="9140641" y="465680"/>
            <a:chExt cx="2585413" cy="404185"/>
          </a:xfrm>
        </p:grpSpPr>
        <p:grpSp>
          <p:nvGrpSpPr>
            <p:cNvPr id="8" name="Graphic 4">
              <a:extLst>
                <a:ext uri="{FF2B5EF4-FFF2-40B4-BE49-F238E27FC236}">
                  <a16:creationId xmlns:a16="http://schemas.microsoft.com/office/drawing/2014/main" id="{5F46CD3C-49C4-E44B-90DA-0B5E679D100F}"/>
                </a:ext>
              </a:extLst>
            </p:cNvPr>
            <p:cNvGrpSpPr/>
            <p:nvPr/>
          </p:nvGrpSpPr>
          <p:grpSpPr>
            <a:xfrm>
              <a:off x="9140641" y="465680"/>
              <a:ext cx="502489" cy="404185"/>
              <a:chOff x="9140641" y="465680"/>
              <a:chExt cx="502489" cy="404185"/>
            </a:xfrm>
          </p:grpSpPr>
          <p:sp>
            <p:nvSpPr>
              <p:cNvPr id="10" name="Freeform 9">
                <a:extLst>
                  <a:ext uri="{FF2B5EF4-FFF2-40B4-BE49-F238E27FC236}">
                    <a16:creationId xmlns:a16="http://schemas.microsoft.com/office/drawing/2014/main" id="{F35B8F9F-D2D3-F14E-93E5-CF310B2DF652}"/>
                  </a:ext>
                </a:extLst>
              </p:cNvPr>
              <p:cNvSpPr/>
              <p:nvPr/>
            </p:nvSpPr>
            <p:spPr>
              <a:xfrm>
                <a:off x="9393318" y="465680"/>
                <a:ext cx="249813" cy="404023"/>
              </a:xfrm>
              <a:custGeom>
                <a:avLst/>
                <a:gdLst>
                  <a:gd name="connsiteX0" fmla="*/ 158281 w 249813"/>
                  <a:gd name="connsiteY0" fmla="*/ 202012 h 404023"/>
                  <a:gd name="connsiteX1" fmla="*/ 0 w 249813"/>
                  <a:gd name="connsiteY1" fmla="*/ 5105 h 404023"/>
                  <a:gd name="connsiteX2" fmla="*/ 45807 w 249813"/>
                  <a:gd name="connsiteY2" fmla="*/ 0 h 404023"/>
                  <a:gd name="connsiteX3" fmla="*/ 249813 w 249813"/>
                  <a:gd name="connsiteY3" fmla="*/ 202093 h 404023"/>
                  <a:gd name="connsiteX4" fmla="*/ 45807 w 249813"/>
                  <a:gd name="connsiteY4" fmla="*/ 404023 h 404023"/>
                  <a:gd name="connsiteX5" fmla="*/ 0 w 249813"/>
                  <a:gd name="connsiteY5" fmla="*/ 398918 h 404023"/>
                  <a:gd name="connsiteX6" fmla="*/ 158281 w 249813"/>
                  <a:gd name="connsiteY6" fmla="*/ 202012 h 4040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023">
                    <a:moveTo>
                      <a:pt x="158281" y="202012"/>
                    </a:moveTo>
                    <a:cubicBezTo>
                      <a:pt x="158281" y="106151"/>
                      <a:pt x="90551" y="25687"/>
                      <a:pt x="0" y="5105"/>
                    </a:cubicBezTo>
                    <a:cubicBezTo>
                      <a:pt x="14724" y="1783"/>
                      <a:pt x="30020" y="0"/>
                      <a:pt x="45807" y="0"/>
                    </a:cubicBezTo>
                    <a:cubicBezTo>
                      <a:pt x="158444" y="0"/>
                      <a:pt x="249813" y="90431"/>
                      <a:pt x="249813" y="202093"/>
                    </a:cubicBezTo>
                    <a:cubicBezTo>
                      <a:pt x="249813" y="313754"/>
                      <a:pt x="158444" y="404023"/>
                      <a:pt x="45807" y="404023"/>
                    </a:cubicBezTo>
                    <a:cubicBezTo>
                      <a:pt x="30020" y="404023"/>
                      <a:pt x="14724" y="402241"/>
                      <a:pt x="0" y="398918"/>
                    </a:cubicBezTo>
                    <a:cubicBezTo>
                      <a:pt x="90551" y="378336"/>
                      <a:pt x="158281" y="297791"/>
                      <a:pt x="158281" y="202012"/>
                    </a:cubicBezTo>
                  </a:path>
                </a:pathLst>
              </a:custGeom>
              <a:solidFill>
                <a:srgbClr val="FFFFFF"/>
              </a:solidFill>
              <a:ln w="8157"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C70EEADB-FF08-384D-9DA6-97319199DC67}"/>
                  </a:ext>
                </a:extLst>
              </p:cNvPr>
              <p:cNvSpPr/>
              <p:nvPr/>
            </p:nvSpPr>
            <p:spPr>
              <a:xfrm>
                <a:off x="9140641" y="465680"/>
                <a:ext cx="249813" cy="404185"/>
              </a:xfrm>
              <a:custGeom>
                <a:avLst/>
                <a:gdLst>
                  <a:gd name="connsiteX0" fmla="*/ 91533 w 249813"/>
                  <a:gd name="connsiteY0" fmla="*/ 202012 h 404185"/>
                  <a:gd name="connsiteX1" fmla="*/ 249813 w 249813"/>
                  <a:gd name="connsiteY1" fmla="*/ 5105 h 404185"/>
                  <a:gd name="connsiteX2" fmla="*/ 204006 w 249813"/>
                  <a:gd name="connsiteY2" fmla="*/ 0 h 404185"/>
                  <a:gd name="connsiteX3" fmla="*/ 0 w 249813"/>
                  <a:gd name="connsiteY3" fmla="*/ 202093 h 404185"/>
                  <a:gd name="connsiteX4" fmla="*/ 204006 w 249813"/>
                  <a:gd name="connsiteY4" fmla="*/ 404185 h 404185"/>
                  <a:gd name="connsiteX5" fmla="*/ 249813 w 249813"/>
                  <a:gd name="connsiteY5" fmla="*/ 399080 h 404185"/>
                  <a:gd name="connsiteX6" fmla="*/ 91533 w 249813"/>
                  <a:gd name="connsiteY6" fmla="*/ 202012 h 4041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185">
                    <a:moveTo>
                      <a:pt x="91533" y="202012"/>
                    </a:moveTo>
                    <a:cubicBezTo>
                      <a:pt x="91533" y="106151"/>
                      <a:pt x="159262" y="25687"/>
                      <a:pt x="249813" y="5105"/>
                    </a:cubicBezTo>
                    <a:cubicBezTo>
                      <a:pt x="235090" y="1783"/>
                      <a:pt x="219793" y="0"/>
                      <a:pt x="204006" y="0"/>
                    </a:cubicBezTo>
                    <a:cubicBezTo>
                      <a:pt x="91369" y="0"/>
                      <a:pt x="0" y="90431"/>
                      <a:pt x="0" y="202093"/>
                    </a:cubicBezTo>
                    <a:cubicBezTo>
                      <a:pt x="0" y="313754"/>
                      <a:pt x="91287" y="404185"/>
                      <a:pt x="204006" y="404185"/>
                    </a:cubicBezTo>
                    <a:cubicBezTo>
                      <a:pt x="219793" y="404185"/>
                      <a:pt x="235090" y="402403"/>
                      <a:pt x="249813" y="399080"/>
                    </a:cubicBezTo>
                    <a:cubicBezTo>
                      <a:pt x="159262" y="378336"/>
                      <a:pt x="91533" y="297791"/>
                      <a:pt x="91533" y="202012"/>
                    </a:cubicBezTo>
                  </a:path>
                </a:pathLst>
              </a:custGeom>
              <a:solidFill>
                <a:srgbClr val="2C88DD"/>
              </a:solidFill>
              <a:ln w="8157" cap="flat">
                <a:noFill/>
                <a:prstDash val="solid"/>
                <a:miter/>
              </a:ln>
            </p:spPr>
            <p:txBody>
              <a:bodyPr rtlCol="0" anchor="ctr"/>
              <a:lstStyle/>
              <a:p>
                <a:endParaRPr lang="en-US"/>
              </a:p>
            </p:txBody>
          </p:sp>
        </p:grpSp>
        <p:grpSp>
          <p:nvGrpSpPr>
            <p:cNvPr id="12" name="Graphic 4">
              <a:extLst>
                <a:ext uri="{FF2B5EF4-FFF2-40B4-BE49-F238E27FC236}">
                  <a16:creationId xmlns:a16="http://schemas.microsoft.com/office/drawing/2014/main" id="{30F2ED38-8153-8142-9EB9-1A782A8ECEC7}"/>
                </a:ext>
              </a:extLst>
            </p:cNvPr>
            <p:cNvGrpSpPr/>
            <p:nvPr/>
          </p:nvGrpSpPr>
          <p:grpSpPr>
            <a:xfrm>
              <a:off x="9791923" y="571102"/>
              <a:ext cx="528994" cy="192774"/>
              <a:chOff x="9791923" y="571102"/>
              <a:chExt cx="528994" cy="192774"/>
            </a:xfrm>
            <a:solidFill>
              <a:srgbClr val="FFFFFF"/>
            </a:solidFill>
          </p:grpSpPr>
          <p:sp>
            <p:nvSpPr>
              <p:cNvPr id="13" name="Freeform 12">
                <a:extLst>
                  <a:ext uri="{FF2B5EF4-FFF2-40B4-BE49-F238E27FC236}">
                    <a16:creationId xmlns:a16="http://schemas.microsoft.com/office/drawing/2014/main" id="{C7375F5A-943B-6542-98CC-2E82A32A1574}"/>
                  </a:ext>
                </a:extLst>
              </p:cNvPr>
              <p:cNvSpPr/>
              <p:nvPr/>
            </p:nvSpPr>
            <p:spPr>
              <a:xfrm>
                <a:off x="9791923" y="572723"/>
                <a:ext cx="158689" cy="189451"/>
              </a:xfrm>
              <a:custGeom>
                <a:avLst/>
                <a:gdLst>
                  <a:gd name="connsiteX0" fmla="*/ 0 w 158689"/>
                  <a:gd name="connsiteY0" fmla="*/ 189452 h 189451"/>
                  <a:gd name="connsiteX1" fmla="*/ 0 w 158689"/>
                  <a:gd name="connsiteY1" fmla="*/ 0 h 189451"/>
                  <a:gd name="connsiteX2" fmla="*/ 37137 w 158689"/>
                  <a:gd name="connsiteY2" fmla="*/ 0 h 189451"/>
                  <a:gd name="connsiteX3" fmla="*/ 118281 w 158689"/>
                  <a:gd name="connsiteY3" fmla="*/ 119359 h 189451"/>
                  <a:gd name="connsiteX4" fmla="*/ 118281 w 158689"/>
                  <a:gd name="connsiteY4" fmla="*/ 0 h 189451"/>
                  <a:gd name="connsiteX5" fmla="*/ 158690 w 158689"/>
                  <a:gd name="connsiteY5" fmla="*/ 0 h 189451"/>
                  <a:gd name="connsiteX6" fmla="*/ 158690 w 158689"/>
                  <a:gd name="connsiteY6" fmla="*/ 189452 h 189451"/>
                  <a:gd name="connsiteX7" fmla="*/ 121226 w 158689"/>
                  <a:gd name="connsiteY7" fmla="*/ 189452 h 189451"/>
                  <a:gd name="connsiteX8" fmla="*/ 40081 w 158689"/>
                  <a:gd name="connsiteY8" fmla="*/ 70092 h 189451"/>
                  <a:gd name="connsiteX9" fmla="*/ 40081 w 158689"/>
                  <a:gd name="connsiteY9" fmla="*/ 189452 h 189451"/>
                  <a:gd name="connsiteX10" fmla="*/ 0 w 158689"/>
                  <a:gd name="connsiteY10" fmla="*/ 189452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689" h="189451">
                    <a:moveTo>
                      <a:pt x="0" y="189452"/>
                    </a:moveTo>
                    <a:lnTo>
                      <a:pt x="0" y="0"/>
                    </a:lnTo>
                    <a:lnTo>
                      <a:pt x="37137" y="0"/>
                    </a:lnTo>
                    <a:lnTo>
                      <a:pt x="118281" y="119359"/>
                    </a:lnTo>
                    <a:lnTo>
                      <a:pt x="118281" y="0"/>
                    </a:lnTo>
                    <a:lnTo>
                      <a:pt x="158690" y="0"/>
                    </a:lnTo>
                    <a:lnTo>
                      <a:pt x="158690" y="189452"/>
                    </a:lnTo>
                    <a:lnTo>
                      <a:pt x="121226" y="189452"/>
                    </a:lnTo>
                    <a:lnTo>
                      <a:pt x="40081" y="70092"/>
                    </a:lnTo>
                    <a:lnTo>
                      <a:pt x="40081" y="189452"/>
                    </a:lnTo>
                    <a:lnTo>
                      <a:pt x="0" y="189452"/>
                    </a:lnTo>
                    <a:close/>
                  </a:path>
                </a:pathLst>
              </a:custGeom>
              <a:solidFill>
                <a:srgbClr val="FFFFFF"/>
              </a:solidFill>
              <a:ln w="8157"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CA905182-F9B4-AA45-846E-90A4555E2571}"/>
                  </a:ext>
                </a:extLst>
              </p:cNvPr>
              <p:cNvSpPr/>
              <p:nvPr/>
            </p:nvSpPr>
            <p:spPr>
              <a:xfrm>
                <a:off x="9984314" y="572723"/>
                <a:ext cx="157953" cy="189451"/>
              </a:xfrm>
              <a:custGeom>
                <a:avLst/>
                <a:gdLst>
                  <a:gd name="connsiteX0" fmla="*/ 0 w 157953"/>
                  <a:gd name="connsiteY0" fmla="*/ 0 h 189451"/>
                  <a:gd name="connsiteX1" fmla="*/ 40981 w 157953"/>
                  <a:gd name="connsiteY1" fmla="*/ 0 h 189451"/>
                  <a:gd name="connsiteX2" fmla="*/ 40981 w 157953"/>
                  <a:gd name="connsiteY2" fmla="*/ 76089 h 189451"/>
                  <a:gd name="connsiteX3" fmla="*/ 116972 w 157953"/>
                  <a:gd name="connsiteY3" fmla="*/ 76089 h 189451"/>
                  <a:gd name="connsiteX4" fmla="*/ 116972 w 157953"/>
                  <a:gd name="connsiteY4" fmla="*/ 0 h 189451"/>
                  <a:gd name="connsiteX5" fmla="*/ 157953 w 157953"/>
                  <a:gd name="connsiteY5" fmla="*/ 0 h 189451"/>
                  <a:gd name="connsiteX6" fmla="*/ 157953 w 157953"/>
                  <a:gd name="connsiteY6" fmla="*/ 189452 h 189451"/>
                  <a:gd name="connsiteX7" fmla="*/ 116972 w 157953"/>
                  <a:gd name="connsiteY7" fmla="*/ 189452 h 189451"/>
                  <a:gd name="connsiteX8" fmla="*/ 116972 w 157953"/>
                  <a:gd name="connsiteY8" fmla="*/ 111256 h 189451"/>
                  <a:gd name="connsiteX9" fmla="*/ 40981 w 157953"/>
                  <a:gd name="connsiteY9" fmla="*/ 111256 h 189451"/>
                  <a:gd name="connsiteX10" fmla="*/ 40981 w 157953"/>
                  <a:gd name="connsiteY10" fmla="*/ 189452 h 189451"/>
                  <a:gd name="connsiteX11" fmla="*/ 0 w 157953"/>
                  <a:gd name="connsiteY11" fmla="*/ 189452 h 189451"/>
                  <a:gd name="connsiteX12" fmla="*/ 0 w 157953"/>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953" h="189451">
                    <a:moveTo>
                      <a:pt x="0" y="0"/>
                    </a:moveTo>
                    <a:lnTo>
                      <a:pt x="40981" y="0"/>
                    </a:lnTo>
                    <a:lnTo>
                      <a:pt x="40981" y="76089"/>
                    </a:lnTo>
                    <a:lnTo>
                      <a:pt x="116972" y="76089"/>
                    </a:lnTo>
                    <a:lnTo>
                      <a:pt x="116972" y="0"/>
                    </a:lnTo>
                    <a:lnTo>
                      <a:pt x="157953" y="0"/>
                    </a:lnTo>
                    <a:lnTo>
                      <a:pt x="157953" y="189452"/>
                    </a:lnTo>
                    <a:lnTo>
                      <a:pt x="116972" y="189452"/>
                    </a:lnTo>
                    <a:lnTo>
                      <a:pt x="116972" y="111256"/>
                    </a:lnTo>
                    <a:lnTo>
                      <a:pt x="40981" y="111256"/>
                    </a:lnTo>
                    <a:lnTo>
                      <a:pt x="40981"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C8854436-FA89-8449-A2DD-4F67C536438C}"/>
                  </a:ext>
                </a:extLst>
              </p:cNvPr>
              <p:cNvSpPr/>
              <p:nvPr/>
            </p:nvSpPr>
            <p:spPr>
              <a:xfrm>
                <a:off x="10167052" y="571102"/>
                <a:ext cx="153864" cy="192774"/>
              </a:xfrm>
              <a:custGeom>
                <a:avLst/>
                <a:gdLst>
                  <a:gd name="connsiteX0" fmla="*/ 40163 w 153864"/>
                  <a:gd name="connsiteY0" fmla="*/ 129407 h 192774"/>
                  <a:gd name="connsiteX1" fmla="*/ 79754 w 153864"/>
                  <a:gd name="connsiteY1" fmla="*/ 160523 h 192774"/>
                  <a:gd name="connsiteX2" fmla="*/ 112555 w 153864"/>
                  <a:gd name="connsiteY2" fmla="*/ 137511 h 192774"/>
                  <a:gd name="connsiteX3" fmla="*/ 65030 w 153864"/>
                  <a:gd name="connsiteY3" fmla="*/ 112067 h 192774"/>
                  <a:gd name="connsiteX4" fmla="*/ 4335 w 153864"/>
                  <a:gd name="connsiteY4" fmla="*/ 57370 h 192774"/>
                  <a:gd name="connsiteX5" fmla="*/ 75664 w 153864"/>
                  <a:gd name="connsiteY5" fmla="*/ 0 h 192774"/>
                  <a:gd name="connsiteX6" fmla="*/ 150019 w 153864"/>
                  <a:gd name="connsiteY6" fmla="*/ 59558 h 192774"/>
                  <a:gd name="connsiteX7" fmla="*/ 109856 w 153864"/>
                  <a:gd name="connsiteY7" fmla="*/ 59558 h 192774"/>
                  <a:gd name="connsiteX8" fmla="*/ 75664 w 153864"/>
                  <a:gd name="connsiteY8" fmla="*/ 32494 h 192774"/>
                  <a:gd name="connsiteX9" fmla="*/ 45644 w 153864"/>
                  <a:gd name="connsiteY9" fmla="*/ 54453 h 192774"/>
                  <a:gd name="connsiteX10" fmla="*/ 92351 w 153864"/>
                  <a:gd name="connsiteY10" fmla="*/ 79087 h 192774"/>
                  <a:gd name="connsiteX11" fmla="*/ 153863 w 153864"/>
                  <a:gd name="connsiteY11" fmla="*/ 132973 h 192774"/>
                  <a:gd name="connsiteX12" fmla="*/ 79263 w 153864"/>
                  <a:gd name="connsiteY12" fmla="*/ 192774 h 192774"/>
                  <a:gd name="connsiteX13" fmla="*/ 0 w 153864"/>
                  <a:gd name="connsiteY13" fmla="*/ 128921 h 192774"/>
                  <a:gd name="connsiteX14" fmla="*/ 40163 w 153864"/>
                  <a:gd name="connsiteY14" fmla="*/ 129407 h 192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864" h="192774">
                    <a:moveTo>
                      <a:pt x="40163" y="129407"/>
                    </a:moveTo>
                    <a:cubicBezTo>
                      <a:pt x="41554" y="147802"/>
                      <a:pt x="56277" y="160523"/>
                      <a:pt x="79754" y="160523"/>
                    </a:cubicBezTo>
                    <a:cubicBezTo>
                      <a:pt x="98568" y="160523"/>
                      <a:pt x="112555" y="152420"/>
                      <a:pt x="112555" y="137511"/>
                    </a:cubicBezTo>
                    <a:cubicBezTo>
                      <a:pt x="112555" y="121547"/>
                      <a:pt x="97013" y="118306"/>
                      <a:pt x="65030" y="112067"/>
                    </a:cubicBezTo>
                    <a:cubicBezTo>
                      <a:pt x="32801" y="106151"/>
                      <a:pt x="4335" y="95860"/>
                      <a:pt x="4335" y="57370"/>
                    </a:cubicBezTo>
                    <a:cubicBezTo>
                      <a:pt x="4335" y="23823"/>
                      <a:pt x="32474" y="0"/>
                      <a:pt x="75664" y="0"/>
                    </a:cubicBezTo>
                    <a:cubicBezTo>
                      <a:pt x="120735" y="0"/>
                      <a:pt x="149446" y="23256"/>
                      <a:pt x="150019" y="59558"/>
                    </a:cubicBezTo>
                    <a:lnTo>
                      <a:pt x="109856" y="59558"/>
                    </a:lnTo>
                    <a:cubicBezTo>
                      <a:pt x="107974" y="43595"/>
                      <a:pt x="95623" y="32494"/>
                      <a:pt x="75664" y="32494"/>
                    </a:cubicBezTo>
                    <a:cubicBezTo>
                      <a:pt x="58159" y="32494"/>
                      <a:pt x="45644" y="39786"/>
                      <a:pt x="45644" y="54453"/>
                    </a:cubicBezTo>
                    <a:cubicBezTo>
                      <a:pt x="45644" y="69849"/>
                      <a:pt x="60695" y="73090"/>
                      <a:pt x="92351" y="79087"/>
                    </a:cubicBezTo>
                    <a:cubicBezTo>
                      <a:pt x="125152" y="85002"/>
                      <a:pt x="154109" y="94807"/>
                      <a:pt x="153863" y="132973"/>
                    </a:cubicBezTo>
                    <a:cubicBezTo>
                      <a:pt x="153618" y="168465"/>
                      <a:pt x="124089" y="192774"/>
                      <a:pt x="79263" y="192774"/>
                    </a:cubicBezTo>
                    <a:cubicBezTo>
                      <a:pt x="30593" y="192774"/>
                      <a:pt x="327" y="167330"/>
                      <a:pt x="0" y="128921"/>
                    </a:cubicBezTo>
                    <a:lnTo>
                      <a:pt x="40163" y="129407"/>
                    </a:lnTo>
                    <a:close/>
                  </a:path>
                </a:pathLst>
              </a:custGeom>
              <a:solidFill>
                <a:srgbClr val="FFFFFF"/>
              </a:solidFill>
              <a:ln w="8157" cap="flat">
                <a:noFill/>
                <a:prstDash val="solid"/>
                <a:miter/>
              </a:ln>
            </p:spPr>
            <p:txBody>
              <a:bodyPr rtlCol="0" anchor="ctr"/>
              <a:lstStyle/>
              <a:p>
                <a:endParaRPr lang="en-US"/>
              </a:p>
            </p:txBody>
          </p:sp>
        </p:grpSp>
        <p:grpSp>
          <p:nvGrpSpPr>
            <p:cNvPr id="16" name="Graphic 4">
              <a:extLst>
                <a:ext uri="{FF2B5EF4-FFF2-40B4-BE49-F238E27FC236}">
                  <a16:creationId xmlns:a16="http://schemas.microsoft.com/office/drawing/2014/main" id="{0E21AA8C-15E6-8647-B14D-ECDAFFA2EF56}"/>
                </a:ext>
              </a:extLst>
            </p:cNvPr>
            <p:cNvGrpSpPr/>
            <p:nvPr/>
          </p:nvGrpSpPr>
          <p:grpSpPr>
            <a:xfrm>
              <a:off x="10401242" y="572723"/>
              <a:ext cx="1324812" cy="243580"/>
              <a:chOff x="10401242" y="572723"/>
              <a:chExt cx="1324812" cy="243580"/>
            </a:xfrm>
            <a:solidFill>
              <a:srgbClr val="FFFFFF"/>
            </a:solidFill>
          </p:grpSpPr>
          <p:sp>
            <p:nvSpPr>
              <p:cNvPr id="17" name="Freeform 16">
                <a:extLst>
                  <a:ext uri="{FF2B5EF4-FFF2-40B4-BE49-F238E27FC236}">
                    <a16:creationId xmlns:a16="http://schemas.microsoft.com/office/drawing/2014/main" id="{F2CE9746-C0D6-B640-97E4-988620F28C53}"/>
                  </a:ext>
                </a:extLst>
              </p:cNvPr>
              <p:cNvSpPr/>
              <p:nvPr/>
            </p:nvSpPr>
            <p:spPr>
              <a:xfrm>
                <a:off x="10401242" y="572723"/>
                <a:ext cx="131368" cy="189451"/>
              </a:xfrm>
              <a:custGeom>
                <a:avLst/>
                <a:gdLst>
                  <a:gd name="connsiteX0" fmla="*/ 0 w 131368"/>
                  <a:gd name="connsiteY0" fmla="*/ 0 h 189451"/>
                  <a:gd name="connsiteX1" fmla="*/ 128424 w 131368"/>
                  <a:gd name="connsiteY1" fmla="*/ 0 h 189451"/>
                  <a:gd name="connsiteX2" fmla="*/ 128424 w 131368"/>
                  <a:gd name="connsiteY2" fmla="*/ 34925 h 189451"/>
                  <a:gd name="connsiteX3" fmla="*/ 40981 w 131368"/>
                  <a:gd name="connsiteY3" fmla="*/ 34925 h 189451"/>
                  <a:gd name="connsiteX4" fmla="*/ 40981 w 131368"/>
                  <a:gd name="connsiteY4" fmla="*/ 77385 h 189451"/>
                  <a:gd name="connsiteX5" fmla="*/ 111983 w 131368"/>
                  <a:gd name="connsiteY5" fmla="*/ 77385 h 189451"/>
                  <a:gd name="connsiteX6" fmla="*/ 111983 w 131368"/>
                  <a:gd name="connsiteY6" fmla="*/ 110689 h 189451"/>
                  <a:gd name="connsiteX7" fmla="*/ 40981 w 131368"/>
                  <a:gd name="connsiteY7" fmla="*/ 110689 h 189451"/>
                  <a:gd name="connsiteX8" fmla="*/ 40981 w 131368"/>
                  <a:gd name="connsiteY8" fmla="*/ 154527 h 189451"/>
                  <a:gd name="connsiteX9" fmla="*/ 131369 w 131368"/>
                  <a:gd name="connsiteY9" fmla="*/ 154527 h 189451"/>
                  <a:gd name="connsiteX10" fmla="*/ 131369 w 131368"/>
                  <a:gd name="connsiteY10" fmla="*/ 189452 h 189451"/>
                  <a:gd name="connsiteX11" fmla="*/ 0 w 131368"/>
                  <a:gd name="connsiteY11" fmla="*/ 189452 h 189451"/>
                  <a:gd name="connsiteX12" fmla="*/ 0 w 131368"/>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1368" h="189451">
                    <a:moveTo>
                      <a:pt x="0" y="0"/>
                    </a:moveTo>
                    <a:lnTo>
                      <a:pt x="128424" y="0"/>
                    </a:lnTo>
                    <a:lnTo>
                      <a:pt x="128424" y="34925"/>
                    </a:lnTo>
                    <a:lnTo>
                      <a:pt x="40981" y="34925"/>
                    </a:lnTo>
                    <a:lnTo>
                      <a:pt x="40981" y="77385"/>
                    </a:lnTo>
                    <a:lnTo>
                      <a:pt x="111983" y="77385"/>
                    </a:lnTo>
                    <a:lnTo>
                      <a:pt x="111983" y="110689"/>
                    </a:lnTo>
                    <a:lnTo>
                      <a:pt x="40981" y="110689"/>
                    </a:lnTo>
                    <a:lnTo>
                      <a:pt x="40981" y="154527"/>
                    </a:lnTo>
                    <a:lnTo>
                      <a:pt x="131369" y="154527"/>
                    </a:lnTo>
                    <a:lnTo>
                      <a:pt x="131369"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F6381007-45BD-8643-9DAC-D7BE0EE426BC}"/>
                  </a:ext>
                </a:extLst>
              </p:cNvPr>
              <p:cNvSpPr/>
              <p:nvPr/>
            </p:nvSpPr>
            <p:spPr>
              <a:xfrm>
                <a:off x="10556414" y="621416"/>
                <a:ext cx="219956" cy="140758"/>
              </a:xfrm>
              <a:custGeom>
                <a:avLst/>
                <a:gdLst>
                  <a:gd name="connsiteX0" fmla="*/ 219957 w 219956"/>
                  <a:gd name="connsiteY0" fmla="*/ 60943 h 140758"/>
                  <a:gd name="connsiteX1" fmla="*/ 219957 w 219956"/>
                  <a:gd name="connsiteY1" fmla="*/ 140759 h 140758"/>
                  <a:gd name="connsiteX2" fmla="*/ 181430 w 219956"/>
                  <a:gd name="connsiteY2" fmla="*/ 140759 h 140758"/>
                  <a:gd name="connsiteX3" fmla="*/ 181430 w 219956"/>
                  <a:gd name="connsiteY3" fmla="*/ 63130 h 140758"/>
                  <a:gd name="connsiteX4" fmla="*/ 157135 w 219956"/>
                  <a:gd name="connsiteY4" fmla="*/ 31447 h 140758"/>
                  <a:gd name="connsiteX5" fmla="*/ 129242 w 219956"/>
                  <a:gd name="connsiteY5" fmla="*/ 64751 h 140758"/>
                  <a:gd name="connsiteX6" fmla="*/ 129242 w 219956"/>
                  <a:gd name="connsiteY6" fmla="*/ 140759 h 140758"/>
                  <a:gd name="connsiteX7" fmla="*/ 90715 w 219956"/>
                  <a:gd name="connsiteY7" fmla="*/ 140759 h 140758"/>
                  <a:gd name="connsiteX8" fmla="*/ 90715 w 219956"/>
                  <a:gd name="connsiteY8" fmla="*/ 63130 h 140758"/>
                  <a:gd name="connsiteX9" fmla="*/ 66093 w 219956"/>
                  <a:gd name="connsiteY9" fmla="*/ 31447 h 140758"/>
                  <a:gd name="connsiteX10" fmla="*/ 38527 w 219956"/>
                  <a:gd name="connsiteY10" fmla="*/ 64994 h 140758"/>
                  <a:gd name="connsiteX11" fmla="*/ 38527 w 219956"/>
                  <a:gd name="connsiteY11" fmla="*/ 140759 h 140758"/>
                  <a:gd name="connsiteX12" fmla="*/ 0 w 219956"/>
                  <a:gd name="connsiteY12" fmla="*/ 140759 h 140758"/>
                  <a:gd name="connsiteX13" fmla="*/ 0 w 219956"/>
                  <a:gd name="connsiteY13" fmla="*/ 1628 h 140758"/>
                  <a:gd name="connsiteX14" fmla="*/ 33619 w 219956"/>
                  <a:gd name="connsiteY14" fmla="*/ 1628 h 140758"/>
                  <a:gd name="connsiteX15" fmla="*/ 37137 w 219956"/>
                  <a:gd name="connsiteY15" fmla="*/ 18968 h 140758"/>
                  <a:gd name="connsiteX16" fmla="*/ 78363 w 219956"/>
                  <a:gd name="connsiteY16" fmla="*/ 7 h 140758"/>
                  <a:gd name="connsiteX17" fmla="*/ 120408 w 219956"/>
                  <a:gd name="connsiteY17" fmla="*/ 23506 h 140758"/>
                  <a:gd name="connsiteX18" fmla="*/ 167933 w 219956"/>
                  <a:gd name="connsiteY18" fmla="*/ 7 h 140758"/>
                  <a:gd name="connsiteX19" fmla="*/ 219957 w 219956"/>
                  <a:gd name="connsiteY19" fmla="*/ 60943 h 140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9956" h="140758">
                    <a:moveTo>
                      <a:pt x="219957" y="60943"/>
                    </a:moveTo>
                    <a:lnTo>
                      <a:pt x="219957" y="140759"/>
                    </a:lnTo>
                    <a:lnTo>
                      <a:pt x="181430" y="140759"/>
                    </a:lnTo>
                    <a:lnTo>
                      <a:pt x="181430" y="63130"/>
                    </a:lnTo>
                    <a:cubicBezTo>
                      <a:pt x="181430" y="42305"/>
                      <a:pt x="173822" y="31447"/>
                      <a:pt x="157135" y="31447"/>
                    </a:cubicBezTo>
                    <a:cubicBezTo>
                      <a:pt x="140448" y="31447"/>
                      <a:pt x="129242" y="43602"/>
                      <a:pt x="129242" y="64751"/>
                    </a:cubicBezTo>
                    <a:lnTo>
                      <a:pt x="129242" y="140759"/>
                    </a:lnTo>
                    <a:lnTo>
                      <a:pt x="90715" y="140759"/>
                    </a:lnTo>
                    <a:lnTo>
                      <a:pt x="90715" y="63130"/>
                    </a:lnTo>
                    <a:cubicBezTo>
                      <a:pt x="90715" y="42305"/>
                      <a:pt x="83108" y="31447"/>
                      <a:pt x="66093" y="31447"/>
                    </a:cubicBezTo>
                    <a:cubicBezTo>
                      <a:pt x="49407" y="31447"/>
                      <a:pt x="38527" y="44169"/>
                      <a:pt x="38527" y="64994"/>
                    </a:cubicBezTo>
                    <a:lnTo>
                      <a:pt x="38527" y="140759"/>
                    </a:lnTo>
                    <a:lnTo>
                      <a:pt x="0" y="140759"/>
                    </a:lnTo>
                    <a:lnTo>
                      <a:pt x="0" y="1628"/>
                    </a:lnTo>
                    <a:lnTo>
                      <a:pt x="33619" y="1628"/>
                    </a:lnTo>
                    <a:lnTo>
                      <a:pt x="37137" y="18968"/>
                    </a:lnTo>
                    <a:cubicBezTo>
                      <a:pt x="45644" y="8110"/>
                      <a:pt x="57914" y="331"/>
                      <a:pt x="78363" y="7"/>
                    </a:cubicBezTo>
                    <a:cubicBezTo>
                      <a:pt x="95541" y="-236"/>
                      <a:pt x="111655" y="5922"/>
                      <a:pt x="120408" y="23506"/>
                    </a:cubicBezTo>
                    <a:cubicBezTo>
                      <a:pt x="130224" y="8596"/>
                      <a:pt x="146665" y="7"/>
                      <a:pt x="167933" y="7"/>
                    </a:cubicBezTo>
                    <a:cubicBezTo>
                      <a:pt x="196971" y="7"/>
                      <a:pt x="219957" y="16294"/>
                      <a:pt x="219957" y="60943"/>
                    </a:cubicBezTo>
                    <a:close/>
                  </a:path>
                </a:pathLst>
              </a:custGeom>
              <a:solidFill>
                <a:srgbClr val="FFFFFF"/>
              </a:solidFill>
              <a:ln w="8157"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40651C4F-227B-AC45-A38C-D691F431395B}"/>
                  </a:ext>
                </a:extLst>
              </p:cNvPr>
              <p:cNvSpPr/>
              <p:nvPr/>
            </p:nvSpPr>
            <p:spPr>
              <a:xfrm>
                <a:off x="10803774" y="621421"/>
                <a:ext cx="145928" cy="194882"/>
              </a:xfrm>
              <a:custGeom>
                <a:avLst/>
                <a:gdLst>
                  <a:gd name="connsiteX0" fmla="*/ 145929 w 145928"/>
                  <a:gd name="connsiteY0" fmla="*/ 71471 h 194882"/>
                  <a:gd name="connsiteX1" fmla="*/ 80899 w 145928"/>
                  <a:gd name="connsiteY1" fmla="*/ 142374 h 194882"/>
                  <a:gd name="connsiteX2" fmla="*/ 38527 w 145928"/>
                  <a:gd name="connsiteY2" fmla="*/ 123170 h 194882"/>
                  <a:gd name="connsiteX3" fmla="*/ 38527 w 145928"/>
                  <a:gd name="connsiteY3" fmla="*/ 194882 h 194882"/>
                  <a:gd name="connsiteX4" fmla="*/ 0 w 145928"/>
                  <a:gd name="connsiteY4" fmla="*/ 194882 h 194882"/>
                  <a:gd name="connsiteX5" fmla="*/ 0 w 145928"/>
                  <a:gd name="connsiteY5" fmla="*/ 1622 h 194882"/>
                  <a:gd name="connsiteX6" fmla="*/ 33619 w 145928"/>
                  <a:gd name="connsiteY6" fmla="*/ 1622 h 194882"/>
                  <a:gd name="connsiteX7" fmla="*/ 37464 w 145928"/>
                  <a:gd name="connsiteY7" fmla="*/ 20827 h 194882"/>
                  <a:gd name="connsiteX8" fmla="*/ 80654 w 145928"/>
                  <a:gd name="connsiteY8" fmla="*/ 2 h 194882"/>
                  <a:gd name="connsiteX9" fmla="*/ 145929 w 145928"/>
                  <a:gd name="connsiteY9" fmla="*/ 71471 h 194882"/>
                  <a:gd name="connsiteX10" fmla="*/ 106911 w 145928"/>
                  <a:gd name="connsiteY10" fmla="*/ 70904 h 194882"/>
                  <a:gd name="connsiteX11" fmla="*/ 72228 w 145928"/>
                  <a:gd name="connsiteY11" fmla="*/ 31118 h 194882"/>
                  <a:gd name="connsiteX12" fmla="*/ 38036 w 145928"/>
                  <a:gd name="connsiteY12" fmla="*/ 70904 h 194882"/>
                  <a:gd name="connsiteX13" fmla="*/ 72228 w 145928"/>
                  <a:gd name="connsiteY13" fmla="*/ 111258 h 194882"/>
                  <a:gd name="connsiteX14" fmla="*/ 106911 w 145928"/>
                  <a:gd name="connsiteY14" fmla="*/ 70904 h 194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928" h="194882">
                    <a:moveTo>
                      <a:pt x="145929" y="71471"/>
                    </a:moveTo>
                    <a:cubicBezTo>
                      <a:pt x="145929" y="114742"/>
                      <a:pt x="118608" y="142374"/>
                      <a:pt x="80899" y="142374"/>
                    </a:cubicBezTo>
                    <a:cubicBezTo>
                      <a:pt x="61513" y="142374"/>
                      <a:pt x="47607" y="134514"/>
                      <a:pt x="38527" y="123170"/>
                    </a:cubicBezTo>
                    <a:lnTo>
                      <a:pt x="38527" y="194882"/>
                    </a:lnTo>
                    <a:lnTo>
                      <a:pt x="0" y="194882"/>
                    </a:lnTo>
                    <a:lnTo>
                      <a:pt x="0" y="1622"/>
                    </a:lnTo>
                    <a:lnTo>
                      <a:pt x="33619" y="1622"/>
                    </a:lnTo>
                    <a:lnTo>
                      <a:pt x="37464" y="20827"/>
                    </a:lnTo>
                    <a:cubicBezTo>
                      <a:pt x="46462" y="8915"/>
                      <a:pt x="60695" y="2"/>
                      <a:pt x="80654" y="2"/>
                    </a:cubicBezTo>
                    <a:cubicBezTo>
                      <a:pt x="118608" y="-242"/>
                      <a:pt x="145929" y="27633"/>
                      <a:pt x="145929" y="71471"/>
                    </a:cubicBezTo>
                    <a:close/>
                    <a:moveTo>
                      <a:pt x="106911" y="70904"/>
                    </a:moveTo>
                    <a:cubicBezTo>
                      <a:pt x="106911" y="47324"/>
                      <a:pt x="93251" y="31118"/>
                      <a:pt x="72228" y="31118"/>
                    </a:cubicBezTo>
                    <a:cubicBezTo>
                      <a:pt x="51206" y="31118"/>
                      <a:pt x="38036" y="47324"/>
                      <a:pt x="38036" y="70904"/>
                    </a:cubicBezTo>
                    <a:cubicBezTo>
                      <a:pt x="38036" y="94727"/>
                      <a:pt x="51124" y="111258"/>
                      <a:pt x="72228" y="111258"/>
                    </a:cubicBezTo>
                    <a:cubicBezTo>
                      <a:pt x="93251" y="111258"/>
                      <a:pt x="106911" y="94727"/>
                      <a:pt x="106911" y="70904"/>
                    </a:cubicBezTo>
                    <a:close/>
                  </a:path>
                </a:pathLst>
              </a:custGeom>
              <a:solidFill>
                <a:srgbClr val="FFFFFF"/>
              </a:solidFill>
              <a:ln w="8157"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DA2B71E1-3F2A-AC4A-AAD4-4E58DC0B932E}"/>
                  </a:ext>
                </a:extLst>
              </p:cNvPr>
              <p:cNvSpPr/>
              <p:nvPr/>
            </p:nvSpPr>
            <p:spPr>
              <a:xfrm>
                <a:off x="10972034" y="572723"/>
                <a:ext cx="38527" cy="189451"/>
              </a:xfrm>
              <a:custGeom>
                <a:avLst/>
                <a:gdLst>
                  <a:gd name="connsiteX0" fmla="*/ 0 w 38527"/>
                  <a:gd name="connsiteY0" fmla="*/ 0 h 189451"/>
                  <a:gd name="connsiteX1" fmla="*/ 38527 w 38527"/>
                  <a:gd name="connsiteY1" fmla="*/ 0 h 189451"/>
                  <a:gd name="connsiteX2" fmla="*/ 38527 w 38527"/>
                  <a:gd name="connsiteY2" fmla="*/ 189452 h 189451"/>
                  <a:gd name="connsiteX3" fmla="*/ 0 w 38527"/>
                  <a:gd name="connsiteY3" fmla="*/ 189452 h 189451"/>
                  <a:gd name="connsiteX4" fmla="*/ 0 w 38527"/>
                  <a:gd name="connsiteY4" fmla="*/ 0 h 1894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527" h="189451">
                    <a:moveTo>
                      <a:pt x="0" y="0"/>
                    </a:moveTo>
                    <a:lnTo>
                      <a:pt x="38527" y="0"/>
                    </a:lnTo>
                    <a:lnTo>
                      <a:pt x="38527"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FF171272-8A31-B846-BF2A-5920AC9CB0A1}"/>
                  </a:ext>
                </a:extLst>
              </p:cNvPr>
              <p:cNvSpPr/>
              <p:nvPr/>
            </p:nvSpPr>
            <p:spPr>
              <a:xfrm>
                <a:off x="11032483" y="621504"/>
                <a:ext cx="148055" cy="142291"/>
              </a:xfrm>
              <a:custGeom>
                <a:avLst/>
                <a:gdLst>
                  <a:gd name="connsiteX0" fmla="*/ 0 w 148055"/>
                  <a:gd name="connsiteY0" fmla="*/ 71146 h 142291"/>
                  <a:gd name="connsiteX1" fmla="*/ 74028 w 148055"/>
                  <a:gd name="connsiteY1" fmla="*/ 0 h 142291"/>
                  <a:gd name="connsiteX2" fmla="*/ 148056 w 148055"/>
                  <a:gd name="connsiteY2" fmla="*/ 71146 h 142291"/>
                  <a:gd name="connsiteX3" fmla="*/ 74028 w 148055"/>
                  <a:gd name="connsiteY3" fmla="*/ 142291 h 142291"/>
                  <a:gd name="connsiteX4" fmla="*/ 0 w 148055"/>
                  <a:gd name="connsiteY4" fmla="*/ 71146 h 142291"/>
                  <a:gd name="connsiteX5" fmla="*/ 108956 w 148055"/>
                  <a:gd name="connsiteY5" fmla="*/ 71146 h 142291"/>
                  <a:gd name="connsiteX6" fmla="*/ 74028 w 148055"/>
                  <a:gd name="connsiteY6" fmla="*/ 31116 h 142291"/>
                  <a:gd name="connsiteX7" fmla="*/ 39345 w 148055"/>
                  <a:gd name="connsiteY7" fmla="*/ 71146 h 142291"/>
                  <a:gd name="connsiteX8" fmla="*/ 74028 w 148055"/>
                  <a:gd name="connsiteY8" fmla="*/ 111175 h 142291"/>
                  <a:gd name="connsiteX9" fmla="*/ 108956 w 148055"/>
                  <a:gd name="connsiteY9" fmla="*/ 71146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055" h="142291">
                    <a:moveTo>
                      <a:pt x="0" y="71146"/>
                    </a:moveTo>
                    <a:cubicBezTo>
                      <a:pt x="0" y="28361"/>
                      <a:pt x="29202" y="0"/>
                      <a:pt x="74028" y="0"/>
                    </a:cubicBezTo>
                    <a:cubicBezTo>
                      <a:pt x="118854" y="0"/>
                      <a:pt x="148056" y="28442"/>
                      <a:pt x="148056" y="71146"/>
                    </a:cubicBezTo>
                    <a:cubicBezTo>
                      <a:pt x="148056" y="114173"/>
                      <a:pt x="118854" y="142291"/>
                      <a:pt x="74028" y="142291"/>
                    </a:cubicBezTo>
                    <a:cubicBezTo>
                      <a:pt x="29202" y="142291"/>
                      <a:pt x="0" y="113849"/>
                      <a:pt x="0" y="71146"/>
                    </a:cubicBezTo>
                    <a:close/>
                    <a:moveTo>
                      <a:pt x="108956" y="71146"/>
                    </a:moveTo>
                    <a:cubicBezTo>
                      <a:pt x="108956" y="47566"/>
                      <a:pt x="95541" y="31116"/>
                      <a:pt x="74028" y="31116"/>
                    </a:cubicBezTo>
                    <a:cubicBezTo>
                      <a:pt x="52433" y="31116"/>
                      <a:pt x="39345" y="47647"/>
                      <a:pt x="39345" y="71146"/>
                    </a:cubicBezTo>
                    <a:cubicBezTo>
                      <a:pt x="39345" y="94645"/>
                      <a:pt x="52433" y="111175"/>
                      <a:pt x="74028" y="111175"/>
                    </a:cubicBezTo>
                    <a:cubicBezTo>
                      <a:pt x="95623" y="111175"/>
                      <a:pt x="108956" y="94645"/>
                      <a:pt x="108956" y="71146"/>
                    </a:cubicBezTo>
                    <a:close/>
                  </a:path>
                </a:pathLst>
              </a:custGeom>
              <a:solidFill>
                <a:srgbClr val="FFFFFF"/>
              </a:solidFill>
              <a:ln w="8157"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FF58F74A-15EF-6146-9C9A-A849037A7FE5}"/>
                  </a:ext>
                </a:extLst>
              </p:cNvPr>
              <p:cNvSpPr/>
              <p:nvPr/>
            </p:nvSpPr>
            <p:spPr>
              <a:xfrm>
                <a:off x="11182093" y="623044"/>
                <a:ext cx="149610" cy="193179"/>
              </a:xfrm>
              <a:custGeom>
                <a:avLst/>
                <a:gdLst>
                  <a:gd name="connsiteX0" fmla="*/ 0 w 149610"/>
                  <a:gd name="connsiteY0" fmla="*/ 0 h 193179"/>
                  <a:gd name="connsiteX1" fmla="*/ 40981 w 149610"/>
                  <a:gd name="connsiteY1" fmla="*/ 0 h 193179"/>
                  <a:gd name="connsiteX2" fmla="*/ 75091 w 149610"/>
                  <a:gd name="connsiteY2" fmla="*/ 99021 h 193179"/>
                  <a:gd name="connsiteX3" fmla="*/ 108383 w 149610"/>
                  <a:gd name="connsiteY3" fmla="*/ 0 h 193179"/>
                  <a:gd name="connsiteX4" fmla="*/ 149610 w 149610"/>
                  <a:gd name="connsiteY4" fmla="*/ 0 h 193179"/>
                  <a:gd name="connsiteX5" fmla="*/ 87361 w 149610"/>
                  <a:gd name="connsiteY5" fmla="*/ 158822 h 193179"/>
                  <a:gd name="connsiteX6" fmla="*/ 49652 w 149610"/>
                  <a:gd name="connsiteY6" fmla="*/ 193179 h 193179"/>
                  <a:gd name="connsiteX7" fmla="*/ 12188 w 149610"/>
                  <a:gd name="connsiteY7" fmla="*/ 193179 h 193179"/>
                  <a:gd name="connsiteX8" fmla="*/ 12188 w 149610"/>
                  <a:gd name="connsiteY8" fmla="*/ 161010 h 193179"/>
                  <a:gd name="connsiteX9" fmla="*/ 33538 w 149610"/>
                  <a:gd name="connsiteY9" fmla="*/ 161010 h 193179"/>
                  <a:gd name="connsiteX10" fmla="*/ 50470 w 149610"/>
                  <a:gd name="connsiteY10" fmla="*/ 149098 h 193179"/>
                  <a:gd name="connsiteX11" fmla="*/ 53987 w 149610"/>
                  <a:gd name="connsiteY11" fmla="*/ 139860 h 193179"/>
                  <a:gd name="connsiteX12" fmla="*/ 0 w 149610"/>
                  <a:gd name="connsiteY12" fmla="*/ 0 h 193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9610" h="193179">
                    <a:moveTo>
                      <a:pt x="0" y="0"/>
                    </a:moveTo>
                    <a:lnTo>
                      <a:pt x="40981" y="0"/>
                    </a:lnTo>
                    <a:lnTo>
                      <a:pt x="75091" y="99021"/>
                    </a:lnTo>
                    <a:lnTo>
                      <a:pt x="108383" y="0"/>
                    </a:lnTo>
                    <a:lnTo>
                      <a:pt x="149610" y="0"/>
                    </a:lnTo>
                    <a:lnTo>
                      <a:pt x="87361" y="158822"/>
                    </a:lnTo>
                    <a:cubicBezTo>
                      <a:pt x="78609" y="181835"/>
                      <a:pt x="71492" y="193179"/>
                      <a:pt x="49652" y="193179"/>
                    </a:cubicBezTo>
                    <a:lnTo>
                      <a:pt x="12188" y="193179"/>
                    </a:lnTo>
                    <a:lnTo>
                      <a:pt x="12188" y="161010"/>
                    </a:lnTo>
                    <a:lnTo>
                      <a:pt x="33538" y="161010"/>
                    </a:lnTo>
                    <a:cubicBezTo>
                      <a:pt x="43353" y="161010"/>
                      <a:pt x="46625" y="158579"/>
                      <a:pt x="50470" y="149098"/>
                    </a:cubicBezTo>
                    <a:lnTo>
                      <a:pt x="53987" y="139860"/>
                    </a:lnTo>
                    <a:lnTo>
                      <a:pt x="0" y="0"/>
                    </a:lnTo>
                    <a:close/>
                  </a:path>
                </a:pathLst>
              </a:custGeom>
              <a:solidFill>
                <a:srgbClr val="FFFFFF"/>
              </a:solidFill>
              <a:ln w="8157"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7C3AAEC4-B29D-094D-87D2-048E63B1DD2B}"/>
                  </a:ext>
                </a:extLst>
              </p:cNvPr>
              <p:cNvSpPr/>
              <p:nvPr/>
            </p:nvSpPr>
            <p:spPr>
              <a:xfrm>
                <a:off x="11333175" y="621423"/>
                <a:ext cx="143147" cy="142291"/>
              </a:xfrm>
              <a:custGeom>
                <a:avLst/>
                <a:gdLst>
                  <a:gd name="connsiteX0" fmla="*/ 0 w 143147"/>
                  <a:gd name="connsiteY0" fmla="*/ 71470 h 142291"/>
                  <a:gd name="connsiteX1" fmla="*/ 72147 w 143147"/>
                  <a:gd name="connsiteY1" fmla="*/ 0 h 142291"/>
                  <a:gd name="connsiteX2" fmla="*/ 143148 w 143147"/>
                  <a:gd name="connsiteY2" fmla="*/ 66851 h 142291"/>
                  <a:gd name="connsiteX3" fmla="*/ 142085 w 143147"/>
                  <a:gd name="connsiteY3" fmla="*/ 79816 h 142291"/>
                  <a:gd name="connsiteX4" fmla="*/ 40163 w 143147"/>
                  <a:gd name="connsiteY4" fmla="*/ 79816 h 142291"/>
                  <a:gd name="connsiteX5" fmla="*/ 40163 w 143147"/>
                  <a:gd name="connsiteY5" fmla="*/ 81680 h 142291"/>
                  <a:gd name="connsiteX6" fmla="*/ 73210 w 143147"/>
                  <a:gd name="connsiteY6" fmla="*/ 113363 h 142291"/>
                  <a:gd name="connsiteX7" fmla="*/ 102985 w 143147"/>
                  <a:gd name="connsiteY7" fmla="*/ 93591 h 142291"/>
                  <a:gd name="connsiteX8" fmla="*/ 140939 w 143147"/>
                  <a:gd name="connsiteY8" fmla="*/ 93591 h 142291"/>
                  <a:gd name="connsiteX9" fmla="*/ 74846 w 143147"/>
                  <a:gd name="connsiteY9" fmla="*/ 142291 h 142291"/>
                  <a:gd name="connsiteX10" fmla="*/ 0 w 143147"/>
                  <a:gd name="connsiteY10" fmla="*/ 71470 h 142291"/>
                  <a:gd name="connsiteX11" fmla="*/ 104375 w 143147"/>
                  <a:gd name="connsiteY11" fmla="*/ 54939 h 142291"/>
                  <a:gd name="connsiteX12" fmla="*/ 72392 w 143147"/>
                  <a:gd name="connsiteY12" fmla="*/ 28442 h 142291"/>
                  <a:gd name="connsiteX13" fmla="*/ 40981 w 143147"/>
                  <a:gd name="connsiteY13" fmla="*/ 54939 h 142291"/>
                  <a:gd name="connsiteX14" fmla="*/ 104375 w 143147"/>
                  <a:gd name="connsiteY14" fmla="*/ 54939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147" h="142291">
                    <a:moveTo>
                      <a:pt x="0" y="71470"/>
                    </a:moveTo>
                    <a:cubicBezTo>
                      <a:pt x="0" y="28199"/>
                      <a:pt x="28711" y="0"/>
                      <a:pt x="72147" y="0"/>
                    </a:cubicBezTo>
                    <a:cubicBezTo>
                      <a:pt x="114191" y="0"/>
                      <a:pt x="142657" y="26011"/>
                      <a:pt x="143148" y="66851"/>
                    </a:cubicBezTo>
                    <a:cubicBezTo>
                      <a:pt x="143148" y="70903"/>
                      <a:pt x="142902" y="75521"/>
                      <a:pt x="142085" y="79816"/>
                    </a:cubicBezTo>
                    <a:lnTo>
                      <a:pt x="40163" y="79816"/>
                    </a:lnTo>
                    <a:lnTo>
                      <a:pt x="40163" y="81680"/>
                    </a:lnTo>
                    <a:cubicBezTo>
                      <a:pt x="40981" y="101452"/>
                      <a:pt x="53824" y="113363"/>
                      <a:pt x="73210" y="113363"/>
                    </a:cubicBezTo>
                    <a:cubicBezTo>
                      <a:pt x="88752" y="113363"/>
                      <a:pt x="99713" y="106638"/>
                      <a:pt x="102985" y="93591"/>
                    </a:cubicBezTo>
                    <a:lnTo>
                      <a:pt x="140939" y="93591"/>
                    </a:lnTo>
                    <a:cubicBezTo>
                      <a:pt x="136604" y="120656"/>
                      <a:pt x="112228" y="142291"/>
                      <a:pt x="74846" y="142291"/>
                    </a:cubicBezTo>
                    <a:cubicBezTo>
                      <a:pt x="28139" y="142372"/>
                      <a:pt x="0" y="114498"/>
                      <a:pt x="0" y="71470"/>
                    </a:cubicBezTo>
                    <a:close/>
                    <a:moveTo>
                      <a:pt x="104375" y="54939"/>
                    </a:moveTo>
                    <a:cubicBezTo>
                      <a:pt x="101676" y="37923"/>
                      <a:pt x="89897" y="28442"/>
                      <a:pt x="72392" y="28442"/>
                    </a:cubicBezTo>
                    <a:cubicBezTo>
                      <a:pt x="55705" y="28442"/>
                      <a:pt x="43190" y="38490"/>
                      <a:pt x="40981" y="54939"/>
                    </a:cubicBezTo>
                    <a:lnTo>
                      <a:pt x="104375" y="54939"/>
                    </a:lnTo>
                    <a:close/>
                  </a:path>
                </a:pathLst>
              </a:custGeom>
              <a:solidFill>
                <a:srgbClr val="FFFFFF"/>
              </a:solidFill>
              <a:ln w="8157"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913ACC33-06CF-8C40-A5CB-375876DD2197}"/>
                  </a:ext>
                </a:extLst>
              </p:cNvPr>
              <p:cNvSpPr/>
              <p:nvPr/>
            </p:nvSpPr>
            <p:spPr>
              <a:xfrm>
                <a:off x="11498572" y="623044"/>
                <a:ext cx="85479" cy="139050"/>
              </a:xfrm>
              <a:custGeom>
                <a:avLst/>
                <a:gdLst>
                  <a:gd name="connsiteX0" fmla="*/ 85480 w 85479"/>
                  <a:gd name="connsiteY0" fmla="*/ 0 h 139050"/>
                  <a:gd name="connsiteX1" fmla="*/ 85480 w 85479"/>
                  <a:gd name="connsiteY1" fmla="*/ 34600 h 139050"/>
                  <a:gd name="connsiteX2" fmla="*/ 70183 w 85479"/>
                  <a:gd name="connsiteY2" fmla="*/ 34600 h 139050"/>
                  <a:gd name="connsiteX3" fmla="*/ 38527 w 85479"/>
                  <a:gd name="connsiteY3" fmla="*/ 70822 h 139050"/>
                  <a:gd name="connsiteX4" fmla="*/ 38527 w 85479"/>
                  <a:gd name="connsiteY4" fmla="*/ 139050 h 139050"/>
                  <a:gd name="connsiteX5" fmla="*/ 0 w 85479"/>
                  <a:gd name="connsiteY5" fmla="*/ 139050 h 139050"/>
                  <a:gd name="connsiteX6" fmla="*/ 0 w 85479"/>
                  <a:gd name="connsiteY6" fmla="*/ 0 h 139050"/>
                  <a:gd name="connsiteX7" fmla="*/ 34928 w 85479"/>
                  <a:gd name="connsiteY7" fmla="*/ 0 h 139050"/>
                  <a:gd name="connsiteX8" fmla="*/ 38446 w 85479"/>
                  <a:gd name="connsiteY8" fmla="*/ 20825 h 139050"/>
                  <a:gd name="connsiteX9" fmla="*/ 78854 w 85479"/>
                  <a:gd name="connsiteY9" fmla="*/ 0 h 139050"/>
                  <a:gd name="connsiteX10" fmla="*/ 85480 w 85479"/>
                  <a:gd name="connsiteY10" fmla="*/ 0 h 13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479" h="139050">
                    <a:moveTo>
                      <a:pt x="85480" y="0"/>
                    </a:moveTo>
                    <a:lnTo>
                      <a:pt x="85480" y="34600"/>
                    </a:lnTo>
                    <a:lnTo>
                      <a:pt x="70183" y="34600"/>
                    </a:lnTo>
                    <a:cubicBezTo>
                      <a:pt x="47198" y="34600"/>
                      <a:pt x="38527" y="49753"/>
                      <a:pt x="38527" y="70822"/>
                    </a:cubicBezTo>
                    <a:lnTo>
                      <a:pt x="38527" y="139050"/>
                    </a:lnTo>
                    <a:lnTo>
                      <a:pt x="0" y="139050"/>
                    </a:lnTo>
                    <a:lnTo>
                      <a:pt x="0" y="0"/>
                    </a:lnTo>
                    <a:lnTo>
                      <a:pt x="34928" y="0"/>
                    </a:lnTo>
                    <a:lnTo>
                      <a:pt x="38446" y="20825"/>
                    </a:lnTo>
                    <a:cubicBezTo>
                      <a:pt x="46135" y="8346"/>
                      <a:pt x="57014" y="0"/>
                      <a:pt x="78854" y="0"/>
                    </a:cubicBezTo>
                    <a:lnTo>
                      <a:pt x="85480" y="0"/>
                    </a:lnTo>
                    <a:close/>
                  </a:path>
                </a:pathLst>
              </a:custGeom>
              <a:solidFill>
                <a:srgbClr val="FFFFFF"/>
              </a:solidFill>
              <a:ln w="8157"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8299D56E-C2C5-D24F-ABF0-A0FF5D30D22F}"/>
                  </a:ext>
                </a:extLst>
              </p:cNvPr>
              <p:cNvSpPr/>
              <p:nvPr/>
            </p:nvSpPr>
            <p:spPr>
              <a:xfrm>
                <a:off x="11594931" y="621177"/>
                <a:ext cx="131123" cy="142698"/>
              </a:xfrm>
              <a:custGeom>
                <a:avLst/>
                <a:gdLst>
                  <a:gd name="connsiteX0" fmla="*/ 36728 w 131123"/>
                  <a:gd name="connsiteY0" fmla="*/ 94728 h 142698"/>
                  <a:gd name="connsiteX1" fmla="*/ 67566 w 131123"/>
                  <a:gd name="connsiteY1" fmla="*/ 115310 h 142698"/>
                  <a:gd name="connsiteX2" fmla="*/ 93496 w 131123"/>
                  <a:gd name="connsiteY2" fmla="*/ 100401 h 142698"/>
                  <a:gd name="connsiteX3" fmla="*/ 61267 w 131123"/>
                  <a:gd name="connsiteY3" fmla="*/ 85248 h 142698"/>
                  <a:gd name="connsiteX4" fmla="*/ 3108 w 131123"/>
                  <a:gd name="connsiteY4" fmla="*/ 45461 h 142698"/>
                  <a:gd name="connsiteX5" fmla="*/ 63476 w 131123"/>
                  <a:gd name="connsiteY5" fmla="*/ 2 h 142698"/>
                  <a:gd name="connsiteX6" fmla="*/ 128997 w 131123"/>
                  <a:gd name="connsiteY6" fmla="*/ 44894 h 142698"/>
                  <a:gd name="connsiteX7" fmla="*/ 92105 w 131123"/>
                  <a:gd name="connsiteY7" fmla="*/ 44894 h 142698"/>
                  <a:gd name="connsiteX8" fmla="*/ 64785 w 131123"/>
                  <a:gd name="connsiteY8" fmla="*/ 27067 h 142698"/>
                  <a:gd name="connsiteX9" fmla="*/ 39918 w 131123"/>
                  <a:gd name="connsiteY9" fmla="*/ 41410 h 142698"/>
                  <a:gd name="connsiteX10" fmla="*/ 72147 w 131123"/>
                  <a:gd name="connsiteY10" fmla="*/ 55509 h 142698"/>
                  <a:gd name="connsiteX11" fmla="*/ 131123 w 131123"/>
                  <a:gd name="connsiteY11" fmla="*/ 97483 h 142698"/>
                  <a:gd name="connsiteX12" fmla="*/ 67239 w 131123"/>
                  <a:gd name="connsiteY12" fmla="*/ 142699 h 142698"/>
                  <a:gd name="connsiteX13" fmla="*/ 0 w 131123"/>
                  <a:gd name="connsiteY13" fmla="*/ 94809 h 142698"/>
                  <a:gd name="connsiteX14" fmla="*/ 36728 w 131123"/>
                  <a:gd name="connsiteY14" fmla="*/ 94809 h 1426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1123" h="142698">
                    <a:moveTo>
                      <a:pt x="36728" y="94728"/>
                    </a:moveTo>
                    <a:cubicBezTo>
                      <a:pt x="38118" y="106883"/>
                      <a:pt x="48752" y="115310"/>
                      <a:pt x="67566" y="115310"/>
                    </a:cubicBezTo>
                    <a:cubicBezTo>
                      <a:pt x="83680" y="115310"/>
                      <a:pt x="93496" y="110124"/>
                      <a:pt x="93496" y="100401"/>
                    </a:cubicBezTo>
                    <a:cubicBezTo>
                      <a:pt x="93496" y="89056"/>
                      <a:pt x="83926" y="88246"/>
                      <a:pt x="61267" y="85248"/>
                    </a:cubicBezTo>
                    <a:cubicBezTo>
                      <a:pt x="28466" y="81439"/>
                      <a:pt x="3108" y="74146"/>
                      <a:pt x="3108" y="45461"/>
                    </a:cubicBezTo>
                    <a:cubicBezTo>
                      <a:pt x="3108" y="17829"/>
                      <a:pt x="27403" y="-241"/>
                      <a:pt x="63476" y="2"/>
                    </a:cubicBezTo>
                    <a:cubicBezTo>
                      <a:pt x="101185" y="2"/>
                      <a:pt x="127115" y="16533"/>
                      <a:pt x="128997" y="44894"/>
                    </a:cubicBezTo>
                    <a:lnTo>
                      <a:pt x="92105" y="44894"/>
                    </a:lnTo>
                    <a:cubicBezTo>
                      <a:pt x="91042" y="33793"/>
                      <a:pt x="80326" y="27067"/>
                      <a:pt x="64785" y="27067"/>
                    </a:cubicBezTo>
                    <a:cubicBezTo>
                      <a:pt x="49734" y="27067"/>
                      <a:pt x="39918" y="32496"/>
                      <a:pt x="39918" y="41410"/>
                    </a:cubicBezTo>
                    <a:cubicBezTo>
                      <a:pt x="39918" y="51944"/>
                      <a:pt x="51942" y="53078"/>
                      <a:pt x="72147" y="55509"/>
                    </a:cubicBezTo>
                    <a:cubicBezTo>
                      <a:pt x="104375" y="58750"/>
                      <a:pt x="131123" y="66043"/>
                      <a:pt x="131123" y="97483"/>
                    </a:cubicBezTo>
                    <a:cubicBezTo>
                      <a:pt x="131123" y="125115"/>
                      <a:pt x="104866" y="142699"/>
                      <a:pt x="67239" y="142699"/>
                    </a:cubicBezTo>
                    <a:cubicBezTo>
                      <a:pt x="28139" y="142699"/>
                      <a:pt x="1636" y="124548"/>
                      <a:pt x="0" y="94809"/>
                    </a:cubicBezTo>
                    <a:lnTo>
                      <a:pt x="36728" y="94809"/>
                    </a:lnTo>
                    <a:close/>
                  </a:path>
                </a:pathLst>
              </a:custGeom>
              <a:solidFill>
                <a:srgbClr val="FFFFFF"/>
              </a:solidFill>
              <a:ln w="8157"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2667378626"/>
      </p:ext>
    </p:extLst>
  </p:cSld>
  <p:clrMapOvr>
    <a:masterClrMapping/>
  </p:clrMapOvr>
  <p:extLst>
    <p:ext uri="{DCECCB84-F9BA-43D5-87BE-67443E8EF086}">
      <p15:sldGuideLst xmlns:p15="http://schemas.microsoft.com/office/powerpoint/2012/main">
        <p15:guide id="1" orient="horz" pos="399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wo column content: v3">
    <p:bg>
      <p:bgPr>
        <a:solidFill>
          <a:schemeClr val="accent3"/>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07ECB5-C27F-E842-8A60-ACD20E7A9B86}"/>
              </a:ext>
            </a:extLst>
          </p:cNvPr>
          <p:cNvSpPr>
            <a:spLocks noGrp="1"/>
          </p:cNvSpPr>
          <p:nvPr>
            <p:ph type="title" hasCustomPrompt="1"/>
          </p:nvPr>
        </p:nvSpPr>
        <p:spPr>
          <a:xfrm>
            <a:off x="479425" y="372269"/>
            <a:ext cx="11233150" cy="1035804"/>
          </a:xfrm>
        </p:spPr>
        <p:txBody>
          <a:bodyPr/>
          <a:lstStyle>
            <a:lvl1pPr>
              <a:defRPr>
                <a:solidFill>
                  <a:schemeClr val="tx1"/>
                </a:solidFill>
              </a:defRPr>
            </a:lvl1pPr>
          </a:lstStyle>
          <a:p>
            <a:r>
              <a:rPr lang="en-GB" dirty="0"/>
              <a:t>[Two column content: v3]</a:t>
            </a:r>
          </a:p>
        </p:txBody>
      </p:sp>
      <p:sp>
        <p:nvSpPr>
          <p:cNvPr id="3" name="Content Placeholder 2">
            <a:extLst>
              <a:ext uri="{FF2B5EF4-FFF2-40B4-BE49-F238E27FC236}">
                <a16:creationId xmlns:a16="http://schemas.microsoft.com/office/drawing/2014/main" id="{E88BD569-3B4A-4D40-840C-3B853E744D04}"/>
              </a:ext>
            </a:extLst>
          </p:cNvPr>
          <p:cNvSpPr>
            <a:spLocks noGrp="1"/>
          </p:cNvSpPr>
          <p:nvPr>
            <p:ph idx="1" hasCustomPrompt="1"/>
          </p:nvPr>
        </p:nvSpPr>
        <p:spPr>
          <a:xfrm>
            <a:off x="479425" y="2041200"/>
            <a:ext cx="5540375" cy="3564000"/>
          </a:xfrm>
        </p:spPr>
        <p:txBody>
          <a:bodyPr rIns="288000"/>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dirty="0"/>
              <a:t>First level &lt;Heading&gt;</a:t>
            </a:r>
          </a:p>
          <a:p>
            <a:pPr lvl="1"/>
            <a:r>
              <a:rPr lang="en-GB" dirty="0"/>
              <a:t>Second level &lt;Bullet Level 1/Text: With para spacing&gt;</a:t>
            </a:r>
          </a:p>
          <a:p>
            <a:pPr lvl="2"/>
            <a:r>
              <a:rPr lang="en-GB" dirty="0"/>
              <a:t>Third level &lt;Bullet Level 2/Text: With para spacing&gt;</a:t>
            </a:r>
          </a:p>
          <a:p>
            <a:pPr lvl="3"/>
            <a:r>
              <a:rPr lang="en-GB" dirty="0"/>
              <a:t>Fourth level &lt;Bullet Level 1: No para spacing&gt;</a:t>
            </a:r>
          </a:p>
          <a:p>
            <a:pPr lvl="4"/>
            <a:r>
              <a:rPr lang="en-GB" dirty="0"/>
              <a:t>Fifth level &lt;Bullet Level 2/Text: No para spacing&gt;</a:t>
            </a:r>
          </a:p>
        </p:txBody>
      </p:sp>
      <p:sp>
        <p:nvSpPr>
          <p:cNvPr id="5" name="Footer Placeholder 4">
            <a:extLst>
              <a:ext uri="{FF2B5EF4-FFF2-40B4-BE49-F238E27FC236}">
                <a16:creationId xmlns:a16="http://schemas.microsoft.com/office/drawing/2014/main" id="{1C3B6DC8-6814-EB49-9CF8-0E18891ACA0A}"/>
              </a:ext>
            </a:extLst>
          </p:cNvPr>
          <p:cNvSpPr>
            <a:spLocks noGrp="1"/>
          </p:cNvSpPr>
          <p:nvPr>
            <p:ph type="ftr" sz="quarter" idx="11"/>
          </p:nvPr>
        </p:nvSpPr>
        <p:spPr/>
        <p:txBody>
          <a:bodyPr/>
          <a:lstStyle>
            <a:lvl1pPr>
              <a:defRPr>
                <a:solidFill>
                  <a:schemeClr val="tx1"/>
                </a:solidFill>
              </a:defRPr>
            </a:lvl1pPr>
          </a:lstStyle>
          <a:p>
            <a:r>
              <a:rPr lang="en-GB"/>
              <a:t>Presentation title</a:t>
            </a:r>
          </a:p>
        </p:txBody>
      </p:sp>
      <p:sp>
        <p:nvSpPr>
          <p:cNvPr id="6" name="Slide Number Placeholder 5">
            <a:extLst>
              <a:ext uri="{FF2B5EF4-FFF2-40B4-BE49-F238E27FC236}">
                <a16:creationId xmlns:a16="http://schemas.microsoft.com/office/drawing/2014/main" id="{19A5FB10-33AF-DF4E-A402-7B3DB326B220}"/>
              </a:ext>
            </a:extLst>
          </p:cNvPr>
          <p:cNvSpPr>
            <a:spLocks noGrp="1"/>
          </p:cNvSpPr>
          <p:nvPr>
            <p:ph type="sldNum" sz="quarter" idx="12"/>
          </p:nvPr>
        </p:nvSpPr>
        <p:spPr/>
        <p:txBody>
          <a:bodyPr/>
          <a:lstStyle>
            <a:lvl1pPr>
              <a:defRPr>
                <a:solidFill>
                  <a:schemeClr val="tx1"/>
                </a:solidFill>
              </a:defRPr>
            </a:lvl1pPr>
          </a:lstStyle>
          <a:p>
            <a:fld id="{FD15E2C3-2FDC-5443-A5D7-CEF7C1191BA7}" type="slidenum">
              <a:rPr lang="en-GB" smtClean="0"/>
              <a:pPr/>
              <a:t>‹#›</a:t>
            </a:fld>
            <a:endParaRPr lang="en-GB"/>
          </a:p>
        </p:txBody>
      </p:sp>
      <p:sp>
        <p:nvSpPr>
          <p:cNvPr id="8" name="Content Placeholder 2">
            <a:extLst>
              <a:ext uri="{FF2B5EF4-FFF2-40B4-BE49-F238E27FC236}">
                <a16:creationId xmlns:a16="http://schemas.microsoft.com/office/drawing/2014/main" id="{192FD02E-C33B-D94E-8EA2-892C432F27DC}"/>
              </a:ext>
            </a:extLst>
          </p:cNvPr>
          <p:cNvSpPr>
            <a:spLocks noGrp="1"/>
          </p:cNvSpPr>
          <p:nvPr>
            <p:ph idx="13" hasCustomPrompt="1"/>
          </p:nvPr>
        </p:nvSpPr>
        <p:spPr>
          <a:xfrm>
            <a:off x="6172200" y="2041200"/>
            <a:ext cx="5540375" cy="3564000"/>
          </a:xfrm>
        </p:spPr>
        <p:txBody>
          <a:bodyPr lIns="288000"/>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dirty="0"/>
              <a:t>First level &lt;Heading&gt;</a:t>
            </a:r>
          </a:p>
          <a:p>
            <a:pPr lvl="1"/>
            <a:r>
              <a:rPr lang="en-GB" dirty="0"/>
              <a:t>Second level &lt;Bullet Level 1/Text: With para spacing&gt;</a:t>
            </a:r>
          </a:p>
          <a:p>
            <a:pPr lvl="2"/>
            <a:r>
              <a:rPr lang="en-GB" dirty="0"/>
              <a:t>Third level &lt;Bullet Level 2/Text: With para spacing&gt;</a:t>
            </a:r>
          </a:p>
          <a:p>
            <a:pPr lvl="3"/>
            <a:r>
              <a:rPr lang="en-GB" dirty="0"/>
              <a:t>Fourth level &lt;Bullet Level 1: No para spacing&gt;</a:t>
            </a:r>
          </a:p>
          <a:p>
            <a:pPr lvl="4"/>
            <a:r>
              <a:rPr lang="en-GB" dirty="0"/>
              <a:t>Fifth level &lt;Bullet Level 2/Text: No para spacing&gt;</a:t>
            </a:r>
          </a:p>
        </p:txBody>
      </p:sp>
      <p:cxnSp>
        <p:nvCxnSpPr>
          <p:cNvPr id="7" name="Straight Connector 6">
            <a:extLst>
              <a:ext uri="{FF2B5EF4-FFF2-40B4-BE49-F238E27FC236}">
                <a16:creationId xmlns:a16="http://schemas.microsoft.com/office/drawing/2014/main" id="{6FBEF79E-9523-1348-BA4D-7B754E97C242}"/>
              </a:ext>
            </a:extLst>
          </p:cNvPr>
          <p:cNvCxnSpPr>
            <a:cxnSpLocks/>
          </p:cNvCxnSpPr>
          <p:nvPr userDrawn="1"/>
        </p:nvCxnSpPr>
        <p:spPr>
          <a:xfrm>
            <a:off x="479425" y="6102015"/>
            <a:ext cx="1123315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4" name="Group 43">
            <a:extLst>
              <a:ext uri="{FF2B5EF4-FFF2-40B4-BE49-F238E27FC236}">
                <a16:creationId xmlns:a16="http://schemas.microsoft.com/office/drawing/2014/main" id="{973661EE-4E1D-FF42-87C1-E6D3A5111141}"/>
              </a:ext>
            </a:extLst>
          </p:cNvPr>
          <p:cNvGrpSpPr>
            <a:grpSpLocks noChangeAspect="1"/>
          </p:cNvGrpSpPr>
          <p:nvPr userDrawn="1"/>
        </p:nvGrpSpPr>
        <p:grpSpPr>
          <a:xfrm>
            <a:off x="479957" y="6288746"/>
            <a:ext cx="1620000" cy="253259"/>
            <a:chOff x="551864" y="6238993"/>
            <a:chExt cx="3007740" cy="470208"/>
          </a:xfrm>
        </p:grpSpPr>
        <p:grpSp>
          <p:nvGrpSpPr>
            <p:cNvPr id="27" name="Graphic 8">
              <a:extLst>
                <a:ext uri="{FF2B5EF4-FFF2-40B4-BE49-F238E27FC236}">
                  <a16:creationId xmlns:a16="http://schemas.microsoft.com/office/drawing/2014/main" id="{7A1D323D-8C47-5148-92BD-F0CF70D176D1}"/>
                </a:ext>
              </a:extLst>
            </p:cNvPr>
            <p:cNvGrpSpPr/>
            <p:nvPr/>
          </p:nvGrpSpPr>
          <p:grpSpPr>
            <a:xfrm>
              <a:off x="551864" y="6238993"/>
              <a:ext cx="584571" cy="470208"/>
              <a:chOff x="551864" y="6238993"/>
              <a:chExt cx="584571" cy="470208"/>
            </a:xfrm>
          </p:grpSpPr>
          <p:sp>
            <p:nvSpPr>
              <p:cNvPr id="28" name="Freeform 27">
                <a:extLst>
                  <a:ext uri="{FF2B5EF4-FFF2-40B4-BE49-F238E27FC236}">
                    <a16:creationId xmlns:a16="http://schemas.microsoft.com/office/drawing/2014/main" id="{5CD39D86-E377-E24B-9FD9-01FCD180A568}"/>
                  </a:ext>
                </a:extLst>
              </p:cNvPr>
              <p:cNvSpPr/>
              <p:nvPr/>
            </p:nvSpPr>
            <p:spPr>
              <a:xfrm>
                <a:off x="845815" y="6238993"/>
                <a:ext cx="290620" cy="470020"/>
              </a:xfrm>
              <a:custGeom>
                <a:avLst/>
                <a:gdLst>
                  <a:gd name="connsiteX0" fmla="*/ 184136 w 290620"/>
                  <a:gd name="connsiteY0" fmla="*/ 235010 h 470020"/>
                  <a:gd name="connsiteX1" fmla="*/ 0 w 290620"/>
                  <a:gd name="connsiteY1" fmla="*/ 5939 h 470020"/>
                  <a:gd name="connsiteX2" fmla="*/ 53290 w 290620"/>
                  <a:gd name="connsiteY2" fmla="*/ 0 h 470020"/>
                  <a:gd name="connsiteX3" fmla="*/ 290620 w 290620"/>
                  <a:gd name="connsiteY3" fmla="*/ 235105 h 470020"/>
                  <a:gd name="connsiteX4" fmla="*/ 53290 w 290620"/>
                  <a:gd name="connsiteY4" fmla="*/ 470020 h 470020"/>
                  <a:gd name="connsiteX5" fmla="*/ 0 w 290620"/>
                  <a:gd name="connsiteY5" fmla="*/ 464082 h 470020"/>
                  <a:gd name="connsiteX6" fmla="*/ 184136 w 290620"/>
                  <a:gd name="connsiteY6" fmla="*/ 235010 h 470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0620" h="470020">
                    <a:moveTo>
                      <a:pt x="184136" y="235010"/>
                    </a:moveTo>
                    <a:cubicBezTo>
                      <a:pt x="184136" y="123491"/>
                      <a:pt x="105343" y="29883"/>
                      <a:pt x="0" y="5939"/>
                    </a:cubicBezTo>
                    <a:cubicBezTo>
                      <a:pt x="17129" y="2074"/>
                      <a:pt x="34924" y="0"/>
                      <a:pt x="53290" y="0"/>
                    </a:cubicBezTo>
                    <a:cubicBezTo>
                      <a:pt x="184326" y="0"/>
                      <a:pt x="290620" y="105203"/>
                      <a:pt x="290620" y="235105"/>
                    </a:cubicBezTo>
                    <a:cubicBezTo>
                      <a:pt x="290620" y="365006"/>
                      <a:pt x="184326" y="470020"/>
                      <a:pt x="53290" y="470020"/>
                    </a:cubicBezTo>
                    <a:cubicBezTo>
                      <a:pt x="34924" y="470020"/>
                      <a:pt x="17129" y="467947"/>
                      <a:pt x="0" y="464082"/>
                    </a:cubicBezTo>
                    <a:cubicBezTo>
                      <a:pt x="105343" y="440138"/>
                      <a:pt x="184136" y="346435"/>
                      <a:pt x="184136" y="235010"/>
                    </a:cubicBezTo>
                  </a:path>
                </a:pathLst>
              </a:custGeom>
              <a:solidFill>
                <a:srgbClr val="121A3D"/>
              </a:solidFill>
              <a:ln w="9498"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0C1F63AF-82E5-0647-96E0-7230AB5E4050}"/>
                  </a:ext>
                </a:extLst>
              </p:cNvPr>
              <p:cNvSpPr/>
              <p:nvPr/>
            </p:nvSpPr>
            <p:spPr>
              <a:xfrm>
                <a:off x="551864" y="6238993"/>
                <a:ext cx="290620" cy="470208"/>
              </a:xfrm>
              <a:custGeom>
                <a:avLst/>
                <a:gdLst>
                  <a:gd name="connsiteX0" fmla="*/ 106485 w 290620"/>
                  <a:gd name="connsiteY0" fmla="*/ 235010 h 470208"/>
                  <a:gd name="connsiteX1" fmla="*/ 290620 w 290620"/>
                  <a:gd name="connsiteY1" fmla="*/ 5939 h 470208"/>
                  <a:gd name="connsiteX2" fmla="*/ 237330 w 290620"/>
                  <a:gd name="connsiteY2" fmla="*/ 0 h 470208"/>
                  <a:gd name="connsiteX3" fmla="*/ 0 w 290620"/>
                  <a:gd name="connsiteY3" fmla="*/ 235105 h 470208"/>
                  <a:gd name="connsiteX4" fmla="*/ 237330 w 290620"/>
                  <a:gd name="connsiteY4" fmla="*/ 470209 h 470208"/>
                  <a:gd name="connsiteX5" fmla="*/ 290620 w 290620"/>
                  <a:gd name="connsiteY5" fmla="*/ 464270 h 470208"/>
                  <a:gd name="connsiteX6" fmla="*/ 106485 w 290620"/>
                  <a:gd name="connsiteY6" fmla="*/ 235010 h 470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0620" h="470208">
                    <a:moveTo>
                      <a:pt x="106485" y="235010"/>
                    </a:moveTo>
                    <a:cubicBezTo>
                      <a:pt x="106485" y="123491"/>
                      <a:pt x="185278" y="29883"/>
                      <a:pt x="290620" y="5939"/>
                    </a:cubicBezTo>
                    <a:cubicBezTo>
                      <a:pt x="273491" y="2074"/>
                      <a:pt x="255696" y="0"/>
                      <a:pt x="237330" y="0"/>
                    </a:cubicBezTo>
                    <a:cubicBezTo>
                      <a:pt x="106294" y="0"/>
                      <a:pt x="0" y="105203"/>
                      <a:pt x="0" y="235105"/>
                    </a:cubicBezTo>
                    <a:cubicBezTo>
                      <a:pt x="0" y="365006"/>
                      <a:pt x="106199" y="470209"/>
                      <a:pt x="237330" y="470209"/>
                    </a:cubicBezTo>
                    <a:cubicBezTo>
                      <a:pt x="255696" y="470209"/>
                      <a:pt x="273491" y="468135"/>
                      <a:pt x="290620" y="464270"/>
                    </a:cubicBezTo>
                    <a:cubicBezTo>
                      <a:pt x="185278" y="440138"/>
                      <a:pt x="106485" y="346435"/>
                      <a:pt x="106485" y="235010"/>
                    </a:cubicBezTo>
                  </a:path>
                </a:pathLst>
              </a:custGeom>
              <a:solidFill>
                <a:srgbClr val="FFFFFF"/>
              </a:solidFill>
              <a:ln w="9498" cap="flat">
                <a:noFill/>
                <a:prstDash val="solid"/>
                <a:miter/>
              </a:ln>
            </p:spPr>
            <p:txBody>
              <a:bodyPr rtlCol="0" anchor="ctr"/>
              <a:lstStyle/>
              <a:p>
                <a:endParaRPr lang="en-US"/>
              </a:p>
            </p:txBody>
          </p:sp>
        </p:grpSp>
        <p:grpSp>
          <p:nvGrpSpPr>
            <p:cNvPr id="30" name="Graphic 8">
              <a:extLst>
                <a:ext uri="{FF2B5EF4-FFF2-40B4-BE49-F238E27FC236}">
                  <a16:creationId xmlns:a16="http://schemas.microsoft.com/office/drawing/2014/main" id="{2A946C27-9D2F-3246-B7DB-20F890E6D5A8}"/>
                </a:ext>
              </a:extLst>
            </p:cNvPr>
            <p:cNvGrpSpPr/>
            <p:nvPr/>
          </p:nvGrpSpPr>
          <p:grpSpPr>
            <a:xfrm>
              <a:off x="1309533" y="6361636"/>
              <a:ext cx="615405" cy="224263"/>
              <a:chOff x="1309533" y="6361636"/>
              <a:chExt cx="615405" cy="224263"/>
            </a:xfrm>
            <a:solidFill>
              <a:srgbClr val="121A3D"/>
            </a:solidFill>
          </p:grpSpPr>
          <p:sp>
            <p:nvSpPr>
              <p:cNvPr id="31" name="Freeform 30">
                <a:extLst>
                  <a:ext uri="{FF2B5EF4-FFF2-40B4-BE49-F238E27FC236}">
                    <a16:creationId xmlns:a16="http://schemas.microsoft.com/office/drawing/2014/main" id="{99E158A2-F137-3744-90B0-FDD21F635BE2}"/>
                  </a:ext>
                </a:extLst>
              </p:cNvPr>
              <p:cNvSpPr/>
              <p:nvPr/>
            </p:nvSpPr>
            <p:spPr>
              <a:xfrm>
                <a:off x="1309533" y="6363522"/>
                <a:ext cx="184611" cy="220398"/>
              </a:xfrm>
              <a:custGeom>
                <a:avLst/>
                <a:gdLst>
                  <a:gd name="connsiteX0" fmla="*/ 0 w 184611"/>
                  <a:gd name="connsiteY0" fmla="*/ 220399 h 220398"/>
                  <a:gd name="connsiteX1" fmla="*/ 0 w 184611"/>
                  <a:gd name="connsiteY1" fmla="*/ 0 h 220398"/>
                  <a:gd name="connsiteX2" fmla="*/ 43203 w 184611"/>
                  <a:gd name="connsiteY2" fmla="*/ 0 h 220398"/>
                  <a:gd name="connsiteX3" fmla="*/ 137602 w 184611"/>
                  <a:gd name="connsiteY3" fmla="*/ 138857 h 220398"/>
                  <a:gd name="connsiteX4" fmla="*/ 137602 w 184611"/>
                  <a:gd name="connsiteY4" fmla="*/ 0 h 220398"/>
                  <a:gd name="connsiteX5" fmla="*/ 184611 w 184611"/>
                  <a:gd name="connsiteY5" fmla="*/ 0 h 220398"/>
                  <a:gd name="connsiteX6" fmla="*/ 184611 w 184611"/>
                  <a:gd name="connsiteY6" fmla="*/ 220399 h 220398"/>
                  <a:gd name="connsiteX7" fmla="*/ 141028 w 184611"/>
                  <a:gd name="connsiteY7" fmla="*/ 220399 h 220398"/>
                  <a:gd name="connsiteX8" fmla="*/ 46629 w 184611"/>
                  <a:gd name="connsiteY8" fmla="*/ 81542 h 220398"/>
                  <a:gd name="connsiteX9" fmla="*/ 46629 w 184611"/>
                  <a:gd name="connsiteY9" fmla="*/ 220399 h 220398"/>
                  <a:gd name="connsiteX10" fmla="*/ 0 w 184611"/>
                  <a:gd name="connsiteY10" fmla="*/ 220399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4611" h="220398">
                    <a:moveTo>
                      <a:pt x="0" y="220399"/>
                    </a:moveTo>
                    <a:lnTo>
                      <a:pt x="0" y="0"/>
                    </a:lnTo>
                    <a:lnTo>
                      <a:pt x="43203" y="0"/>
                    </a:lnTo>
                    <a:lnTo>
                      <a:pt x="137602" y="138857"/>
                    </a:lnTo>
                    <a:lnTo>
                      <a:pt x="137602" y="0"/>
                    </a:lnTo>
                    <a:lnTo>
                      <a:pt x="184611" y="0"/>
                    </a:lnTo>
                    <a:lnTo>
                      <a:pt x="184611" y="220399"/>
                    </a:lnTo>
                    <a:lnTo>
                      <a:pt x="141028" y="220399"/>
                    </a:lnTo>
                    <a:lnTo>
                      <a:pt x="46629" y="81542"/>
                    </a:lnTo>
                    <a:lnTo>
                      <a:pt x="46629" y="220399"/>
                    </a:lnTo>
                    <a:lnTo>
                      <a:pt x="0" y="220399"/>
                    </a:lnTo>
                    <a:close/>
                  </a:path>
                </a:pathLst>
              </a:custGeom>
              <a:solidFill>
                <a:srgbClr val="121A3D"/>
              </a:solidFill>
              <a:ln w="9498"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56281DC3-AA77-5C42-8379-BEEC660E3308}"/>
                  </a:ext>
                </a:extLst>
              </p:cNvPr>
              <p:cNvSpPr/>
              <p:nvPr/>
            </p:nvSpPr>
            <p:spPr>
              <a:xfrm>
                <a:off x="1533350" y="6363522"/>
                <a:ext cx="183755" cy="220398"/>
              </a:xfrm>
              <a:custGeom>
                <a:avLst/>
                <a:gdLst>
                  <a:gd name="connsiteX0" fmla="*/ 0 w 183755"/>
                  <a:gd name="connsiteY0" fmla="*/ 0 h 220398"/>
                  <a:gd name="connsiteX1" fmla="*/ 47675 w 183755"/>
                  <a:gd name="connsiteY1" fmla="*/ 0 h 220398"/>
                  <a:gd name="connsiteX2" fmla="*/ 47675 w 183755"/>
                  <a:gd name="connsiteY2" fmla="*/ 88518 h 220398"/>
                  <a:gd name="connsiteX3" fmla="*/ 136080 w 183755"/>
                  <a:gd name="connsiteY3" fmla="*/ 88518 h 220398"/>
                  <a:gd name="connsiteX4" fmla="*/ 136080 w 183755"/>
                  <a:gd name="connsiteY4" fmla="*/ 0 h 220398"/>
                  <a:gd name="connsiteX5" fmla="*/ 183755 w 183755"/>
                  <a:gd name="connsiteY5" fmla="*/ 0 h 220398"/>
                  <a:gd name="connsiteX6" fmla="*/ 183755 w 183755"/>
                  <a:gd name="connsiteY6" fmla="*/ 220399 h 220398"/>
                  <a:gd name="connsiteX7" fmla="*/ 136080 w 183755"/>
                  <a:gd name="connsiteY7" fmla="*/ 220399 h 220398"/>
                  <a:gd name="connsiteX8" fmla="*/ 136080 w 183755"/>
                  <a:gd name="connsiteY8" fmla="*/ 129430 h 220398"/>
                  <a:gd name="connsiteX9" fmla="*/ 47675 w 183755"/>
                  <a:gd name="connsiteY9" fmla="*/ 129430 h 220398"/>
                  <a:gd name="connsiteX10" fmla="*/ 47675 w 183755"/>
                  <a:gd name="connsiteY10" fmla="*/ 220399 h 220398"/>
                  <a:gd name="connsiteX11" fmla="*/ 0 w 183755"/>
                  <a:gd name="connsiteY11" fmla="*/ 220399 h 220398"/>
                  <a:gd name="connsiteX12" fmla="*/ 0 w 183755"/>
                  <a:gd name="connsiteY12" fmla="*/ 0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3755" h="220398">
                    <a:moveTo>
                      <a:pt x="0" y="0"/>
                    </a:moveTo>
                    <a:lnTo>
                      <a:pt x="47675" y="0"/>
                    </a:lnTo>
                    <a:lnTo>
                      <a:pt x="47675" y="88518"/>
                    </a:lnTo>
                    <a:lnTo>
                      <a:pt x="136080" y="88518"/>
                    </a:lnTo>
                    <a:lnTo>
                      <a:pt x="136080" y="0"/>
                    </a:lnTo>
                    <a:lnTo>
                      <a:pt x="183755" y="0"/>
                    </a:lnTo>
                    <a:lnTo>
                      <a:pt x="183755" y="220399"/>
                    </a:lnTo>
                    <a:lnTo>
                      <a:pt x="136080" y="220399"/>
                    </a:lnTo>
                    <a:lnTo>
                      <a:pt x="136080" y="129430"/>
                    </a:lnTo>
                    <a:lnTo>
                      <a:pt x="47675" y="129430"/>
                    </a:lnTo>
                    <a:lnTo>
                      <a:pt x="47675"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01813E5C-223E-CC42-84DF-F7BFCC896B0C}"/>
                  </a:ext>
                </a:extLst>
              </p:cNvPr>
              <p:cNvSpPr/>
              <p:nvPr/>
            </p:nvSpPr>
            <p:spPr>
              <a:xfrm>
                <a:off x="1745939" y="6361636"/>
                <a:ext cx="178998" cy="224263"/>
              </a:xfrm>
              <a:custGeom>
                <a:avLst/>
                <a:gdLst>
                  <a:gd name="connsiteX0" fmla="*/ 46724 w 178998"/>
                  <a:gd name="connsiteY0" fmla="*/ 150546 h 224263"/>
                  <a:gd name="connsiteX1" fmla="*/ 92782 w 178998"/>
                  <a:gd name="connsiteY1" fmla="*/ 186745 h 224263"/>
                  <a:gd name="connsiteX2" fmla="*/ 130941 w 178998"/>
                  <a:gd name="connsiteY2" fmla="*/ 159973 h 224263"/>
                  <a:gd name="connsiteX3" fmla="*/ 75653 w 178998"/>
                  <a:gd name="connsiteY3" fmla="*/ 130373 h 224263"/>
                  <a:gd name="connsiteX4" fmla="*/ 5043 w 178998"/>
                  <a:gd name="connsiteY4" fmla="*/ 66742 h 224263"/>
                  <a:gd name="connsiteX5" fmla="*/ 88024 w 178998"/>
                  <a:gd name="connsiteY5" fmla="*/ 0 h 224263"/>
                  <a:gd name="connsiteX6" fmla="*/ 174524 w 178998"/>
                  <a:gd name="connsiteY6" fmla="*/ 69287 h 224263"/>
                  <a:gd name="connsiteX7" fmla="*/ 127801 w 178998"/>
                  <a:gd name="connsiteY7" fmla="*/ 69287 h 224263"/>
                  <a:gd name="connsiteX8" fmla="*/ 88024 w 178998"/>
                  <a:gd name="connsiteY8" fmla="*/ 37801 h 224263"/>
                  <a:gd name="connsiteX9" fmla="*/ 53100 w 178998"/>
                  <a:gd name="connsiteY9" fmla="*/ 63348 h 224263"/>
                  <a:gd name="connsiteX10" fmla="*/ 107436 w 178998"/>
                  <a:gd name="connsiteY10" fmla="*/ 92006 h 224263"/>
                  <a:gd name="connsiteX11" fmla="*/ 178997 w 178998"/>
                  <a:gd name="connsiteY11" fmla="*/ 154694 h 224263"/>
                  <a:gd name="connsiteX12" fmla="*/ 92211 w 178998"/>
                  <a:gd name="connsiteY12" fmla="*/ 224264 h 224263"/>
                  <a:gd name="connsiteX13" fmla="*/ 0 w 178998"/>
                  <a:gd name="connsiteY13" fmla="*/ 149980 h 224263"/>
                  <a:gd name="connsiteX14" fmla="*/ 46724 w 178998"/>
                  <a:gd name="connsiteY14" fmla="*/ 150546 h 224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78998" h="224263">
                    <a:moveTo>
                      <a:pt x="46724" y="150546"/>
                    </a:moveTo>
                    <a:cubicBezTo>
                      <a:pt x="48342" y="171945"/>
                      <a:pt x="65470" y="186745"/>
                      <a:pt x="92782" y="186745"/>
                    </a:cubicBezTo>
                    <a:cubicBezTo>
                      <a:pt x="114669" y="186745"/>
                      <a:pt x="130941" y="177318"/>
                      <a:pt x="130941" y="159973"/>
                    </a:cubicBezTo>
                    <a:cubicBezTo>
                      <a:pt x="130941" y="141402"/>
                      <a:pt x="112860" y="137631"/>
                      <a:pt x="75653" y="130373"/>
                    </a:cubicBezTo>
                    <a:cubicBezTo>
                      <a:pt x="38159" y="123491"/>
                      <a:pt x="5043" y="111519"/>
                      <a:pt x="5043" y="66742"/>
                    </a:cubicBezTo>
                    <a:cubicBezTo>
                      <a:pt x="5043" y="27715"/>
                      <a:pt x="37779" y="0"/>
                      <a:pt x="88024" y="0"/>
                    </a:cubicBezTo>
                    <a:cubicBezTo>
                      <a:pt x="140457" y="0"/>
                      <a:pt x="173858" y="27055"/>
                      <a:pt x="174524" y="69287"/>
                    </a:cubicBezTo>
                    <a:lnTo>
                      <a:pt x="127801" y="69287"/>
                    </a:lnTo>
                    <a:cubicBezTo>
                      <a:pt x="125612" y="50716"/>
                      <a:pt x="111243" y="37801"/>
                      <a:pt x="88024" y="37801"/>
                    </a:cubicBezTo>
                    <a:cubicBezTo>
                      <a:pt x="67659" y="37801"/>
                      <a:pt x="53100" y="46286"/>
                      <a:pt x="53100" y="63348"/>
                    </a:cubicBezTo>
                    <a:cubicBezTo>
                      <a:pt x="53100" y="81259"/>
                      <a:pt x="70609" y="85030"/>
                      <a:pt x="107436" y="92006"/>
                    </a:cubicBezTo>
                    <a:cubicBezTo>
                      <a:pt x="145596" y="98887"/>
                      <a:pt x="179282" y="110294"/>
                      <a:pt x="178997" y="154694"/>
                    </a:cubicBezTo>
                    <a:cubicBezTo>
                      <a:pt x="178712" y="195983"/>
                      <a:pt x="144359" y="224264"/>
                      <a:pt x="92211" y="224264"/>
                    </a:cubicBezTo>
                    <a:cubicBezTo>
                      <a:pt x="35590" y="224264"/>
                      <a:pt x="381" y="194663"/>
                      <a:pt x="0" y="149980"/>
                    </a:cubicBezTo>
                    <a:lnTo>
                      <a:pt x="46724" y="150546"/>
                    </a:lnTo>
                    <a:close/>
                  </a:path>
                </a:pathLst>
              </a:custGeom>
              <a:solidFill>
                <a:srgbClr val="121A3D"/>
              </a:solidFill>
              <a:ln w="9498" cap="flat">
                <a:noFill/>
                <a:prstDash val="solid"/>
                <a:miter/>
              </a:ln>
            </p:spPr>
            <p:txBody>
              <a:bodyPr rtlCol="0" anchor="ctr"/>
              <a:lstStyle/>
              <a:p>
                <a:endParaRPr lang="en-US"/>
              </a:p>
            </p:txBody>
          </p:sp>
        </p:grpSp>
        <p:grpSp>
          <p:nvGrpSpPr>
            <p:cNvPr id="34" name="Graphic 8">
              <a:extLst>
                <a:ext uri="{FF2B5EF4-FFF2-40B4-BE49-F238E27FC236}">
                  <a16:creationId xmlns:a16="http://schemas.microsoft.com/office/drawing/2014/main" id="{53003DD9-49F5-3740-A882-C4E7429076D6}"/>
                </a:ext>
              </a:extLst>
            </p:cNvPr>
            <p:cNvGrpSpPr/>
            <p:nvPr/>
          </p:nvGrpSpPr>
          <p:grpSpPr>
            <a:xfrm>
              <a:off x="2018384" y="6363522"/>
              <a:ext cx="1541220" cy="283369"/>
              <a:chOff x="2018384" y="6363522"/>
              <a:chExt cx="1541220" cy="283369"/>
            </a:xfrm>
            <a:solidFill>
              <a:srgbClr val="121A3D"/>
            </a:solidFill>
          </p:grpSpPr>
          <p:sp>
            <p:nvSpPr>
              <p:cNvPr id="35" name="Freeform 34">
                <a:extLst>
                  <a:ext uri="{FF2B5EF4-FFF2-40B4-BE49-F238E27FC236}">
                    <a16:creationId xmlns:a16="http://schemas.microsoft.com/office/drawing/2014/main" id="{86E01D3E-7C9E-E845-AA00-19AE9E5B211B}"/>
                  </a:ext>
                </a:extLst>
              </p:cNvPr>
              <p:cNvSpPr/>
              <p:nvPr/>
            </p:nvSpPr>
            <p:spPr>
              <a:xfrm>
                <a:off x="2018384" y="6363522"/>
                <a:ext cx="152827" cy="220398"/>
              </a:xfrm>
              <a:custGeom>
                <a:avLst/>
                <a:gdLst>
                  <a:gd name="connsiteX0" fmla="*/ 0 w 152827"/>
                  <a:gd name="connsiteY0" fmla="*/ 0 h 220398"/>
                  <a:gd name="connsiteX1" fmla="*/ 149402 w 152827"/>
                  <a:gd name="connsiteY1" fmla="*/ 0 h 220398"/>
                  <a:gd name="connsiteX2" fmla="*/ 149402 w 152827"/>
                  <a:gd name="connsiteY2" fmla="*/ 40630 h 220398"/>
                  <a:gd name="connsiteX3" fmla="*/ 47676 w 152827"/>
                  <a:gd name="connsiteY3" fmla="*/ 40630 h 220398"/>
                  <a:gd name="connsiteX4" fmla="*/ 47676 w 152827"/>
                  <a:gd name="connsiteY4" fmla="*/ 90026 h 220398"/>
                  <a:gd name="connsiteX5" fmla="*/ 130275 w 152827"/>
                  <a:gd name="connsiteY5" fmla="*/ 90026 h 220398"/>
                  <a:gd name="connsiteX6" fmla="*/ 130275 w 152827"/>
                  <a:gd name="connsiteY6" fmla="*/ 128770 h 220398"/>
                  <a:gd name="connsiteX7" fmla="*/ 47676 w 152827"/>
                  <a:gd name="connsiteY7" fmla="*/ 128770 h 220398"/>
                  <a:gd name="connsiteX8" fmla="*/ 47676 w 152827"/>
                  <a:gd name="connsiteY8" fmla="*/ 179769 h 220398"/>
                  <a:gd name="connsiteX9" fmla="*/ 152828 w 152827"/>
                  <a:gd name="connsiteY9" fmla="*/ 179769 h 220398"/>
                  <a:gd name="connsiteX10" fmla="*/ 152828 w 152827"/>
                  <a:gd name="connsiteY10" fmla="*/ 220399 h 220398"/>
                  <a:gd name="connsiteX11" fmla="*/ 0 w 152827"/>
                  <a:gd name="connsiteY11" fmla="*/ 220399 h 220398"/>
                  <a:gd name="connsiteX12" fmla="*/ 0 w 152827"/>
                  <a:gd name="connsiteY12" fmla="*/ 0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2827" h="220398">
                    <a:moveTo>
                      <a:pt x="0" y="0"/>
                    </a:moveTo>
                    <a:lnTo>
                      <a:pt x="149402" y="0"/>
                    </a:lnTo>
                    <a:lnTo>
                      <a:pt x="149402" y="40630"/>
                    </a:lnTo>
                    <a:lnTo>
                      <a:pt x="47676" y="40630"/>
                    </a:lnTo>
                    <a:lnTo>
                      <a:pt x="47676" y="90026"/>
                    </a:lnTo>
                    <a:lnTo>
                      <a:pt x="130275" y="90026"/>
                    </a:lnTo>
                    <a:lnTo>
                      <a:pt x="130275" y="128770"/>
                    </a:lnTo>
                    <a:lnTo>
                      <a:pt x="47676" y="128770"/>
                    </a:lnTo>
                    <a:lnTo>
                      <a:pt x="47676" y="179769"/>
                    </a:lnTo>
                    <a:lnTo>
                      <a:pt x="152828" y="179769"/>
                    </a:lnTo>
                    <a:lnTo>
                      <a:pt x="152828"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36" name="Freeform 35">
                <a:extLst>
                  <a:ext uri="{FF2B5EF4-FFF2-40B4-BE49-F238E27FC236}">
                    <a16:creationId xmlns:a16="http://schemas.microsoft.com/office/drawing/2014/main" id="{81099831-7FA7-3745-A555-2F3ED29D6800}"/>
                  </a:ext>
                </a:extLst>
              </p:cNvPr>
              <p:cNvSpPr/>
              <p:nvPr/>
            </p:nvSpPr>
            <p:spPr>
              <a:xfrm>
                <a:off x="2198903" y="6420169"/>
                <a:ext cx="255886" cy="163751"/>
              </a:xfrm>
              <a:custGeom>
                <a:avLst/>
                <a:gdLst>
                  <a:gd name="connsiteX0" fmla="*/ 255887 w 255886"/>
                  <a:gd name="connsiteY0" fmla="*/ 70898 h 163751"/>
                  <a:gd name="connsiteX1" fmla="*/ 255887 w 255886"/>
                  <a:gd name="connsiteY1" fmla="*/ 163752 h 163751"/>
                  <a:gd name="connsiteX2" fmla="*/ 211066 w 255886"/>
                  <a:gd name="connsiteY2" fmla="*/ 163752 h 163751"/>
                  <a:gd name="connsiteX3" fmla="*/ 211066 w 255886"/>
                  <a:gd name="connsiteY3" fmla="*/ 73443 h 163751"/>
                  <a:gd name="connsiteX4" fmla="*/ 182804 w 255886"/>
                  <a:gd name="connsiteY4" fmla="*/ 36584 h 163751"/>
                  <a:gd name="connsiteX5" fmla="*/ 150354 w 255886"/>
                  <a:gd name="connsiteY5" fmla="*/ 75328 h 163751"/>
                  <a:gd name="connsiteX6" fmla="*/ 150354 w 255886"/>
                  <a:gd name="connsiteY6" fmla="*/ 163752 h 163751"/>
                  <a:gd name="connsiteX7" fmla="*/ 105533 w 255886"/>
                  <a:gd name="connsiteY7" fmla="*/ 163752 h 163751"/>
                  <a:gd name="connsiteX8" fmla="*/ 105533 w 255886"/>
                  <a:gd name="connsiteY8" fmla="*/ 73443 h 163751"/>
                  <a:gd name="connsiteX9" fmla="*/ 76890 w 255886"/>
                  <a:gd name="connsiteY9" fmla="*/ 36584 h 163751"/>
                  <a:gd name="connsiteX10" fmla="*/ 44821 w 255886"/>
                  <a:gd name="connsiteY10" fmla="*/ 75611 h 163751"/>
                  <a:gd name="connsiteX11" fmla="*/ 44821 w 255886"/>
                  <a:gd name="connsiteY11" fmla="*/ 163752 h 163751"/>
                  <a:gd name="connsiteX12" fmla="*/ 0 w 255886"/>
                  <a:gd name="connsiteY12" fmla="*/ 163752 h 163751"/>
                  <a:gd name="connsiteX13" fmla="*/ 0 w 255886"/>
                  <a:gd name="connsiteY13" fmla="*/ 1893 h 163751"/>
                  <a:gd name="connsiteX14" fmla="*/ 39111 w 255886"/>
                  <a:gd name="connsiteY14" fmla="*/ 1893 h 163751"/>
                  <a:gd name="connsiteX15" fmla="*/ 43203 w 255886"/>
                  <a:gd name="connsiteY15" fmla="*/ 22067 h 163751"/>
                  <a:gd name="connsiteX16" fmla="*/ 91164 w 255886"/>
                  <a:gd name="connsiteY16" fmla="*/ 8 h 163751"/>
                  <a:gd name="connsiteX17" fmla="*/ 140076 w 255886"/>
                  <a:gd name="connsiteY17" fmla="*/ 27346 h 163751"/>
                  <a:gd name="connsiteX18" fmla="*/ 195365 w 255886"/>
                  <a:gd name="connsiteY18" fmla="*/ 8 h 163751"/>
                  <a:gd name="connsiteX19" fmla="*/ 255887 w 255886"/>
                  <a:gd name="connsiteY19" fmla="*/ 70898 h 163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5886" h="163751">
                    <a:moveTo>
                      <a:pt x="255887" y="70898"/>
                    </a:moveTo>
                    <a:lnTo>
                      <a:pt x="255887" y="163752"/>
                    </a:lnTo>
                    <a:lnTo>
                      <a:pt x="211066" y="163752"/>
                    </a:lnTo>
                    <a:lnTo>
                      <a:pt x="211066" y="73443"/>
                    </a:lnTo>
                    <a:cubicBezTo>
                      <a:pt x="211066" y="49216"/>
                      <a:pt x="202216" y="36584"/>
                      <a:pt x="182804" y="36584"/>
                    </a:cubicBezTo>
                    <a:cubicBezTo>
                      <a:pt x="163391" y="36584"/>
                      <a:pt x="150354" y="50724"/>
                      <a:pt x="150354" y="75328"/>
                    </a:cubicBezTo>
                    <a:lnTo>
                      <a:pt x="150354" y="163752"/>
                    </a:lnTo>
                    <a:lnTo>
                      <a:pt x="105533" y="163752"/>
                    </a:lnTo>
                    <a:lnTo>
                      <a:pt x="105533" y="73443"/>
                    </a:lnTo>
                    <a:cubicBezTo>
                      <a:pt x="105533" y="49216"/>
                      <a:pt x="96683" y="36584"/>
                      <a:pt x="76890" y="36584"/>
                    </a:cubicBezTo>
                    <a:cubicBezTo>
                      <a:pt x="57477" y="36584"/>
                      <a:pt x="44821" y="51384"/>
                      <a:pt x="44821" y="75611"/>
                    </a:cubicBezTo>
                    <a:lnTo>
                      <a:pt x="44821" y="163752"/>
                    </a:lnTo>
                    <a:lnTo>
                      <a:pt x="0" y="163752"/>
                    </a:lnTo>
                    <a:lnTo>
                      <a:pt x="0" y="1893"/>
                    </a:lnTo>
                    <a:lnTo>
                      <a:pt x="39111" y="1893"/>
                    </a:lnTo>
                    <a:lnTo>
                      <a:pt x="43203" y="22067"/>
                    </a:lnTo>
                    <a:cubicBezTo>
                      <a:pt x="53100" y="9435"/>
                      <a:pt x="67374" y="385"/>
                      <a:pt x="91164" y="8"/>
                    </a:cubicBezTo>
                    <a:cubicBezTo>
                      <a:pt x="111148" y="-275"/>
                      <a:pt x="129894" y="6890"/>
                      <a:pt x="140076" y="27346"/>
                    </a:cubicBezTo>
                    <a:cubicBezTo>
                      <a:pt x="151496" y="10000"/>
                      <a:pt x="170623" y="8"/>
                      <a:pt x="195365" y="8"/>
                    </a:cubicBezTo>
                    <a:cubicBezTo>
                      <a:pt x="229147" y="8"/>
                      <a:pt x="255887" y="18956"/>
                      <a:pt x="255887" y="70898"/>
                    </a:cubicBezTo>
                    <a:close/>
                  </a:path>
                </a:pathLst>
              </a:custGeom>
              <a:solidFill>
                <a:srgbClr val="121A3D"/>
              </a:solidFill>
              <a:ln w="9498" cap="flat">
                <a:noFill/>
                <a:prstDash val="solid"/>
                <a:miter/>
              </a:ln>
            </p:spPr>
            <p:txBody>
              <a:bodyPr rtlCol="0" anchor="ctr"/>
              <a:lstStyle/>
              <a:p>
                <a:endParaRPr lang="en-US"/>
              </a:p>
            </p:txBody>
          </p:sp>
          <p:sp>
            <p:nvSpPr>
              <p:cNvPr id="37" name="Freeform 36">
                <a:extLst>
                  <a:ext uri="{FF2B5EF4-FFF2-40B4-BE49-F238E27FC236}">
                    <a16:creationId xmlns:a16="http://schemas.microsoft.com/office/drawing/2014/main" id="{285F7F01-72A9-5E4F-9C5F-C59B4650ED26}"/>
                  </a:ext>
                </a:extLst>
              </p:cNvPr>
              <p:cNvSpPr/>
              <p:nvPr/>
            </p:nvSpPr>
            <p:spPr>
              <a:xfrm>
                <a:off x="2486669" y="6420175"/>
                <a:ext cx="169766" cy="226716"/>
              </a:xfrm>
              <a:custGeom>
                <a:avLst/>
                <a:gdLst>
                  <a:gd name="connsiteX0" fmla="*/ 169766 w 169766"/>
                  <a:gd name="connsiteY0" fmla="*/ 83146 h 226716"/>
                  <a:gd name="connsiteX1" fmla="*/ 94114 w 169766"/>
                  <a:gd name="connsiteY1" fmla="*/ 165631 h 226716"/>
                  <a:gd name="connsiteX2" fmla="*/ 44821 w 169766"/>
                  <a:gd name="connsiteY2" fmla="*/ 143289 h 226716"/>
                  <a:gd name="connsiteX3" fmla="*/ 44821 w 169766"/>
                  <a:gd name="connsiteY3" fmla="*/ 226717 h 226716"/>
                  <a:gd name="connsiteX4" fmla="*/ 0 w 169766"/>
                  <a:gd name="connsiteY4" fmla="*/ 226717 h 226716"/>
                  <a:gd name="connsiteX5" fmla="*/ 0 w 169766"/>
                  <a:gd name="connsiteY5" fmla="*/ 1887 h 226716"/>
                  <a:gd name="connsiteX6" fmla="*/ 39111 w 169766"/>
                  <a:gd name="connsiteY6" fmla="*/ 1887 h 226716"/>
                  <a:gd name="connsiteX7" fmla="*/ 43584 w 169766"/>
                  <a:gd name="connsiteY7" fmla="*/ 24229 h 226716"/>
                  <a:gd name="connsiteX8" fmla="*/ 93828 w 169766"/>
                  <a:gd name="connsiteY8" fmla="*/ 2 h 226716"/>
                  <a:gd name="connsiteX9" fmla="*/ 169766 w 169766"/>
                  <a:gd name="connsiteY9" fmla="*/ 83146 h 226716"/>
                  <a:gd name="connsiteX10" fmla="*/ 124375 w 169766"/>
                  <a:gd name="connsiteY10" fmla="*/ 82486 h 226716"/>
                  <a:gd name="connsiteX11" fmla="*/ 84027 w 169766"/>
                  <a:gd name="connsiteY11" fmla="*/ 36201 h 226716"/>
                  <a:gd name="connsiteX12" fmla="*/ 44250 w 169766"/>
                  <a:gd name="connsiteY12" fmla="*/ 82486 h 226716"/>
                  <a:gd name="connsiteX13" fmla="*/ 84027 w 169766"/>
                  <a:gd name="connsiteY13" fmla="*/ 129432 h 226716"/>
                  <a:gd name="connsiteX14" fmla="*/ 124375 w 169766"/>
                  <a:gd name="connsiteY14" fmla="*/ 82486 h 226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69766" h="226716">
                    <a:moveTo>
                      <a:pt x="169766" y="83146"/>
                    </a:moveTo>
                    <a:cubicBezTo>
                      <a:pt x="169766" y="133485"/>
                      <a:pt x="137983" y="165631"/>
                      <a:pt x="94114" y="165631"/>
                    </a:cubicBezTo>
                    <a:cubicBezTo>
                      <a:pt x="71561" y="165631"/>
                      <a:pt x="55383" y="156487"/>
                      <a:pt x="44821" y="143289"/>
                    </a:cubicBezTo>
                    <a:lnTo>
                      <a:pt x="44821" y="226717"/>
                    </a:lnTo>
                    <a:lnTo>
                      <a:pt x="0" y="226717"/>
                    </a:lnTo>
                    <a:lnTo>
                      <a:pt x="0" y="1887"/>
                    </a:lnTo>
                    <a:lnTo>
                      <a:pt x="39111" y="1887"/>
                    </a:lnTo>
                    <a:lnTo>
                      <a:pt x="43584" y="24229"/>
                    </a:lnTo>
                    <a:cubicBezTo>
                      <a:pt x="54051" y="10371"/>
                      <a:pt x="70609" y="2"/>
                      <a:pt x="93828" y="2"/>
                    </a:cubicBezTo>
                    <a:cubicBezTo>
                      <a:pt x="137983" y="-281"/>
                      <a:pt x="169766" y="32147"/>
                      <a:pt x="169766" y="83146"/>
                    </a:cubicBezTo>
                    <a:close/>
                    <a:moveTo>
                      <a:pt x="124375" y="82486"/>
                    </a:moveTo>
                    <a:cubicBezTo>
                      <a:pt x="124375" y="55054"/>
                      <a:pt x="108483" y="36201"/>
                      <a:pt x="84027" y="36201"/>
                    </a:cubicBezTo>
                    <a:cubicBezTo>
                      <a:pt x="59570" y="36201"/>
                      <a:pt x="44250" y="55054"/>
                      <a:pt x="44250" y="82486"/>
                    </a:cubicBezTo>
                    <a:cubicBezTo>
                      <a:pt x="44250" y="110201"/>
                      <a:pt x="59475" y="129432"/>
                      <a:pt x="84027" y="129432"/>
                    </a:cubicBezTo>
                    <a:cubicBezTo>
                      <a:pt x="108483" y="129432"/>
                      <a:pt x="124375" y="110201"/>
                      <a:pt x="124375" y="82486"/>
                    </a:cubicBezTo>
                    <a:close/>
                  </a:path>
                </a:pathLst>
              </a:custGeom>
              <a:solidFill>
                <a:srgbClr val="121A3D"/>
              </a:solidFill>
              <a:ln w="9498"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B7658FD7-46A6-8A40-8749-ACFE6ADE501C}"/>
                  </a:ext>
                </a:extLst>
              </p:cNvPr>
              <p:cNvSpPr/>
              <p:nvPr/>
            </p:nvSpPr>
            <p:spPr>
              <a:xfrm>
                <a:off x="2682414" y="6363522"/>
                <a:ext cx="44820" cy="220398"/>
              </a:xfrm>
              <a:custGeom>
                <a:avLst/>
                <a:gdLst>
                  <a:gd name="connsiteX0" fmla="*/ 0 w 44820"/>
                  <a:gd name="connsiteY0" fmla="*/ 0 h 220398"/>
                  <a:gd name="connsiteX1" fmla="*/ 44821 w 44820"/>
                  <a:gd name="connsiteY1" fmla="*/ 0 h 220398"/>
                  <a:gd name="connsiteX2" fmla="*/ 44821 w 44820"/>
                  <a:gd name="connsiteY2" fmla="*/ 220399 h 220398"/>
                  <a:gd name="connsiteX3" fmla="*/ 0 w 44820"/>
                  <a:gd name="connsiteY3" fmla="*/ 220399 h 220398"/>
                  <a:gd name="connsiteX4" fmla="*/ 0 w 44820"/>
                  <a:gd name="connsiteY4" fmla="*/ 0 h 2203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820" h="220398">
                    <a:moveTo>
                      <a:pt x="0" y="0"/>
                    </a:moveTo>
                    <a:lnTo>
                      <a:pt x="44821" y="0"/>
                    </a:lnTo>
                    <a:lnTo>
                      <a:pt x="44821"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FEA5CC36-FF95-BA48-83F8-44B69B0E3FC4}"/>
                  </a:ext>
                </a:extLst>
              </p:cNvPr>
              <p:cNvSpPr/>
              <p:nvPr/>
            </p:nvSpPr>
            <p:spPr>
              <a:xfrm>
                <a:off x="2752738" y="6420271"/>
                <a:ext cx="172240" cy="165534"/>
              </a:xfrm>
              <a:custGeom>
                <a:avLst/>
                <a:gdLst>
                  <a:gd name="connsiteX0" fmla="*/ 0 w 172240"/>
                  <a:gd name="connsiteY0" fmla="*/ 82767 h 165534"/>
                  <a:gd name="connsiteX1" fmla="*/ 86120 w 172240"/>
                  <a:gd name="connsiteY1" fmla="*/ 0 h 165534"/>
                  <a:gd name="connsiteX2" fmla="*/ 172241 w 172240"/>
                  <a:gd name="connsiteY2" fmla="*/ 82767 h 165534"/>
                  <a:gd name="connsiteX3" fmla="*/ 86120 w 172240"/>
                  <a:gd name="connsiteY3" fmla="*/ 165535 h 165534"/>
                  <a:gd name="connsiteX4" fmla="*/ 0 w 172240"/>
                  <a:gd name="connsiteY4" fmla="*/ 82767 h 165534"/>
                  <a:gd name="connsiteX5" fmla="*/ 126754 w 172240"/>
                  <a:gd name="connsiteY5" fmla="*/ 82767 h 165534"/>
                  <a:gd name="connsiteX6" fmla="*/ 86120 w 172240"/>
                  <a:gd name="connsiteY6" fmla="*/ 36199 h 165534"/>
                  <a:gd name="connsiteX7" fmla="*/ 45772 w 172240"/>
                  <a:gd name="connsiteY7" fmla="*/ 82767 h 165534"/>
                  <a:gd name="connsiteX8" fmla="*/ 86120 w 172240"/>
                  <a:gd name="connsiteY8" fmla="*/ 129336 h 165534"/>
                  <a:gd name="connsiteX9" fmla="*/ 126754 w 172240"/>
                  <a:gd name="connsiteY9" fmla="*/ 82767 h 165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72240" h="165534">
                    <a:moveTo>
                      <a:pt x="0" y="82767"/>
                    </a:moveTo>
                    <a:cubicBezTo>
                      <a:pt x="0" y="32994"/>
                      <a:pt x="33972" y="0"/>
                      <a:pt x="86120" y="0"/>
                    </a:cubicBezTo>
                    <a:cubicBezTo>
                      <a:pt x="138268" y="0"/>
                      <a:pt x="172241" y="33088"/>
                      <a:pt x="172241" y="82767"/>
                    </a:cubicBezTo>
                    <a:cubicBezTo>
                      <a:pt x="172241" y="132824"/>
                      <a:pt x="138268" y="165535"/>
                      <a:pt x="86120" y="165535"/>
                    </a:cubicBezTo>
                    <a:cubicBezTo>
                      <a:pt x="33972" y="165535"/>
                      <a:pt x="0" y="132447"/>
                      <a:pt x="0" y="82767"/>
                    </a:cubicBezTo>
                    <a:close/>
                    <a:moveTo>
                      <a:pt x="126754" y="82767"/>
                    </a:moveTo>
                    <a:cubicBezTo>
                      <a:pt x="126754" y="55335"/>
                      <a:pt x="111147" y="36199"/>
                      <a:pt x="86120" y="36199"/>
                    </a:cubicBezTo>
                    <a:cubicBezTo>
                      <a:pt x="60998" y="36199"/>
                      <a:pt x="45772" y="55430"/>
                      <a:pt x="45772" y="82767"/>
                    </a:cubicBezTo>
                    <a:cubicBezTo>
                      <a:pt x="45772" y="110105"/>
                      <a:pt x="60998" y="129336"/>
                      <a:pt x="86120" y="129336"/>
                    </a:cubicBezTo>
                    <a:cubicBezTo>
                      <a:pt x="111243" y="129336"/>
                      <a:pt x="126754" y="110105"/>
                      <a:pt x="126754" y="82767"/>
                    </a:cubicBezTo>
                    <a:close/>
                  </a:path>
                </a:pathLst>
              </a:custGeom>
              <a:solidFill>
                <a:srgbClr val="121A3D"/>
              </a:solidFill>
              <a:ln w="9498"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1D049042-B5F6-184E-AC31-74FD4C4ED3E5}"/>
                  </a:ext>
                </a:extLst>
              </p:cNvPr>
              <p:cNvSpPr/>
              <p:nvPr/>
            </p:nvSpPr>
            <p:spPr>
              <a:xfrm>
                <a:off x="2926786" y="6422062"/>
                <a:ext cx="174048" cy="224735"/>
              </a:xfrm>
              <a:custGeom>
                <a:avLst/>
                <a:gdLst>
                  <a:gd name="connsiteX0" fmla="*/ 0 w 174048"/>
                  <a:gd name="connsiteY0" fmla="*/ 0 h 224735"/>
                  <a:gd name="connsiteX1" fmla="*/ 47676 w 174048"/>
                  <a:gd name="connsiteY1" fmla="*/ 0 h 224735"/>
                  <a:gd name="connsiteX2" fmla="*/ 87358 w 174048"/>
                  <a:gd name="connsiteY2" fmla="*/ 115196 h 224735"/>
                  <a:gd name="connsiteX3" fmla="*/ 126088 w 174048"/>
                  <a:gd name="connsiteY3" fmla="*/ 0 h 224735"/>
                  <a:gd name="connsiteX4" fmla="*/ 174049 w 174048"/>
                  <a:gd name="connsiteY4" fmla="*/ 0 h 224735"/>
                  <a:gd name="connsiteX5" fmla="*/ 101632 w 174048"/>
                  <a:gd name="connsiteY5" fmla="*/ 184765 h 224735"/>
                  <a:gd name="connsiteX6" fmla="*/ 57763 w 174048"/>
                  <a:gd name="connsiteY6" fmla="*/ 224735 h 224735"/>
                  <a:gd name="connsiteX7" fmla="*/ 14179 w 174048"/>
                  <a:gd name="connsiteY7" fmla="*/ 224735 h 224735"/>
                  <a:gd name="connsiteX8" fmla="*/ 14179 w 174048"/>
                  <a:gd name="connsiteY8" fmla="*/ 187311 h 224735"/>
                  <a:gd name="connsiteX9" fmla="*/ 39016 w 174048"/>
                  <a:gd name="connsiteY9" fmla="*/ 187311 h 224735"/>
                  <a:gd name="connsiteX10" fmla="*/ 58714 w 174048"/>
                  <a:gd name="connsiteY10" fmla="*/ 173453 h 224735"/>
                  <a:gd name="connsiteX11" fmla="*/ 62806 w 174048"/>
                  <a:gd name="connsiteY11" fmla="*/ 162707 h 224735"/>
                  <a:gd name="connsiteX12" fmla="*/ 0 w 174048"/>
                  <a:gd name="connsiteY12" fmla="*/ 0 h 224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4048" h="224735">
                    <a:moveTo>
                      <a:pt x="0" y="0"/>
                    </a:moveTo>
                    <a:lnTo>
                      <a:pt x="47676" y="0"/>
                    </a:lnTo>
                    <a:lnTo>
                      <a:pt x="87358" y="115196"/>
                    </a:lnTo>
                    <a:lnTo>
                      <a:pt x="126088" y="0"/>
                    </a:lnTo>
                    <a:lnTo>
                      <a:pt x="174049" y="0"/>
                    </a:lnTo>
                    <a:lnTo>
                      <a:pt x="101632" y="184765"/>
                    </a:lnTo>
                    <a:cubicBezTo>
                      <a:pt x="91449" y="211537"/>
                      <a:pt x="83171" y="224735"/>
                      <a:pt x="57763" y="224735"/>
                    </a:cubicBezTo>
                    <a:lnTo>
                      <a:pt x="14179" y="224735"/>
                    </a:lnTo>
                    <a:lnTo>
                      <a:pt x="14179" y="187311"/>
                    </a:lnTo>
                    <a:lnTo>
                      <a:pt x="39016" y="187311"/>
                    </a:lnTo>
                    <a:cubicBezTo>
                      <a:pt x="50435" y="187311"/>
                      <a:pt x="54242" y="184483"/>
                      <a:pt x="58714" y="173453"/>
                    </a:cubicBezTo>
                    <a:lnTo>
                      <a:pt x="62806" y="162707"/>
                    </a:lnTo>
                    <a:lnTo>
                      <a:pt x="0" y="0"/>
                    </a:lnTo>
                    <a:close/>
                  </a:path>
                </a:pathLst>
              </a:custGeom>
              <a:solidFill>
                <a:srgbClr val="121A3D"/>
              </a:solidFill>
              <a:ln w="9498"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52C35191-D976-DF43-8A95-FE892CA4D1C5}"/>
                  </a:ext>
                </a:extLst>
              </p:cNvPr>
              <p:cNvSpPr/>
              <p:nvPr/>
            </p:nvSpPr>
            <p:spPr>
              <a:xfrm>
                <a:off x="3102548" y="6420177"/>
                <a:ext cx="166530" cy="165534"/>
              </a:xfrm>
              <a:custGeom>
                <a:avLst/>
                <a:gdLst>
                  <a:gd name="connsiteX0" fmla="*/ 0 w 166530"/>
                  <a:gd name="connsiteY0" fmla="*/ 83144 h 165534"/>
                  <a:gd name="connsiteX1" fmla="*/ 83932 w 166530"/>
                  <a:gd name="connsiteY1" fmla="*/ 0 h 165534"/>
                  <a:gd name="connsiteX2" fmla="*/ 166531 w 166530"/>
                  <a:gd name="connsiteY2" fmla="*/ 77771 h 165534"/>
                  <a:gd name="connsiteX3" fmla="*/ 165294 w 166530"/>
                  <a:gd name="connsiteY3" fmla="*/ 92854 h 165534"/>
                  <a:gd name="connsiteX4" fmla="*/ 46724 w 166530"/>
                  <a:gd name="connsiteY4" fmla="*/ 92854 h 165534"/>
                  <a:gd name="connsiteX5" fmla="*/ 46724 w 166530"/>
                  <a:gd name="connsiteY5" fmla="*/ 95022 h 165534"/>
                  <a:gd name="connsiteX6" fmla="*/ 85169 w 166530"/>
                  <a:gd name="connsiteY6" fmla="*/ 131881 h 165534"/>
                  <a:gd name="connsiteX7" fmla="*/ 119807 w 166530"/>
                  <a:gd name="connsiteY7" fmla="*/ 108880 h 165534"/>
                  <a:gd name="connsiteX8" fmla="*/ 163962 w 166530"/>
                  <a:gd name="connsiteY8" fmla="*/ 108880 h 165534"/>
                  <a:gd name="connsiteX9" fmla="*/ 87072 w 166530"/>
                  <a:gd name="connsiteY9" fmla="*/ 165535 h 165534"/>
                  <a:gd name="connsiteX10" fmla="*/ 0 w 166530"/>
                  <a:gd name="connsiteY10" fmla="*/ 83144 h 165534"/>
                  <a:gd name="connsiteX11" fmla="*/ 121425 w 166530"/>
                  <a:gd name="connsiteY11" fmla="*/ 63914 h 165534"/>
                  <a:gd name="connsiteX12" fmla="*/ 84217 w 166530"/>
                  <a:gd name="connsiteY12" fmla="*/ 33088 h 165534"/>
                  <a:gd name="connsiteX13" fmla="*/ 47676 w 166530"/>
                  <a:gd name="connsiteY13" fmla="*/ 63914 h 165534"/>
                  <a:gd name="connsiteX14" fmla="*/ 121425 w 166530"/>
                  <a:gd name="connsiteY14" fmla="*/ 63914 h 165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66530" h="165534">
                    <a:moveTo>
                      <a:pt x="0" y="83144"/>
                    </a:moveTo>
                    <a:cubicBezTo>
                      <a:pt x="0" y="32805"/>
                      <a:pt x="33401" y="0"/>
                      <a:pt x="83932" y="0"/>
                    </a:cubicBezTo>
                    <a:cubicBezTo>
                      <a:pt x="132844" y="0"/>
                      <a:pt x="165960" y="30260"/>
                      <a:pt x="166531" y="77771"/>
                    </a:cubicBezTo>
                    <a:cubicBezTo>
                      <a:pt x="166531" y="82485"/>
                      <a:pt x="166246" y="87858"/>
                      <a:pt x="165294" y="92854"/>
                    </a:cubicBezTo>
                    <a:lnTo>
                      <a:pt x="46724" y="92854"/>
                    </a:lnTo>
                    <a:lnTo>
                      <a:pt x="46724" y="95022"/>
                    </a:lnTo>
                    <a:cubicBezTo>
                      <a:pt x="47676" y="118024"/>
                      <a:pt x="62616" y="131881"/>
                      <a:pt x="85169" y="131881"/>
                    </a:cubicBezTo>
                    <a:cubicBezTo>
                      <a:pt x="103249" y="131881"/>
                      <a:pt x="116001" y="124057"/>
                      <a:pt x="119807" y="108880"/>
                    </a:cubicBezTo>
                    <a:lnTo>
                      <a:pt x="163962" y="108880"/>
                    </a:lnTo>
                    <a:cubicBezTo>
                      <a:pt x="158918" y="140365"/>
                      <a:pt x="130560" y="165535"/>
                      <a:pt x="87072" y="165535"/>
                    </a:cubicBezTo>
                    <a:cubicBezTo>
                      <a:pt x="32735" y="165629"/>
                      <a:pt x="0" y="133201"/>
                      <a:pt x="0" y="83144"/>
                    </a:cubicBezTo>
                    <a:close/>
                    <a:moveTo>
                      <a:pt x="121425" y="63914"/>
                    </a:moveTo>
                    <a:cubicBezTo>
                      <a:pt x="118285" y="44117"/>
                      <a:pt x="104582" y="33088"/>
                      <a:pt x="84217" y="33088"/>
                    </a:cubicBezTo>
                    <a:cubicBezTo>
                      <a:pt x="64805" y="33088"/>
                      <a:pt x="50245" y="44777"/>
                      <a:pt x="47676" y="63914"/>
                    </a:cubicBezTo>
                    <a:lnTo>
                      <a:pt x="121425" y="63914"/>
                    </a:lnTo>
                    <a:close/>
                  </a:path>
                </a:pathLst>
              </a:custGeom>
              <a:solidFill>
                <a:srgbClr val="121A3D"/>
              </a:solidFill>
              <a:ln w="9498"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AEF99C60-7863-4340-AB4E-70570DEB7C16}"/>
                  </a:ext>
                </a:extLst>
              </p:cNvPr>
              <p:cNvSpPr/>
              <p:nvPr/>
            </p:nvSpPr>
            <p:spPr>
              <a:xfrm>
                <a:off x="3294963" y="6422062"/>
                <a:ext cx="99442" cy="161763"/>
              </a:xfrm>
              <a:custGeom>
                <a:avLst/>
                <a:gdLst>
                  <a:gd name="connsiteX0" fmla="*/ 99443 w 99442"/>
                  <a:gd name="connsiteY0" fmla="*/ 0 h 161763"/>
                  <a:gd name="connsiteX1" fmla="*/ 99443 w 99442"/>
                  <a:gd name="connsiteY1" fmla="*/ 40252 h 161763"/>
                  <a:gd name="connsiteX2" fmla="*/ 81648 w 99442"/>
                  <a:gd name="connsiteY2" fmla="*/ 40252 h 161763"/>
                  <a:gd name="connsiteX3" fmla="*/ 44821 w 99442"/>
                  <a:gd name="connsiteY3" fmla="*/ 82390 h 161763"/>
                  <a:gd name="connsiteX4" fmla="*/ 44821 w 99442"/>
                  <a:gd name="connsiteY4" fmla="*/ 161764 h 161763"/>
                  <a:gd name="connsiteX5" fmla="*/ 0 w 99442"/>
                  <a:gd name="connsiteY5" fmla="*/ 161764 h 161763"/>
                  <a:gd name="connsiteX6" fmla="*/ 0 w 99442"/>
                  <a:gd name="connsiteY6" fmla="*/ 0 h 161763"/>
                  <a:gd name="connsiteX7" fmla="*/ 40634 w 99442"/>
                  <a:gd name="connsiteY7" fmla="*/ 0 h 161763"/>
                  <a:gd name="connsiteX8" fmla="*/ 44726 w 99442"/>
                  <a:gd name="connsiteY8" fmla="*/ 24227 h 161763"/>
                  <a:gd name="connsiteX9" fmla="*/ 91735 w 99442"/>
                  <a:gd name="connsiteY9" fmla="*/ 0 h 161763"/>
                  <a:gd name="connsiteX10" fmla="*/ 99443 w 99442"/>
                  <a:gd name="connsiteY10" fmla="*/ 0 h 161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9442" h="161763">
                    <a:moveTo>
                      <a:pt x="99443" y="0"/>
                    </a:moveTo>
                    <a:lnTo>
                      <a:pt x="99443" y="40252"/>
                    </a:lnTo>
                    <a:lnTo>
                      <a:pt x="81648" y="40252"/>
                    </a:lnTo>
                    <a:cubicBezTo>
                      <a:pt x="54908" y="40252"/>
                      <a:pt x="44821" y="57881"/>
                      <a:pt x="44821" y="82390"/>
                    </a:cubicBezTo>
                    <a:lnTo>
                      <a:pt x="44821" y="161764"/>
                    </a:lnTo>
                    <a:lnTo>
                      <a:pt x="0" y="161764"/>
                    </a:lnTo>
                    <a:lnTo>
                      <a:pt x="0" y="0"/>
                    </a:lnTo>
                    <a:lnTo>
                      <a:pt x="40634" y="0"/>
                    </a:lnTo>
                    <a:lnTo>
                      <a:pt x="44726" y="24227"/>
                    </a:lnTo>
                    <a:cubicBezTo>
                      <a:pt x="53671" y="9710"/>
                      <a:pt x="66327" y="0"/>
                      <a:pt x="91735" y="0"/>
                    </a:cubicBezTo>
                    <a:lnTo>
                      <a:pt x="99443" y="0"/>
                    </a:lnTo>
                    <a:close/>
                  </a:path>
                </a:pathLst>
              </a:custGeom>
              <a:solidFill>
                <a:srgbClr val="121A3D"/>
              </a:solidFill>
              <a:ln w="9498"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B53C3E99-F91B-C84B-89C9-5A0BFC16907B}"/>
                  </a:ext>
                </a:extLst>
              </p:cNvPr>
              <p:cNvSpPr/>
              <p:nvPr/>
            </p:nvSpPr>
            <p:spPr>
              <a:xfrm>
                <a:off x="3407062" y="6419891"/>
                <a:ext cx="152542" cy="166008"/>
              </a:xfrm>
              <a:custGeom>
                <a:avLst/>
                <a:gdLst>
                  <a:gd name="connsiteX0" fmla="*/ 42727 w 152542"/>
                  <a:gd name="connsiteY0" fmla="*/ 110202 h 166008"/>
                  <a:gd name="connsiteX1" fmla="*/ 78603 w 152542"/>
                  <a:gd name="connsiteY1" fmla="*/ 134146 h 166008"/>
                  <a:gd name="connsiteX2" fmla="*/ 108769 w 152542"/>
                  <a:gd name="connsiteY2" fmla="*/ 116801 h 166008"/>
                  <a:gd name="connsiteX3" fmla="*/ 71275 w 152542"/>
                  <a:gd name="connsiteY3" fmla="*/ 99173 h 166008"/>
                  <a:gd name="connsiteX4" fmla="*/ 3616 w 152542"/>
                  <a:gd name="connsiteY4" fmla="*/ 52887 h 166008"/>
                  <a:gd name="connsiteX5" fmla="*/ 73845 w 152542"/>
                  <a:gd name="connsiteY5" fmla="*/ 3 h 166008"/>
                  <a:gd name="connsiteX6" fmla="*/ 150068 w 152542"/>
                  <a:gd name="connsiteY6" fmla="*/ 52227 h 166008"/>
                  <a:gd name="connsiteX7" fmla="*/ 107151 w 152542"/>
                  <a:gd name="connsiteY7" fmla="*/ 52227 h 166008"/>
                  <a:gd name="connsiteX8" fmla="*/ 75367 w 152542"/>
                  <a:gd name="connsiteY8" fmla="*/ 31488 h 166008"/>
                  <a:gd name="connsiteX9" fmla="*/ 46438 w 152542"/>
                  <a:gd name="connsiteY9" fmla="*/ 48174 h 166008"/>
                  <a:gd name="connsiteX10" fmla="*/ 83932 w 152542"/>
                  <a:gd name="connsiteY10" fmla="*/ 64576 h 166008"/>
                  <a:gd name="connsiteX11" fmla="*/ 152542 w 152542"/>
                  <a:gd name="connsiteY11" fmla="*/ 113407 h 166008"/>
                  <a:gd name="connsiteX12" fmla="*/ 78222 w 152542"/>
                  <a:gd name="connsiteY12" fmla="*/ 166009 h 166008"/>
                  <a:gd name="connsiteX13" fmla="*/ 0 w 152542"/>
                  <a:gd name="connsiteY13" fmla="*/ 110296 h 166008"/>
                  <a:gd name="connsiteX14" fmla="*/ 42727 w 152542"/>
                  <a:gd name="connsiteY14" fmla="*/ 110296 h 166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2542" h="166008">
                    <a:moveTo>
                      <a:pt x="42727" y="110202"/>
                    </a:moveTo>
                    <a:cubicBezTo>
                      <a:pt x="44345" y="124342"/>
                      <a:pt x="56716" y="134146"/>
                      <a:pt x="78603" y="134146"/>
                    </a:cubicBezTo>
                    <a:cubicBezTo>
                      <a:pt x="97349" y="134146"/>
                      <a:pt x="108769" y="128113"/>
                      <a:pt x="108769" y="116801"/>
                    </a:cubicBezTo>
                    <a:cubicBezTo>
                      <a:pt x="108769" y="103603"/>
                      <a:pt x="97635" y="102661"/>
                      <a:pt x="71275" y="99173"/>
                    </a:cubicBezTo>
                    <a:cubicBezTo>
                      <a:pt x="33116" y="94742"/>
                      <a:pt x="3616" y="86258"/>
                      <a:pt x="3616" y="52887"/>
                    </a:cubicBezTo>
                    <a:cubicBezTo>
                      <a:pt x="3616" y="20742"/>
                      <a:pt x="31879" y="-280"/>
                      <a:pt x="73845" y="3"/>
                    </a:cubicBezTo>
                    <a:cubicBezTo>
                      <a:pt x="117714" y="3"/>
                      <a:pt x="147880" y="19233"/>
                      <a:pt x="150068" y="52227"/>
                    </a:cubicBezTo>
                    <a:lnTo>
                      <a:pt x="107151" y="52227"/>
                    </a:lnTo>
                    <a:cubicBezTo>
                      <a:pt x="105914" y="39313"/>
                      <a:pt x="93448" y="31488"/>
                      <a:pt x="75367" y="31488"/>
                    </a:cubicBezTo>
                    <a:cubicBezTo>
                      <a:pt x="57858" y="31488"/>
                      <a:pt x="46438" y="37804"/>
                      <a:pt x="46438" y="48174"/>
                    </a:cubicBezTo>
                    <a:cubicBezTo>
                      <a:pt x="46438" y="60429"/>
                      <a:pt x="60427" y="61748"/>
                      <a:pt x="83932" y="64576"/>
                    </a:cubicBezTo>
                    <a:cubicBezTo>
                      <a:pt x="121425" y="68347"/>
                      <a:pt x="152542" y="76831"/>
                      <a:pt x="152542" y="113407"/>
                    </a:cubicBezTo>
                    <a:cubicBezTo>
                      <a:pt x="152542" y="145553"/>
                      <a:pt x="121996" y="166009"/>
                      <a:pt x="78222" y="166009"/>
                    </a:cubicBezTo>
                    <a:cubicBezTo>
                      <a:pt x="32735" y="166009"/>
                      <a:pt x="1903" y="144893"/>
                      <a:pt x="0" y="110296"/>
                    </a:cubicBezTo>
                    <a:lnTo>
                      <a:pt x="42727" y="110296"/>
                    </a:lnTo>
                    <a:close/>
                  </a:path>
                </a:pathLst>
              </a:custGeom>
              <a:solidFill>
                <a:srgbClr val="121A3D"/>
              </a:solidFill>
              <a:ln w="949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383954090"/>
      </p:ext>
    </p:extLst>
  </p:cSld>
  <p:clrMapOvr>
    <a:masterClrMapping/>
  </p:clrMapOvr>
  <p:extLst>
    <p:ext uri="{DCECCB84-F9BA-43D5-87BE-67443E8EF086}">
      <p15:sldGuideLst xmlns:p15="http://schemas.microsoft.com/office/powerpoint/2012/main">
        <p15:guide id="1" orient="horz" pos="4080" userDrawn="1">
          <p15:clr>
            <a:srgbClr val="FBAE40"/>
          </p15:clr>
        </p15:guide>
        <p15:guide id="2" orient="horz" pos="3528" userDrawn="1">
          <p15:clr>
            <a:srgbClr val="FBAE40"/>
          </p15:clr>
        </p15:guide>
        <p15:guide id="3" orient="horz" pos="1284"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208021EE-6431-644F-B379-2BEF1704F3F9}"/>
              </a:ext>
            </a:extLst>
          </p:cNvPr>
          <p:cNvSpPr>
            <a:spLocks noGrp="1"/>
          </p:cNvSpPr>
          <p:nvPr>
            <p:ph type="pic" sz="quarter" idx="14" hasCustomPrompt="1"/>
          </p:nvPr>
        </p:nvSpPr>
        <p:spPr>
          <a:xfrm>
            <a:off x="6172175" y="453499"/>
            <a:ext cx="5540400" cy="5133600"/>
          </a:xfrm>
          <a:prstGeom prst="round2DiagRect">
            <a:avLst>
              <a:gd name="adj1" fmla="val 32072"/>
              <a:gd name="adj2" fmla="val 0"/>
            </a:avLst>
          </a:prstGeom>
        </p:spPr>
        <p:txBody>
          <a:bodyPr anchor="ctr"/>
          <a:lstStyle>
            <a:lvl1pPr marL="0" marR="0" indent="0" algn="ctr" defTabSz="914377" rtl="0" eaLnBrk="1" fontAlgn="auto" latinLnBrk="0" hangingPunct="1">
              <a:lnSpc>
                <a:spcPct val="125000"/>
              </a:lnSpc>
              <a:spcBef>
                <a:spcPts val="2000"/>
              </a:spcBef>
              <a:spcAft>
                <a:spcPts val="0"/>
              </a:spcAft>
              <a:buClrTx/>
              <a:buSzTx/>
              <a:buFontTx/>
              <a:buNone/>
              <a:tabLst/>
              <a:defRPr sz="1400" b="0"/>
            </a:lvl1pPr>
            <a:lvl5pPr marL="396000" marR="0" indent="0" algn="l" defTabSz="914377" rtl="0" eaLnBrk="1" fontAlgn="auto" latinLnBrk="0" hangingPunct="1">
              <a:lnSpc>
                <a:spcPct val="125000"/>
              </a:lnSpc>
              <a:spcBef>
                <a:spcPts val="2000"/>
              </a:spcBef>
              <a:spcAft>
                <a:spcPts val="0"/>
              </a:spcAft>
              <a:buClrTx/>
              <a:buSzTx/>
              <a:buFontTx/>
              <a:buNone/>
              <a:tabLst/>
              <a:defRPr/>
            </a:lvl5pPr>
          </a:lstStyle>
          <a:p>
            <a:pPr marL="0" marR="0" lvl="0" indent="0" algn="l" defTabSz="914377" rtl="0" eaLnBrk="1" fontAlgn="auto" latinLnBrk="0" hangingPunct="1">
              <a:lnSpc>
                <a:spcPct val="125000"/>
              </a:lnSpc>
              <a:spcBef>
                <a:spcPts val="2000"/>
              </a:spcBef>
              <a:spcAft>
                <a:spcPts val="0"/>
              </a:spcAft>
              <a:buClrTx/>
              <a:buSzTx/>
              <a:buFontTx/>
              <a:buNone/>
              <a:tabLst/>
              <a:defRPr/>
            </a:pPr>
            <a:r>
              <a:rPr lang="en-US" dirty="0"/>
              <a:t>Click on the icon to add an image. Image will automatically show in the custom placeholder. To adjust the position within the placeholder, click on the image with the &lt;crop&gt; tool. This will enable the image to be moved within the boundaries of the placeholder.</a:t>
            </a:r>
          </a:p>
        </p:txBody>
      </p:sp>
      <p:sp>
        <p:nvSpPr>
          <p:cNvPr id="2" name="Title 1">
            <a:extLst>
              <a:ext uri="{FF2B5EF4-FFF2-40B4-BE49-F238E27FC236}">
                <a16:creationId xmlns:a16="http://schemas.microsoft.com/office/drawing/2014/main" id="{6707ECB5-C27F-E842-8A60-ACD20E7A9B86}"/>
              </a:ext>
            </a:extLst>
          </p:cNvPr>
          <p:cNvSpPr>
            <a:spLocks noGrp="1"/>
          </p:cNvSpPr>
          <p:nvPr>
            <p:ph type="title" hasCustomPrompt="1"/>
          </p:nvPr>
        </p:nvSpPr>
        <p:spPr>
          <a:xfrm>
            <a:off x="479424" y="372269"/>
            <a:ext cx="5540400" cy="1035804"/>
          </a:xfrm>
        </p:spPr>
        <p:txBody>
          <a:bodyPr/>
          <a:lstStyle/>
          <a:p>
            <a:r>
              <a:rPr lang="en-GB" dirty="0"/>
              <a:t>[Text and image]</a:t>
            </a:r>
          </a:p>
        </p:txBody>
      </p:sp>
      <p:sp>
        <p:nvSpPr>
          <p:cNvPr id="3" name="Content Placeholder 2">
            <a:extLst>
              <a:ext uri="{FF2B5EF4-FFF2-40B4-BE49-F238E27FC236}">
                <a16:creationId xmlns:a16="http://schemas.microsoft.com/office/drawing/2014/main" id="{E88BD569-3B4A-4D40-840C-3B853E744D04}"/>
              </a:ext>
            </a:extLst>
          </p:cNvPr>
          <p:cNvSpPr>
            <a:spLocks noGrp="1"/>
          </p:cNvSpPr>
          <p:nvPr>
            <p:ph idx="1" hasCustomPrompt="1"/>
          </p:nvPr>
        </p:nvSpPr>
        <p:spPr>
          <a:xfrm>
            <a:off x="479425" y="2041200"/>
            <a:ext cx="5540400" cy="3564000"/>
          </a:xfrm>
        </p:spPr>
        <p:txBody>
          <a:bodyPr/>
          <a:lstStyle/>
          <a:p>
            <a:pPr lvl="0"/>
            <a:r>
              <a:rPr lang="en-GB" dirty="0"/>
              <a:t>First level &lt;Heading&gt;</a:t>
            </a:r>
          </a:p>
          <a:p>
            <a:pPr lvl="1"/>
            <a:r>
              <a:rPr lang="en-GB" dirty="0"/>
              <a:t>Second level &lt;Bullet Level 1/Text: With para spacing&gt;</a:t>
            </a:r>
          </a:p>
          <a:p>
            <a:pPr lvl="2"/>
            <a:r>
              <a:rPr lang="en-GB" dirty="0"/>
              <a:t>Third level &lt;Bullet Level 2/Text: With para spacing&gt;</a:t>
            </a:r>
          </a:p>
          <a:p>
            <a:pPr lvl="3"/>
            <a:r>
              <a:rPr lang="en-GB" dirty="0"/>
              <a:t>Fourth level &lt;Bullet Level 1: No para spacing&gt;</a:t>
            </a:r>
          </a:p>
          <a:p>
            <a:pPr lvl="4"/>
            <a:r>
              <a:rPr lang="en-GB" dirty="0"/>
              <a:t>Fifth level &lt;Bullet Level 2/Text: No para spacing&gt;</a:t>
            </a:r>
          </a:p>
        </p:txBody>
      </p:sp>
      <p:sp>
        <p:nvSpPr>
          <p:cNvPr id="5" name="Footer Placeholder 4">
            <a:extLst>
              <a:ext uri="{FF2B5EF4-FFF2-40B4-BE49-F238E27FC236}">
                <a16:creationId xmlns:a16="http://schemas.microsoft.com/office/drawing/2014/main" id="{1C3B6DC8-6814-EB49-9CF8-0E18891ACA0A}"/>
              </a:ext>
            </a:extLst>
          </p:cNvPr>
          <p:cNvSpPr>
            <a:spLocks noGrp="1"/>
          </p:cNvSpPr>
          <p:nvPr>
            <p:ph type="ftr" sz="quarter" idx="11"/>
          </p:nvPr>
        </p:nvSpPr>
        <p:spPr/>
        <p:txBody>
          <a:bodyPr/>
          <a:lstStyle/>
          <a:p>
            <a:r>
              <a:rPr lang="en-GB"/>
              <a:t>Presentation title</a:t>
            </a:r>
          </a:p>
        </p:txBody>
      </p:sp>
      <p:sp>
        <p:nvSpPr>
          <p:cNvPr id="6" name="Slide Number Placeholder 5">
            <a:extLst>
              <a:ext uri="{FF2B5EF4-FFF2-40B4-BE49-F238E27FC236}">
                <a16:creationId xmlns:a16="http://schemas.microsoft.com/office/drawing/2014/main" id="{19A5FB10-33AF-DF4E-A402-7B3DB326B220}"/>
              </a:ext>
            </a:extLst>
          </p:cNvPr>
          <p:cNvSpPr>
            <a:spLocks noGrp="1"/>
          </p:cNvSpPr>
          <p:nvPr>
            <p:ph type="sldNum" sz="quarter" idx="12"/>
          </p:nvPr>
        </p:nvSpPr>
        <p:spPr>
          <a:xfrm>
            <a:off x="10912475" y="6365876"/>
            <a:ext cx="800100" cy="219651"/>
          </a:xfrm>
        </p:spPr>
        <p:txBody>
          <a:bodyPr/>
          <a:lstStyle/>
          <a:p>
            <a:fld id="{FD15E2C3-2FDC-5443-A5D7-CEF7C1191BA7}" type="slidenum">
              <a:rPr lang="en-GB" smtClean="0"/>
              <a:t>‹#›</a:t>
            </a:fld>
            <a:endParaRPr lang="en-GB" dirty="0"/>
          </a:p>
        </p:txBody>
      </p:sp>
    </p:spTree>
    <p:extLst>
      <p:ext uri="{BB962C8B-B14F-4D97-AF65-F5344CB8AC3E}">
        <p14:creationId xmlns:p14="http://schemas.microsoft.com/office/powerpoint/2010/main" val="1969629106"/>
      </p:ext>
    </p:extLst>
  </p:cSld>
  <p:clrMapOvr>
    <a:masterClrMapping/>
  </p:clrMapOvr>
  <p:extLst>
    <p:ext uri="{DCECCB84-F9BA-43D5-87BE-67443E8EF086}">
      <p15:sldGuideLst xmlns:p15="http://schemas.microsoft.com/office/powerpoint/2012/main">
        <p15:guide id="1" orient="horz" pos="4080" userDrawn="1">
          <p15:clr>
            <a:srgbClr val="FBAE40"/>
          </p15:clr>
        </p15:guide>
        <p15:guide id="2" orient="horz" pos="3528" userDrawn="1">
          <p15:clr>
            <a:srgbClr val="FBAE40"/>
          </p15:clr>
        </p15:guide>
        <p15:guide id="3" orient="horz" pos="1284"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4 up">
    <p:spTree>
      <p:nvGrpSpPr>
        <p:cNvPr id="1" name=""/>
        <p:cNvGrpSpPr/>
        <p:nvPr/>
      </p:nvGrpSpPr>
      <p:grpSpPr>
        <a:xfrm>
          <a:off x="0" y="0"/>
          <a:ext cx="0" cy="0"/>
          <a:chOff x="0" y="0"/>
          <a:chExt cx="0" cy="0"/>
        </a:xfrm>
      </p:grpSpPr>
      <p:sp>
        <p:nvSpPr>
          <p:cNvPr id="18" name="Picture Placeholder 6">
            <a:extLst>
              <a:ext uri="{FF2B5EF4-FFF2-40B4-BE49-F238E27FC236}">
                <a16:creationId xmlns:a16="http://schemas.microsoft.com/office/drawing/2014/main" id="{A9F97798-E111-4746-9202-AF5E0C713908}"/>
              </a:ext>
            </a:extLst>
          </p:cNvPr>
          <p:cNvSpPr>
            <a:spLocks noGrp="1"/>
          </p:cNvSpPr>
          <p:nvPr>
            <p:ph type="pic" sz="quarter" idx="23" hasCustomPrompt="1"/>
          </p:nvPr>
        </p:nvSpPr>
        <p:spPr>
          <a:xfrm>
            <a:off x="3324245" y="2038350"/>
            <a:ext cx="2697163" cy="1695450"/>
          </a:xfrm>
        </p:spPr>
        <p:txBody>
          <a:bodyPr anchor="ctr"/>
          <a:lstStyle>
            <a:lvl1pPr marL="0" marR="0" indent="0" algn="ctr" defTabSz="914377" rtl="0" eaLnBrk="1" fontAlgn="auto" latinLnBrk="0" hangingPunct="1">
              <a:lnSpc>
                <a:spcPct val="125000"/>
              </a:lnSpc>
              <a:spcBef>
                <a:spcPts val="2000"/>
              </a:spcBef>
              <a:spcAft>
                <a:spcPts val="0"/>
              </a:spcAft>
              <a:buClrTx/>
              <a:buSzTx/>
              <a:buFontTx/>
              <a:buNone/>
              <a:tabLst/>
              <a:defRPr sz="1200" b="0"/>
            </a:lvl1pPr>
          </a:lstStyle>
          <a:p>
            <a:pPr marL="0" marR="0" lvl="0" indent="0" algn="ctr" defTabSz="914377" rtl="0" eaLnBrk="1" fontAlgn="auto" latinLnBrk="0" hangingPunct="1">
              <a:lnSpc>
                <a:spcPct val="125000"/>
              </a:lnSpc>
              <a:spcBef>
                <a:spcPts val="2000"/>
              </a:spcBef>
              <a:spcAft>
                <a:spcPts val="0"/>
              </a:spcAft>
              <a:buClrTx/>
              <a:buSzTx/>
              <a:buFontTx/>
              <a:buNone/>
              <a:tabLst/>
              <a:defRPr/>
            </a:pPr>
            <a:r>
              <a:rPr lang="en-US" dirty="0"/>
              <a:t>Only use this placeholder for a picture by simply clicking on the relevant icon within the placeholder.</a:t>
            </a:r>
          </a:p>
        </p:txBody>
      </p:sp>
      <p:sp>
        <p:nvSpPr>
          <p:cNvPr id="16" name="Picture Placeholder 6">
            <a:extLst>
              <a:ext uri="{FF2B5EF4-FFF2-40B4-BE49-F238E27FC236}">
                <a16:creationId xmlns:a16="http://schemas.microsoft.com/office/drawing/2014/main" id="{6DF45E96-6842-844E-B787-A2B68B4F8D77}"/>
              </a:ext>
            </a:extLst>
          </p:cNvPr>
          <p:cNvSpPr>
            <a:spLocks noGrp="1"/>
          </p:cNvSpPr>
          <p:nvPr>
            <p:ph type="pic" sz="quarter" idx="21" hasCustomPrompt="1"/>
          </p:nvPr>
        </p:nvSpPr>
        <p:spPr>
          <a:xfrm>
            <a:off x="6170209" y="2038350"/>
            <a:ext cx="2697163" cy="1695450"/>
          </a:xfrm>
        </p:spPr>
        <p:txBody>
          <a:bodyPr anchor="ctr"/>
          <a:lstStyle>
            <a:lvl1pPr marL="0" marR="0" indent="0" algn="ctr" defTabSz="914377" rtl="0" eaLnBrk="1" fontAlgn="auto" latinLnBrk="0" hangingPunct="1">
              <a:lnSpc>
                <a:spcPct val="125000"/>
              </a:lnSpc>
              <a:spcBef>
                <a:spcPts val="2000"/>
              </a:spcBef>
              <a:spcAft>
                <a:spcPts val="0"/>
              </a:spcAft>
              <a:buClrTx/>
              <a:buSzTx/>
              <a:buFontTx/>
              <a:buNone/>
              <a:tabLst/>
              <a:defRPr sz="1200" b="0"/>
            </a:lvl1pPr>
          </a:lstStyle>
          <a:p>
            <a:pPr marL="0" marR="0" lvl="0" indent="0" algn="ctr" defTabSz="914377" rtl="0" eaLnBrk="1" fontAlgn="auto" latinLnBrk="0" hangingPunct="1">
              <a:lnSpc>
                <a:spcPct val="125000"/>
              </a:lnSpc>
              <a:spcBef>
                <a:spcPts val="2000"/>
              </a:spcBef>
              <a:spcAft>
                <a:spcPts val="0"/>
              </a:spcAft>
              <a:buClrTx/>
              <a:buSzTx/>
              <a:buFontTx/>
              <a:buNone/>
              <a:tabLst/>
              <a:defRPr/>
            </a:pPr>
            <a:r>
              <a:rPr lang="en-US" dirty="0"/>
              <a:t>Only use this placeholder for a picture by simply clicking on the relevant icon within the placeholder.</a:t>
            </a:r>
          </a:p>
        </p:txBody>
      </p:sp>
      <p:sp>
        <p:nvSpPr>
          <p:cNvPr id="17" name="Picture Placeholder 6">
            <a:extLst>
              <a:ext uri="{FF2B5EF4-FFF2-40B4-BE49-F238E27FC236}">
                <a16:creationId xmlns:a16="http://schemas.microsoft.com/office/drawing/2014/main" id="{11E20216-F204-D44A-B516-2863E96C1DDA}"/>
              </a:ext>
            </a:extLst>
          </p:cNvPr>
          <p:cNvSpPr>
            <a:spLocks noGrp="1"/>
          </p:cNvSpPr>
          <p:nvPr>
            <p:ph type="pic" sz="quarter" idx="22" hasCustomPrompt="1"/>
          </p:nvPr>
        </p:nvSpPr>
        <p:spPr>
          <a:xfrm>
            <a:off x="9015412" y="2038350"/>
            <a:ext cx="2697163" cy="1695450"/>
          </a:xfrm>
        </p:spPr>
        <p:txBody>
          <a:bodyPr anchor="ctr"/>
          <a:lstStyle>
            <a:lvl1pPr marL="0" marR="0" indent="0" algn="ctr" defTabSz="914377" rtl="0" eaLnBrk="1" fontAlgn="auto" latinLnBrk="0" hangingPunct="1">
              <a:lnSpc>
                <a:spcPct val="125000"/>
              </a:lnSpc>
              <a:spcBef>
                <a:spcPts val="2000"/>
              </a:spcBef>
              <a:spcAft>
                <a:spcPts val="0"/>
              </a:spcAft>
              <a:buClrTx/>
              <a:buSzTx/>
              <a:buFontTx/>
              <a:buNone/>
              <a:tabLst/>
              <a:defRPr sz="1200" b="0"/>
            </a:lvl1pPr>
          </a:lstStyle>
          <a:p>
            <a:pPr marL="0" marR="0" lvl="0" indent="0" algn="ctr" defTabSz="914377" rtl="0" eaLnBrk="1" fontAlgn="auto" latinLnBrk="0" hangingPunct="1">
              <a:lnSpc>
                <a:spcPct val="125000"/>
              </a:lnSpc>
              <a:spcBef>
                <a:spcPts val="2000"/>
              </a:spcBef>
              <a:spcAft>
                <a:spcPts val="0"/>
              </a:spcAft>
              <a:buClrTx/>
              <a:buSzTx/>
              <a:buFontTx/>
              <a:buNone/>
              <a:tabLst/>
              <a:defRPr/>
            </a:pPr>
            <a:r>
              <a:rPr lang="en-US" dirty="0"/>
              <a:t>Only use this placeholder for a picture by simply clicking on the relevant icon within the placeholder.</a:t>
            </a:r>
          </a:p>
        </p:txBody>
      </p:sp>
      <p:sp>
        <p:nvSpPr>
          <p:cNvPr id="7" name="Picture Placeholder 6">
            <a:extLst>
              <a:ext uri="{FF2B5EF4-FFF2-40B4-BE49-F238E27FC236}">
                <a16:creationId xmlns:a16="http://schemas.microsoft.com/office/drawing/2014/main" id="{B2E987F5-958D-9044-A45E-DC537BD27894}"/>
              </a:ext>
            </a:extLst>
          </p:cNvPr>
          <p:cNvSpPr>
            <a:spLocks noGrp="1"/>
          </p:cNvSpPr>
          <p:nvPr>
            <p:ph type="pic" sz="quarter" idx="20" hasCustomPrompt="1"/>
          </p:nvPr>
        </p:nvSpPr>
        <p:spPr>
          <a:xfrm>
            <a:off x="479425" y="2038350"/>
            <a:ext cx="2697163" cy="1695450"/>
          </a:xfrm>
        </p:spPr>
        <p:txBody>
          <a:bodyPr anchor="ctr"/>
          <a:lstStyle>
            <a:lvl1pPr marL="0" marR="0" indent="0" algn="ctr" defTabSz="914377" rtl="0" eaLnBrk="1" fontAlgn="auto" latinLnBrk="0" hangingPunct="1">
              <a:lnSpc>
                <a:spcPct val="125000"/>
              </a:lnSpc>
              <a:spcBef>
                <a:spcPts val="2000"/>
              </a:spcBef>
              <a:spcAft>
                <a:spcPts val="0"/>
              </a:spcAft>
              <a:buClrTx/>
              <a:buSzTx/>
              <a:buFontTx/>
              <a:buNone/>
              <a:tabLst/>
              <a:defRPr sz="1200" b="0"/>
            </a:lvl1pPr>
          </a:lstStyle>
          <a:p>
            <a:pPr marL="0" marR="0" lvl="0" indent="0" algn="ctr" defTabSz="914377" rtl="0" eaLnBrk="1" fontAlgn="auto" latinLnBrk="0" hangingPunct="1">
              <a:lnSpc>
                <a:spcPct val="125000"/>
              </a:lnSpc>
              <a:spcBef>
                <a:spcPts val="2000"/>
              </a:spcBef>
              <a:spcAft>
                <a:spcPts val="0"/>
              </a:spcAft>
              <a:buClrTx/>
              <a:buSzTx/>
              <a:buFontTx/>
              <a:buNone/>
              <a:tabLst/>
              <a:defRPr/>
            </a:pPr>
            <a:r>
              <a:rPr lang="en-US" dirty="0"/>
              <a:t>Only use this placeholder for a picture by simply clicking on the relevant icon within the placeholder.</a:t>
            </a:r>
          </a:p>
        </p:txBody>
      </p:sp>
      <p:sp>
        <p:nvSpPr>
          <p:cNvPr id="2" name="Title 1">
            <a:extLst>
              <a:ext uri="{FF2B5EF4-FFF2-40B4-BE49-F238E27FC236}">
                <a16:creationId xmlns:a16="http://schemas.microsoft.com/office/drawing/2014/main" id="{6707ECB5-C27F-E842-8A60-ACD20E7A9B86}"/>
              </a:ext>
            </a:extLst>
          </p:cNvPr>
          <p:cNvSpPr>
            <a:spLocks noGrp="1"/>
          </p:cNvSpPr>
          <p:nvPr>
            <p:ph type="title" hasCustomPrompt="1"/>
          </p:nvPr>
        </p:nvSpPr>
        <p:spPr>
          <a:xfrm>
            <a:off x="479425" y="372269"/>
            <a:ext cx="11233150" cy="1035804"/>
          </a:xfrm>
        </p:spPr>
        <p:txBody>
          <a:bodyPr/>
          <a:lstStyle/>
          <a:p>
            <a:r>
              <a:rPr lang="en-GB" dirty="0"/>
              <a:t>[Content: 4 up]</a:t>
            </a:r>
          </a:p>
        </p:txBody>
      </p:sp>
      <p:sp>
        <p:nvSpPr>
          <p:cNvPr id="3" name="Content Placeholder 2">
            <a:extLst>
              <a:ext uri="{FF2B5EF4-FFF2-40B4-BE49-F238E27FC236}">
                <a16:creationId xmlns:a16="http://schemas.microsoft.com/office/drawing/2014/main" id="{E88BD569-3B4A-4D40-840C-3B853E744D04}"/>
              </a:ext>
            </a:extLst>
          </p:cNvPr>
          <p:cNvSpPr>
            <a:spLocks noGrp="1"/>
          </p:cNvSpPr>
          <p:nvPr>
            <p:ph idx="1" hasCustomPrompt="1"/>
          </p:nvPr>
        </p:nvSpPr>
        <p:spPr>
          <a:xfrm>
            <a:off x="479425" y="3985060"/>
            <a:ext cx="2696400" cy="1729940"/>
          </a:xfrm>
        </p:spPr>
        <p:txBody>
          <a:bodyPr/>
          <a:lstStyle>
            <a:lvl1pPr>
              <a:lnSpc>
                <a:spcPct val="125000"/>
              </a:lnSpc>
              <a:spcBef>
                <a:spcPts val="0"/>
              </a:spcBef>
              <a:defRPr/>
            </a:lvl1pPr>
            <a:lvl2pPr>
              <a:lnSpc>
                <a:spcPct val="125000"/>
              </a:lnSpc>
              <a:spcBef>
                <a:spcPts val="0"/>
              </a:spcBef>
              <a:defRPr/>
            </a:lvl2pPr>
            <a:lvl3pPr>
              <a:lnSpc>
                <a:spcPct val="125000"/>
              </a:lnSpc>
              <a:spcBef>
                <a:spcPts val="0"/>
              </a:spcBef>
              <a:defRPr/>
            </a:lvl3pPr>
          </a:lstStyle>
          <a:p>
            <a:pPr lvl="0"/>
            <a:r>
              <a:rPr lang="en-GB" dirty="0"/>
              <a:t>First level &lt;Heading&gt;</a:t>
            </a:r>
          </a:p>
          <a:p>
            <a:pPr lvl="1"/>
            <a:r>
              <a:rPr lang="en-GB" dirty="0"/>
              <a:t>Second level</a:t>
            </a:r>
          </a:p>
          <a:p>
            <a:pPr lvl="2"/>
            <a:r>
              <a:rPr lang="en-GB" dirty="0"/>
              <a:t>Third level</a:t>
            </a:r>
          </a:p>
        </p:txBody>
      </p:sp>
      <p:sp>
        <p:nvSpPr>
          <p:cNvPr id="5" name="Footer Placeholder 4">
            <a:extLst>
              <a:ext uri="{FF2B5EF4-FFF2-40B4-BE49-F238E27FC236}">
                <a16:creationId xmlns:a16="http://schemas.microsoft.com/office/drawing/2014/main" id="{1C3B6DC8-6814-EB49-9CF8-0E18891ACA0A}"/>
              </a:ext>
            </a:extLst>
          </p:cNvPr>
          <p:cNvSpPr>
            <a:spLocks noGrp="1"/>
          </p:cNvSpPr>
          <p:nvPr>
            <p:ph type="ftr" sz="quarter" idx="11"/>
          </p:nvPr>
        </p:nvSpPr>
        <p:spPr/>
        <p:txBody>
          <a:bodyPr/>
          <a:lstStyle/>
          <a:p>
            <a:r>
              <a:rPr lang="en-GB"/>
              <a:t>Presentation title</a:t>
            </a:r>
          </a:p>
        </p:txBody>
      </p:sp>
      <p:sp>
        <p:nvSpPr>
          <p:cNvPr id="6" name="Slide Number Placeholder 5">
            <a:extLst>
              <a:ext uri="{FF2B5EF4-FFF2-40B4-BE49-F238E27FC236}">
                <a16:creationId xmlns:a16="http://schemas.microsoft.com/office/drawing/2014/main" id="{19A5FB10-33AF-DF4E-A402-7B3DB326B220}"/>
              </a:ext>
            </a:extLst>
          </p:cNvPr>
          <p:cNvSpPr>
            <a:spLocks noGrp="1"/>
          </p:cNvSpPr>
          <p:nvPr>
            <p:ph type="sldNum" sz="quarter" idx="12"/>
          </p:nvPr>
        </p:nvSpPr>
        <p:spPr/>
        <p:txBody>
          <a:bodyPr/>
          <a:lstStyle/>
          <a:p>
            <a:fld id="{FD15E2C3-2FDC-5443-A5D7-CEF7C1191BA7}" type="slidenum">
              <a:rPr lang="en-GB" smtClean="0"/>
              <a:t>‹#›</a:t>
            </a:fld>
            <a:endParaRPr lang="en-GB"/>
          </a:p>
        </p:txBody>
      </p:sp>
      <p:sp>
        <p:nvSpPr>
          <p:cNvPr id="10" name="Content Placeholder 2">
            <a:extLst>
              <a:ext uri="{FF2B5EF4-FFF2-40B4-BE49-F238E27FC236}">
                <a16:creationId xmlns:a16="http://schemas.microsoft.com/office/drawing/2014/main" id="{AD5703A9-ECC4-BA41-A90D-0D45A32C79EF}"/>
              </a:ext>
            </a:extLst>
          </p:cNvPr>
          <p:cNvSpPr>
            <a:spLocks noGrp="1"/>
          </p:cNvSpPr>
          <p:nvPr>
            <p:ph idx="14" hasCustomPrompt="1"/>
          </p:nvPr>
        </p:nvSpPr>
        <p:spPr>
          <a:xfrm>
            <a:off x="3325008" y="3985060"/>
            <a:ext cx="2696400" cy="1729940"/>
          </a:xfrm>
        </p:spPr>
        <p:txBody>
          <a:bodyPr/>
          <a:lstStyle>
            <a:lvl1pPr>
              <a:lnSpc>
                <a:spcPct val="125000"/>
              </a:lnSpc>
              <a:spcBef>
                <a:spcPts val="0"/>
              </a:spcBef>
              <a:defRPr/>
            </a:lvl1pPr>
            <a:lvl2pPr>
              <a:lnSpc>
                <a:spcPct val="125000"/>
              </a:lnSpc>
              <a:spcBef>
                <a:spcPts val="0"/>
              </a:spcBef>
              <a:defRPr/>
            </a:lvl2pPr>
            <a:lvl3pPr>
              <a:lnSpc>
                <a:spcPct val="125000"/>
              </a:lnSpc>
              <a:spcBef>
                <a:spcPts val="0"/>
              </a:spcBef>
              <a:defRPr/>
            </a:lvl3pPr>
          </a:lstStyle>
          <a:p>
            <a:pPr lvl="0"/>
            <a:r>
              <a:rPr lang="en-GB" dirty="0"/>
              <a:t>First level &lt;Heading&gt;</a:t>
            </a:r>
          </a:p>
          <a:p>
            <a:pPr lvl="1"/>
            <a:r>
              <a:rPr lang="en-GB" dirty="0"/>
              <a:t>Second level</a:t>
            </a:r>
          </a:p>
          <a:p>
            <a:pPr lvl="2"/>
            <a:r>
              <a:rPr lang="en-GB" dirty="0"/>
              <a:t>Third level</a:t>
            </a:r>
          </a:p>
        </p:txBody>
      </p:sp>
      <p:sp>
        <p:nvSpPr>
          <p:cNvPr id="12" name="Content Placeholder 2">
            <a:extLst>
              <a:ext uri="{FF2B5EF4-FFF2-40B4-BE49-F238E27FC236}">
                <a16:creationId xmlns:a16="http://schemas.microsoft.com/office/drawing/2014/main" id="{21B21249-2195-934B-B697-CF2E8CA4C357}"/>
              </a:ext>
            </a:extLst>
          </p:cNvPr>
          <p:cNvSpPr>
            <a:spLocks noGrp="1"/>
          </p:cNvSpPr>
          <p:nvPr>
            <p:ph idx="16" hasCustomPrompt="1"/>
          </p:nvPr>
        </p:nvSpPr>
        <p:spPr>
          <a:xfrm>
            <a:off x="6170591" y="3985060"/>
            <a:ext cx="2696400" cy="1729940"/>
          </a:xfrm>
        </p:spPr>
        <p:txBody>
          <a:bodyPr/>
          <a:lstStyle>
            <a:lvl1pPr>
              <a:lnSpc>
                <a:spcPct val="125000"/>
              </a:lnSpc>
              <a:spcBef>
                <a:spcPts val="0"/>
              </a:spcBef>
              <a:defRPr/>
            </a:lvl1pPr>
            <a:lvl2pPr>
              <a:lnSpc>
                <a:spcPct val="125000"/>
              </a:lnSpc>
              <a:spcBef>
                <a:spcPts val="0"/>
              </a:spcBef>
              <a:defRPr/>
            </a:lvl2pPr>
            <a:lvl3pPr>
              <a:lnSpc>
                <a:spcPct val="125000"/>
              </a:lnSpc>
              <a:spcBef>
                <a:spcPts val="0"/>
              </a:spcBef>
              <a:defRPr/>
            </a:lvl3pPr>
          </a:lstStyle>
          <a:p>
            <a:pPr lvl="0"/>
            <a:r>
              <a:rPr lang="en-GB" dirty="0"/>
              <a:t>First level &lt;Heading&gt;</a:t>
            </a:r>
          </a:p>
          <a:p>
            <a:pPr lvl="1"/>
            <a:r>
              <a:rPr lang="en-GB" dirty="0"/>
              <a:t>Second level</a:t>
            </a:r>
          </a:p>
          <a:p>
            <a:pPr lvl="2"/>
            <a:r>
              <a:rPr lang="en-GB" dirty="0"/>
              <a:t>Third level</a:t>
            </a:r>
          </a:p>
        </p:txBody>
      </p:sp>
      <p:sp>
        <p:nvSpPr>
          <p:cNvPr id="14" name="Content Placeholder 2">
            <a:extLst>
              <a:ext uri="{FF2B5EF4-FFF2-40B4-BE49-F238E27FC236}">
                <a16:creationId xmlns:a16="http://schemas.microsoft.com/office/drawing/2014/main" id="{2801663A-AD0C-734A-8CA6-2C6862B9E1B1}"/>
              </a:ext>
            </a:extLst>
          </p:cNvPr>
          <p:cNvSpPr>
            <a:spLocks noGrp="1"/>
          </p:cNvSpPr>
          <p:nvPr>
            <p:ph idx="18" hasCustomPrompt="1"/>
          </p:nvPr>
        </p:nvSpPr>
        <p:spPr>
          <a:xfrm>
            <a:off x="9016175" y="3985060"/>
            <a:ext cx="2696400" cy="1729940"/>
          </a:xfrm>
        </p:spPr>
        <p:txBody>
          <a:bodyPr/>
          <a:lstStyle>
            <a:lvl1pPr>
              <a:lnSpc>
                <a:spcPct val="125000"/>
              </a:lnSpc>
              <a:spcBef>
                <a:spcPts val="0"/>
              </a:spcBef>
              <a:defRPr/>
            </a:lvl1pPr>
            <a:lvl2pPr>
              <a:lnSpc>
                <a:spcPct val="125000"/>
              </a:lnSpc>
              <a:spcBef>
                <a:spcPts val="0"/>
              </a:spcBef>
              <a:defRPr/>
            </a:lvl2pPr>
            <a:lvl3pPr>
              <a:lnSpc>
                <a:spcPct val="125000"/>
              </a:lnSpc>
              <a:spcBef>
                <a:spcPts val="0"/>
              </a:spcBef>
              <a:defRPr/>
            </a:lvl3pPr>
          </a:lstStyle>
          <a:p>
            <a:pPr lvl="0"/>
            <a:r>
              <a:rPr lang="en-GB" dirty="0"/>
              <a:t>First level &lt;Heading&gt;</a:t>
            </a:r>
          </a:p>
          <a:p>
            <a:pPr lvl="1"/>
            <a:r>
              <a:rPr lang="en-GB" dirty="0"/>
              <a:t>Second level</a:t>
            </a:r>
          </a:p>
          <a:p>
            <a:pPr lvl="2"/>
            <a:r>
              <a:rPr lang="en-GB" dirty="0"/>
              <a:t>Third level</a:t>
            </a:r>
          </a:p>
        </p:txBody>
      </p:sp>
    </p:spTree>
    <p:extLst>
      <p:ext uri="{BB962C8B-B14F-4D97-AF65-F5344CB8AC3E}">
        <p14:creationId xmlns:p14="http://schemas.microsoft.com/office/powerpoint/2010/main" val="3435294150"/>
      </p:ext>
    </p:extLst>
  </p:cSld>
  <p:clrMapOvr>
    <a:masterClrMapping/>
  </p:clrMapOvr>
  <p:extLst>
    <p:ext uri="{DCECCB84-F9BA-43D5-87BE-67443E8EF086}">
      <p15:sldGuideLst xmlns:p15="http://schemas.microsoft.com/office/powerpoint/2012/main">
        <p15:guide id="1" orient="horz" pos="4080" userDrawn="1">
          <p15:clr>
            <a:srgbClr val="FBAE40"/>
          </p15:clr>
        </p15:guide>
        <p15:guide id="3" orient="horz" pos="1284"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Full page content: v1">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D83EB53F-800A-0146-8A8F-24BC4BAD0CFA}"/>
              </a:ext>
            </a:extLst>
          </p:cNvPr>
          <p:cNvSpPr>
            <a:spLocks noGrp="1"/>
          </p:cNvSpPr>
          <p:nvPr>
            <p:ph type="pic" sz="quarter" idx="14" hasCustomPrompt="1"/>
          </p:nvPr>
        </p:nvSpPr>
        <p:spPr>
          <a:xfrm>
            <a:off x="479425" y="468312"/>
            <a:ext cx="11233150" cy="5132387"/>
          </a:xfrm>
        </p:spPr>
        <p:txBody>
          <a:bodyPr anchor="ctr"/>
          <a:lstStyle>
            <a:lvl1pPr algn="ctr">
              <a:defRPr sz="1400" b="0"/>
            </a:lvl1pPr>
          </a:lstStyle>
          <a:p>
            <a:r>
              <a:rPr lang="en-GB" dirty="0"/>
              <a:t>Only use this placeholder for a picture by simply clicking on the relevant icon within the placeholder.</a:t>
            </a:r>
          </a:p>
          <a:p>
            <a:endParaRPr lang="en-GB" dirty="0"/>
          </a:p>
          <a:p>
            <a:endParaRPr lang="en-US" dirty="0"/>
          </a:p>
        </p:txBody>
      </p:sp>
      <p:sp>
        <p:nvSpPr>
          <p:cNvPr id="5" name="Footer Placeholder 4">
            <a:extLst>
              <a:ext uri="{FF2B5EF4-FFF2-40B4-BE49-F238E27FC236}">
                <a16:creationId xmlns:a16="http://schemas.microsoft.com/office/drawing/2014/main" id="{1C3B6DC8-6814-EB49-9CF8-0E18891ACA0A}"/>
              </a:ext>
            </a:extLst>
          </p:cNvPr>
          <p:cNvSpPr>
            <a:spLocks noGrp="1"/>
          </p:cNvSpPr>
          <p:nvPr>
            <p:ph type="ftr" sz="quarter" idx="11"/>
          </p:nvPr>
        </p:nvSpPr>
        <p:spPr/>
        <p:txBody>
          <a:bodyPr/>
          <a:lstStyle/>
          <a:p>
            <a:r>
              <a:rPr lang="en-GB"/>
              <a:t>Presentation title</a:t>
            </a:r>
          </a:p>
        </p:txBody>
      </p:sp>
      <p:sp>
        <p:nvSpPr>
          <p:cNvPr id="6" name="Slide Number Placeholder 5">
            <a:extLst>
              <a:ext uri="{FF2B5EF4-FFF2-40B4-BE49-F238E27FC236}">
                <a16:creationId xmlns:a16="http://schemas.microsoft.com/office/drawing/2014/main" id="{19A5FB10-33AF-DF4E-A402-7B3DB326B220}"/>
              </a:ext>
            </a:extLst>
          </p:cNvPr>
          <p:cNvSpPr>
            <a:spLocks noGrp="1"/>
          </p:cNvSpPr>
          <p:nvPr>
            <p:ph type="sldNum" sz="quarter" idx="12"/>
          </p:nvPr>
        </p:nvSpPr>
        <p:spPr>
          <a:xfrm>
            <a:off x="10912475" y="6365876"/>
            <a:ext cx="800100" cy="219651"/>
          </a:xfrm>
        </p:spPr>
        <p:txBody>
          <a:bodyPr/>
          <a:lstStyle/>
          <a:p>
            <a:fld id="{FD15E2C3-2FDC-5443-A5D7-CEF7C1191BA7}" type="slidenum">
              <a:rPr lang="en-GB" smtClean="0"/>
              <a:t>‹#›</a:t>
            </a:fld>
            <a:endParaRPr lang="en-GB" dirty="0"/>
          </a:p>
        </p:txBody>
      </p:sp>
    </p:spTree>
    <p:extLst>
      <p:ext uri="{BB962C8B-B14F-4D97-AF65-F5344CB8AC3E}">
        <p14:creationId xmlns:p14="http://schemas.microsoft.com/office/powerpoint/2010/main" val="2659687417"/>
      </p:ext>
    </p:extLst>
  </p:cSld>
  <p:clrMapOvr>
    <a:masterClrMapping/>
  </p:clrMapOvr>
  <p:extLst>
    <p:ext uri="{DCECCB84-F9BA-43D5-87BE-67443E8EF086}">
      <p15:sldGuideLst xmlns:p15="http://schemas.microsoft.com/office/powerpoint/2012/main">
        <p15:guide id="1" orient="horz" pos="4080" userDrawn="1">
          <p15:clr>
            <a:srgbClr val="FBAE40"/>
          </p15:clr>
        </p15:guide>
        <p15:guide id="2" orient="horz" pos="3528"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Full page content: v2">
    <p:bg>
      <p:bgPr>
        <a:solidFill>
          <a:srgbClr val="121A3C"/>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F828C560-00BE-9C4A-BFF0-2C008F6CC2AA}"/>
              </a:ext>
            </a:extLst>
          </p:cNvPr>
          <p:cNvSpPr>
            <a:spLocks noGrp="1"/>
          </p:cNvSpPr>
          <p:nvPr>
            <p:ph type="pic" sz="quarter" idx="14" hasCustomPrompt="1"/>
          </p:nvPr>
        </p:nvSpPr>
        <p:spPr>
          <a:xfrm>
            <a:off x="479425" y="468211"/>
            <a:ext cx="11233150" cy="5132387"/>
          </a:xfrm>
        </p:spPr>
        <p:txBody>
          <a:bodyPr anchor="ctr"/>
          <a:lstStyle>
            <a:lvl1pPr algn="ctr">
              <a:defRPr sz="1400" b="0">
                <a:solidFill>
                  <a:schemeClr val="bg1"/>
                </a:solidFill>
              </a:defRPr>
            </a:lvl1pPr>
          </a:lstStyle>
          <a:p>
            <a:r>
              <a:rPr lang="en-GB" dirty="0"/>
              <a:t>Only use this placeholder for a picture by simply clicking on the relevant icon within the placeholder.</a:t>
            </a:r>
          </a:p>
          <a:p>
            <a:endParaRPr lang="en-GB" dirty="0"/>
          </a:p>
          <a:p>
            <a:endParaRPr lang="en-US" dirty="0"/>
          </a:p>
        </p:txBody>
      </p:sp>
      <p:sp>
        <p:nvSpPr>
          <p:cNvPr id="5" name="Footer Placeholder 4">
            <a:extLst>
              <a:ext uri="{FF2B5EF4-FFF2-40B4-BE49-F238E27FC236}">
                <a16:creationId xmlns:a16="http://schemas.microsoft.com/office/drawing/2014/main" id="{1C3B6DC8-6814-EB49-9CF8-0E18891ACA0A}"/>
              </a:ext>
            </a:extLst>
          </p:cNvPr>
          <p:cNvSpPr>
            <a:spLocks noGrp="1"/>
          </p:cNvSpPr>
          <p:nvPr>
            <p:ph type="ftr" sz="quarter" idx="11"/>
          </p:nvPr>
        </p:nvSpPr>
        <p:spPr/>
        <p:txBody>
          <a:bodyPr/>
          <a:lstStyle>
            <a:lvl1pPr>
              <a:defRPr>
                <a:solidFill>
                  <a:schemeClr val="bg1"/>
                </a:solidFill>
              </a:defRPr>
            </a:lvl1pPr>
          </a:lstStyle>
          <a:p>
            <a:r>
              <a:rPr lang="en-GB"/>
              <a:t>Presentation title</a:t>
            </a:r>
          </a:p>
        </p:txBody>
      </p:sp>
      <p:sp>
        <p:nvSpPr>
          <p:cNvPr id="6" name="Slide Number Placeholder 5">
            <a:extLst>
              <a:ext uri="{FF2B5EF4-FFF2-40B4-BE49-F238E27FC236}">
                <a16:creationId xmlns:a16="http://schemas.microsoft.com/office/drawing/2014/main" id="{19A5FB10-33AF-DF4E-A402-7B3DB326B220}"/>
              </a:ext>
            </a:extLst>
          </p:cNvPr>
          <p:cNvSpPr>
            <a:spLocks noGrp="1"/>
          </p:cNvSpPr>
          <p:nvPr>
            <p:ph type="sldNum" sz="quarter" idx="12"/>
          </p:nvPr>
        </p:nvSpPr>
        <p:spPr>
          <a:xfrm>
            <a:off x="10912475" y="6365876"/>
            <a:ext cx="800100" cy="219651"/>
          </a:xfrm>
        </p:spPr>
        <p:txBody>
          <a:bodyPr/>
          <a:lstStyle>
            <a:lvl1pPr>
              <a:defRPr>
                <a:solidFill>
                  <a:schemeClr val="bg1"/>
                </a:solidFill>
              </a:defRPr>
            </a:lvl1pPr>
          </a:lstStyle>
          <a:p>
            <a:fld id="{FD15E2C3-2FDC-5443-A5D7-CEF7C1191BA7}" type="slidenum">
              <a:rPr lang="en-GB" smtClean="0"/>
              <a:pPr/>
              <a:t>‹#›</a:t>
            </a:fld>
            <a:endParaRPr lang="en-GB" dirty="0"/>
          </a:p>
        </p:txBody>
      </p:sp>
      <p:grpSp>
        <p:nvGrpSpPr>
          <p:cNvPr id="7" name="Graphic 4">
            <a:extLst>
              <a:ext uri="{FF2B5EF4-FFF2-40B4-BE49-F238E27FC236}">
                <a16:creationId xmlns:a16="http://schemas.microsoft.com/office/drawing/2014/main" id="{5903EE10-FCBE-2C4D-A2F8-538F1C975995}"/>
              </a:ext>
            </a:extLst>
          </p:cNvPr>
          <p:cNvGrpSpPr>
            <a:grpSpLocks noChangeAspect="1"/>
          </p:cNvGrpSpPr>
          <p:nvPr userDrawn="1"/>
        </p:nvGrpSpPr>
        <p:grpSpPr>
          <a:xfrm>
            <a:off x="479425" y="6288746"/>
            <a:ext cx="1620000" cy="253259"/>
            <a:chOff x="9140641" y="465680"/>
            <a:chExt cx="2585413" cy="404185"/>
          </a:xfrm>
        </p:grpSpPr>
        <p:grpSp>
          <p:nvGrpSpPr>
            <p:cNvPr id="9" name="Graphic 4">
              <a:extLst>
                <a:ext uri="{FF2B5EF4-FFF2-40B4-BE49-F238E27FC236}">
                  <a16:creationId xmlns:a16="http://schemas.microsoft.com/office/drawing/2014/main" id="{A81F8D08-6695-5645-B291-3C1982ACFB9B}"/>
                </a:ext>
              </a:extLst>
            </p:cNvPr>
            <p:cNvGrpSpPr/>
            <p:nvPr/>
          </p:nvGrpSpPr>
          <p:grpSpPr>
            <a:xfrm>
              <a:off x="9140641" y="465680"/>
              <a:ext cx="502489" cy="404185"/>
              <a:chOff x="9140641" y="465680"/>
              <a:chExt cx="502489" cy="404185"/>
            </a:xfrm>
          </p:grpSpPr>
          <p:sp>
            <p:nvSpPr>
              <p:cNvPr id="24" name="Freeform 23">
                <a:extLst>
                  <a:ext uri="{FF2B5EF4-FFF2-40B4-BE49-F238E27FC236}">
                    <a16:creationId xmlns:a16="http://schemas.microsoft.com/office/drawing/2014/main" id="{EBB4D45A-0FA5-AC4B-B32A-4EA7D3FB92ED}"/>
                  </a:ext>
                </a:extLst>
              </p:cNvPr>
              <p:cNvSpPr/>
              <p:nvPr/>
            </p:nvSpPr>
            <p:spPr>
              <a:xfrm>
                <a:off x="9393318" y="465680"/>
                <a:ext cx="249813" cy="404023"/>
              </a:xfrm>
              <a:custGeom>
                <a:avLst/>
                <a:gdLst>
                  <a:gd name="connsiteX0" fmla="*/ 158281 w 249813"/>
                  <a:gd name="connsiteY0" fmla="*/ 202012 h 404023"/>
                  <a:gd name="connsiteX1" fmla="*/ 0 w 249813"/>
                  <a:gd name="connsiteY1" fmla="*/ 5105 h 404023"/>
                  <a:gd name="connsiteX2" fmla="*/ 45807 w 249813"/>
                  <a:gd name="connsiteY2" fmla="*/ 0 h 404023"/>
                  <a:gd name="connsiteX3" fmla="*/ 249813 w 249813"/>
                  <a:gd name="connsiteY3" fmla="*/ 202093 h 404023"/>
                  <a:gd name="connsiteX4" fmla="*/ 45807 w 249813"/>
                  <a:gd name="connsiteY4" fmla="*/ 404023 h 404023"/>
                  <a:gd name="connsiteX5" fmla="*/ 0 w 249813"/>
                  <a:gd name="connsiteY5" fmla="*/ 398918 h 404023"/>
                  <a:gd name="connsiteX6" fmla="*/ 158281 w 249813"/>
                  <a:gd name="connsiteY6" fmla="*/ 202012 h 4040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023">
                    <a:moveTo>
                      <a:pt x="158281" y="202012"/>
                    </a:moveTo>
                    <a:cubicBezTo>
                      <a:pt x="158281" y="106151"/>
                      <a:pt x="90551" y="25687"/>
                      <a:pt x="0" y="5105"/>
                    </a:cubicBezTo>
                    <a:cubicBezTo>
                      <a:pt x="14724" y="1783"/>
                      <a:pt x="30020" y="0"/>
                      <a:pt x="45807" y="0"/>
                    </a:cubicBezTo>
                    <a:cubicBezTo>
                      <a:pt x="158444" y="0"/>
                      <a:pt x="249813" y="90431"/>
                      <a:pt x="249813" y="202093"/>
                    </a:cubicBezTo>
                    <a:cubicBezTo>
                      <a:pt x="249813" y="313754"/>
                      <a:pt x="158444" y="404023"/>
                      <a:pt x="45807" y="404023"/>
                    </a:cubicBezTo>
                    <a:cubicBezTo>
                      <a:pt x="30020" y="404023"/>
                      <a:pt x="14724" y="402241"/>
                      <a:pt x="0" y="398918"/>
                    </a:cubicBezTo>
                    <a:cubicBezTo>
                      <a:pt x="90551" y="378336"/>
                      <a:pt x="158281" y="297791"/>
                      <a:pt x="158281" y="202012"/>
                    </a:cubicBezTo>
                  </a:path>
                </a:pathLst>
              </a:custGeom>
              <a:solidFill>
                <a:srgbClr val="FFFFFF"/>
              </a:solidFill>
              <a:ln w="8157"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D7C96982-A96B-2B40-B7FD-56C0DACE978D}"/>
                  </a:ext>
                </a:extLst>
              </p:cNvPr>
              <p:cNvSpPr/>
              <p:nvPr/>
            </p:nvSpPr>
            <p:spPr>
              <a:xfrm>
                <a:off x="9140641" y="465680"/>
                <a:ext cx="249813" cy="404185"/>
              </a:xfrm>
              <a:custGeom>
                <a:avLst/>
                <a:gdLst>
                  <a:gd name="connsiteX0" fmla="*/ 91533 w 249813"/>
                  <a:gd name="connsiteY0" fmla="*/ 202012 h 404185"/>
                  <a:gd name="connsiteX1" fmla="*/ 249813 w 249813"/>
                  <a:gd name="connsiteY1" fmla="*/ 5105 h 404185"/>
                  <a:gd name="connsiteX2" fmla="*/ 204006 w 249813"/>
                  <a:gd name="connsiteY2" fmla="*/ 0 h 404185"/>
                  <a:gd name="connsiteX3" fmla="*/ 0 w 249813"/>
                  <a:gd name="connsiteY3" fmla="*/ 202093 h 404185"/>
                  <a:gd name="connsiteX4" fmla="*/ 204006 w 249813"/>
                  <a:gd name="connsiteY4" fmla="*/ 404185 h 404185"/>
                  <a:gd name="connsiteX5" fmla="*/ 249813 w 249813"/>
                  <a:gd name="connsiteY5" fmla="*/ 399080 h 404185"/>
                  <a:gd name="connsiteX6" fmla="*/ 91533 w 249813"/>
                  <a:gd name="connsiteY6" fmla="*/ 202012 h 4041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185">
                    <a:moveTo>
                      <a:pt x="91533" y="202012"/>
                    </a:moveTo>
                    <a:cubicBezTo>
                      <a:pt x="91533" y="106151"/>
                      <a:pt x="159262" y="25687"/>
                      <a:pt x="249813" y="5105"/>
                    </a:cubicBezTo>
                    <a:cubicBezTo>
                      <a:pt x="235090" y="1783"/>
                      <a:pt x="219793" y="0"/>
                      <a:pt x="204006" y="0"/>
                    </a:cubicBezTo>
                    <a:cubicBezTo>
                      <a:pt x="91369" y="0"/>
                      <a:pt x="0" y="90431"/>
                      <a:pt x="0" y="202093"/>
                    </a:cubicBezTo>
                    <a:cubicBezTo>
                      <a:pt x="0" y="313754"/>
                      <a:pt x="91287" y="404185"/>
                      <a:pt x="204006" y="404185"/>
                    </a:cubicBezTo>
                    <a:cubicBezTo>
                      <a:pt x="219793" y="404185"/>
                      <a:pt x="235090" y="402403"/>
                      <a:pt x="249813" y="399080"/>
                    </a:cubicBezTo>
                    <a:cubicBezTo>
                      <a:pt x="159262" y="378336"/>
                      <a:pt x="91533" y="297791"/>
                      <a:pt x="91533" y="202012"/>
                    </a:cubicBezTo>
                  </a:path>
                </a:pathLst>
              </a:custGeom>
              <a:solidFill>
                <a:srgbClr val="2C88DD"/>
              </a:solidFill>
              <a:ln w="8157" cap="flat">
                <a:noFill/>
                <a:prstDash val="solid"/>
                <a:miter/>
              </a:ln>
            </p:spPr>
            <p:txBody>
              <a:bodyPr rtlCol="0" anchor="ctr"/>
              <a:lstStyle/>
              <a:p>
                <a:endParaRPr lang="en-US"/>
              </a:p>
            </p:txBody>
          </p:sp>
        </p:grpSp>
        <p:grpSp>
          <p:nvGrpSpPr>
            <p:cNvPr id="10" name="Graphic 4">
              <a:extLst>
                <a:ext uri="{FF2B5EF4-FFF2-40B4-BE49-F238E27FC236}">
                  <a16:creationId xmlns:a16="http://schemas.microsoft.com/office/drawing/2014/main" id="{A0604671-3E3E-FC47-8D6D-614DED57B619}"/>
                </a:ext>
              </a:extLst>
            </p:cNvPr>
            <p:cNvGrpSpPr/>
            <p:nvPr/>
          </p:nvGrpSpPr>
          <p:grpSpPr>
            <a:xfrm>
              <a:off x="9791923" y="571102"/>
              <a:ext cx="528994" cy="192774"/>
              <a:chOff x="9791923" y="571102"/>
              <a:chExt cx="528994" cy="192774"/>
            </a:xfrm>
            <a:solidFill>
              <a:srgbClr val="FFFFFF"/>
            </a:solidFill>
          </p:grpSpPr>
          <p:sp>
            <p:nvSpPr>
              <p:cNvPr id="21" name="Freeform 20">
                <a:extLst>
                  <a:ext uri="{FF2B5EF4-FFF2-40B4-BE49-F238E27FC236}">
                    <a16:creationId xmlns:a16="http://schemas.microsoft.com/office/drawing/2014/main" id="{46C57A66-0892-654F-81B2-C6FEF72FB8D0}"/>
                  </a:ext>
                </a:extLst>
              </p:cNvPr>
              <p:cNvSpPr/>
              <p:nvPr/>
            </p:nvSpPr>
            <p:spPr>
              <a:xfrm>
                <a:off x="9791923" y="572723"/>
                <a:ext cx="158689" cy="189451"/>
              </a:xfrm>
              <a:custGeom>
                <a:avLst/>
                <a:gdLst>
                  <a:gd name="connsiteX0" fmla="*/ 0 w 158689"/>
                  <a:gd name="connsiteY0" fmla="*/ 189452 h 189451"/>
                  <a:gd name="connsiteX1" fmla="*/ 0 w 158689"/>
                  <a:gd name="connsiteY1" fmla="*/ 0 h 189451"/>
                  <a:gd name="connsiteX2" fmla="*/ 37137 w 158689"/>
                  <a:gd name="connsiteY2" fmla="*/ 0 h 189451"/>
                  <a:gd name="connsiteX3" fmla="*/ 118281 w 158689"/>
                  <a:gd name="connsiteY3" fmla="*/ 119359 h 189451"/>
                  <a:gd name="connsiteX4" fmla="*/ 118281 w 158689"/>
                  <a:gd name="connsiteY4" fmla="*/ 0 h 189451"/>
                  <a:gd name="connsiteX5" fmla="*/ 158690 w 158689"/>
                  <a:gd name="connsiteY5" fmla="*/ 0 h 189451"/>
                  <a:gd name="connsiteX6" fmla="*/ 158690 w 158689"/>
                  <a:gd name="connsiteY6" fmla="*/ 189452 h 189451"/>
                  <a:gd name="connsiteX7" fmla="*/ 121226 w 158689"/>
                  <a:gd name="connsiteY7" fmla="*/ 189452 h 189451"/>
                  <a:gd name="connsiteX8" fmla="*/ 40081 w 158689"/>
                  <a:gd name="connsiteY8" fmla="*/ 70092 h 189451"/>
                  <a:gd name="connsiteX9" fmla="*/ 40081 w 158689"/>
                  <a:gd name="connsiteY9" fmla="*/ 189452 h 189451"/>
                  <a:gd name="connsiteX10" fmla="*/ 0 w 158689"/>
                  <a:gd name="connsiteY10" fmla="*/ 189452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689" h="189451">
                    <a:moveTo>
                      <a:pt x="0" y="189452"/>
                    </a:moveTo>
                    <a:lnTo>
                      <a:pt x="0" y="0"/>
                    </a:lnTo>
                    <a:lnTo>
                      <a:pt x="37137" y="0"/>
                    </a:lnTo>
                    <a:lnTo>
                      <a:pt x="118281" y="119359"/>
                    </a:lnTo>
                    <a:lnTo>
                      <a:pt x="118281" y="0"/>
                    </a:lnTo>
                    <a:lnTo>
                      <a:pt x="158690" y="0"/>
                    </a:lnTo>
                    <a:lnTo>
                      <a:pt x="158690" y="189452"/>
                    </a:lnTo>
                    <a:lnTo>
                      <a:pt x="121226" y="189452"/>
                    </a:lnTo>
                    <a:lnTo>
                      <a:pt x="40081" y="70092"/>
                    </a:lnTo>
                    <a:lnTo>
                      <a:pt x="40081" y="189452"/>
                    </a:lnTo>
                    <a:lnTo>
                      <a:pt x="0" y="189452"/>
                    </a:lnTo>
                    <a:close/>
                  </a:path>
                </a:pathLst>
              </a:custGeom>
              <a:solidFill>
                <a:srgbClr val="FFFFFF"/>
              </a:solidFill>
              <a:ln w="8157"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729417B3-1BAF-5148-81F5-8F9B014C983B}"/>
                  </a:ext>
                </a:extLst>
              </p:cNvPr>
              <p:cNvSpPr/>
              <p:nvPr/>
            </p:nvSpPr>
            <p:spPr>
              <a:xfrm>
                <a:off x="9984314" y="572723"/>
                <a:ext cx="157953" cy="189451"/>
              </a:xfrm>
              <a:custGeom>
                <a:avLst/>
                <a:gdLst>
                  <a:gd name="connsiteX0" fmla="*/ 0 w 157953"/>
                  <a:gd name="connsiteY0" fmla="*/ 0 h 189451"/>
                  <a:gd name="connsiteX1" fmla="*/ 40981 w 157953"/>
                  <a:gd name="connsiteY1" fmla="*/ 0 h 189451"/>
                  <a:gd name="connsiteX2" fmla="*/ 40981 w 157953"/>
                  <a:gd name="connsiteY2" fmla="*/ 76089 h 189451"/>
                  <a:gd name="connsiteX3" fmla="*/ 116972 w 157953"/>
                  <a:gd name="connsiteY3" fmla="*/ 76089 h 189451"/>
                  <a:gd name="connsiteX4" fmla="*/ 116972 w 157953"/>
                  <a:gd name="connsiteY4" fmla="*/ 0 h 189451"/>
                  <a:gd name="connsiteX5" fmla="*/ 157953 w 157953"/>
                  <a:gd name="connsiteY5" fmla="*/ 0 h 189451"/>
                  <a:gd name="connsiteX6" fmla="*/ 157953 w 157953"/>
                  <a:gd name="connsiteY6" fmla="*/ 189452 h 189451"/>
                  <a:gd name="connsiteX7" fmla="*/ 116972 w 157953"/>
                  <a:gd name="connsiteY7" fmla="*/ 189452 h 189451"/>
                  <a:gd name="connsiteX8" fmla="*/ 116972 w 157953"/>
                  <a:gd name="connsiteY8" fmla="*/ 111256 h 189451"/>
                  <a:gd name="connsiteX9" fmla="*/ 40981 w 157953"/>
                  <a:gd name="connsiteY9" fmla="*/ 111256 h 189451"/>
                  <a:gd name="connsiteX10" fmla="*/ 40981 w 157953"/>
                  <a:gd name="connsiteY10" fmla="*/ 189452 h 189451"/>
                  <a:gd name="connsiteX11" fmla="*/ 0 w 157953"/>
                  <a:gd name="connsiteY11" fmla="*/ 189452 h 189451"/>
                  <a:gd name="connsiteX12" fmla="*/ 0 w 157953"/>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953" h="189451">
                    <a:moveTo>
                      <a:pt x="0" y="0"/>
                    </a:moveTo>
                    <a:lnTo>
                      <a:pt x="40981" y="0"/>
                    </a:lnTo>
                    <a:lnTo>
                      <a:pt x="40981" y="76089"/>
                    </a:lnTo>
                    <a:lnTo>
                      <a:pt x="116972" y="76089"/>
                    </a:lnTo>
                    <a:lnTo>
                      <a:pt x="116972" y="0"/>
                    </a:lnTo>
                    <a:lnTo>
                      <a:pt x="157953" y="0"/>
                    </a:lnTo>
                    <a:lnTo>
                      <a:pt x="157953" y="189452"/>
                    </a:lnTo>
                    <a:lnTo>
                      <a:pt x="116972" y="189452"/>
                    </a:lnTo>
                    <a:lnTo>
                      <a:pt x="116972" y="111256"/>
                    </a:lnTo>
                    <a:lnTo>
                      <a:pt x="40981" y="111256"/>
                    </a:lnTo>
                    <a:lnTo>
                      <a:pt x="40981"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C22E445A-742C-8642-A502-440FBBD99B74}"/>
                  </a:ext>
                </a:extLst>
              </p:cNvPr>
              <p:cNvSpPr/>
              <p:nvPr/>
            </p:nvSpPr>
            <p:spPr>
              <a:xfrm>
                <a:off x="10167052" y="571102"/>
                <a:ext cx="153864" cy="192774"/>
              </a:xfrm>
              <a:custGeom>
                <a:avLst/>
                <a:gdLst>
                  <a:gd name="connsiteX0" fmla="*/ 40163 w 153864"/>
                  <a:gd name="connsiteY0" fmla="*/ 129407 h 192774"/>
                  <a:gd name="connsiteX1" fmla="*/ 79754 w 153864"/>
                  <a:gd name="connsiteY1" fmla="*/ 160523 h 192774"/>
                  <a:gd name="connsiteX2" fmla="*/ 112555 w 153864"/>
                  <a:gd name="connsiteY2" fmla="*/ 137511 h 192774"/>
                  <a:gd name="connsiteX3" fmla="*/ 65030 w 153864"/>
                  <a:gd name="connsiteY3" fmla="*/ 112067 h 192774"/>
                  <a:gd name="connsiteX4" fmla="*/ 4335 w 153864"/>
                  <a:gd name="connsiteY4" fmla="*/ 57370 h 192774"/>
                  <a:gd name="connsiteX5" fmla="*/ 75664 w 153864"/>
                  <a:gd name="connsiteY5" fmla="*/ 0 h 192774"/>
                  <a:gd name="connsiteX6" fmla="*/ 150019 w 153864"/>
                  <a:gd name="connsiteY6" fmla="*/ 59558 h 192774"/>
                  <a:gd name="connsiteX7" fmla="*/ 109856 w 153864"/>
                  <a:gd name="connsiteY7" fmla="*/ 59558 h 192774"/>
                  <a:gd name="connsiteX8" fmla="*/ 75664 w 153864"/>
                  <a:gd name="connsiteY8" fmla="*/ 32494 h 192774"/>
                  <a:gd name="connsiteX9" fmla="*/ 45644 w 153864"/>
                  <a:gd name="connsiteY9" fmla="*/ 54453 h 192774"/>
                  <a:gd name="connsiteX10" fmla="*/ 92351 w 153864"/>
                  <a:gd name="connsiteY10" fmla="*/ 79087 h 192774"/>
                  <a:gd name="connsiteX11" fmla="*/ 153863 w 153864"/>
                  <a:gd name="connsiteY11" fmla="*/ 132973 h 192774"/>
                  <a:gd name="connsiteX12" fmla="*/ 79263 w 153864"/>
                  <a:gd name="connsiteY12" fmla="*/ 192774 h 192774"/>
                  <a:gd name="connsiteX13" fmla="*/ 0 w 153864"/>
                  <a:gd name="connsiteY13" fmla="*/ 128921 h 192774"/>
                  <a:gd name="connsiteX14" fmla="*/ 40163 w 153864"/>
                  <a:gd name="connsiteY14" fmla="*/ 129407 h 192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864" h="192774">
                    <a:moveTo>
                      <a:pt x="40163" y="129407"/>
                    </a:moveTo>
                    <a:cubicBezTo>
                      <a:pt x="41554" y="147802"/>
                      <a:pt x="56277" y="160523"/>
                      <a:pt x="79754" y="160523"/>
                    </a:cubicBezTo>
                    <a:cubicBezTo>
                      <a:pt x="98568" y="160523"/>
                      <a:pt x="112555" y="152420"/>
                      <a:pt x="112555" y="137511"/>
                    </a:cubicBezTo>
                    <a:cubicBezTo>
                      <a:pt x="112555" y="121547"/>
                      <a:pt x="97013" y="118306"/>
                      <a:pt x="65030" y="112067"/>
                    </a:cubicBezTo>
                    <a:cubicBezTo>
                      <a:pt x="32801" y="106151"/>
                      <a:pt x="4335" y="95860"/>
                      <a:pt x="4335" y="57370"/>
                    </a:cubicBezTo>
                    <a:cubicBezTo>
                      <a:pt x="4335" y="23823"/>
                      <a:pt x="32474" y="0"/>
                      <a:pt x="75664" y="0"/>
                    </a:cubicBezTo>
                    <a:cubicBezTo>
                      <a:pt x="120735" y="0"/>
                      <a:pt x="149446" y="23256"/>
                      <a:pt x="150019" y="59558"/>
                    </a:cubicBezTo>
                    <a:lnTo>
                      <a:pt x="109856" y="59558"/>
                    </a:lnTo>
                    <a:cubicBezTo>
                      <a:pt x="107974" y="43595"/>
                      <a:pt x="95623" y="32494"/>
                      <a:pt x="75664" y="32494"/>
                    </a:cubicBezTo>
                    <a:cubicBezTo>
                      <a:pt x="58159" y="32494"/>
                      <a:pt x="45644" y="39786"/>
                      <a:pt x="45644" y="54453"/>
                    </a:cubicBezTo>
                    <a:cubicBezTo>
                      <a:pt x="45644" y="69849"/>
                      <a:pt x="60695" y="73090"/>
                      <a:pt x="92351" y="79087"/>
                    </a:cubicBezTo>
                    <a:cubicBezTo>
                      <a:pt x="125152" y="85002"/>
                      <a:pt x="154109" y="94807"/>
                      <a:pt x="153863" y="132973"/>
                    </a:cubicBezTo>
                    <a:cubicBezTo>
                      <a:pt x="153618" y="168465"/>
                      <a:pt x="124089" y="192774"/>
                      <a:pt x="79263" y="192774"/>
                    </a:cubicBezTo>
                    <a:cubicBezTo>
                      <a:pt x="30593" y="192774"/>
                      <a:pt x="327" y="167330"/>
                      <a:pt x="0" y="128921"/>
                    </a:cubicBezTo>
                    <a:lnTo>
                      <a:pt x="40163" y="129407"/>
                    </a:lnTo>
                    <a:close/>
                  </a:path>
                </a:pathLst>
              </a:custGeom>
              <a:solidFill>
                <a:srgbClr val="FFFFFF"/>
              </a:solidFill>
              <a:ln w="8157" cap="flat">
                <a:noFill/>
                <a:prstDash val="solid"/>
                <a:miter/>
              </a:ln>
            </p:spPr>
            <p:txBody>
              <a:bodyPr rtlCol="0" anchor="ctr"/>
              <a:lstStyle/>
              <a:p>
                <a:endParaRPr lang="en-US"/>
              </a:p>
            </p:txBody>
          </p:sp>
        </p:grpSp>
        <p:grpSp>
          <p:nvGrpSpPr>
            <p:cNvPr id="11" name="Graphic 4">
              <a:extLst>
                <a:ext uri="{FF2B5EF4-FFF2-40B4-BE49-F238E27FC236}">
                  <a16:creationId xmlns:a16="http://schemas.microsoft.com/office/drawing/2014/main" id="{D7F7D0B6-05E8-A343-84A6-DAF166F32C79}"/>
                </a:ext>
              </a:extLst>
            </p:cNvPr>
            <p:cNvGrpSpPr/>
            <p:nvPr/>
          </p:nvGrpSpPr>
          <p:grpSpPr>
            <a:xfrm>
              <a:off x="10401242" y="572723"/>
              <a:ext cx="1324812" cy="243580"/>
              <a:chOff x="10401242" y="572723"/>
              <a:chExt cx="1324812" cy="243580"/>
            </a:xfrm>
            <a:solidFill>
              <a:srgbClr val="FFFFFF"/>
            </a:solidFill>
          </p:grpSpPr>
          <p:sp>
            <p:nvSpPr>
              <p:cNvPr id="12" name="Freeform 11">
                <a:extLst>
                  <a:ext uri="{FF2B5EF4-FFF2-40B4-BE49-F238E27FC236}">
                    <a16:creationId xmlns:a16="http://schemas.microsoft.com/office/drawing/2014/main" id="{2A11DBBF-D9EF-6C46-9F78-80A9B31E386C}"/>
                  </a:ext>
                </a:extLst>
              </p:cNvPr>
              <p:cNvSpPr/>
              <p:nvPr/>
            </p:nvSpPr>
            <p:spPr>
              <a:xfrm>
                <a:off x="10401242" y="572723"/>
                <a:ext cx="131368" cy="189451"/>
              </a:xfrm>
              <a:custGeom>
                <a:avLst/>
                <a:gdLst>
                  <a:gd name="connsiteX0" fmla="*/ 0 w 131368"/>
                  <a:gd name="connsiteY0" fmla="*/ 0 h 189451"/>
                  <a:gd name="connsiteX1" fmla="*/ 128424 w 131368"/>
                  <a:gd name="connsiteY1" fmla="*/ 0 h 189451"/>
                  <a:gd name="connsiteX2" fmla="*/ 128424 w 131368"/>
                  <a:gd name="connsiteY2" fmla="*/ 34925 h 189451"/>
                  <a:gd name="connsiteX3" fmla="*/ 40981 w 131368"/>
                  <a:gd name="connsiteY3" fmla="*/ 34925 h 189451"/>
                  <a:gd name="connsiteX4" fmla="*/ 40981 w 131368"/>
                  <a:gd name="connsiteY4" fmla="*/ 77385 h 189451"/>
                  <a:gd name="connsiteX5" fmla="*/ 111983 w 131368"/>
                  <a:gd name="connsiteY5" fmla="*/ 77385 h 189451"/>
                  <a:gd name="connsiteX6" fmla="*/ 111983 w 131368"/>
                  <a:gd name="connsiteY6" fmla="*/ 110689 h 189451"/>
                  <a:gd name="connsiteX7" fmla="*/ 40981 w 131368"/>
                  <a:gd name="connsiteY7" fmla="*/ 110689 h 189451"/>
                  <a:gd name="connsiteX8" fmla="*/ 40981 w 131368"/>
                  <a:gd name="connsiteY8" fmla="*/ 154527 h 189451"/>
                  <a:gd name="connsiteX9" fmla="*/ 131369 w 131368"/>
                  <a:gd name="connsiteY9" fmla="*/ 154527 h 189451"/>
                  <a:gd name="connsiteX10" fmla="*/ 131369 w 131368"/>
                  <a:gd name="connsiteY10" fmla="*/ 189452 h 189451"/>
                  <a:gd name="connsiteX11" fmla="*/ 0 w 131368"/>
                  <a:gd name="connsiteY11" fmla="*/ 189452 h 189451"/>
                  <a:gd name="connsiteX12" fmla="*/ 0 w 131368"/>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1368" h="189451">
                    <a:moveTo>
                      <a:pt x="0" y="0"/>
                    </a:moveTo>
                    <a:lnTo>
                      <a:pt x="128424" y="0"/>
                    </a:lnTo>
                    <a:lnTo>
                      <a:pt x="128424" y="34925"/>
                    </a:lnTo>
                    <a:lnTo>
                      <a:pt x="40981" y="34925"/>
                    </a:lnTo>
                    <a:lnTo>
                      <a:pt x="40981" y="77385"/>
                    </a:lnTo>
                    <a:lnTo>
                      <a:pt x="111983" y="77385"/>
                    </a:lnTo>
                    <a:lnTo>
                      <a:pt x="111983" y="110689"/>
                    </a:lnTo>
                    <a:lnTo>
                      <a:pt x="40981" y="110689"/>
                    </a:lnTo>
                    <a:lnTo>
                      <a:pt x="40981" y="154527"/>
                    </a:lnTo>
                    <a:lnTo>
                      <a:pt x="131369" y="154527"/>
                    </a:lnTo>
                    <a:lnTo>
                      <a:pt x="131369"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1EFCABF0-7BA2-CB40-B26E-BD0974BD672E}"/>
                  </a:ext>
                </a:extLst>
              </p:cNvPr>
              <p:cNvSpPr/>
              <p:nvPr/>
            </p:nvSpPr>
            <p:spPr>
              <a:xfrm>
                <a:off x="10556414" y="621416"/>
                <a:ext cx="219956" cy="140758"/>
              </a:xfrm>
              <a:custGeom>
                <a:avLst/>
                <a:gdLst>
                  <a:gd name="connsiteX0" fmla="*/ 219957 w 219956"/>
                  <a:gd name="connsiteY0" fmla="*/ 60943 h 140758"/>
                  <a:gd name="connsiteX1" fmla="*/ 219957 w 219956"/>
                  <a:gd name="connsiteY1" fmla="*/ 140759 h 140758"/>
                  <a:gd name="connsiteX2" fmla="*/ 181430 w 219956"/>
                  <a:gd name="connsiteY2" fmla="*/ 140759 h 140758"/>
                  <a:gd name="connsiteX3" fmla="*/ 181430 w 219956"/>
                  <a:gd name="connsiteY3" fmla="*/ 63130 h 140758"/>
                  <a:gd name="connsiteX4" fmla="*/ 157135 w 219956"/>
                  <a:gd name="connsiteY4" fmla="*/ 31447 h 140758"/>
                  <a:gd name="connsiteX5" fmla="*/ 129242 w 219956"/>
                  <a:gd name="connsiteY5" fmla="*/ 64751 h 140758"/>
                  <a:gd name="connsiteX6" fmla="*/ 129242 w 219956"/>
                  <a:gd name="connsiteY6" fmla="*/ 140759 h 140758"/>
                  <a:gd name="connsiteX7" fmla="*/ 90715 w 219956"/>
                  <a:gd name="connsiteY7" fmla="*/ 140759 h 140758"/>
                  <a:gd name="connsiteX8" fmla="*/ 90715 w 219956"/>
                  <a:gd name="connsiteY8" fmla="*/ 63130 h 140758"/>
                  <a:gd name="connsiteX9" fmla="*/ 66093 w 219956"/>
                  <a:gd name="connsiteY9" fmla="*/ 31447 h 140758"/>
                  <a:gd name="connsiteX10" fmla="*/ 38527 w 219956"/>
                  <a:gd name="connsiteY10" fmla="*/ 64994 h 140758"/>
                  <a:gd name="connsiteX11" fmla="*/ 38527 w 219956"/>
                  <a:gd name="connsiteY11" fmla="*/ 140759 h 140758"/>
                  <a:gd name="connsiteX12" fmla="*/ 0 w 219956"/>
                  <a:gd name="connsiteY12" fmla="*/ 140759 h 140758"/>
                  <a:gd name="connsiteX13" fmla="*/ 0 w 219956"/>
                  <a:gd name="connsiteY13" fmla="*/ 1628 h 140758"/>
                  <a:gd name="connsiteX14" fmla="*/ 33619 w 219956"/>
                  <a:gd name="connsiteY14" fmla="*/ 1628 h 140758"/>
                  <a:gd name="connsiteX15" fmla="*/ 37137 w 219956"/>
                  <a:gd name="connsiteY15" fmla="*/ 18968 h 140758"/>
                  <a:gd name="connsiteX16" fmla="*/ 78363 w 219956"/>
                  <a:gd name="connsiteY16" fmla="*/ 7 h 140758"/>
                  <a:gd name="connsiteX17" fmla="*/ 120408 w 219956"/>
                  <a:gd name="connsiteY17" fmla="*/ 23506 h 140758"/>
                  <a:gd name="connsiteX18" fmla="*/ 167933 w 219956"/>
                  <a:gd name="connsiteY18" fmla="*/ 7 h 140758"/>
                  <a:gd name="connsiteX19" fmla="*/ 219957 w 219956"/>
                  <a:gd name="connsiteY19" fmla="*/ 60943 h 140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9956" h="140758">
                    <a:moveTo>
                      <a:pt x="219957" y="60943"/>
                    </a:moveTo>
                    <a:lnTo>
                      <a:pt x="219957" y="140759"/>
                    </a:lnTo>
                    <a:lnTo>
                      <a:pt x="181430" y="140759"/>
                    </a:lnTo>
                    <a:lnTo>
                      <a:pt x="181430" y="63130"/>
                    </a:lnTo>
                    <a:cubicBezTo>
                      <a:pt x="181430" y="42305"/>
                      <a:pt x="173822" y="31447"/>
                      <a:pt x="157135" y="31447"/>
                    </a:cubicBezTo>
                    <a:cubicBezTo>
                      <a:pt x="140448" y="31447"/>
                      <a:pt x="129242" y="43602"/>
                      <a:pt x="129242" y="64751"/>
                    </a:cubicBezTo>
                    <a:lnTo>
                      <a:pt x="129242" y="140759"/>
                    </a:lnTo>
                    <a:lnTo>
                      <a:pt x="90715" y="140759"/>
                    </a:lnTo>
                    <a:lnTo>
                      <a:pt x="90715" y="63130"/>
                    </a:lnTo>
                    <a:cubicBezTo>
                      <a:pt x="90715" y="42305"/>
                      <a:pt x="83108" y="31447"/>
                      <a:pt x="66093" y="31447"/>
                    </a:cubicBezTo>
                    <a:cubicBezTo>
                      <a:pt x="49407" y="31447"/>
                      <a:pt x="38527" y="44169"/>
                      <a:pt x="38527" y="64994"/>
                    </a:cubicBezTo>
                    <a:lnTo>
                      <a:pt x="38527" y="140759"/>
                    </a:lnTo>
                    <a:lnTo>
                      <a:pt x="0" y="140759"/>
                    </a:lnTo>
                    <a:lnTo>
                      <a:pt x="0" y="1628"/>
                    </a:lnTo>
                    <a:lnTo>
                      <a:pt x="33619" y="1628"/>
                    </a:lnTo>
                    <a:lnTo>
                      <a:pt x="37137" y="18968"/>
                    </a:lnTo>
                    <a:cubicBezTo>
                      <a:pt x="45644" y="8110"/>
                      <a:pt x="57914" y="331"/>
                      <a:pt x="78363" y="7"/>
                    </a:cubicBezTo>
                    <a:cubicBezTo>
                      <a:pt x="95541" y="-236"/>
                      <a:pt x="111655" y="5922"/>
                      <a:pt x="120408" y="23506"/>
                    </a:cubicBezTo>
                    <a:cubicBezTo>
                      <a:pt x="130224" y="8596"/>
                      <a:pt x="146665" y="7"/>
                      <a:pt x="167933" y="7"/>
                    </a:cubicBezTo>
                    <a:cubicBezTo>
                      <a:pt x="196971" y="7"/>
                      <a:pt x="219957" y="16294"/>
                      <a:pt x="219957" y="60943"/>
                    </a:cubicBezTo>
                    <a:close/>
                  </a:path>
                </a:pathLst>
              </a:custGeom>
              <a:solidFill>
                <a:srgbClr val="FFFFFF"/>
              </a:solidFill>
              <a:ln w="8157"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3ED14C90-2600-A340-A110-175B9CDB2B48}"/>
                  </a:ext>
                </a:extLst>
              </p:cNvPr>
              <p:cNvSpPr/>
              <p:nvPr/>
            </p:nvSpPr>
            <p:spPr>
              <a:xfrm>
                <a:off x="10803774" y="621421"/>
                <a:ext cx="145928" cy="194882"/>
              </a:xfrm>
              <a:custGeom>
                <a:avLst/>
                <a:gdLst>
                  <a:gd name="connsiteX0" fmla="*/ 145929 w 145928"/>
                  <a:gd name="connsiteY0" fmla="*/ 71471 h 194882"/>
                  <a:gd name="connsiteX1" fmla="*/ 80899 w 145928"/>
                  <a:gd name="connsiteY1" fmla="*/ 142374 h 194882"/>
                  <a:gd name="connsiteX2" fmla="*/ 38527 w 145928"/>
                  <a:gd name="connsiteY2" fmla="*/ 123170 h 194882"/>
                  <a:gd name="connsiteX3" fmla="*/ 38527 w 145928"/>
                  <a:gd name="connsiteY3" fmla="*/ 194882 h 194882"/>
                  <a:gd name="connsiteX4" fmla="*/ 0 w 145928"/>
                  <a:gd name="connsiteY4" fmla="*/ 194882 h 194882"/>
                  <a:gd name="connsiteX5" fmla="*/ 0 w 145928"/>
                  <a:gd name="connsiteY5" fmla="*/ 1622 h 194882"/>
                  <a:gd name="connsiteX6" fmla="*/ 33619 w 145928"/>
                  <a:gd name="connsiteY6" fmla="*/ 1622 h 194882"/>
                  <a:gd name="connsiteX7" fmla="*/ 37464 w 145928"/>
                  <a:gd name="connsiteY7" fmla="*/ 20827 h 194882"/>
                  <a:gd name="connsiteX8" fmla="*/ 80654 w 145928"/>
                  <a:gd name="connsiteY8" fmla="*/ 2 h 194882"/>
                  <a:gd name="connsiteX9" fmla="*/ 145929 w 145928"/>
                  <a:gd name="connsiteY9" fmla="*/ 71471 h 194882"/>
                  <a:gd name="connsiteX10" fmla="*/ 106911 w 145928"/>
                  <a:gd name="connsiteY10" fmla="*/ 70904 h 194882"/>
                  <a:gd name="connsiteX11" fmla="*/ 72228 w 145928"/>
                  <a:gd name="connsiteY11" fmla="*/ 31118 h 194882"/>
                  <a:gd name="connsiteX12" fmla="*/ 38036 w 145928"/>
                  <a:gd name="connsiteY12" fmla="*/ 70904 h 194882"/>
                  <a:gd name="connsiteX13" fmla="*/ 72228 w 145928"/>
                  <a:gd name="connsiteY13" fmla="*/ 111258 h 194882"/>
                  <a:gd name="connsiteX14" fmla="*/ 106911 w 145928"/>
                  <a:gd name="connsiteY14" fmla="*/ 70904 h 194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928" h="194882">
                    <a:moveTo>
                      <a:pt x="145929" y="71471"/>
                    </a:moveTo>
                    <a:cubicBezTo>
                      <a:pt x="145929" y="114742"/>
                      <a:pt x="118608" y="142374"/>
                      <a:pt x="80899" y="142374"/>
                    </a:cubicBezTo>
                    <a:cubicBezTo>
                      <a:pt x="61513" y="142374"/>
                      <a:pt x="47607" y="134514"/>
                      <a:pt x="38527" y="123170"/>
                    </a:cubicBezTo>
                    <a:lnTo>
                      <a:pt x="38527" y="194882"/>
                    </a:lnTo>
                    <a:lnTo>
                      <a:pt x="0" y="194882"/>
                    </a:lnTo>
                    <a:lnTo>
                      <a:pt x="0" y="1622"/>
                    </a:lnTo>
                    <a:lnTo>
                      <a:pt x="33619" y="1622"/>
                    </a:lnTo>
                    <a:lnTo>
                      <a:pt x="37464" y="20827"/>
                    </a:lnTo>
                    <a:cubicBezTo>
                      <a:pt x="46462" y="8915"/>
                      <a:pt x="60695" y="2"/>
                      <a:pt x="80654" y="2"/>
                    </a:cubicBezTo>
                    <a:cubicBezTo>
                      <a:pt x="118608" y="-242"/>
                      <a:pt x="145929" y="27633"/>
                      <a:pt x="145929" y="71471"/>
                    </a:cubicBezTo>
                    <a:close/>
                    <a:moveTo>
                      <a:pt x="106911" y="70904"/>
                    </a:moveTo>
                    <a:cubicBezTo>
                      <a:pt x="106911" y="47324"/>
                      <a:pt x="93251" y="31118"/>
                      <a:pt x="72228" y="31118"/>
                    </a:cubicBezTo>
                    <a:cubicBezTo>
                      <a:pt x="51206" y="31118"/>
                      <a:pt x="38036" y="47324"/>
                      <a:pt x="38036" y="70904"/>
                    </a:cubicBezTo>
                    <a:cubicBezTo>
                      <a:pt x="38036" y="94727"/>
                      <a:pt x="51124" y="111258"/>
                      <a:pt x="72228" y="111258"/>
                    </a:cubicBezTo>
                    <a:cubicBezTo>
                      <a:pt x="93251" y="111258"/>
                      <a:pt x="106911" y="94727"/>
                      <a:pt x="106911" y="70904"/>
                    </a:cubicBezTo>
                    <a:close/>
                  </a:path>
                </a:pathLst>
              </a:custGeom>
              <a:solidFill>
                <a:srgbClr val="FFFFFF"/>
              </a:solidFill>
              <a:ln w="8157"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43D97C56-1ED6-714C-B27F-C5E5F30E9C38}"/>
                  </a:ext>
                </a:extLst>
              </p:cNvPr>
              <p:cNvSpPr/>
              <p:nvPr/>
            </p:nvSpPr>
            <p:spPr>
              <a:xfrm>
                <a:off x="10972034" y="572723"/>
                <a:ext cx="38527" cy="189451"/>
              </a:xfrm>
              <a:custGeom>
                <a:avLst/>
                <a:gdLst>
                  <a:gd name="connsiteX0" fmla="*/ 0 w 38527"/>
                  <a:gd name="connsiteY0" fmla="*/ 0 h 189451"/>
                  <a:gd name="connsiteX1" fmla="*/ 38527 w 38527"/>
                  <a:gd name="connsiteY1" fmla="*/ 0 h 189451"/>
                  <a:gd name="connsiteX2" fmla="*/ 38527 w 38527"/>
                  <a:gd name="connsiteY2" fmla="*/ 189452 h 189451"/>
                  <a:gd name="connsiteX3" fmla="*/ 0 w 38527"/>
                  <a:gd name="connsiteY3" fmla="*/ 189452 h 189451"/>
                  <a:gd name="connsiteX4" fmla="*/ 0 w 38527"/>
                  <a:gd name="connsiteY4" fmla="*/ 0 h 1894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527" h="189451">
                    <a:moveTo>
                      <a:pt x="0" y="0"/>
                    </a:moveTo>
                    <a:lnTo>
                      <a:pt x="38527" y="0"/>
                    </a:lnTo>
                    <a:lnTo>
                      <a:pt x="38527"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13F348BC-34E6-F041-859C-8DC3FBC5AB4B}"/>
                  </a:ext>
                </a:extLst>
              </p:cNvPr>
              <p:cNvSpPr/>
              <p:nvPr/>
            </p:nvSpPr>
            <p:spPr>
              <a:xfrm>
                <a:off x="11032483" y="621504"/>
                <a:ext cx="148055" cy="142291"/>
              </a:xfrm>
              <a:custGeom>
                <a:avLst/>
                <a:gdLst>
                  <a:gd name="connsiteX0" fmla="*/ 0 w 148055"/>
                  <a:gd name="connsiteY0" fmla="*/ 71146 h 142291"/>
                  <a:gd name="connsiteX1" fmla="*/ 74028 w 148055"/>
                  <a:gd name="connsiteY1" fmla="*/ 0 h 142291"/>
                  <a:gd name="connsiteX2" fmla="*/ 148056 w 148055"/>
                  <a:gd name="connsiteY2" fmla="*/ 71146 h 142291"/>
                  <a:gd name="connsiteX3" fmla="*/ 74028 w 148055"/>
                  <a:gd name="connsiteY3" fmla="*/ 142291 h 142291"/>
                  <a:gd name="connsiteX4" fmla="*/ 0 w 148055"/>
                  <a:gd name="connsiteY4" fmla="*/ 71146 h 142291"/>
                  <a:gd name="connsiteX5" fmla="*/ 108956 w 148055"/>
                  <a:gd name="connsiteY5" fmla="*/ 71146 h 142291"/>
                  <a:gd name="connsiteX6" fmla="*/ 74028 w 148055"/>
                  <a:gd name="connsiteY6" fmla="*/ 31116 h 142291"/>
                  <a:gd name="connsiteX7" fmla="*/ 39345 w 148055"/>
                  <a:gd name="connsiteY7" fmla="*/ 71146 h 142291"/>
                  <a:gd name="connsiteX8" fmla="*/ 74028 w 148055"/>
                  <a:gd name="connsiteY8" fmla="*/ 111175 h 142291"/>
                  <a:gd name="connsiteX9" fmla="*/ 108956 w 148055"/>
                  <a:gd name="connsiteY9" fmla="*/ 71146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055" h="142291">
                    <a:moveTo>
                      <a:pt x="0" y="71146"/>
                    </a:moveTo>
                    <a:cubicBezTo>
                      <a:pt x="0" y="28361"/>
                      <a:pt x="29202" y="0"/>
                      <a:pt x="74028" y="0"/>
                    </a:cubicBezTo>
                    <a:cubicBezTo>
                      <a:pt x="118854" y="0"/>
                      <a:pt x="148056" y="28442"/>
                      <a:pt x="148056" y="71146"/>
                    </a:cubicBezTo>
                    <a:cubicBezTo>
                      <a:pt x="148056" y="114173"/>
                      <a:pt x="118854" y="142291"/>
                      <a:pt x="74028" y="142291"/>
                    </a:cubicBezTo>
                    <a:cubicBezTo>
                      <a:pt x="29202" y="142291"/>
                      <a:pt x="0" y="113849"/>
                      <a:pt x="0" y="71146"/>
                    </a:cubicBezTo>
                    <a:close/>
                    <a:moveTo>
                      <a:pt x="108956" y="71146"/>
                    </a:moveTo>
                    <a:cubicBezTo>
                      <a:pt x="108956" y="47566"/>
                      <a:pt x="95541" y="31116"/>
                      <a:pt x="74028" y="31116"/>
                    </a:cubicBezTo>
                    <a:cubicBezTo>
                      <a:pt x="52433" y="31116"/>
                      <a:pt x="39345" y="47647"/>
                      <a:pt x="39345" y="71146"/>
                    </a:cubicBezTo>
                    <a:cubicBezTo>
                      <a:pt x="39345" y="94645"/>
                      <a:pt x="52433" y="111175"/>
                      <a:pt x="74028" y="111175"/>
                    </a:cubicBezTo>
                    <a:cubicBezTo>
                      <a:pt x="95623" y="111175"/>
                      <a:pt x="108956" y="94645"/>
                      <a:pt x="108956" y="71146"/>
                    </a:cubicBezTo>
                    <a:close/>
                  </a:path>
                </a:pathLst>
              </a:custGeom>
              <a:solidFill>
                <a:srgbClr val="FFFFFF"/>
              </a:solidFill>
              <a:ln w="8157"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152E8B11-52A8-DD4B-9DAA-72CB632D8877}"/>
                  </a:ext>
                </a:extLst>
              </p:cNvPr>
              <p:cNvSpPr/>
              <p:nvPr/>
            </p:nvSpPr>
            <p:spPr>
              <a:xfrm>
                <a:off x="11182093" y="623044"/>
                <a:ext cx="149610" cy="193179"/>
              </a:xfrm>
              <a:custGeom>
                <a:avLst/>
                <a:gdLst>
                  <a:gd name="connsiteX0" fmla="*/ 0 w 149610"/>
                  <a:gd name="connsiteY0" fmla="*/ 0 h 193179"/>
                  <a:gd name="connsiteX1" fmla="*/ 40981 w 149610"/>
                  <a:gd name="connsiteY1" fmla="*/ 0 h 193179"/>
                  <a:gd name="connsiteX2" fmla="*/ 75091 w 149610"/>
                  <a:gd name="connsiteY2" fmla="*/ 99021 h 193179"/>
                  <a:gd name="connsiteX3" fmla="*/ 108383 w 149610"/>
                  <a:gd name="connsiteY3" fmla="*/ 0 h 193179"/>
                  <a:gd name="connsiteX4" fmla="*/ 149610 w 149610"/>
                  <a:gd name="connsiteY4" fmla="*/ 0 h 193179"/>
                  <a:gd name="connsiteX5" fmla="*/ 87361 w 149610"/>
                  <a:gd name="connsiteY5" fmla="*/ 158822 h 193179"/>
                  <a:gd name="connsiteX6" fmla="*/ 49652 w 149610"/>
                  <a:gd name="connsiteY6" fmla="*/ 193179 h 193179"/>
                  <a:gd name="connsiteX7" fmla="*/ 12188 w 149610"/>
                  <a:gd name="connsiteY7" fmla="*/ 193179 h 193179"/>
                  <a:gd name="connsiteX8" fmla="*/ 12188 w 149610"/>
                  <a:gd name="connsiteY8" fmla="*/ 161010 h 193179"/>
                  <a:gd name="connsiteX9" fmla="*/ 33538 w 149610"/>
                  <a:gd name="connsiteY9" fmla="*/ 161010 h 193179"/>
                  <a:gd name="connsiteX10" fmla="*/ 50470 w 149610"/>
                  <a:gd name="connsiteY10" fmla="*/ 149098 h 193179"/>
                  <a:gd name="connsiteX11" fmla="*/ 53987 w 149610"/>
                  <a:gd name="connsiteY11" fmla="*/ 139860 h 193179"/>
                  <a:gd name="connsiteX12" fmla="*/ 0 w 149610"/>
                  <a:gd name="connsiteY12" fmla="*/ 0 h 193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9610" h="193179">
                    <a:moveTo>
                      <a:pt x="0" y="0"/>
                    </a:moveTo>
                    <a:lnTo>
                      <a:pt x="40981" y="0"/>
                    </a:lnTo>
                    <a:lnTo>
                      <a:pt x="75091" y="99021"/>
                    </a:lnTo>
                    <a:lnTo>
                      <a:pt x="108383" y="0"/>
                    </a:lnTo>
                    <a:lnTo>
                      <a:pt x="149610" y="0"/>
                    </a:lnTo>
                    <a:lnTo>
                      <a:pt x="87361" y="158822"/>
                    </a:lnTo>
                    <a:cubicBezTo>
                      <a:pt x="78609" y="181835"/>
                      <a:pt x="71492" y="193179"/>
                      <a:pt x="49652" y="193179"/>
                    </a:cubicBezTo>
                    <a:lnTo>
                      <a:pt x="12188" y="193179"/>
                    </a:lnTo>
                    <a:lnTo>
                      <a:pt x="12188" y="161010"/>
                    </a:lnTo>
                    <a:lnTo>
                      <a:pt x="33538" y="161010"/>
                    </a:lnTo>
                    <a:cubicBezTo>
                      <a:pt x="43353" y="161010"/>
                      <a:pt x="46625" y="158579"/>
                      <a:pt x="50470" y="149098"/>
                    </a:cubicBezTo>
                    <a:lnTo>
                      <a:pt x="53987" y="139860"/>
                    </a:lnTo>
                    <a:lnTo>
                      <a:pt x="0" y="0"/>
                    </a:lnTo>
                    <a:close/>
                  </a:path>
                </a:pathLst>
              </a:custGeom>
              <a:solidFill>
                <a:srgbClr val="FFFFFF"/>
              </a:solidFill>
              <a:ln w="8157"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27EA3164-A1C6-B049-A0DF-36FDCFACC7AA}"/>
                  </a:ext>
                </a:extLst>
              </p:cNvPr>
              <p:cNvSpPr/>
              <p:nvPr/>
            </p:nvSpPr>
            <p:spPr>
              <a:xfrm>
                <a:off x="11333175" y="621423"/>
                <a:ext cx="143147" cy="142291"/>
              </a:xfrm>
              <a:custGeom>
                <a:avLst/>
                <a:gdLst>
                  <a:gd name="connsiteX0" fmla="*/ 0 w 143147"/>
                  <a:gd name="connsiteY0" fmla="*/ 71470 h 142291"/>
                  <a:gd name="connsiteX1" fmla="*/ 72147 w 143147"/>
                  <a:gd name="connsiteY1" fmla="*/ 0 h 142291"/>
                  <a:gd name="connsiteX2" fmla="*/ 143148 w 143147"/>
                  <a:gd name="connsiteY2" fmla="*/ 66851 h 142291"/>
                  <a:gd name="connsiteX3" fmla="*/ 142085 w 143147"/>
                  <a:gd name="connsiteY3" fmla="*/ 79816 h 142291"/>
                  <a:gd name="connsiteX4" fmla="*/ 40163 w 143147"/>
                  <a:gd name="connsiteY4" fmla="*/ 79816 h 142291"/>
                  <a:gd name="connsiteX5" fmla="*/ 40163 w 143147"/>
                  <a:gd name="connsiteY5" fmla="*/ 81680 h 142291"/>
                  <a:gd name="connsiteX6" fmla="*/ 73210 w 143147"/>
                  <a:gd name="connsiteY6" fmla="*/ 113363 h 142291"/>
                  <a:gd name="connsiteX7" fmla="*/ 102985 w 143147"/>
                  <a:gd name="connsiteY7" fmla="*/ 93591 h 142291"/>
                  <a:gd name="connsiteX8" fmla="*/ 140939 w 143147"/>
                  <a:gd name="connsiteY8" fmla="*/ 93591 h 142291"/>
                  <a:gd name="connsiteX9" fmla="*/ 74846 w 143147"/>
                  <a:gd name="connsiteY9" fmla="*/ 142291 h 142291"/>
                  <a:gd name="connsiteX10" fmla="*/ 0 w 143147"/>
                  <a:gd name="connsiteY10" fmla="*/ 71470 h 142291"/>
                  <a:gd name="connsiteX11" fmla="*/ 104375 w 143147"/>
                  <a:gd name="connsiteY11" fmla="*/ 54939 h 142291"/>
                  <a:gd name="connsiteX12" fmla="*/ 72392 w 143147"/>
                  <a:gd name="connsiteY12" fmla="*/ 28442 h 142291"/>
                  <a:gd name="connsiteX13" fmla="*/ 40981 w 143147"/>
                  <a:gd name="connsiteY13" fmla="*/ 54939 h 142291"/>
                  <a:gd name="connsiteX14" fmla="*/ 104375 w 143147"/>
                  <a:gd name="connsiteY14" fmla="*/ 54939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147" h="142291">
                    <a:moveTo>
                      <a:pt x="0" y="71470"/>
                    </a:moveTo>
                    <a:cubicBezTo>
                      <a:pt x="0" y="28199"/>
                      <a:pt x="28711" y="0"/>
                      <a:pt x="72147" y="0"/>
                    </a:cubicBezTo>
                    <a:cubicBezTo>
                      <a:pt x="114191" y="0"/>
                      <a:pt x="142657" y="26011"/>
                      <a:pt x="143148" y="66851"/>
                    </a:cubicBezTo>
                    <a:cubicBezTo>
                      <a:pt x="143148" y="70903"/>
                      <a:pt x="142902" y="75521"/>
                      <a:pt x="142085" y="79816"/>
                    </a:cubicBezTo>
                    <a:lnTo>
                      <a:pt x="40163" y="79816"/>
                    </a:lnTo>
                    <a:lnTo>
                      <a:pt x="40163" y="81680"/>
                    </a:lnTo>
                    <a:cubicBezTo>
                      <a:pt x="40981" y="101452"/>
                      <a:pt x="53824" y="113363"/>
                      <a:pt x="73210" y="113363"/>
                    </a:cubicBezTo>
                    <a:cubicBezTo>
                      <a:pt x="88752" y="113363"/>
                      <a:pt x="99713" y="106638"/>
                      <a:pt x="102985" y="93591"/>
                    </a:cubicBezTo>
                    <a:lnTo>
                      <a:pt x="140939" y="93591"/>
                    </a:lnTo>
                    <a:cubicBezTo>
                      <a:pt x="136604" y="120656"/>
                      <a:pt x="112228" y="142291"/>
                      <a:pt x="74846" y="142291"/>
                    </a:cubicBezTo>
                    <a:cubicBezTo>
                      <a:pt x="28139" y="142372"/>
                      <a:pt x="0" y="114498"/>
                      <a:pt x="0" y="71470"/>
                    </a:cubicBezTo>
                    <a:close/>
                    <a:moveTo>
                      <a:pt x="104375" y="54939"/>
                    </a:moveTo>
                    <a:cubicBezTo>
                      <a:pt x="101676" y="37923"/>
                      <a:pt x="89897" y="28442"/>
                      <a:pt x="72392" y="28442"/>
                    </a:cubicBezTo>
                    <a:cubicBezTo>
                      <a:pt x="55705" y="28442"/>
                      <a:pt x="43190" y="38490"/>
                      <a:pt x="40981" y="54939"/>
                    </a:cubicBezTo>
                    <a:lnTo>
                      <a:pt x="104375" y="54939"/>
                    </a:lnTo>
                    <a:close/>
                  </a:path>
                </a:pathLst>
              </a:custGeom>
              <a:solidFill>
                <a:srgbClr val="FFFFFF"/>
              </a:solidFill>
              <a:ln w="8157"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B312F82B-472D-B242-B046-D8963693608A}"/>
                  </a:ext>
                </a:extLst>
              </p:cNvPr>
              <p:cNvSpPr/>
              <p:nvPr/>
            </p:nvSpPr>
            <p:spPr>
              <a:xfrm>
                <a:off x="11498572" y="623044"/>
                <a:ext cx="85479" cy="139050"/>
              </a:xfrm>
              <a:custGeom>
                <a:avLst/>
                <a:gdLst>
                  <a:gd name="connsiteX0" fmla="*/ 85480 w 85479"/>
                  <a:gd name="connsiteY0" fmla="*/ 0 h 139050"/>
                  <a:gd name="connsiteX1" fmla="*/ 85480 w 85479"/>
                  <a:gd name="connsiteY1" fmla="*/ 34600 h 139050"/>
                  <a:gd name="connsiteX2" fmla="*/ 70183 w 85479"/>
                  <a:gd name="connsiteY2" fmla="*/ 34600 h 139050"/>
                  <a:gd name="connsiteX3" fmla="*/ 38527 w 85479"/>
                  <a:gd name="connsiteY3" fmla="*/ 70822 h 139050"/>
                  <a:gd name="connsiteX4" fmla="*/ 38527 w 85479"/>
                  <a:gd name="connsiteY4" fmla="*/ 139050 h 139050"/>
                  <a:gd name="connsiteX5" fmla="*/ 0 w 85479"/>
                  <a:gd name="connsiteY5" fmla="*/ 139050 h 139050"/>
                  <a:gd name="connsiteX6" fmla="*/ 0 w 85479"/>
                  <a:gd name="connsiteY6" fmla="*/ 0 h 139050"/>
                  <a:gd name="connsiteX7" fmla="*/ 34928 w 85479"/>
                  <a:gd name="connsiteY7" fmla="*/ 0 h 139050"/>
                  <a:gd name="connsiteX8" fmla="*/ 38446 w 85479"/>
                  <a:gd name="connsiteY8" fmla="*/ 20825 h 139050"/>
                  <a:gd name="connsiteX9" fmla="*/ 78854 w 85479"/>
                  <a:gd name="connsiteY9" fmla="*/ 0 h 139050"/>
                  <a:gd name="connsiteX10" fmla="*/ 85480 w 85479"/>
                  <a:gd name="connsiteY10" fmla="*/ 0 h 13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479" h="139050">
                    <a:moveTo>
                      <a:pt x="85480" y="0"/>
                    </a:moveTo>
                    <a:lnTo>
                      <a:pt x="85480" y="34600"/>
                    </a:lnTo>
                    <a:lnTo>
                      <a:pt x="70183" y="34600"/>
                    </a:lnTo>
                    <a:cubicBezTo>
                      <a:pt x="47198" y="34600"/>
                      <a:pt x="38527" y="49753"/>
                      <a:pt x="38527" y="70822"/>
                    </a:cubicBezTo>
                    <a:lnTo>
                      <a:pt x="38527" y="139050"/>
                    </a:lnTo>
                    <a:lnTo>
                      <a:pt x="0" y="139050"/>
                    </a:lnTo>
                    <a:lnTo>
                      <a:pt x="0" y="0"/>
                    </a:lnTo>
                    <a:lnTo>
                      <a:pt x="34928" y="0"/>
                    </a:lnTo>
                    <a:lnTo>
                      <a:pt x="38446" y="20825"/>
                    </a:lnTo>
                    <a:cubicBezTo>
                      <a:pt x="46135" y="8346"/>
                      <a:pt x="57014" y="0"/>
                      <a:pt x="78854" y="0"/>
                    </a:cubicBezTo>
                    <a:lnTo>
                      <a:pt x="85480" y="0"/>
                    </a:lnTo>
                    <a:close/>
                  </a:path>
                </a:pathLst>
              </a:custGeom>
              <a:solidFill>
                <a:srgbClr val="FFFFFF"/>
              </a:solidFill>
              <a:ln w="8157"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41BBC95F-6C0F-2D4E-B68D-491C2237ADE1}"/>
                  </a:ext>
                </a:extLst>
              </p:cNvPr>
              <p:cNvSpPr/>
              <p:nvPr/>
            </p:nvSpPr>
            <p:spPr>
              <a:xfrm>
                <a:off x="11594931" y="621177"/>
                <a:ext cx="131123" cy="142698"/>
              </a:xfrm>
              <a:custGeom>
                <a:avLst/>
                <a:gdLst>
                  <a:gd name="connsiteX0" fmla="*/ 36728 w 131123"/>
                  <a:gd name="connsiteY0" fmla="*/ 94728 h 142698"/>
                  <a:gd name="connsiteX1" fmla="*/ 67566 w 131123"/>
                  <a:gd name="connsiteY1" fmla="*/ 115310 h 142698"/>
                  <a:gd name="connsiteX2" fmla="*/ 93496 w 131123"/>
                  <a:gd name="connsiteY2" fmla="*/ 100401 h 142698"/>
                  <a:gd name="connsiteX3" fmla="*/ 61267 w 131123"/>
                  <a:gd name="connsiteY3" fmla="*/ 85248 h 142698"/>
                  <a:gd name="connsiteX4" fmla="*/ 3108 w 131123"/>
                  <a:gd name="connsiteY4" fmla="*/ 45461 h 142698"/>
                  <a:gd name="connsiteX5" fmla="*/ 63476 w 131123"/>
                  <a:gd name="connsiteY5" fmla="*/ 2 h 142698"/>
                  <a:gd name="connsiteX6" fmla="*/ 128997 w 131123"/>
                  <a:gd name="connsiteY6" fmla="*/ 44894 h 142698"/>
                  <a:gd name="connsiteX7" fmla="*/ 92105 w 131123"/>
                  <a:gd name="connsiteY7" fmla="*/ 44894 h 142698"/>
                  <a:gd name="connsiteX8" fmla="*/ 64785 w 131123"/>
                  <a:gd name="connsiteY8" fmla="*/ 27067 h 142698"/>
                  <a:gd name="connsiteX9" fmla="*/ 39918 w 131123"/>
                  <a:gd name="connsiteY9" fmla="*/ 41410 h 142698"/>
                  <a:gd name="connsiteX10" fmla="*/ 72147 w 131123"/>
                  <a:gd name="connsiteY10" fmla="*/ 55509 h 142698"/>
                  <a:gd name="connsiteX11" fmla="*/ 131123 w 131123"/>
                  <a:gd name="connsiteY11" fmla="*/ 97483 h 142698"/>
                  <a:gd name="connsiteX12" fmla="*/ 67239 w 131123"/>
                  <a:gd name="connsiteY12" fmla="*/ 142699 h 142698"/>
                  <a:gd name="connsiteX13" fmla="*/ 0 w 131123"/>
                  <a:gd name="connsiteY13" fmla="*/ 94809 h 142698"/>
                  <a:gd name="connsiteX14" fmla="*/ 36728 w 131123"/>
                  <a:gd name="connsiteY14" fmla="*/ 94809 h 1426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1123" h="142698">
                    <a:moveTo>
                      <a:pt x="36728" y="94728"/>
                    </a:moveTo>
                    <a:cubicBezTo>
                      <a:pt x="38118" y="106883"/>
                      <a:pt x="48752" y="115310"/>
                      <a:pt x="67566" y="115310"/>
                    </a:cubicBezTo>
                    <a:cubicBezTo>
                      <a:pt x="83680" y="115310"/>
                      <a:pt x="93496" y="110124"/>
                      <a:pt x="93496" y="100401"/>
                    </a:cubicBezTo>
                    <a:cubicBezTo>
                      <a:pt x="93496" y="89056"/>
                      <a:pt x="83926" y="88246"/>
                      <a:pt x="61267" y="85248"/>
                    </a:cubicBezTo>
                    <a:cubicBezTo>
                      <a:pt x="28466" y="81439"/>
                      <a:pt x="3108" y="74146"/>
                      <a:pt x="3108" y="45461"/>
                    </a:cubicBezTo>
                    <a:cubicBezTo>
                      <a:pt x="3108" y="17829"/>
                      <a:pt x="27403" y="-241"/>
                      <a:pt x="63476" y="2"/>
                    </a:cubicBezTo>
                    <a:cubicBezTo>
                      <a:pt x="101185" y="2"/>
                      <a:pt x="127115" y="16533"/>
                      <a:pt x="128997" y="44894"/>
                    </a:cubicBezTo>
                    <a:lnTo>
                      <a:pt x="92105" y="44894"/>
                    </a:lnTo>
                    <a:cubicBezTo>
                      <a:pt x="91042" y="33793"/>
                      <a:pt x="80326" y="27067"/>
                      <a:pt x="64785" y="27067"/>
                    </a:cubicBezTo>
                    <a:cubicBezTo>
                      <a:pt x="49734" y="27067"/>
                      <a:pt x="39918" y="32496"/>
                      <a:pt x="39918" y="41410"/>
                    </a:cubicBezTo>
                    <a:cubicBezTo>
                      <a:pt x="39918" y="51944"/>
                      <a:pt x="51942" y="53078"/>
                      <a:pt x="72147" y="55509"/>
                    </a:cubicBezTo>
                    <a:cubicBezTo>
                      <a:pt x="104375" y="58750"/>
                      <a:pt x="131123" y="66043"/>
                      <a:pt x="131123" y="97483"/>
                    </a:cubicBezTo>
                    <a:cubicBezTo>
                      <a:pt x="131123" y="125115"/>
                      <a:pt x="104866" y="142699"/>
                      <a:pt x="67239" y="142699"/>
                    </a:cubicBezTo>
                    <a:cubicBezTo>
                      <a:pt x="28139" y="142699"/>
                      <a:pt x="1636" y="124548"/>
                      <a:pt x="0" y="94809"/>
                    </a:cubicBezTo>
                    <a:lnTo>
                      <a:pt x="36728" y="94809"/>
                    </a:lnTo>
                    <a:close/>
                  </a:path>
                </a:pathLst>
              </a:custGeom>
              <a:solidFill>
                <a:srgbClr val="FFFFFF"/>
              </a:solidFill>
              <a:ln w="8157"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192734264"/>
      </p:ext>
    </p:extLst>
  </p:cSld>
  <p:clrMapOvr>
    <a:masterClrMapping/>
  </p:clrMapOvr>
  <p:extLst>
    <p:ext uri="{DCECCB84-F9BA-43D5-87BE-67443E8EF086}">
      <p15:sldGuideLst xmlns:p15="http://schemas.microsoft.com/office/powerpoint/2012/main">
        <p15:guide id="1" orient="horz" pos="4080" userDrawn="1">
          <p15:clr>
            <a:srgbClr val="FBAE40"/>
          </p15:clr>
        </p15:guide>
        <p15:guide id="2" orient="horz" pos="3528"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Quote/Statement slide: v1">
    <p:bg>
      <p:bgPr>
        <a:solidFill>
          <a:srgbClr val="121A3C"/>
        </a:solidFill>
        <a:effectLst/>
      </p:bgPr>
    </p:bg>
    <p:spTree>
      <p:nvGrpSpPr>
        <p:cNvPr id="1" name=""/>
        <p:cNvGrpSpPr/>
        <p:nvPr/>
      </p:nvGrpSpPr>
      <p:grpSpPr>
        <a:xfrm>
          <a:off x="0" y="0"/>
          <a:ext cx="0" cy="0"/>
          <a:chOff x="0" y="0"/>
          <a:chExt cx="0" cy="0"/>
        </a:xfrm>
      </p:grpSpPr>
      <p:sp>
        <p:nvSpPr>
          <p:cNvPr id="4" name="Graphic 2">
            <a:extLst>
              <a:ext uri="{FF2B5EF4-FFF2-40B4-BE49-F238E27FC236}">
                <a16:creationId xmlns:a16="http://schemas.microsoft.com/office/drawing/2014/main" id="{CA9D8A4D-FECE-3940-BA3C-EB9ADEDE1A68}"/>
              </a:ext>
            </a:extLst>
          </p:cNvPr>
          <p:cNvSpPr>
            <a:spLocks noChangeAspect="1"/>
          </p:cNvSpPr>
          <p:nvPr/>
        </p:nvSpPr>
        <p:spPr>
          <a:xfrm>
            <a:off x="0" y="0"/>
            <a:ext cx="12186599" cy="6858000"/>
          </a:xfrm>
          <a:custGeom>
            <a:avLst/>
            <a:gdLst>
              <a:gd name="connsiteX0" fmla="*/ 0 w 9144857"/>
              <a:gd name="connsiteY0" fmla="*/ 5146262 h 5146262"/>
              <a:gd name="connsiteX1" fmla="*/ 0 w 9144857"/>
              <a:gd name="connsiteY1" fmla="*/ 0 h 5146262"/>
              <a:gd name="connsiteX2" fmla="*/ 4054602 w 9144857"/>
              <a:gd name="connsiteY2" fmla="*/ 0 h 5146262"/>
              <a:gd name="connsiteX3" fmla="*/ 9144858 w 9144857"/>
              <a:gd name="connsiteY3" fmla="*/ 5090351 h 5146262"/>
              <a:gd name="connsiteX4" fmla="*/ 9144858 w 9144857"/>
              <a:gd name="connsiteY4" fmla="*/ 5146262 h 5146262"/>
              <a:gd name="connsiteX5" fmla="*/ 0 w 9144857"/>
              <a:gd name="connsiteY5" fmla="*/ 5146262 h 51462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857" h="5146262">
                <a:moveTo>
                  <a:pt x="0" y="5146262"/>
                </a:moveTo>
                <a:lnTo>
                  <a:pt x="0" y="0"/>
                </a:lnTo>
                <a:lnTo>
                  <a:pt x="4054602" y="0"/>
                </a:lnTo>
                <a:cubicBezTo>
                  <a:pt x="6865906" y="0"/>
                  <a:pt x="9144858" y="2279047"/>
                  <a:pt x="9144858" y="5090351"/>
                </a:cubicBezTo>
                <a:lnTo>
                  <a:pt x="9144858" y="5146262"/>
                </a:lnTo>
                <a:lnTo>
                  <a:pt x="0" y="5146262"/>
                </a:lnTo>
                <a:close/>
              </a:path>
            </a:pathLst>
          </a:custGeom>
          <a:solidFill>
            <a:schemeClr val="accent2"/>
          </a:solidFill>
          <a:ln w="9525" cap="flat">
            <a:solidFill>
              <a:schemeClr val="accent2"/>
            </a:solidFill>
            <a:prstDash val="solid"/>
            <a:miter/>
          </a:ln>
        </p:spPr>
        <p:txBody>
          <a:bodyPr rtlCol="0" anchor="ctr"/>
          <a:lstStyle/>
          <a:p>
            <a:endParaRPr lang="en-US"/>
          </a:p>
        </p:txBody>
      </p:sp>
      <p:sp>
        <p:nvSpPr>
          <p:cNvPr id="5" name="Footer Placeholder 4">
            <a:extLst>
              <a:ext uri="{FF2B5EF4-FFF2-40B4-BE49-F238E27FC236}">
                <a16:creationId xmlns:a16="http://schemas.microsoft.com/office/drawing/2014/main" id="{1C3B6DC8-6814-EB49-9CF8-0E18891ACA0A}"/>
              </a:ext>
            </a:extLst>
          </p:cNvPr>
          <p:cNvSpPr>
            <a:spLocks noGrp="1"/>
          </p:cNvSpPr>
          <p:nvPr>
            <p:ph type="ftr" sz="quarter" idx="11"/>
          </p:nvPr>
        </p:nvSpPr>
        <p:spPr/>
        <p:txBody>
          <a:bodyPr/>
          <a:lstStyle>
            <a:lvl1pPr>
              <a:defRPr>
                <a:solidFill>
                  <a:schemeClr val="bg1"/>
                </a:solidFill>
              </a:defRPr>
            </a:lvl1pPr>
          </a:lstStyle>
          <a:p>
            <a:r>
              <a:rPr lang="en-GB"/>
              <a:t>Presentation title</a:t>
            </a:r>
          </a:p>
        </p:txBody>
      </p:sp>
      <p:sp>
        <p:nvSpPr>
          <p:cNvPr id="6" name="Slide Number Placeholder 5">
            <a:extLst>
              <a:ext uri="{FF2B5EF4-FFF2-40B4-BE49-F238E27FC236}">
                <a16:creationId xmlns:a16="http://schemas.microsoft.com/office/drawing/2014/main" id="{19A5FB10-33AF-DF4E-A402-7B3DB326B220}"/>
              </a:ext>
            </a:extLst>
          </p:cNvPr>
          <p:cNvSpPr>
            <a:spLocks noGrp="1"/>
          </p:cNvSpPr>
          <p:nvPr>
            <p:ph type="sldNum" sz="quarter" idx="12"/>
          </p:nvPr>
        </p:nvSpPr>
        <p:spPr/>
        <p:txBody>
          <a:bodyPr/>
          <a:lstStyle>
            <a:lvl1pPr>
              <a:defRPr>
                <a:solidFill>
                  <a:schemeClr val="bg1"/>
                </a:solidFill>
              </a:defRPr>
            </a:lvl1pPr>
          </a:lstStyle>
          <a:p>
            <a:fld id="{FD15E2C3-2FDC-5443-A5D7-CEF7C1191BA7}" type="slidenum">
              <a:rPr lang="en-GB" smtClean="0"/>
              <a:pPr/>
              <a:t>‹#›</a:t>
            </a:fld>
            <a:endParaRPr lang="en-GB" dirty="0"/>
          </a:p>
        </p:txBody>
      </p:sp>
      <p:sp>
        <p:nvSpPr>
          <p:cNvPr id="10" name="Text Placeholder 31">
            <a:extLst>
              <a:ext uri="{FF2B5EF4-FFF2-40B4-BE49-F238E27FC236}">
                <a16:creationId xmlns:a16="http://schemas.microsoft.com/office/drawing/2014/main" id="{F02A4E0B-A84D-9845-9F84-46E48678C264}"/>
              </a:ext>
            </a:extLst>
          </p:cNvPr>
          <p:cNvSpPr>
            <a:spLocks noGrp="1"/>
          </p:cNvSpPr>
          <p:nvPr>
            <p:ph type="body" sz="quarter" idx="10" hasCustomPrompt="1"/>
          </p:nvPr>
        </p:nvSpPr>
        <p:spPr>
          <a:xfrm>
            <a:off x="479425" y="468312"/>
            <a:ext cx="6489700" cy="5132387"/>
          </a:xfrm>
        </p:spPr>
        <p:txBody>
          <a:bodyPr/>
          <a:lstStyle>
            <a:lvl1pPr marL="216000" indent="-216000">
              <a:lnSpc>
                <a:spcPct val="90000"/>
              </a:lnSpc>
              <a:spcBef>
                <a:spcPts val="0"/>
              </a:spcBef>
              <a:spcAft>
                <a:spcPts val="2200"/>
              </a:spcAft>
              <a:defRPr sz="3600" b="0">
                <a:solidFill>
                  <a:schemeClr val="bg1"/>
                </a:solidFill>
              </a:defRPr>
            </a:lvl1pPr>
            <a:lvl2pPr marL="216000" indent="0">
              <a:lnSpc>
                <a:spcPct val="90000"/>
              </a:lnSpc>
              <a:spcBef>
                <a:spcPts val="0"/>
              </a:spcBef>
              <a:spcAft>
                <a:spcPts val="2200"/>
              </a:spcAft>
              <a:buNone/>
              <a:defRPr sz="3600" b="0">
                <a:solidFill>
                  <a:schemeClr val="bg1"/>
                </a:solidFill>
              </a:defRPr>
            </a:lvl2pPr>
            <a:lvl3pPr marL="0" indent="0">
              <a:lnSpc>
                <a:spcPct val="90000"/>
              </a:lnSpc>
              <a:spcBef>
                <a:spcPts val="0"/>
              </a:spcBef>
              <a:spcAft>
                <a:spcPts val="2200"/>
              </a:spcAft>
              <a:buNone/>
              <a:defRPr sz="3600" b="0">
                <a:solidFill>
                  <a:schemeClr val="bg1"/>
                </a:solidFill>
              </a:defRPr>
            </a:lvl3pPr>
            <a:lvl4pPr marL="0" indent="0">
              <a:lnSpc>
                <a:spcPct val="90000"/>
              </a:lnSpc>
              <a:spcAft>
                <a:spcPts val="2200"/>
              </a:spcAft>
              <a:buNone/>
              <a:defRPr sz="3600" b="0">
                <a:solidFill>
                  <a:schemeClr val="bg1"/>
                </a:solidFill>
              </a:defRPr>
            </a:lvl4pPr>
            <a:lvl5pPr marL="0" indent="0">
              <a:lnSpc>
                <a:spcPct val="90000"/>
              </a:lnSpc>
              <a:spcAft>
                <a:spcPts val="2200"/>
              </a:spcAft>
              <a:buNone/>
              <a:defRPr sz="3600" b="0">
                <a:solidFill>
                  <a:schemeClr val="bg1"/>
                </a:solidFill>
              </a:defRPr>
            </a:lvl5pPr>
          </a:lstStyle>
          <a:p>
            <a:pPr lvl="0"/>
            <a:r>
              <a:rPr lang="en-GB" dirty="0"/>
              <a:t>“	[Quote/Statement slide: v1] First level &lt;Quote: Add a tab after quote for correct hanging indent alignment&gt;”</a:t>
            </a:r>
          </a:p>
          <a:p>
            <a:pPr lvl="1"/>
            <a:r>
              <a:rPr lang="en-GB" dirty="0"/>
              <a:t>Second level &lt;Second para after quote with correct indent&gt;”</a:t>
            </a:r>
          </a:p>
          <a:p>
            <a:pPr lvl="2"/>
            <a:r>
              <a:rPr lang="en-GB" dirty="0"/>
              <a:t>Third level &lt;Statement text with no indent&gt;</a:t>
            </a:r>
          </a:p>
        </p:txBody>
      </p:sp>
      <p:grpSp>
        <p:nvGrpSpPr>
          <p:cNvPr id="7" name="Group 6">
            <a:extLst>
              <a:ext uri="{FF2B5EF4-FFF2-40B4-BE49-F238E27FC236}">
                <a16:creationId xmlns:a16="http://schemas.microsoft.com/office/drawing/2014/main" id="{E6353BF1-B2C9-894A-94EE-5AA38AF0363E}"/>
              </a:ext>
            </a:extLst>
          </p:cNvPr>
          <p:cNvGrpSpPr>
            <a:grpSpLocks noChangeAspect="1"/>
          </p:cNvGrpSpPr>
          <p:nvPr userDrawn="1"/>
        </p:nvGrpSpPr>
        <p:grpSpPr>
          <a:xfrm>
            <a:off x="479957" y="6288746"/>
            <a:ext cx="1620000" cy="253259"/>
            <a:chOff x="551864" y="6238993"/>
            <a:chExt cx="3007740" cy="470208"/>
          </a:xfrm>
        </p:grpSpPr>
        <p:grpSp>
          <p:nvGrpSpPr>
            <p:cNvPr id="8" name="Graphic 8">
              <a:extLst>
                <a:ext uri="{FF2B5EF4-FFF2-40B4-BE49-F238E27FC236}">
                  <a16:creationId xmlns:a16="http://schemas.microsoft.com/office/drawing/2014/main" id="{FE2B074C-21A8-B24B-807F-341A253C97E3}"/>
                </a:ext>
              </a:extLst>
            </p:cNvPr>
            <p:cNvGrpSpPr/>
            <p:nvPr/>
          </p:nvGrpSpPr>
          <p:grpSpPr>
            <a:xfrm>
              <a:off x="551864" y="6238993"/>
              <a:ext cx="584571" cy="470208"/>
              <a:chOff x="551864" y="6238993"/>
              <a:chExt cx="584571" cy="470208"/>
            </a:xfrm>
          </p:grpSpPr>
          <p:sp>
            <p:nvSpPr>
              <p:cNvPr id="24" name="Freeform 23">
                <a:extLst>
                  <a:ext uri="{FF2B5EF4-FFF2-40B4-BE49-F238E27FC236}">
                    <a16:creationId xmlns:a16="http://schemas.microsoft.com/office/drawing/2014/main" id="{00A30F20-009D-1A4A-8B5E-BCC5A4B9B44B}"/>
                  </a:ext>
                </a:extLst>
              </p:cNvPr>
              <p:cNvSpPr/>
              <p:nvPr/>
            </p:nvSpPr>
            <p:spPr>
              <a:xfrm>
                <a:off x="845815" y="6238993"/>
                <a:ext cx="290620" cy="470020"/>
              </a:xfrm>
              <a:custGeom>
                <a:avLst/>
                <a:gdLst>
                  <a:gd name="connsiteX0" fmla="*/ 184136 w 290620"/>
                  <a:gd name="connsiteY0" fmla="*/ 235010 h 470020"/>
                  <a:gd name="connsiteX1" fmla="*/ 0 w 290620"/>
                  <a:gd name="connsiteY1" fmla="*/ 5939 h 470020"/>
                  <a:gd name="connsiteX2" fmla="*/ 53290 w 290620"/>
                  <a:gd name="connsiteY2" fmla="*/ 0 h 470020"/>
                  <a:gd name="connsiteX3" fmla="*/ 290620 w 290620"/>
                  <a:gd name="connsiteY3" fmla="*/ 235105 h 470020"/>
                  <a:gd name="connsiteX4" fmla="*/ 53290 w 290620"/>
                  <a:gd name="connsiteY4" fmla="*/ 470020 h 470020"/>
                  <a:gd name="connsiteX5" fmla="*/ 0 w 290620"/>
                  <a:gd name="connsiteY5" fmla="*/ 464082 h 470020"/>
                  <a:gd name="connsiteX6" fmla="*/ 184136 w 290620"/>
                  <a:gd name="connsiteY6" fmla="*/ 235010 h 470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0620" h="470020">
                    <a:moveTo>
                      <a:pt x="184136" y="235010"/>
                    </a:moveTo>
                    <a:cubicBezTo>
                      <a:pt x="184136" y="123491"/>
                      <a:pt x="105343" y="29883"/>
                      <a:pt x="0" y="5939"/>
                    </a:cubicBezTo>
                    <a:cubicBezTo>
                      <a:pt x="17129" y="2074"/>
                      <a:pt x="34924" y="0"/>
                      <a:pt x="53290" y="0"/>
                    </a:cubicBezTo>
                    <a:cubicBezTo>
                      <a:pt x="184326" y="0"/>
                      <a:pt x="290620" y="105203"/>
                      <a:pt x="290620" y="235105"/>
                    </a:cubicBezTo>
                    <a:cubicBezTo>
                      <a:pt x="290620" y="365006"/>
                      <a:pt x="184326" y="470020"/>
                      <a:pt x="53290" y="470020"/>
                    </a:cubicBezTo>
                    <a:cubicBezTo>
                      <a:pt x="34924" y="470020"/>
                      <a:pt x="17129" y="467947"/>
                      <a:pt x="0" y="464082"/>
                    </a:cubicBezTo>
                    <a:cubicBezTo>
                      <a:pt x="105343" y="440138"/>
                      <a:pt x="184136" y="346435"/>
                      <a:pt x="184136" y="235010"/>
                    </a:cubicBezTo>
                  </a:path>
                </a:pathLst>
              </a:custGeom>
              <a:solidFill>
                <a:srgbClr val="121A3D"/>
              </a:solidFill>
              <a:ln w="9498"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5E2FAB90-24A8-044F-9E16-E7F24CE70FF9}"/>
                  </a:ext>
                </a:extLst>
              </p:cNvPr>
              <p:cNvSpPr/>
              <p:nvPr/>
            </p:nvSpPr>
            <p:spPr>
              <a:xfrm>
                <a:off x="551864" y="6238993"/>
                <a:ext cx="290620" cy="470208"/>
              </a:xfrm>
              <a:custGeom>
                <a:avLst/>
                <a:gdLst>
                  <a:gd name="connsiteX0" fmla="*/ 106485 w 290620"/>
                  <a:gd name="connsiteY0" fmla="*/ 235010 h 470208"/>
                  <a:gd name="connsiteX1" fmla="*/ 290620 w 290620"/>
                  <a:gd name="connsiteY1" fmla="*/ 5939 h 470208"/>
                  <a:gd name="connsiteX2" fmla="*/ 237330 w 290620"/>
                  <a:gd name="connsiteY2" fmla="*/ 0 h 470208"/>
                  <a:gd name="connsiteX3" fmla="*/ 0 w 290620"/>
                  <a:gd name="connsiteY3" fmla="*/ 235105 h 470208"/>
                  <a:gd name="connsiteX4" fmla="*/ 237330 w 290620"/>
                  <a:gd name="connsiteY4" fmla="*/ 470209 h 470208"/>
                  <a:gd name="connsiteX5" fmla="*/ 290620 w 290620"/>
                  <a:gd name="connsiteY5" fmla="*/ 464270 h 470208"/>
                  <a:gd name="connsiteX6" fmla="*/ 106485 w 290620"/>
                  <a:gd name="connsiteY6" fmla="*/ 235010 h 470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0620" h="470208">
                    <a:moveTo>
                      <a:pt x="106485" y="235010"/>
                    </a:moveTo>
                    <a:cubicBezTo>
                      <a:pt x="106485" y="123491"/>
                      <a:pt x="185278" y="29883"/>
                      <a:pt x="290620" y="5939"/>
                    </a:cubicBezTo>
                    <a:cubicBezTo>
                      <a:pt x="273491" y="2074"/>
                      <a:pt x="255696" y="0"/>
                      <a:pt x="237330" y="0"/>
                    </a:cubicBezTo>
                    <a:cubicBezTo>
                      <a:pt x="106294" y="0"/>
                      <a:pt x="0" y="105203"/>
                      <a:pt x="0" y="235105"/>
                    </a:cubicBezTo>
                    <a:cubicBezTo>
                      <a:pt x="0" y="365006"/>
                      <a:pt x="106199" y="470209"/>
                      <a:pt x="237330" y="470209"/>
                    </a:cubicBezTo>
                    <a:cubicBezTo>
                      <a:pt x="255696" y="470209"/>
                      <a:pt x="273491" y="468135"/>
                      <a:pt x="290620" y="464270"/>
                    </a:cubicBezTo>
                    <a:cubicBezTo>
                      <a:pt x="185278" y="440138"/>
                      <a:pt x="106485" y="346435"/>
                      <a:pt x="106485" y="235010"/>
                    </a:cubicBezTo>
                  </a:path>
                </a:pathLst>
              </a:custGeom>
              <a:solidFill>
                <a:srgbClr val="FFFFFF"/>
              </a:solidFill>
              <a:ln w="9498" cap="flat">
                <a:noFill/>
                <a:prstDash val="solid"/>
                <a:miter/>
              </a:ln>
            </p:spPr>
            <p:txBody>
              <a:bodyPr rtlCol="0" anchor="ctr"/>
              <a:lstStyle/>
              <a:p>
                <a:endParaRPr lang="en-US"/>
              </a:p>
            </p:txBody>
          </p:sp>
        </p:grpSp>
        <p:grpSp>
          <p:nvGrpSpPr>
            <p:cNvPr id="9" name="Graphic 8">
              <a:extLst>
                <a:ext uri="{FF2B5EF4-FFF2-40B4-BE49-F238E27FC236}">
                  <a16:creationId xmlns:a16="http://schemas.microsoft.com/office/drawing/2014/main" id="{A473E572-826C-874F-A074-F54E0889EC6A}"/>
                </a:ext>
              </a:extLst>
            </p:cNvPr>
            <p:cNvGrpSpPr/>
            <p:nvPr/>
          </p:nvGrpSpPr>
          <p:grpSpPr>
            <a:xfrm>
              <a:off x="1309533" y="6361636"/>
              <a:ext cx="615405" cy="224263"/>
              <a:chOff x="1309533" y="6361636"/>
              <a:chExt cx="615405" cy="224263"/>
            </a:xfrm>
            <a:solidFill>
              <a:srgbClr val="121A3D"/>
            </a:solidFill>
          </p:grpSpPr>
          <p:sp>
            <p:nvSpPr>
              <p:cNvPr id="21" name="Freeform 20">
                <a:extLst>
                  <a:ext uri="{FF2B5EF4-FFF2-40B4-BE49-F238E27FC236}">
                    <a16:creationId xmlns:a16="http://schemas.microsoft.com/office/drawing/2014/main" id="{FAF64175-BA0C-304D-9F7E-B0C9D3FF62EC}"/>
                  </a:ext>
                </a:extLst>
              </p:cNvPr>
              <p:cNvSpPr/>
              <p:nvPr/>
            </p:nvSpPr>
            <p:spPr>
              <a:xfrm>
                <a:off x="1309533" y="6363522"/>
                <a:ext cx="184611" cy="220398"/>
              </a:xfrm>
              <a:custGeom>
                <a:avLst/>
                <a:gdLst>
                  <a:gd name="connsiteX0" fmla="*/ 0 w 184611"/>
                  <a:gd name="connsiteY0" fmla="*/ 220399 h 220398"/>
                  <a:gd name="connsiteX1" fmla="*/ 0 w 184611"/>
                  <a:gd name="connsiteY1" fmla="*/ 0 h 220398"/>
                  <a:gd name="connsiteX2" fmla="*/ 43203 w 184611"/>
                  <a:gd name="connsiteY2" fmla="*/ 0 h 220398"/>
                  <a:gd name="connsiteX3" fmla="*/ 137602 w 184611"/>
                  <a:gd name="connsiteY3" fmla="*/ 138857 h 220398"/>
                  <a:gd name="connsiteX4" fmla="*/ 137602 w 184611"/>
                  <a:gd name="connsiteY4" fmla="*/ 0 h 220398"/>
                  <a:gd name="connsiteX5" fmla="*/ 184611 w 184611"/>
                  <a:gd name="connsiteY5" fmla="*/ 0 h 220398"/>
                  <a:gd name="connsiteX6" fmla="*/ 184611 w 184611"/>
                  <a:gd name="connsiteY6" fmla="*/ 220399 h 220398"/>
                  <a:gd name="connsiteX7" fmla="*/ 141028 w 184611"/>
                  <a:gd name="connsiteY7" fmla="*/ 220399 h 220398"/>
                  <a:gd name="connsiteX8" fmla="*/ 46629 w 184611"/>
                  <a:gd name="connsiteY8" fmla="*/ 81542 h 220398"/>
                  <a:gd name="connsiteX9" fmla="*/ 46629 w 184611"/>
                  <a:gd name="connsiteY9" fmla="*/ 220399 h 220398"/>
                  <a:gd name="connsiteX10" fmla="*/ 0 w 184611"/>
                  <a:gd name="connsiteY10" fmla="*/ 220399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4611" h="220398">
                    <a:moveTo>
                      <a:pt x="0" y="220399"/>
                    </a:moveTo>
                    <a:lnTo>
                      <a:pt x="0" y="0"/>
                    </a:lnTo>
                    <a:lnTo>
                      <a:pt x="43203" y="0"/>
                    </a:lnTo>
                    <a:lnTo>
                      <a:pt x="137602" y="138857"/>
                    </a:lnTo>
                    <a:lnTo>
                      <a:pt x="137602" y="0"/>
                    </a:lnTo>
                    <a:lnTo>
                      <a:pt x="184611" y="0"/>
                    </a:lnTo>
                    <a:lnTo>
                      <a:pt x="184611" y="220399"/>
                    </a:lnTo>
                    <a:lnTo>
                      <a:pt x="141028" y="220399"/>
                    </a:lnTo>
                    <a:lnTo>
                      <a:pt x="46629" y="81542"/>
                    </a:lnTo>
                    <a:lnTo>
                      <a:pt x="46629" y="220399"/>
                    </a:lnTo>
                    <a:lnTo>
                      <a:pt x="0" y="220399"/>
                    </a:lnTo>
                    <a:close/>
                  </a:path>
                </a:pathLst>
              </a:custGeom>
              <a:solidFill>
                <a:srgbClr val="121A3D"/>
              </a:solidFill>
              <a:ln w="9498"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6E27492D-C0A1-7343-BBEC-9A22F7221143}"/>
                  </a:ext>
                </a:extLst>
              </p:cNvPr>
              <p:cNvSpPr/>
              <p:nvPr/>
            </p:nvSpPr>
            <p:spPr>
              <a:xfrm>
                <a:off x="1533350" y="6363522"/>
                <a:ext cx="183755" cy="220398"/>
              </a:xfrm>
              <a:custGeom>
                <a:avLst/>
                <a:gdLst>
                  <a:gd name="connsiteX0" fmla="*/ 0 w 183755"/>
                  <a:gd name="connsiteY0" fmla="*/ 0 h 220398"/>
                  <a:gd name="connsiteX1" fmla="*/ 47675 w 183755"/>
                  <a:gd name="connsiteY1" fmla="*/ 0 h 220398"/>
                  <a:gd name="connsiteX2" fmla="*/ 47675 w 183755"/>
                  <a:gd name="connsiteY2" fmla="*/ 88518 h 220398"/>
                  <a:gd name="connsiteX3" fmla="*/ 136080 w 183755"/>
                  <a:gd name="connsiteY3" fmla="*/ 88518 h 220398"/>
                  <a:gd name="connsiteX4" fmla="*/ 136080 w 183755"/>
                  <a:gd name="connsiteY4" fmla="*/ 0 h 220398"/>
                  <a:gd name="connsiteX5" fmla="*/ 183755 w 183755"/>
                  <a:gd name="connsiteY5" fmla="*/ 0 h 220398"/>
                  <a:gd name="connsiteX6" fmla="*/ 183755 w 183755"/>
                  <a:gd name="connsiteY6" fmla="*/ 220399 h 220398"/>
                  <a:gd name="connsiteX7" fmla="*/ 136080 w 183755"/>
                  <a:gd name="connsiteY7" fmla="*/ 220399 h 220398"/>
                  <a:gd name="connsiteX8" fmla="*/ 136080 w 183755"/>
                  <a:gd name="connsiteY8" fmla="*/ 129430 h 220398"/>
                  <a:gd name="connsiteX9" fmla="*/ 47675 w 183755"/>
                  <a:gd name="connsiteY9" fmla="*/ 129430 h 220398"/>
                  <a:gd name="connsiteX10" fmla="*/ 47675 w 183755"/>
                  <a:gd name="connsiteY10" fmla="*/ 220399 h 220398"/>
                  <a:gd name="connsiteX11" fmla="*/ 0 w 183755"/>
                  <a:gd name="connsiteY11" fmla="*/ 220399 h 220398"/>
                  <a:gd name="connsiteX12" fmla="*/ 0 w 183755"/>
                  <a:gd name="connsiteY12" fmla="*/ 0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3755" h="220398">
                    <a:moveTo>
                      <a:pt x="0" y="0"/>
                    </a:moveTo>
                    <a:lnTo>
                      <a:pt x="47675" y="0"/>
                    </a:lnTo>
                    <a:lnTo>
                      <a:pt x="47675" y="88518"/>
                    </a:lnTo>
                    <a:lnTo>
                      <a:pt x="136080" y="88518"/>
                    </a:lnTo>
                    <a:lnTo>
                      <a:pt x="136080" y="0"/>
                    </a:lnTo>
                    <a:lnTo>
                      <a:pt x="183755" y="0"/>
                    </a:lnTo>
                    <a:lnTo>
                      <a:pt x="183755" y="220399"/>
                    </a:lnTo>
                    <a:lnTo>
                      <a:pt x="136080" y="220399"/>
                    </a:lnTo>
                    <a:lnTo>
                      <a:pt x="136080" y="129430"/>
                    </a:lnTo>
                    <a:lnTo>
                      <a:pt x="47675" y="129430"/>
                    </a:lnTo>
                    <a:lnTo>
                      <a:pt x="47675"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A464E74C-A46B-DD42-A9E3-16DB2D2DF223}"/>
                  </a:ext>
                </a:extLst>
              </p:cNvPr>
              <p:cNvSpPr/>
              <p:nvPr/>
            </p:nvSpPr>
            <p:spPr>
              <a:xfrm>
                <a:off x="1745939" y="6361636"/>
                <a:ext cx="178998" cy="224263"/>
              </a:xfrm>
              <a:custGeom>
                <a:avLst/>
                <a:gdLst>
                  <a:gd name="connsiteX0" fmla="*/ 46724 w 178998"/>
                  <a:gd name="connsiteY0" fmla="*/ 150546 h 224263"/>
                  <a:gd name="connsiteX1" fmla="*/ 92782 w 178998"/>
                  <a:gd name="connsiteY1" fmla="*/ 186745 h 224263"/>
                  <a:gd name="connsiteX2" fmla="*/ 130941 w 178998"/>
                  <a:gd name="connsiteY2" fmla="*/ 159973 h 224263"/>
                  <a:gd name="connsiteX3" fmla="*/ 75653 w 178998"/>
                  <a:gd name="connsiteY3" fmla="*/ 130373 h 224263"/>
                  <a:gd name="connsiteX4" fmla="*/ 5043 w 178998"/>
                  <a:gd name="connsiteY4" fmla="*/ 66742 h 224263"/>
                  <a:gd name="connsiteX5" fmla="*/ 88024 w 178998"/>
                  <a:gd name="connsiteY5" fmla="*/ 0 h 224263"/>
                  <a:gd name="connsiteX6" fmla="*/ 174524 w 178998"/>
                  <a:gd name="connsiteY6" fmla="*/ 69287 h 224263"/>
                  <a:gd name="connsiteX7" fmla="*/ 127801 w 178998"/>
                  <a:gd name="connsiteY7" fmla="*/ 69287 h 224263"/>
                  <a:gd name="connsiteX8" fmla="*/ 88024 w 178998"/>
                  <a:gd name="connsiteY8" fmla="*/ 37801 h 224263"/>
                  <a:gd name="connsiteX9" fmla="*/ 53100 w 178998"/>
                  <a:gd name="connsiteY9" fmla="*/ 63348 h 224263"/>
                  <a:gd name="connsiteX10" fmla="*/ 107436 w 178998"/>
                  <a:gd name="connsiteY10" fmla="*/ 92006 h 224263"/>
                  <a:gd name="connsiteX11" fmla="*/ 178997 w 178998"/>
                  <a:gd name="connsiteY11" fmla="*/ 154694 h 224263"/>
                  <a:gd name="connsiteX12" fmla="*/ 92211 w 178998"/>
                  <a:gd name="connsiteY12" fmla="*/ 224264 h 224263"/>
                  <a:gd name="connsiteX13" fmla="*/ 0 w 178998"/>
                  <a:gd name="connsiteY13" fmla="*/ 149980 h 224263"/>
                  <a:gd name="connsiteX14" fmla="*/ 46724 w 178998"/>
                  <a:gd name="connsiteY14" fmla="*/ 150546 h 224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78998" h="224263">
                    <a:moveTo>
                      <a:pt x="46724" y="150546"/>
                    </a:moveTo>
                    <a:cubicBezTo>
                      <a:pt x="48342" y="171945"/>
                      <a:pt x="65470" y="186745"/>
                      <a:pt x="92782" y="186745"/>
                    </a:cubicBezTo>
                    <a:cubicBezTo>
                      <a:pt x="114669" y="186745"/>
                      <a:pt x="130941" y="177318"/>
                      <a:pt x="130941" y="159973"/>
                    </a:cubicBezTo>
                    <a:cubicBezTo>
                      <a:pt x="130941" y="141402"/>
                      <a:pt x="112860" y="137631"/>
                      <a:pt x="75653" y="130373"/>
                    </a:cubicBezTo>
                    <a:cubicBezTo>
                      <a:pt x="38159" y="123491"/>
                      <a:pt x="5043" y="111519"/>
                      <a:pt x="5043" y="66742"/>
                    </a:cubicBezTo>
                    <a:cubicBezTo>
                      <a:pt x="5043" y="27715"/>
                      <a:pt x="37779" y="0"/>
                      <a:pt x="88024" y="0"/>
                    </a:cubicBezTo>
                    <a:cubicBezTo>
                      <a:pt x="140457" y="0"/>
                      <a:pt x="173858" y="27055"/>
                      <a:pt x="174524" y="69287"/>
                    </a:cubicBezTo>
                    <a:lnTo>
                      <a:pt x="127801" y="69287"/>
                    </a:lnTo>
                    <a:cubicBezTo>
                      <a:pt x="125612" y="50716"/>
                      <a:pt x="111243" y="37801"/>
                      <a:pt x="88024" y="37801"/>
                    </a:cubicBezTo>
                    <a:cubicBezTo>
                      <a:pt x="67659" y="37801"/>
                      <a:pt x="53100" y="46286"/>
                      <a:pt x="53100" y="63348"/>
                    </a:cubicBezTo>
                    <a:cubicBezTo>
                      <a:pt x="53100" y="81259"/>
                      <a:pt x="70609" y="85030"/>
                      <a:pt x="107436" y="92006"/>
                    </a:cubicBezTo>
                    <a:cubicBezTo>
                      <a:pt x="145596" y="98887"/>
                      <a:pt x="179282" y="110294"/>
                      <a:pt x="178997" y="154694"/>
                    </a:cubicBezTo>
                    <a:cubicBezTo>
                      <a:pt x="178712" y="195983"/>
                      <a:pt x="144359" y="224264"/>
                      <a:pt x="92211" y="224264"/>
                    </a:cubicBezTo>
                    <a:cubicBezTo>
                      <a:pt x="35590" y="224264"/>
                      <a:pt x="381" y="194663"/>
                      <a:pt x="0" y="149980"/>
                    </a:cubicBezTo>
                    <a:lnTo>
                      <a:pt x="46724" y="150546"/>
                    </a:lnTo>
                    <a:close/>
                  </a:path>
                </a:pathLst>
              </a:custGeom>
              <a:solidFill>
                <a:srgbClr val="121A3D"/>
              </a:solidFill>
              <a:ln w="9498" cap="flat">
                <a:noFill/>
                <a:prstDash val="solid"/>
                <a:miter/>
              </a:ln>
            </p:spPr>
            <p:txBody>
              <a:bodyPr rtlCol="0" anchor="ctr"/>
              <a:lstStyle/>
              <a:p>
                <a:endParaRPr lang="en-US"/>
              </a:p>
            </p:txBody>
          </p:sp>
        </p:grpSp>
        <p:grpSp>
          <p:nvGrpSpPr>
            <p:cNvPr id="11" name="Graphic 8">
              <a:extLst>
                <a:ext uri="{FF2B5EF4-FFF2-40B4-BE49-F238E27FC236}">
                  <a16:creationId xmlns:a16="http://schemas.microsoft.com/office/drawing/2014/main" id="{3DB11224-CBCA-CA45-821A-186B1796F875}"/>
                </a:ext>
              </a:extLst>
            </p:cNvPr>
            <p:cNvGrpSpPr/>
            <p:nvPr/>
          </p:nvGrpSpPr>
          <p:grpSpPr>
            <a:xfrm>
              <a:off x="2018384" y="6363522"/>
              <a:ext cx="1541220" cy="283369"/>
              <a:chOff x="2018384" y="6363522"/>
              <a:chExt cx="1541220" cy="283369"/>
            </a:xfrm>
            <a:solidFill>
              <a:srgbClr val="121A3D"/>
            </a:solidFill>
          </p:grpSpPr>
          <p:sp>
            <p:nvSpPr>
              <p:cNvPr id="12" name="Freeform 11">
                <a:extLst>
                  <a:ext uri="{FF2B5EF4-FFF2-40B4-BE49-F238E27FC236}">
                    <a16:creationId xmlns:a16="http://schemas.microsoft.com/office/drawing/2014/main" id="{8DB7F3AF-9EF8-F346-86D9-ABFD23015EF5}"/>
                  </a:ext>
                </a:extLst>
              </p:cNvPr>
              <p:cNvSpPr/>
              <p:nvPr/>
            </p:nvSpPr>
            <p:spPr>
              <a:xfrm>
                <a:off x="2018384" y="6363522"/>
                <a:ext cx="152827" cy="220398"/>
              </a:xfrm>
              <a:custGeom>
                <a:avLst/>
                <a:gdLst>
                  <a:gd name="connsiteX0" fmla="*/ 0 w 152827"/>
                  <a:gd name="connsiteY0" fmla="*/ 0 h 220398"/>
                  <a:gd name="connsiteX1" fmla="*/ 149402 w 152827"/>
                  <a:gd name="connsiteY1" fmla="*/ 0 h 220398"/>
                  <a:gd name="connsiteX2" fmla="*/ 149402 w 152827"/>
                  <a:gd name="connsiteY2" fmla="*/ 40630 h 220398"/>
                  <a:gd name="connsiteX3" fmla="*/ 47676 w 152827"/>
                  <a:gd name="connsiteY3" fmla="*/ 40630 h 220398"/>
                  <a:gd name="connsiteX4" fmla="*/ 47676 w 152827"/>
                  <a:gd name="connsiteY4" fmla="*/ 90026 h 220398"/>
                  <a:gd name="connsiteX5" fmla="*/ 130275 w 152827"/>
                  <a:gd name="connsiteY5" fmla="*/ 90026 h 220398"/>
                  <a:gd name="connsiteX6" fmla="*/ 130275 w 152827"/>
                  <a:gd name="connsiteY6" fmla="*/ 128770 h 220398"/>
                  <a:gd name="connsiteX7" fmla="*/ 47676 w 152827"/>
                  <a:gd name="connsiteY7" fmla="*/ 128770 h 220398"/>
                  <a:gd name="connsiteX8" fmla="*/ 47676 w 152827"/>
                  <a:gd name="connsiteY8" fmla="*/ 179769 h 220398"/>
                  <a:gd name="connsiteX9" fmla="*/ 152828 w 152827"/>
                  <a:gd name="connsiteY9" fmla="*/ 179769 h 220398"/>
                  <a:gd name="connsiteX10" fmla="*/ 152828 w 152827"/>
                  <a:gd name="connsiteY10" fmla="*/ 220399 h 220398"/>
                  <a:gd name="connsiteX11" fmla="*/ 0 w 152827"/>
                  <a:gd name="connsiteY11" fmla="*/ 220399 h 220398"/>
                  <a:gd name="connsiteX12" fmla="*/ 0 w 152827"/>
                  <a:gd name="connsiteY12" fmla="*/ 0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2827" h="220398">
                    <a:moveTo>
                      <a:pt x="0" y="0"/>
                    </a:moveTo>
                    <a:lnTo>
                      <a:pt x="149402" y="0"/>
                    </a:lnTo>
                    <a:lnTo>
                      <a:pt x="149402" y="40630"/>
                    </a:lnTo>
                    <a:lnTo>
                      <a:pt x="47676" y="40630"/>
                    </a:lnTo>
                    <a:lnTo>
                      <a:pt x="47676" y="90026"/>
                    </a:lnTo>
                    <a:lnTo>
                      <a:pt x="130275" y="90026"/>
                    </a:lnTo>
                    <a:lnTo>
                      <a:pt x="130275" y="128770"/>
                    </a:lnTo>
                    <a:lnTo>
                      <a:pt x="47676" y="128770"/>
                    </a:lnTo>
                    <a:lnTo>
                      <a:pt x="47676" y="179769"/>
                    </a:lnTo>
                    <a:lnTo>
                      <a:pt x="152828" y="179769"/>
                    </a:lnTo>
                    <a:lnTo>
                      <a:pt x="152828"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838F6632-094A-2643-969B-6715943C6592}"/>
                  </a:ext>
                </a:extLst>
              </p:cNvPr>
              <p:cNvSpPr/>
              <p:nvPr/>
            </p:nvSpPr>
            <p:spPr>
              <a:xfrm>
                <a:off x="2198903" y="6420169"/>
                <a:ext cx="255886" cy="163751"/>
              </a:xfrm>
              <a:custGeom>
                <a:avLst/>
                <a:gdLst>
                  <a:gd name="connsiteX0" fmla="*/ 255887 w 255886"/>
                  <a:gd name="connsiteY0" fmla="*/ 70898 h 163751"/>
                  <a:gd name="connsiteX1" fmla="*/ 255887 w 255886"/>
                  <a:gd name="connsiteY1" fmla="*/ 163752 h 163751"/>
                  <a:gd name="connsiteX2" fmla="*/ 211066 w 255886"/>
                  <a:gd name="connsiteY2" fmla="*/ 163752 h 163751"/>
                  <a:gd name="connsiteX3" fmla="*/ 211066 w 255886"/>
                  <a:gd name="connsiteY3" fmla="*/ 73443 h 163751"/>
                  <a:gd name="connsiteX4" fmla="*/ 182804 w 255886"/>
                  <a:gd name="connsiteY4" fmla="*/ 36584 h 163751"/>
                  <a:gd name="connsiteX5" fmla="*/ 150354 w 255886"/>
                  <a:gd name="connsiteY5" fmla="*/ 75328 h 163751"/>
                  <a:gd name="connsiteX6" fmla="*/ 150354 w 255886"/>
                  <a:gd name="connsiteY6" fmla="*/ 163752 h 163751"/>
                  <a:gd name="connsiteX7" fmla="*/ 105533 w 255886"/>
                  <a:gd name="connsiteY7" fmla="*/ 163752 h 163751"/>
                  <a:gd name="connsiteX8" fmla="*/ 105533 w 255886"/>
                  <a:gd name="connsiteY8" fmla="*/ 73443 h 163751"/>
                  <a:gd name="connsiteX9" fmla="*/ 76890 w 255886"/>
                  <a:gd name="connsiteY9" fmla="*/ 36584 h 163751"/>
                  <a:gd name="connsiteX10" fmla="*/ 44821 w 255886"/>
                  <a:gd name="connsiteY10" fmla="*/ 75611 h 163751"/>
                  <a:gd name="connsiteX11" fmla="*/ 44821 w 255886"/>
                  <a:gd name="connsiteY11" fmla="*/ 163752 h 163751"/>
                  <a:gd name="connsiteX12" fmla="*/ 0 w 255886"/>
                  <a:gd name="connsiteY12" fmla="*/ 163752 h 163751"/>
                  <a:gd name="connsiteX13" fmla="*/ 0 w 255886"/>
                  <a:gd name="connsiteY13" fmla="*/ 1893 h 163751"/>
                  <a:gd name="connsiteX14" fmla="*/ 39111 w 255886"/>
                  <a:gd name="connsiteY14" fmla="*/ 1893 h 163751"/>
                  <a:gd name="connsiteX15" fmla="*/ 43203 w 255886"/>
                  <a:gd name="connsiteY15" fmla="*/ 22067 h 163751"/>
                  <a:gd name="connsiteX16" fmla="*/ 91164 w 255886"/>
                  <a:gd name="connsiteY16" fmla="*/ 8 h 163751"/>
                  <a:gd name="connsiteX17" fmla="*/ 140076 w 255886"/>
                  <a:gd name="connsiteY17" fmla="*/ 27346 h 163751"/>
                  <a:gd name="connsiteX18" fmla="*/ 195365 w 255886"/>
                  <a:gd name="connsiteY18" fmla="*/ 8 h 163751"/>
                  <a:gd name="connsiteX19" fmla="*/ 255887 w 255886"/>
                  <a:gd name="connsiteY19" fmla="*/ 70898 h 163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5886" h="163751">
                    <a:moveTo>
                      <a:pt x="255887" y="70898"/>
                    </a:moveTo>
                    <a:lnTo>
                      <a:pt x="255887" y="163752"/>
                    </a:lnTo>
                    <a:lnTo>
                      <a:pt x="211066" y="163752"/>
                    </a:lnTo>
                    <a:lnTo>
                      <a:pt x="211066" y="73443"/>
                    </a:lnTo>
                    <a:cubicBezTo>
                      <a:pt x="211066" y="49216"/>
                      <a:pt x="202216" y="36584"/>
                      <a:pt x="182804" y="36584"/>
                    </a:cubicBezTo>
                    <a:cubicBezTo>
                      <a:pt x="163391" y="36584"/>
                      <a:pt x="150354" y="50724"/>
                      <a:pt x="150354" y="75328"/>
                    </a:cubicBezTo>
                    <a:lnTo>
                      <a:pt x="150354" y="163752"/>
                    </a:lnTo>
                    <a:lnTo>
                      <a:pt x="105533" y="163752"/>
                    </a:lnTo>
                    <a:lnTo>
                      <a:pt x="105533" y="73443"/>
                    </a:lnTo>
                    <a:cubicBezTo>
                      <a:pt x="105533" y="49216"/>
                      <a:pt x="96683" y="36584"/>
                      <a:pt x="76890" y="36584"/>
                    </a:cubicBezTo>
                    <a:cubicBezTo>
                      <a:pt x="57477" y="36584"/>
                      <a:pt x="44821" y="51384"/>
                      <a:pt x="44821" y="75611"/>
                    </a:cubicBezTo>
                    <a:lnTo>
                      <a:pt x="44821" y="163752"/>
                    </a:lnTo>
                    <a:lnTo>
                      <a:pt x="0" y="163752"/>
                    </a:lnTo>
                    <a:lnTo>
                      <a:pt x="0" y="1893"/>
                    </a:lnTo>
                    <a:lnTo>
                      <a:pt x="39111" y="1893"/>
                    </a:lnTo>
                    <a:lnTo>
                      <a:pt x="43203" y="22067"/>
                    </a:lnTo>
                    <a:cubicBezTo>
                      <a:pt x="53100" y="9435"/>
                      <a:pt x="67374" y="385"/>
                      <a:pt x="91164" y="8"/>
                    </a:cubicBezTo>
                    <a:cubicBezTo>
                      <a:pt x="111148" y="-275"/>
                      <a:pt x="129894" y="6890"/>
                      <a:pt x="140076" y="27346"/>
                    </a:cubicBezTo>
                    <a:cubicBezTo>
                      <a:pt x="151496" y="10000"/>
                      <a:pt x="170623" y="8"/>
                      <a:pt x="195365" y="8"/>
                    </a:cubicBezTo>
                    <a:cubicBezTo>
                      <a:pt x="229147" y="8"/>
                      <a:pt x="255887" y="18956"/>
                      <a:pt x="255887" y="70898"/>
                    </a:cubicBezTo>
                    <a:close/>
                  </a:path>
                </a:pathLst>
              </a:custGeom>
              <a:solidFill>
                <a:srgbClr val="121A3D"/>
              </a:solidFill>
              <a:ln w="9498"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CFD3821E-6507-454C-95DF-9FE9A976601F}"/>
                  </a:ext>
                </a:extLst>
              </p:cNvPr>
              <p:cNvSpPr/>
              <p:nvPr/>
            </p:nvSpPr>
            <p:spPr>
              <a:xfrm>
                <a:off x="2486669" y="6420175"/>
                <a:ext cx="169766" cy="226716"/>
              </a:xfrm>
              <a:custGeom>
                <a:avLst/>
                <a:gdLst>
                  <a:gd name="connsiteX0" fmla="*/ 169766 w 169766"/>
                  <a:gd name="connsiteY0" fmla="*/ 83146 h 226716"/>
                  <a:gd name="connsiteX1" fmla="*/ 94114 w 169766"/>
                  <a:gd name="connsiteY1" fmla="*/ 165631 h 226716"/>
                  <a:gd name="connsiteX2" fmla="*/ 44821 w 169766"/>
                  <a:gd name="connsiteY2" fmla="*/ 143289 h 226716"/>
                  <a:gd name="connsiteX3" fmla="*/ 44821 w 169766"/>
                  <a:gd name="connsiteY3" fmla="*/ 226717 h 226716"/>
                  <a:gd name="connsiteX4" fmla="*/ 0 w 169766"/>
                  <a:gd name="connsiteY4" fmla="*/ 226717 h 226716"/>
                  <a:gd name="connsiteX5" fmla="*/ 0 w 169766"/>
                  <a:gd name="connsiteY5" fmla="*/ 1887 h 226716"/>
                  <a:gd name="connsiteX6" fmla="*/ 39111 w 169766"/>
                  <a:gd name="connsiteY6" fmla="*/ 1887 h 226716"/>
                  <a:gd name="connsiteX7" fmla="*/ 43584 w 169766"/>
                  <a:gd name="connsiteY7" fmla="*/ 24229 h 226716"/>
                  <a:gd name="connsiteX8" fmla="*/ 93828 w 169766"/>
                  <a:gd name="connsiteY8" fmla="*/ 2 h 226716"/>
                  <a:gd name="connsiteX9" fmla="*/ 169766 w 169766"/>
                  <a:gd name="connsiteY9" fmla="*/ 83146 h 226716"/>
                  <a:gd name="connsiteX10" fmla="*/ 124375 w 169766"/>
                  <a:gd name="connsiteY10" fmla="*/ 82486 h 226716"/>
                  <a:gd name="connsiteX11" fmla="*/ 84027 w 169766"/>
                  <a:gd name="connsiteY11" fmla="*/ 36201 h 226716"/>
                  <a:gd name="connsiteX12" fmla="*/ 44250 w 169766"/>
                  <a:gd name="connsiteY12" fmla="*/ 82486 h 226716"/>
                  <a:gd name="connsiteX13" fmla="*/ 84027 w 169766"/>
                  <a:gd name="connsiteY13" fmla="*/ 129432 h 226716"/>
                  <a:gd name="connsiteX14" fmla="*/ 124375 w 169766"/>
                  <a:gd name="connsiteY14" fmla="*/ 82486 h 226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69766" h="226716">
                    <a:moveTo>
                      <a:pt x="169766" y="83146"/>
                    </a:moveTo>
                    <a:cubicBezTo>
                      <a:pt x="169766" y="133485"/>
                      <a:pt x="137983" y="165631"/>
                      <a:pt x="94114" y="165631"/>
                    </a:cubicBezTo>
                    <a:cubicBezTo>
                      <a:pt x="71561" y="165631"/>
                      <a:pt x="55383" y="156487"/>
                      <a:pt x="44821" y="143289"/>
                    </a:cubicBezTo>
                    <a:lnTo>
                      <a:pt x="44821" y="226717"/>
                    </a:lnTo>
                    <a:lnTo>
                      <a:pt x="0" y="226717"/>
                    </a:lnTo>
                    <a:lnTo>
                      <a:pt x="0" y="1887"/>
                    </a:lnTo>
                    <a:lnTo>
                      <a:pt x="39111" y="1887"/>
                    </a:lnTo>
                    <a:lnTo>
                      <a:pt x="43584" y="24229"/>
                    </a:lnTo>
                    <a:cubicBezTo>
                      <a:pt x="54051" y="10371"/>
                      <a:pt x="70609" y="2"/>
                      <a:pt x="93828" y="2"/>
                    </a:cubicBezTo>
                    <a:cubicBezTo>
                      <a:pt x="137983" y="-281"/>
                      <a:pt x="169766" y="32147"/>
                      <a:pt x="169766" y="83146"/>
                    </a:cubicBezTo>
                    <a:close/>
                    <a:moveTo>
                      <a:pt x="124375" y="82486"/>
                    </a:moveTo>
                    <a:cubicBezTo>
                      <a:pt x="124375" y="55054"/>
                      <a:pt x="108483" y="36201"/>
                      <a:pt x="84027" y="36201"/>
                    </a:cubicBezTo>
                    <a:cubicBezTo>
                      <a:pt x="59570" y="36201"/>
                      <a:pt x="44250" y="55054"/>
                      <a:pt x="44250" y="82486"/>
                    </a:cubicBezTo>
                    <a:cubicBezTo>
                      <a:pt x="44250" y="110201"/>
                      <a:pt x="59475" y="129432"/>
                      <a:pt x="84027" y="129432"/>
                    </a:cubicBezTo>
                    <a:cubicBezTo>
                      <a:pt x="108483" y="129432"/>
                      <a:pt x="124375" y="110201"/>
                      <a:pt x="124375" y="82486"/>
                    </a:cubicBezTo>
                    <a:close/>
                  </a:path>
                </a:pathLst>
              </a:custGeom>
              <a:solidFill>
                <a:srgbClr val="121A3D"/>
              </a:solidFill>
              <a:ln w="9498"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0BFF5138-A100-4F48-A133-DAB44C07D16B}"/>
                  </a:ext>
                </a:extLst>
              </p:cNvPr>
              <p:cNvSpPr/>
              <p:nvPr/>
            </p:nvSpPr>
            <p:spPr>
              <a:xfrm>
                <a:off x="2682414" y="6363522"/>
                <a:ext cx="44820" cy="220398"/>
              </a:xfrm>
              <a:custGeom>
                <a:avLst/>
                <a:gdLst>
                  <a:gd name="connsiteX0" fmla="*/ 0 w 44820"/>
                  <a:gd name="connsiteY0" fmla="*/ 0 h 220398"/>
                  <a:gd name="connsiteX1" fmla="*/ 44821 w 44820"/>
                  <a:gd name="connsiteY1" fmla="*/ 0 h 220398"/>
                  <a:gd name="connsiteX2" fmla="*/ 44821 w 44820"/>
                  <a:gd name="connsiteY2" fmla="*/ 220399 h 220398"/>
                  <a:gd name="connsiteX3" fmla="*/ 0 w 44820"/>
                  <a:gd name="connsiteY3" fmla="*/ 220399 h 220398"/>
                  <a:gd name="connsiteX4" fmla="*/ 0 w 44820"/>
                  <a:gd name="connsiteY4" fmla="*/ 0 h 2203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820" h="220398">
                    <a:moveTo>
                      <a:pt x="0" y="0"/>
                    </a:moveTo>
                    <a:lnTo>
                      <a:pt x="44821" y="0"/>
                    </a:lnTo>
                    <a:lnTo>
                      <a:pt x="44821"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DE085570-A4A4-F643-8370-D1AD42E347BB}"/>
                  </a:ext>
                </a:extLst>
              </p:cNvPr>
              <p:cNvSpPr/>
              <p:nvPr/>
            </p:nvSpPr>
            <p:spPr>
              <a:xfrm>
                <a:off x="2752738" y="6420271"/>
                <a:ext cx="172240" cy="165534"/>
              </a:xfrm>
              <a:custGeom>
                <a:avLst/>
                <a:gdLst>
                  <a:gd name="connsiteX0" fmla="*/ 0 w 172240"/>
                  <a:gd name="connsiteY0" fmla="*/ 82767 h 165534"/>
                  <a:gd name="connsiteX1" fmla="*/ 86120 w 172240"/>
                  <a:gd name="connsiteY1" fmla="*/ 0 h 165534"/>
                  <a:gd name="connsiteX2" fmla="*/ 172241 w 172240"/>
                  <a:gd name="connsiteY2" fmla="*/ 82767 h 165534"/>
                  <a:gd name="connsiteX3" fmla="*/ 86120 w 172240"/>
                  <a:gd name="connsiteY3" fmla="*/ 165535 h 165534"/>
                  <a:gd name="connsiteX4" fmla="*/ 0 w 172240"/>
                  <a:gd name="connsiteY4" fmla="*/ 82767 h 165534"/>
                  <a:gd name="connsiteX5" fmla="*/ 126754 w 172240"/>
                  <a:gd name="connsiteY5" fmla="*/ 82767 h 165534"/>
                  <a:gd name="connsiteX6" fmla="*/ 86120 w 172240"/>
                  <a:gd name="connsiteY6" fmla="*/ 36199 h 165534"/>
                  <a:gd name="connsiteX7" fmla="*/ 45772 w 172240"/>
                  <a:gd name="connsiteY7" fmla="*/ 82767 h 165534"/>
                  <a:gd name="connsiteX8" fmla="*/ 86120 w 172240"/>
                  <a:gd name="connsiteY8" fmla="*/ 129336 h 165534"/>
                  <a:gd name="connsiteX9" fmla="*/ 126754 w 172240"/>
                  <a:gd name="connsiteY9" fmla="*/ 82767 h 165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72240" h="165534">
                    <a:moveTo>
                      <a:pt x="0" y="82767"/>
                    </a:moveTo>
                    <a:cubicBezTo>
                      <a:pt x="0" y="32994"/>
                      <a:pt x="33972" y="0"/>
                      <a:pt x="86120" y="0"/>
                    </a:cubicBezTo>
                    <a:cubicBezTo>
                      <a:pt x="138268" y="0"/>
                      <a:pt x="172241" y="33088"/>
                      <a:pt x="172241" y="82767"/>
                    </a:cubicBezTo>
                    <a:cubicBezTo>
                      <a:pt x="172241" y="132824"/>
                      <a:pt x="138268" y="165535"/>
                      <a:pt x="86120" y="165535"/>
                    </a:cubicBezTo>
                    <a:cubicBezTo>
                      <a:pt x="33972" y="165535"/>
                      <a:pt x="0" y="132447"/>
                      <a:pt x="0" y="82767"/>
                    </a:cubicBezTo>
                    <a:close/>
                    <a:moveTo>
                      <a:pt x="126754" y="82767"/>
                    </a:moveTo>
                    <a:cubicBezTo>
                      <a:pt x="126754" y="55335"/>
                      <a:pt x="111147" y="36199"/>
                      <a:pt x="86120" y="36199"/>
                    </a:cubicBezTo>
                    <a:cubicBezTo>
                      <a:pt x="60998" y="36199"/>
                      <a:pt x="45772" y="55430"/>
                      <a:pt x="45772" y="82767"/>
                    </a:cubicBezTo>
                    <a:cubicBezTo>
                      <a:pt x="45772" y="110105"/>
                      <a:pt x="60998" y="129336"/>
                      <a:pt x="86120" y="129336"/>
                    </a:cubicBezTo>
                    <a:cubicBezTo>
                      <a:pt x="111243" y="129336"/>
                      <a:pt x="126754" y="110105"/>
                      <a:pt x="126754" y="82767"/>
                    </a:cubicBezTo>
                    <a:close/>
                  </a:path>
                </a:pathLst>
              </a:custGeom>
              <a:solidFill>
                <a:srgbClr val="121A3D"/>
              </a:solidFill>
              <a:ln w="9498"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E4F57F08-A41A-874C-A35C-02CBD8E93D26}"/>
                  </a:ext>
                </a:extLst>
              </p:cNvPr>
              <p:cNvSpPr/>
              <p:nvPr/>
            </p:nvSpPr>
            <p:spPr>
              <a:xfrm>
                <a:off x="2926786" y="6422062"/>
                <a:ext cx="174048" cy="224735"/>
              </a:xfrm>
              <a:custGeom>
                <a:avLst/>
                <a:gdLst>
                  <a:gd name="connsiteX0" fmla="*/ 0 w 174048"/>
                  <a:gd name="connsiteY0" fmla="*/ 0 h 224735"/>
                  <a:gd name="connsiteX1" fmla="*/ 47676 w 174048"/>
                  <a:gd name="connsiteY1" fmla="*/ 0 h 224735"/>
                  <a:gd name="connsiteX2" fmla="*/ 87358 w 174048"/>
                  <a:gd name="connsiteY2" fmla="*/ 115196 h 224735"/>
                  <a:gd name="connsiteX3" fmla="*/ 126088 w 174048"/>
                  <a:gd name="connsiteY3" fmla="*/ 0 h 224735"/>
                  <a:gd name="connsiteX4" fmla="*/ 174049 w 174048"/>
                  <a:gd name="connsiteY4" fmla="*/ 0 h 224735"/>
                  <a:gd name="connsiteX5" fmla="*/ 101632 w 174048"/>
                  <a:gd name="connsiteY5" fmla="*/ 184765 h 224735"/>
                  <a:gd name="connsiteX6" fmla="*/ 57763 w 174048"/>
                  <a:gd name="connsiteY6" fmla="*/ 224735 h 224735"/>
                  <a:gd name="connsiteX7" fmla="*/ 14179 w 174048"/>
                  <a:gd name="connsiteY7" fmla="*/ 224735 h 224735"/>
                  <a:gd name="connsiteX8" fmla="*/ 14179 w 174048"/>
                  <a:gd name="connsiteY8" fmla="*/ 187311 h 224735"/>
                  <a:gd name="connsiteX9" fmla="*/ 39016 w 174048"/>
                  <a:gd name="connsiteY9" fmla="*/ 187311 h 224735"/>
                  <a:gd name="connsiteX10" fmla="*/ 58714 w 174048"/>
                  <a:gd name="connsiteY10" fmla="*/ 173453 h 224735"/>
                  <a:gd name="connsiteX11" fmla="*/ 62806 w 174048"/>
                  <a:gd name="connsiteY11" fmla="*/ 162707 h 224735"/>
                  <a:gd name="connsiteX12" fmla="*/ 0 w 174048"/>
                  <a:gd name="connsiteY12" fmla="*/ 0 h 224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4048" h="224735">
                    <a:moveTo>
                      <a:pt x="0" y="0"/>
                    </a:moveTo>
                    <a:lnTo>
                      <a:pt x="47676" y="0"/>
                    </a:lnTo>
                    <a:lnTo>
                      <a:pt x="87358" y="115196"/>
                    </a:lnTo>
                    <a:lnTo>
                      <a:pt x="126088" y="0"/>
                    </a:lnTo>
                    <a:lnTo>
                      <a:pt x="174049" y="0"/>
                    </a:lnTo>
                    <a:lnTo>
                      <a:pt x="101632" y="184765"/>
                    </a:lnTo>
                    <a:cubicBezTo>
                      <a:pt x="91449" y="211537"/>
                      <a:pt x="83171" y="224735"/>
                      <a:pt x="57763" y="224735"/>
                    </a:cubicBezTo>
                    <a:lnTo>
                      <a:pt x="14179" y="224735"/>
                    </a:lnTo>
                    <a:lnTo>
                      <a:pt x="14179" y="187311"/>
                    </a:lnTo>
                    <a:lnTo>
                      <a:pt x="39016" y="187311"/>
                    </a:lnTo>
                    <a:cubicBezTo>
                      <a:pt x="50435" y="187311"/>
                      <a:pt x="54242" y="184483"/>
                      <a:pt x="58714" y="173453"/>
                    </a:cubicBezTo>
                    <a:lnTo>
                      <a:pt x="62806" y="162707"/>
                    </a:lnTo>
                    <a:lnTo>
                      <a:pt x="0" y="0"/>
                    </a:lnTo>
                    <a:close/>
                  </a:path>
                </a:pathLst>
              </a:custGeom>
              <a:solidFill>
                <a:srgbClr val="121A3D"/>
              </a:solidFill>
              <a:ln w="9498"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19CA3ACD-C2A3-D945-90FD-3F09325E0175}"/>
                  </a:ext>
                </a:extLst>
              </p:cNvPr>
              <p:cNvSpPr/>
              <p:nvPr/>
            </p:nvSpPr>
            <p:spPr>
              <a:xfrm>
                <a:off x="3102548" y="6420177"/>
                <a:ext cx="166530" cy="165534"/>
              </a:xfrm>
              <a:custGeom>
                <a:avLst/>
                <a:gdLst>
                  <a:gd name="connsiteX0" fmla="*/ 0 w 166530"/>
                  <a:gd name="connsiteY0" fmla="*/ 83144 h 165534"/>
                  <a:gd name="connsiteX1" fmla="*/ 83932 w 166530"/>
                  <a:gd name="connsiteY1" fmla="*/ 0 h 165534"/>
                  <a:gd name="connsiteX2" fmla="*/ 166531 w 166530"/>
                  <a:gd name="connsiteY2" fmla="*/ 77771 h 165534"/>
                  <a:gd name="connsiteX3" fmla="*/ 165294 w 166530"/>
                  <a:gd name="connsiteY3" fmla="*/ 92854 h 165534"/>
                  <a:gd name="connsiteX4" fmla="*/ 46724 w 166530"/>
                  <a:gd name="connsiteY4" fmla="*/ 92854 h 165534"/>
                  <a:gd name="connsiteX5" fmla="*/ 46724 w 166530"/>
                  <a:gd name="connsiteY5" fmla="*/ 95022 h 165534"/>
                  <a:gd name="connsiteX6" fmla="*/ 85169 w 166530"/>
                  <a:gd name="connsiteY6" fmla="*/ 131881 h 165534"/>
                  <a:gd name="connsiteX7" fmla="*/ 119807 w 166530"/>
                  <a:gd name="connsiteY7" fmla="*/ 108880 h 165534"/>
                  <a:gd name="connsiteX8" fmla="*/ 163962 w 166530"/>
                  <a:gd name="connsiteY8" fmla="*/ 108880 h 165534"/>
                  <a:gd name="connsiteX9" fmla="*/ 87072 w 166530"/>
                  <a:gd name="connsiteY9" fmla="*/ 165535 h 165534"/>
                  <a:gd name="connsiteX10" fmla="*/ 0 w 166530"/>
                  <a:gd name="connsiteY10" fmla="*/ 83144 h 165534"/>
                  <a:gd name="connsiteX11" fmla="*/ 121425 w 166530"/>
                  <a:gd name="connsiteY11" fmla="*/ 63914 h 165534"/>
                  <a:gd name="connsiteX12" fmla="*/ 84217 w 166530"/>
                  <a:gd name="connsiteY12" fmla="*/ 33088 h 165534"/>
                  <a:gd name="connsiteX13" fmla="*/ 47676 w 166530"/>
                  <a:gd name="connsiteY13" fmla="*/ 63914 h 165534"/>
                  <a:gd name="connsiteX14" fmla="*/ 121425 w 166530"/>
                  <a:gd name="connsiteY14" fmla="*/ 63914 h 165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66530" h="165534">
                    <a:moveTo>
                      <a:pt x="0" y="83144"/>
                    </a:moveTo>
                    <a:cubicBezTo>
                      <a:pt x="0" y="32805"/>
                      <a:pt x="33401" y="0"/>
                      <a:pt x="83932" y="0"/>
                    </a:cubicBezTo>
                    <a:cubicBezTo>
                      <a:pt x="132844" y="0"/>
                      <a:pt x="165960" y="30260"/>
                      <a:pt x="166531" y="77771"/>
                    </a:cubicBezTo>
                    <a:cubicBezTo>
                      <a:pt x="166531" y="82485"/>
                      <a:pt x="166246" y="87858"/>
                      <a:pt x="165294" y="92854"/>
                    </a:cubicBezTo>
                    <a:lnTo>
                      <a:pt x="46724" y="92854"/>
                    </a:lnTo>
                    <a:lnTo>
                      <a:pt x="46724" y="95022"/>
                    </a:lnTo>
                    <a:cubicBezTo>
                      <a:pt x="47676" y="118024"/>
                      <a:pt x="62616" y="131881"/>
                      <a:pt x="85169" y="131881"/>
                    </a:cubicBezTo>
                    <a:cubicBezTo>
                      <a:pt x="103249" y="131881"/>
                      <a:pt x="116001" y="124057"/>
                      <a:pt x="119807" y="108880"/>
                    </a:cubicBezTo>
                    <a:lnTo>
                      <a:pt x="163962" y="108880"/>
                    </a:lnTo>
                    <a:cubicBezTo>
                      <a:pt x="158918" y="140365"/>
                      <a:pt x="130560" y="165535"/>
                      <a:pt x="87072" y="165535"/>
                    </a:cubicBezTo>
                    <a:cubicBezTo>
                      <a:pt x="32735" y="165629"/>
                      <a:pt x="0" y="133201"/>
                      <a:pt x="0" y="83144"/>
                    </a:cubicBezTo>
                    <a:close/>
                    <a:moveTo>
                      <a:pt x="121425" y="63914"/>
                    </a:moveTo>
                    <a:cubicBezTo>
                      <a:pt x="118285" y="44117"/>
                      <a:pt x="104582" y="33088"/>
                      <a:pt x="84217" y="33088"/>
                    </a:cubicBezTo>
                    <a:cubicBezTo>
                      <a:pt x="64805" y="33088"/>
                      <a:pt x="50245" y="44777"/>
                      <a:pt x="47676" y="63914"/>
                    </a:cubicBezTo>
                    <a:lnTo>
                      <a:pt x="121425" y="63914"/>
                    </a:lnTo>
                    <a:close/>
                  </a:path>
                </a:pathLst>
              </a:custGeom>
              <a:solidFill>
                <a:srgbClr val="121A3D"/>
              </a:solidFill>
              <a:ln w="9498"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6434651B-6DAE-F24C-9323-DAB9C96D7A42}"/>
                  </a:ext>
                </a:extLst>
              </p:cNvPr>
              <p:cNvSpPr/>
              <p:nvPr/>
            </p:nvSpPr>
            <p:spPr>
              <a:xfrm>
                <a:off x="3294963" y="6422062"/>
                <a:ext cx="99442" cy="161763"/>
              </a:xfrm>
              <a:custGeom>
                <a:avLst/>
                <a:gdLst>
                  <a:gd name="connsiteX0" fmla="*/ 99443 w 99442"/>
                  <a:gd name="connsiteY0" fmla="*/ 0 h 161763"/>
                  <a:gd name="connsiteX1" fmla="*/ 99443 w 99442"/>
                  <a:gd name="connsiteY1" fmla="*/ 40252 h 161763"/>
                  <a:gd name="connsiteX2" fmla="*/ 81648 w 99442"/>
                  <a:gd name="connsiteY2" fmla="*/ 40252 h 161763"/>
                  <a:gd name="connsiteX3" fmla="*/ 44821 w 99442"/>
                  <a:gd name="connsiteY3" fmla="*/ 82390 h 161763"/>
                  <a:gd name="connsiteX4" fmla="*/ 44821 w 99442"/>
                  <a:gd name="connsiteY4" fmla="*/ 161764 h 161763"/>
                  <a:gd name="connsiteX5" fmla="*/ 0 w 99442"/>
                  <a:gd name="connsiteY5" fmla="*/ 161764 h 161763"/>
                  <a:gd name="connsiteX6" fmla="*/ 0 w 99442"/>
                  <a:gd name="connsiteY6" fmla="*/ 0 h 161763"/>
                  <a:gd name="connsiteX7" fmla="*/ 40634 w 99442"/>
                  <a:gd name="connsiteY7" fmla="*/ 0 h 161763"/>
                  <a:gd name="connsiteX8" fmla="*/ 44726 w 99442"/>
                  <a:gd name="connsiteY8" fmla="*/ 24227 h 161763"/>
                  <a:gd name="connsiteX9" fmla="*/ 91735 w 99442"/>
                  <a:gd name="connsiteY9" fmla="*/ 0 h 161763"/>
                  <a:gd name="connsiteX10" fmla="*/ 99443 w 99442"/>
                  <a:gd name="connsiteY10" fmla="*/ 0 h 161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9442" h="161763">
                    <a:moveTo>
                      <a:pt x="99443" y="0"/>
                    </a:moveTo>
                    <a:lnTo>
                      <a:pt x="99443" y="40252"/>
                    </a:lnTo>
                    <a:lnTo>
                      <a:pt x="81648" y="40252"/>
                    </a:lnTo>
                    <a:cubicBezTo>
                      <a:pt x="54908" y="40252"/>
                      <a:pt x="44821" y="57881"/>
                      <a:pt x="44821" y="82390"/>
                    </a:cubicBezTo>
                    <a:lnTo>
                      <a:pt x="44821" y="161764"/>
                    </a:lnTo>
                    <a:lnTo>
                      <a:pt x="0" y="161764"/>
                    </a:lnTo>
                    <a:lnTo>
                      <a:pt x="0" y="0"/>
                    </a:lnTo>
                    <a:lnTo>
                      <a:pt x="40634" y="0"/>
                    </a:lnTo>
                    <a:lnTo>
                      <a:pt x="44726" y="24227"/>
                    </a:lnTo>
                    <a:cubicBezTo>
                      <a:pt x="53671" y="9710"/>
                      <a:pt x="66327" y="0"/>
                      <a:pt x="91735" y="0"/>
                    </a:cubicBezTo>
                    <a:lnTo>
                      <a:pt x="99443" y="0"/>
                    </a:lnTo>
                    <a:close/>
                  </a:path>
                </a:pathLst>
              </a:custGeom>
              <a:solidFill>
                <a:srgbClr val="121A3D"/>
              </a:solidFill>
              <a:ln w="9498"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A0D8EE43-8502-8648-9491-3AC9AF7D4824}"/>
                  </a:ext>
                </a:extLst>
              </p:cNvPr>
              <p:cNvSpPr/>
              <p:nvPr/>
            </p:nvSpPr>
            <p:spPr>
              <a:xfrm>
                <a:off x="3407062" y="6419891"/>
                <a:ext cx="152542" cy="166008"/>
              </a:xfrm>
              <a:custGeom>
                <a:avLst/>
                <a:gdLst>
                  <a:gd name="connsiteX0" fmla="*/ 42727 w 152542"/>
                  <a:gd name="connsiteY0" fmla="*/ 110202 h 166008"/>
                  <a:gd name="connsiteX1" fmla="*/ 78603 w 152542"/>
                  <a:gd name="connsiteY1" fmla="*/ 134146 h 166008"/>
                  <a:gd name="connsiteX2" fmla="*/ 108769 w 152542"/>
                  <a:gd name="connsiteY2" fmla="*/ 116801 h 166008"/>
                  <a:gd name="connsiteX3" fmla="*/ 71275 w 152542"/>
                  <a:gd name="connsiteY3" fmla="*/ 99173 h 166008"/>
                  <a:gd name="connsiteX4" fmla="*/ 3616 w 152542"/>
                  <a:gd name="connsiteY4" fmla="*/ 52887 h 166008"/>
                  <a:gd name="connsiteX5" fmla="*/ 73845 w 152542"/>
                  <a:gd name="connsiteY5" fmla="*/ 3 h 166008"/>
                  <a:gd name="connsiteX6" fmla="*/ 150068 w 152542"/>
                  <a:gd name="connsiteY6" fmla="*/ 52227 h 166008"/>
                  <a:gd name="connsiteX7" fmla="*/ 107151 w 152542"/>
                  <a:gd name="connsiteY7" fmla="*/ 52227 h 166008"/>
                  <a:gd name="connsiteX8" fmla="*/ 75367 w 152542"/>
                  <a:gd name="connsiteY8" fmla="*/ 31488 h 166008"/>
                  <a:gd name="connsiteX9" fmla="*/ 46438 w 152542"/>
                  <a:gd name="connsiteY9" fmla="*/ 48174 h 166008"/>
                  <a:gd name="connsiteX10" fmla="*/ 83932 w 152542"/>
                  <a:gd name="connsiteY10" fmla="*/ 64576 h 166008"/>
                  <a:gd name="connsiteX11" fmla="*/ 152542 w 152542"/>
                  <a:gd name="connsiteY11" fmla="*/ 113407 h 166008"/>
                  <a:gd name="connsiteX12" fmla="*/ 78222 w 152542"/>
                  <a:gd name="connsiteY12" fmla="*/ 166009 h 166008"/>
                  <a:gd name="connsiteX13" fmla="*/ 0 w 152542"/>
                  <a:gd name="connsiteY13" fmla="*/ 110296 h 166008"/>
                  <a:gd name="connsiteX14" fmla="*/ 42727 w 152542"/>
                  <a:gd name="connsiteY14" fmla="*/ 110296 h 166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2542" h="166008">
                    <a:moveTo>
                      <a:pt x="42727" y="110202"/>
                    </a:moveTo>
                    <a:cubicBezTo>
                      <a:pt x="44345" y="124342"/>
                      <a:pt x="56716" y="134146"/>
                      <a:pt x="78603" y="134146"/>
                    </a:cubicBezTo>
                    <a:cubicBezTo>
                      <a:pt x="97349" y="134146"/>
                      <a:pt x="108769" y="128113"/>
                      <a:pt x="108769" y="116801"/>
                    </a:cubicBezTo>
                    <a:cubicBezTo>
                      <a:pt x="108769" y="103603"/>
                      <a:pt x="97635" y="102661"/>
                      <a:pt x="71275" y="99173"/>
                    </a:cubicBezTo>
                    <a:cubicBezTo>
                      <a:pt x="33116" y="94742"/>
                      <a:pt x="3616" y="86258"/>
                      <a:pt x="3616" y="52887"/>
                    </a:cubicBezTo>
                    <a:cubicBezTo>
                      <a:pt x="3616" y="20742"/>
                      <a:pt x="31879" y="-280"/>
                      <a:pt x="73845" y="3"/>
                    </a:cubicBezTo>
                    <a:cubicBezTo>
                      <a:pt x="117714" y="3"/>
                      <a:pt x="147880" y="19233"/>
                      <a:pt x="150068" y="52227"/>
                    </a:cubicBezTo>
                    <a:lnTo>
                      <a:pt x="107151" y="52227"/>
                    </a:lnTo>
                    <a:cubicBezTo>
                      <a:pt x="105914" y="39313"/>
                      <a:pt x="93448" y="31488"/>
                      <a:pt x="75367" y="31488"/>
                    </a:cubicBezTo>
                    <a:cubicBezTo>
                      <a:pt x="57858" y="31488"/>
                      <a:pt x="46438" y="37804"/>
                      <a:pt x="46438" y="48174"/>
                    </a:cubicBezTo>
                    <a:cubicBezTo>
                      <a:pt x="46438" y="60429"/>
                      <a:pt x="60427" y="61748"/>
                      <a:pt x="83932" y="64576"/>
                    </a:cubicBezTo>
                    <a:cubicBezTo>
                      <a:pt x="121425" y="68347"/>
                      <a:pt x="152542" y="76831"/>
                      <a:pt x="152542" y="113407"/>
                    </a:cubicBezTo>
                    <a:cubicBezTo>
                      <a:pt x="152542" y="145553"/>
                      <a:pt x="121996" y="166009"/>
                      <a:pt x="78222" y="166009"/>
                    </a:cubicBezTo>
                    <a:cubicBezTo>
                      <a:pt x="32735" y="166009"/>
                      <a:pt x="1903" y="144893"/>
                      <a:pt x="0" y="110296"/>
                    </a:cubicBezTo>
                    <a:lnTo>
                      <a:pt x="42727" y="110296"/>
                    </a:lnTo>
                    <a:close/>
                  </a:path>
                </a:pathLst>
              </a:custGeom>
              <a:solidFill>
                <a:srgbClr val="121A3D"/>
              </a:solidFill>
              <a:ln w="949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559338488"/>
      </p:ext>
    </p:extLst>
  </p:cSld>
  <p:clrMapOvr>
    <a:masterClrMapping/>
  </p:clrMapOvr>
  <p:extLst>
    <p:ext uri="{DCECCB84-F9BA-43D5-87BE-67443E8EF086}">
      <p15:sldGuideLst xmlns:p15="http://schemas.microsoft.com/office/powerpoint/2012/main">
        <p15:guide id="1" orient="horz" pos="4080" userDrawn="1">
          <p15:clr>
            <a:srgbClr val="FBAE40"/>
          </p15:clr>
        </p15:guide>
        <p15:guide id="2" orient="horz" pos="216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Quote/Statement slide: v2">
    <p:bg>
      <p:bgPr>
        <a:solidFill>
          <a:srgbClr val="121A3C"/>
        </a:solidFill>
        <a:effectLst/>
      </p:bgPr>
    </p:bg>
    <p:spTree>
      <p:nvGrpSpPr>
        <p:cNvPr id="1" name=""/>
        <p:cNvGrpSpPr/>
        <p:nvPr/>
      </p:nvGrpSpPr>
      <p:grpSpPr>
        <a:xfrm>
          <a:off x="0" y="0"/>
          <a:ext cx="0" cy="0"/>
          <a:chOff x="0" y="0"/>
          <a:chExt cx="0" cy="0"/>
        </a:xfrm>
      </p:grpSpPr>
      <p:sp>
        <p:nvSpPr>
          <p:cNvPr id="12" name="Graphic 10">
            <a:extLst>
              <a:ext uri="{FF2B5EF4-FFF2-40B4-BE49-F238E27FC236}">
                <a16:creationId xmlns:a16="http://schemas.microsoft.com/office/drawing/2014/main" id="{C77946D0-A648-D94F-A661-3216F5B61985}"/>
              </a:ext>
            </a:extLst>
          </p:cNvPr>
          <p:cNvSpPr/>
          <p:nvPr userDrawn="1"/>
        </p:nvSpPr>
        <p:spPr>
          <a:xfrm>
            <a:off x="7025006" y="0"/>
            <a:ext cx="5166994" cy="6858000"/>
          </a:xfrm>
          <a:custGeom>
            <a:avLst/>
            <a:gdLst>
              <a:gd name="connsiteX0" fmla="*/ 42037 w 5166994"/>
              <a:gd name="connsiteY0" fmla="*/ 0 h 6858000"/>
              <a:gd name="connsiteX1" fmla="*/ 5166995 w 5166994"/>
              <a:gd name="connsiteY1" fmla="*/ 0 h 6858000"/>
              <a:gd name="connsiteX2" fmla="*/ 5166995 w 5166994"/>
              <a:gd name="connsiteY2" fmla="*/ 6858000 h 6858000"/>
              <a:gd name="connsiteX3" fmla="*/ 0 w 5166994"/>
              <a:gd name="connsiteY3" fmla="*/ 6858000 h 6858000"/>
              <a:gd name="connsiteX4" fmla="*/ 3467735 w 5166994"/>
              <a:gd name="connsiteY4" fmla="*/ 3279521 h 6858000"/>
              <a:gd name="connsiteX5" fmla="*/ 42037 w 5166994"/>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166994" h="6858000">
                <a:moveTo>
                  <a:pt x="42037" y="0"/>
                </a:moveTo>
                <a:lnTo>
                  <a:pt x="5166995" y="0"/>
                </a:lnTo>
                <a:lnTo>
                  <a:pt x="5166995" y="6858000"/>
                </a:lnTo>
                <a:lnTo>
                  <a:pt x="0" y="6858000"/>
                </a:lnTo>
                <a:cubicBezTo>
                  <a:pt x="1958848" y="6858000"/>
                  <a:pt x="3551682" y="5236591"/>
                  <a:pt x="3467735" y="3279521"/>
                </a:cubicBezTo>
                <a:cubicBezTo>
                  <a:pt x="3389503" y="1455166"/>
                  <a:pt x="1885696" y="0"/>
                  <a:pt x="42037" y="0"/>
                </a:cubicBezTo>
                <a:close/>
              </a:path>
            </a:pathLst>
          </a:custGeom>
          <a:solidFill>
            <a:schemeClr val="accent3"/>
          </a:solidFill>
          <a:ln w="12700" cap="flat">
            <a:solidFill>
              <a:schemeClr val="accent3"/>
            </a:solidFill>
            <a:prstDash val="solid"/>
            <a:miter/>
          </a:ln>
        </p:spPr>
        <p:txBody>
          <a:bodyPr rtlCol="0" anchor="ctr"/>
          <a:lstStyle/>
          <a:p>
            <a:endParaRPr lang="en-US"/>
          </a:p>
        </p:txBody>
      </p:sp>
      <p:sp>
        <p:nvSpPr>
          <p:cNvPr id="6" name="Slide Number Placeholder 5">
            <a:extLst>
              <a:ext uri="{FF2B5EF4-FFF2-40B4-BE49-F238E27FC236}">
                <a16:creationId xmlns:a16="http://schemas.microsoft.com/office/drawing/2014/main" id="{19A5FB10-33AF-DF4E-A402-7B3DB326B220}"/>
              </a:ext>
            </a:extLst>
          </p:cNvPr>
          <p:cNvSpPr>
            <a:spLocks noGrp="1"/>
          </p:cNvSpPr>
          <p:nvPr>
            <p:ph type="sldNum" sz="quarter" idx="12"/>
          </p:nvPr>
        </p:nvSpPr>
        <p:spPr/>
        <p:txBody>
          <a:bodyPr/>
          <a:lstStyle/>
          <a:p>
            <a:fld id="{FD15E2C3-2FDC-5443-A5D7-CEF7C1191BA7}" type="slidenum">
              <a:rPr lang="en-GB" smtClean="0"/>
              <a:t>‹#›</a:t>
            </a:fld>
            <a:endParaRPr lang="en-GB"/>
          </a:p>
        </p:txBody>
      </p:sp>
      <p:sp>
        <p:nvSpPr>
          <p:cNvPr id="10" name="Text Placeholder 31">
            <a:extLst>
              <a:ext uri="{FF2B5EF4-FFF2-40B4-BE49-F238E27FC236}">
                <a16:creationId xmlns:a16="http://schemas.microsoft.com/office/drawing/2014/main" id="{F02A4E0B-A84D-9845-9F84-46E48678C264}"/>
              </a:ext>
            </a:extLst>
          </p:cNvPr>
          <p:cNvSpPr>
            <a:spLocks noGrp="1"/>
          </p:cNvSpPr>
          <p:nvPr>
            <p:ph type="body" sz="quarter" idx="10" hasCustomPrompt="1"/>
          </p:nvPr>
        </p:nvSpPr>
        <p:spPr>
          <a:xfrm>
            <a:off x="479425" y="468312"/>
            <a:ext cx="7439025" cy="5132387"/>
          </a:xfrm>
        </p:spPr>
        <p:txBody>
          <a:bodyPr/>
          <a:lstStyle>
            <a:lvl1pPr marL="216000" indent="-216000">
              <a:lnSpc>
                <a:spcPct val="90000"/>
              </a:lnSpc>
              <a:spcBef>
                <a:spcPts val="0"/>
              </a:spcBef>
              <a:spcAft>
                <a:spcPts val="2200"/>
              </a:spcAft>
              <a:defRPr sz="3600" b="0">
                <a:solidFill>
                  <a:schemeClr val="bg1"/>
                </a:solidFill>
              </a:defRPr>
            </a:lvl1pPr>
            <a:lvl2pPr marL="216000" indent="0">
              <a:lnSpc>
                <a:spcPct val="90000"/>
              </a:lnSpc>
              <a:spcBef>
                <a:spcPts val="0"/>
              </a:spcBef>
              <a:spcAft>
                <a:spcPts val="2200"/>
              </a:spcAft>
              <a:buNone/>
              <a:defRPr sz="3600" b="0">
                <a:solidFill>
                  <a:schemeClr val="bg1"/>
                </a:solidFill>
              </a:defRPr>
            </a:lvl2pPr>
            <a:lvl3pPr marL="0" indent="0">
              <a:lnSpc>
                <a:spcPct val="90000"/>
              </a:lnSpc>
              <a:spcBef>
                <a:spcPts val="0"/>
              </a:spcBef>
              <a:spcAft>
                <a:spcPts val="2200"/>
              </a:spcAft>
              <a:buNone/>
              <a:defRPr sz="3600" b="0">
                <a:solidFill>
                  <a:schemeClr val="bg1"/>
                </a:solidFill>
              </a:defRPr>
            </a:lvl3pPr>
            <a:lvl4pPr marL="0" indent="0">
              <a:lnSpc>
                <a:spcPct val="90000"/>
              </a:lnSpc>
              <a:spcAft>
                <a:spcPts val="2200"/>
              </a:spcAft>
              <a:buNone/>
              <a:defRPr sz="3600" b="0">
                <a:solidFill>
                  <a:schemeClr val="bg1"/>
                </a:solidFill>
              </a:defRPr>
            </a:lvl4pPr>
            <a:lvl5pPr marL="0" indent="0">
              <a:lnSpc>
                <a:spcPct val="90000"/>
              </a:lnSpc>
              <a:spcAft>
                <a:spcPts val="2200"/>
              </a:spcAft>
              <a:buNone/>
              <a:defRPr sz="3600" b="0">
                <a:solidFill>
                  <a:schemeClr val="bg1"/>
                </a:solidFill>
              </a:defRPr>
            </a:lvl5pPr>
          </a:lstStyle>
          <a:p>
            <a:pPr lvl="0"/>
            <a:r>
              <a:rPr lang="en-GB" dirty="0"/>
              <a:t>“	[Quote/Statement slide: v2] First level &lt;Quote: Add a tab after quote for correct hanging indent alignment&gt;”</a:t>
            </a:r>
          </a:p>
          <a:p>
            <a:pPr lvl="1"/>
            <a:r>
              <a:rPr lang="en-GB" dirty="0"/>
              <a:t>Second level &lt;Second para after quote with correct indent&gt;”</a:t>
            </a:r>
          </a:p>
          <a:p>
            <a:pPr lvl="2"/>
            <a:r>
              <a:rPr lang="en-GB" dirty="0"/>
              <a:t>Third level &lt;Statement text with no indent&gt;</a:t>
            </a:r>
          </a:p>
        </p:txBody>
      </p:sp>
      <p:grpSp>
        <p:nvGrpSpPr>
          <p:cNvPr id="7" name="Graphic 4">
            <a:extLst>
              <a:ext uri="{FF2B5EF4-FFF2-40B4-BE49-F238E27FC236}">
                <a16:creationId xmlns:a16="http://schemas.microsoft.com/office/drawing/2014/main" id="{250B4E83-8891-2C4B-80C7-F09064975FB6}"/>
              </a:ext>
            </a:extLst>
          </p:cNvPr>
          <p:cNvGrpSpPr>
            <a:grpSpLocks noChangeAspect="1"/>
          </p:cNvGrpSpPr>
          <p:nvPr userDrawn="1"/>
        </p:nvGrpSpPr>
        <p:grpSpPr>
          <a:xfrm>
            <a:off x="479425" y="6288746"/>
            <a:ext cx="1620000" cy="253259"/>
            <a:chOff x="9140641" y="465680"/>
            <a:chExt cx="2585413" cy="404185"/>
          </a:xfrm>
        </p:grpSpPr>
        <p:grpSp>
          <p:nvGrpSpPr>
            <p:cNvPr id="8" name="Graphic 4">
              <a:extLst>
                <a:ext uri="{FF2B5EF4-FFF2-40B4-BE49-F238E27FC236}">
                  <a16:creationId xmlns:a16="http://schemas.microsoft.com/office/drawing/2014/main" id="{D4B607EC-BC30-F34E-A21B-CEBB169FB580}"/>
                </a:ext>
              </a:extLst>
            </p:cNvPr>
            <p:cNvGrpSpPr/>
            <p:nvPr/>
          </p:nvGrpSpPr>
          <p:grpSpPr>
            <a:xfrm>
              <a:off x="9140641" y="465680"/>
              <a:ext cx="502489" cy="404185"/>
              <a:chOff x="9140641" y="465680"/>
              <a:chExt cx="502489" cy="404185"/>
            </a:xfrm>
          </p:grpSpPr>
          <p:sp>
            <p:nvSpPr>
              <p:cNvPr id="25" name="Freeform 24">
                <a:extLst>
                  <a:ext uri="{FF2B5EF4-FFF2-40B4-BE49-F238E27FC236}">
                    <a16:creationId xmlns:a16="http://schemas.microsoft.com/office/drawing/2014/main" id="{A6AADB82-B3B2-5B47-B0D5-3EB600D8B7B4}"/>
                  </a:ext>
                </a:extLst>
              </p:cNvPr>
              <p:cNvSpPr/>
              <p:nvPr/>
            </p:nvSpPr>
            <p:spPr>
              <a:xfrm>
                <a:off x="9393318" y="465680"/>
                <a:ext cx="249813" cy="404023"/>
              </a:xfrm>
              <a:custGeom>
                <a:avLst/>
                <a:gdLst>
                  <a:gd name="connsiteX0" fmla="*/ 158281 w 249813"/>
                  <a:gd name="connsiteY0" fmla="*/ 202012 h 404023"/>
                  <a:gd name="connsiteX1" fmla="*/ 0 w 249813"/>
                  <a:gd name="connsiteY1" fmla="*/ 5105 h 404023"/>
                  <a:gd name="connsiteX2" fmla="*/ 45807 w 249813"/>
                  <a:gd name="connsiteY2" fmla="*/ 0 h 404023"/>
                  <a:gd name="connsiteX3" fmla="*/ 249813 w 249813"/>
                  <a:gd name="connsiteY3" fmla="*/ 202093 h 404023"/>
                  <a:gd name="connsiteX4" fmla="*/ 45807 w 249813"/>
                  <a:gd name="connsiteY4" fmla="*/ 404023 h 404023"/>
                  <a:gd name="connsiteX5" fmla="*/ 0 w 249813"/>
                  <a:gd name="connsiteY5" fmla="*/ 398918 h 404023"/>
                  <a:gd name="connsiteX6" fmla="*/ 158281 w 249813"/>
                  <a:gd name="connsiteY6" fmla="*/ 202012 h 4040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023">
                    <a:moveTo>
                      <a:pt x="158281" y="202012"/>
                    </a:moveTo>
                    <a:cubicBezTo>
                      <a:pt x="158281" y="106151"/>
                      <a:pt x="90551" y="25687"/>
                      <a:pt x="0" y="5105"/>
                    </a:cubicBezTo>
                    <a:cubicBezTo>
                      <a:pt x="14724" y="1783"/>
                      <a:pt x="30020" y="0"/>
                      <a:pt x="45807" y="0"/>
                    </a:cubicBezTo>
                    <a:cubicBezTo>
                      <a:pt x="158444" y="0"/>
                      <a:pt x="249813" y="90431"/>
                      <a:pt x="249813" y="202093"/>
                    </a:cubicBezTo>
                    <a:cubicBezTo>
                      <a:pt x="249813" y="313754"/>
                      <a:pt x="158444" y="404023"/>
                      <a:pt x="45807" y="404023"/>
                    </a:cubicBezTo>
                    <a:cubicBezTo>
                      <a:pt x="30020" y="404023"/>
                      <a:pt x="14724" y="402241"/>
                      <a:pt x="0" y="398918"/>
                    </a:cubicBezTo>
                    <a:cubicBezTo>
                      <a:pt x="90551" y="378336"/>
                      <a:pt x="158281" y="297791"/>
                      <a:pt x="158281" y="202012"/>
                    </a:cubicBezTo>
                  </a:path>
                </a:pathLst>
              </a:custGeom>
              <a:solidFill>
                <a:srgbClr val="FFFFFF"/>
              </a:solidFill>
              <a:ln w="8157"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52FC227A-A544-0942-922A-16CBDA478408}"/>
                  </a:ext>
                </a:extLst>
              </p:cNvPr>
              <p:cNvSpPr/>
              <p:nvPr/>
            </p:nvSpPr>
            <p:spPr>
              <a:xfrm>
                <a:off x="9140641" y="465680"/>
                <a:ext cx="249813" cy="404185"/>
              </a:xfrm>
              <a:custGeom>
                <a:avLst/>
                <a:gdLst>
                  <a:gd name="connsiteX0" fmla="*/ 91533 w 249813"/>
                  <a:gd name="connsiteY0" fmla="*/ 202012 h 404185"/>
                  <a:gd name="connsiteX1" fmla="*/ 249813 w 249813"/>
                  <a:gd name="connsiteY1" fmla="*/ 5105 h 404185"/>
                  <a:gd name="connsiteX2" fmla="*/ 204006 w 249813"/>
                  <a:gd name="connsiteY2" fmla="*/ 0 h 404185"/>
                  <a:gd name="connsiteX3" fmla="*/ 0 w 249813"/>
                  <a:gd name="connsiteY3" fmla="*/ 202093 h 404185"/>
                  <a:gd name="connsiteX4" fmla="*/ 204006 w 249813"/>
                  <a:gd name="connsiteY4" fmla="*/ 404185 h 404185"/>
                  <a:gd name="connsiteX5" fmla="*/ 249813 w 249813"/>
                  <a:gd name="connsiteY5" fmla="*/ 399080 h 404185"/>
                  <a:gd name="connsiteX6" fmla="*/ 91533 w 249813"/>
                  <a:gd name="connsiteY6" fmla="*/ 202012 h 4041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185">
                    <a:moveTo>
                      <a:pt x="91533" y="202012"/>
                    </a:moveTo>
                    <a:cubicBezTo>
                      <a:pt x="91533" y="106151"/>
                      <a:pt x="159262" y="25687"/>
                      <a:pt x="249813" y="5105"/>
                    </a:cubicBezTo>
                    <a:cubicBezTo>
                      <a:pt x="235090" y="1783"/>
                      <a:pt x="219793" y="0"/>
                      <a:pt x="204006" y="0"/>
                    </a:cubicBezTo>
                    <a:cubicBezTo>
                      <a:pt x="91369" y="0"/>
                      <a:pt x="0" y="90431"/>
                      <a:pt x="0" y="202093"/>
                    </a:cubicBezTo>
                    <a:cubicBezTo>
                      <a:pt x="0" y="313754"/>
                      <a:pt x="91287" y="404185"/>
                      <a:pt x="204006" y="404185"/>
                    </a:cubicBezTo>
                    <a:cubicBezTo>
                      <a:pt x="219793" y="404185"/>
                      <a:pt x="235090" y="402403"/>
                      <a:pt x="249813" y="399080"/>
                    </a:cubicBezTo>
                    <a:cubicBezTo>
                      <a:pt x="159262" y="378336"/>
                      <a:pt x="91533" y="297791"/>
                      <a:pt x="91533" y="202012"/>
                    </a:cubicBezTo>
                  </a:path>
                </a:pathLst>
              </a:custGeom>
              <a:solidFill>
                <a:srgbClr val="2C88DD"/>
              </a:solidFill>
              <a:ln w="8157" cap="flat">
                <a:noFill/>
                <a:prstDash val="solid"/>
                <a:miter/>
              </a:ln>
            </p:spPr>
            <p:txBody>
              <a:bodyPr rtlCol="0" anchor="ctr"/>
              <a:lstStyle/>
              <a:p>
                <a:endParaRPr lang="en-US"/>
              </a:p>
            </p:txBody>
          </p:sp>
        </p:grpSp>
        <p:grpSp>
          <p:nvGrpSpPr>
            <p:cNvPr id="9" name="Graphic 4">
              <a:extLst>
                <a:ext uri="{FF2B5EF4-FFF2-40B4-BE49-F238E27FC236}">
                  <a16:creationId xmlns:a16="http://schemas.microsoft.com/office/drawing/2014/main" id="{464A4DAA-A450-3F47-9967-648F8229FC28}"/>
                </a:ext>
              </a:extLst>
            </p:cNvPr>
            <p:cNvGrpSpPr/>
            <p:nvPr/>
          </p:nvGrpSpPr>
          <p:grpSpPr>
            <a:xfrm>
              <a:off x="9791923" y="571102"/>
              <a:ext cx="528994" cy="192774"/>
              <a:chOff x="9791923" y="571102"/>
              <a:chExt cx="528994" cy="192774"/>
            </a:xfrm>
            <a:solidFill>
              <a:srgbClr val="FFFFFF"/>
            </a:solidFill>
          </p:grpSpPr>
          <p:sp>
            <p:nvSpPr>
              <p:cNvPr id="22" name="Freeform 21">
                <a:extLst>
                  <a:ext uri="{FF2B5EF4-FFF2-40B4-BE49-F238E27FC236}">
                    <a16:creationId xmlns:a16="http://schemas.microsoft.com/office/drawing/2014/main" id="{7F10759A-B03F-DA4D-9F7B-4725BE82F592}"/>
                  </a:ext>
                </a:extLst>
              </p:cNvPr>
              <p:cNvSpPr/>
              <p:nvPr/>
            </p:nvSpPr>
            <p:spPr>
              <a:xfrm>
                <a:off x="9791923" y="572723"/>
                <a:ext cx="158689" cy="189451"/>
              </a:xfrm>
              <a:custGeom>
                <a:avLst/>
                <a:gdLst>
                  <a:gd name="connsiteX0" fmla="*/ 0 w 158689"/>
                  <a:gd name="connsiteY0" fmla="*/ 189452 h 189451"/>
                  <a:gd name="connsiteX1" fmla="*/ 0 w 158689"/>
                  <a:gd name="connsiteY1" fmla="*/ 0 h 189451"/>
                  <a:gd name="connsiteX2" fmla="*/ 37137 w 158689"/>
                  <a:gd name="connsiteY2" fmla="*/ 0 h 189451"/>
                  <a:gd name="connsiteX3" fmla="*/ 118281 w 158689"/>
                  <a:gd name="connsiteY3" fmla="*/ 119359 h 189451"/>
                  <a:gd name="connsiteX4" fmla="*/ 118281 w 158689"/>
                  <a:gd name="connsiteY4" fmla="*/ 0 h 189451"/>
                  <a:gd name="connsiteX5" fmla="*/ 158690 w 158689"/>
                  <a:gd name="connsiteY5" fmla="*/ 0 h 189451"/>
                  <a:gd name="connsiteX6" fmla="*/ 158690 w 158689"/>
                  <a:gd name="connsiteY6" fmla="*/ 189452 h 189451"/>
                  <a:gd name="connsiteX7" fmla="*/ 121226 w 158689"/>
                  <a:gd name="connsiteY7" fmla="*/ 189452 h 189451"/>
                  <a:gd name="connsiteX8" fmla="*/ 40081 w 158689"/>
                  <a:gd name="connsiteY8" fmla="*/ 70092 h 189451"/>
                  <a:gd name="connsiteX9" fmla="*/ 40081 w 158689"/>
                  <a:gd name="connsiteY9" fmla="*/ 189452 h 189451"/>
                  <a:gd name="connsiteX10" fmla="*/ 0 w 158689"/>
                  <a:gd name="connsiteY10" fmla="*/ 189452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689" h="189451">
                    <a:moveTo>
                      <a:pt x="0" y="189452"/>
                    </a:moveTo>
                    <a:lnTo>
                      <a:pt x="0" y="0"/>
                    </a:lnTo>
                    <a:lnTo>
                      <a:pt x="37137" y="0"/>
                    </a:lnTo>
                    <a:lnTo>
                      <a:pt x="118281" y="119359"/>
                    </a:lnTo>
                    <a:lnTo>
                      <a:pt x="118281" y="0"/>
                    </a:lnTo>
                    <a:lnTo>
                      <a:pt x="158690" y="0"/>
                    </a:lnTo>
                    <a:lnTo>
                      <a:pt x="158690" y="189452"/>
                    </a:lnTo>
                    <a:lnTo>
                      <a:pt x="121226" y="189452"/>
                    </a:lnTo>
                    <a:lnTo>
                      <a:pt x="40081" y="70092"/>
                    </a:lnTo>
                    <a:lnTo>
                      <a:pt x="40081" y="189452"/>
                    </a:lnTo>
                    <a:lnTo>
                      <a:pt x="0" y="189452"/>
                    </a:lnTo>
                    <a:close/>
                  </a:path>
                </a:pathLst>
              </a:custGeom>
              <a:solidFill>
                <a:srgbClr val="FFFFFF"/>
              </a:solidFill>
              <a:ln w="8157"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781BF4B8-C844-634E-BA37-FC429AF0D4A7}"/>
                  </a:ext>
                </a:extLst>
              </p:cNvPr>
              <p:cNvSpPr/>
              <p:nvPr/>
            </p:nvSpPr>
            <p:spPr>
              <a:xfrm>
                <a:off x="9984314" y="572723"/>
                <a:ext cx="157953" cy="189451"/>
              </a:xfrm>
              <a:custGeom>
                <a:avLst/>
                <a:gdLst>
                  <a:gd name="connsiteX0" fmla="*/ 0 w 157953"/>
                  <a:gd name="connsiteY0" fmla="*/ 0 h 189451"/>
                  <a:gd name="connsiteX1" fmla="*/ 40981 w 157953"/>
                  <a:gd name="connsiteY1" fmla="*/ 0 h 189451"/>
                  <a:gd name="connsiteX2" fmla="*/ 40981 w 157953"/>
                  <a:gd name="connsiteY2" fmla="*/ 76089 h 189451"/>
                  <a:gd name="connsiteX3" fmla="*/ 116972 w 157953"/>
                  <a:gd name="connsiteY3" fmla="*/ 76089 h 189451"/>
                  <a:gd name="connsiteX4" fmla="*/ 116972 w 157953"/>
                  <a:gd name="connsiteY4" fmla="*/ 0 h 189451"/>
                  <a:gd name="connsiteX5" fmla="*/ 157953 w 157953"/>
                  <a:gd name="connsiteY5" fmla="*/ 0 h 189451"/>
                  <a:gd name="connsiteX6" fmla="*/ 157953 w 157953"/>
                  <a:gd name="connsiteY6" fmla="*/ 189452 h 189451"/>
                  <a:gd name="connsiteX7" fmla="*/ 116972 w 157953"/>
                  <a:gd name="connsiteY7" fmla="*/ 189452 h 189451"/>
                  <a:gd name="connsiteX8" fmla="*/ 116972 w 157953"/>
                  <a:gd name="connsiteY8" fmla="*/ 111256 h 189451"/>
                  <a:gd name="connsiteX9" fmla="*/ 40981 w 157953"/>
                  <a:gd name="connsiteY9" fmla="*/ 111256 h 189451"/>
                  <a:gd name="connsiteX10" fmla="*/ 40981 w 157953"/>
                  <a:gd name="connsiteY10" fmla="*/ 189452 h 189451"/>
                  <a:gd name="connsiteX11" fmla="*/ 0 w 157953"/>
                  <a:gd name="connsiteY11" fmla="*/ 189452 h 189451"/>
                  <a:gd name="connsiteX12" fmla="*/ 0 w 157953"/>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953" h="189451">
                    <a:moveTo>
                      <a:pt x="0" y="0"/>
                    </a:moveTo>
                    <a:lnTo>
                      <a:pt x="40981" y="0"/>
                    </a:lnTo>
                    <a:lnTo>
                      <a:pt x="40981" y="76089"/>
                    </a:lnTo>
                    <a:lnTo>
                      <a:pt x="116972" y="76089"/>
                    </a:lnTo>
                    <a:lnTo>
                      <a:pt x="116972" y="0"/>
                    </a:lnTo>
                    <a:lnTo>
                      <a:pt x="157953" y="0"/>
                    </a:lnTo>
                    <a:lnTo>
                      <a:pt x="157953" y="189452"/>
                    </a:lnTo>
                    <a:lnTo>
                      <a:pt x="116972" y="189452"/>
                    </a:lnTo>
                    <a:lnTo>
                      <a:pt x="116972" y="111256"/>
                    </a:lnTo>
                    <a:lnTo>
                      <a:pt x="40981" y="111256"/>
                    </a:lnTo>
                    <a:lnTo>
                      <a:pt x="40981"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2B72B987-E32E-EA46-89EE-5269A79F0FA5}"/>
                  </a:ext>
                </a:extLst>
              </p:cNvPr>
              <p:cNvSpPr/>
              <p:nvPr/>
            </p:nvSpPr>
            <p:spPr>
              <a:xfrm>
                <a:off x="10167052" y="571102"/>
                <a:ext cx="153864" cy="192774"/>
              </a:xfrm>
              <a:custGeom>
                <a:avLst/>
                <a:gdLst>
                  <a:gd name="connsiteX0" fmla="*/ 40163 w 153864"/>
                  <a:gd name="connsiteY0" fmla="*/ 129407 h 192774"/>
                  <a:gd name="connsiteX1" fmla="*/ 79754 w 153864"/>
                  <a:gd name="connsiteY1" fmla="*/ 160523 h 192774"/>
                  <a:gd name="connsiteX2" fmla="*/ 112555 w 153864"/>
                  <a:gd name="connsiteY2" fmla="*/ 137511 h 192774"/>
                  <a:gd name="connsiteX3" fmla="*/ 65030 w 153864"/>
                  <a:gd name="connsiteY3" fmla="*/ 112067 h 192774"/>
                  <a:gd name="connsiteX4" fmla="*/ 4335 w 153864"/>
                  <a:gd name="connsiteY4" fmla="*/ 57370 h 192774"/>
                  <a:gd name="connsiteX5" fmla="*/ 75664 w 153864"/>
                  <a:gd name="connsiteY5" fmla="*/ 0 h 192774"/>
                  <a:gd name="connsiteX6" fmla="*/ 150019 w 153864"/>
                  <a:gd name="connsiteY6" fmla="*/ 59558 h 192774"/>
                  <a:gd name="connsiteX7" fmla="*/ 109856 w 153864"/>
                  <a:gd name="connsiteY7" fmla="*/ 59558 h 192774"/>
                  <a:gd name="connsiteX8" fmla="*/ 75664 w 153864"/>
                  <a:gd name="connsiteY8" fmla="*/ 32494 h 192774"/>
                  <a:gd name="connsiteX9" fmla="*/ 45644 w 153864"/>
                  <a:gd name="connsiteY9" fmla="*/ 54453 h 192774"/>
                  <a:gd name="connsiteX10" fmla="*/ 92351 w 153864"/>
                  <a:gd name="connsiteY10" fmla="*/ 79087 h 192774"/>
                  <a:gd name="connsiteX11" fmla="*/ 153863 w 153864"/>
                  <a:gd name="connsiteY11" fmla="*/ 132973 h 192774"/>
                  <a:gd name="connsiteX12" fmla="*/ 79263 w 153864"/>
                  <a:gd name="connsiteY12" fmla="*/ 192774 h 192774"/>
                  <a:gd name="connsiteX13" fmla="*/ 0 w 153864"/>
                  <a:gd name="connsiteY13" fmla="*/ 128921 h 192774"/>
                  <a:gd name="connsiteX14" fmla="*/ 40163 w 153864"/>
                  <a:gd name="connsiteY14" fmla="*/ 129407 h 192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864" h="192774">
                    <a:moveTo>
                      <a:pt x="40163" y="129407"/>
                    </a:moveTo>
                    <a:cubicBezTo>
                      <a:pt x="41554" y="147802"/>
                      <a:pt x="56277" y="160523"/>
                      <a:pt x="79754" y="160523"/>
                    </a:cubicBezTo>
                    <a:cubicBezTo>
                      <a:pt x="98568" y="160523"/>
                      <a:pt x="112555" y="152420"/>
                      <a:pt x="112555" y="137511"/>
                    </a:cubicBezTo>
                    <a:cubicBezTo>
                      <a:pt x="112555" y="121547"/>
                      <a:pt x="97013" y="118306"/>
                      <a:pt x="65030" y="112067"/>
                    </a:cubicBezTo>
                    <a:cubicBezTo>
                      <a:pt x="32801" y="106151"/>
                      <a:pt x="4335" y="95860"/>
                      <a:pt x="4335" y="57370"/>
                    </a:cubicBezTo>
                    <a:cubicBezTo>
                      <a:pt x="4335" y="23823"/>
                      <a:pt x="32474" y="0"/>
                      <a:pt x="75664" y="0"/>
                    </a:cubicBezTo>
                    <a:cubicBezTo>
                      <a:pt x="120735" y="0"/>
                      <a:pt x="149446" y="23256"/>
                      <a:pt x="150019" y="59558"/>
                    </a:cubicBezTo>
                    <a:lnTo>
                      <a:pt x="109856" y="59558"/>
                    </a:lnTo>
                    <a:cubicBezTo>
                      <a:pt x="107974" y="43595"/>
                      <a:pt x="95623" y="32494"/>
                      <a:pt x="75664" y="32494"/>
                    </a:cubicBezTo>
                    <a:cubicBezTo>
                      <a:pt x="58159" y="32494"/>
                      <a:pt x="45644" y="39786"/>
                      <a:pt x="45644" y="54453"/>
                    </a:cubicBezTo>
                    <a:cubicBezTo>
                      <a:pt x="45644" y="69849"/>
                      <a:pt x="60695" y="73090"/>
                      <a:pt x="92351" y="79087"/>
                    </a:cubicBezTo>
                    <a:cubicBezTo>
                      <a:pt x="125152" y="85002"/>
                      <a:pt x="154109" y="94807"/>
                      <a:pt x="153863" y="132973"/>
                    </a:cubicBezTo>
                    <a:cubicBezTo>
                      <a:pt x="153618" y="168465"/>
                      <a:pt x="124089" y="192774"/>
                      <a:pt x="79263" y="192774"/>
                    </a:cubicBezTo>
                    <a:cubicBezTo>
                      <a:pt x="30593" y="192774"/>
                      <a:pt x="327" y="167330"/>
                      <a:pt x="0" y="128921"/>
                    </a:cubicBezTo>
                    <a:lnTo>
                      <a:pt x="40163" y="129407"/>
                    </a:lnTo>
                    <a:close/>
                  </a:path>
                </a:pathLst>
              </a:custGeom>
              <a:solidFill>
                <a:srgbClr val="FFFFFF"/>
              </a:solidFill>
              <a:ln w="8157" cap="flat">
                <a:noFill/>
                <a:prstDash val="solid"/>
                <a:miter/>
              </a:ln>
            </p:spPr>
            <p:txBody>
              <a:bodyPr rtlCol="0" anchor="ctr"/>
              <a:lstStyle/>
              <a:p>
                <a:endParaRPr lang="en-US"/>
              </a:p>
            </p:txBody>
          </p:sp>
        </p:grpSp>
        <p:grpSp>
          <p:nvGrpSpPr>
            <p:cNvPr id="11" name="Graphic 4">
              <a:extLst>
                <a:ext uri="{FF2B5EF4-FFF2-40B4-BE49-F238E27FC236}">
                  <a16:creationId xmlns:a16="http://schemas.microsoft.com/office/drawing/2014/main" id="{1022F339-A926-174E-809F-3544B65D29FF}"/>
                </a:ext>
              </a:extLst>
            </p:cNvPr>
            <p:cNvGrpSpPr/>
            <p:nvPr/>
          </p:nvGrpSpPr>
          <p:grpSpPr>
            <a:xfrm>
              <a:off x="10401242" y="572723"/>
              <a:ext cx="1324812" cy="243580"/>
              <a:chOff x="10401242" y="572723"/>
              <a:chExt cx="1324812" cy="243580"/>
            </a:xfrm>
            <a:solidFill>
              <a:srgbClr val="FFFFFF"/>
            </a:solidFill>
          </p:grpSpPr>
          <p:sp>
            <p:nvSpPr>
              <p:cNvPr id="13" name="Freeform 12">
                <a:extLst>
                  <a:ext uri="{FF2B5EF4-FFF2-40B4-BE49-F238E27FC236}">
                    <a16:creationId xmlns:a16="http://schemas.microsoft.com/office/drawing/2014/main" id="{74FE1203-7C7A-9B45-9CF0-98B707FE534E}"/>
                  </a:ext>
                </a:extLst>
              </p:cNvPr>
              <p:cNvSpPr/>
              <p:nvPr/>
            </p:nvSpPr>
            <p:spPr>
              <a:xfrm>
                <a:off x="10401242" y="572723"/>
                <a:ext cx="131368" cy="189451"/>
              </a:xfrm>
              <a:custGeom>
                <a:avLst/>
                <a:gdLst>
                  <a:gd name="connsiteX0" fmla="*/ 0 w 131368"/>
                  <a:gd name="connsiteY0" fmla="*/ 0 h 189451"/>
                  <a:gd name="connsiteX1" fmla="*/ 128424 w 131368"/>
                  <a:gd name="connsiteY1" fmla="*/ 0 h 189451"/>
                  <a:gd name="connsiteX2" fmla="*/ 128424 w 131368"/>
                  <a:gd name="connsiteY2" fmla="*/ 34925 h 189451"/>
                  <a:gd name="connsiteX3" fmla="*/ 40981 w 131368"/>
                  <a:gd name="connsiteY3" fmla="*/ 34925 h 189451"/>
                  <a:gd name="connsiteX4" fmla="*/ 40981 w 131368"/>
                  <a:gd name="connsiteY4" fmla="*/ 77385 h 189451"/>
                  <a:gd name="connsiteX5" fmla="*/ 111983 w 131368"/>
                  <a:gd name="connsiteY5" fmla="*/ 77385 h 189451"/>
                  <a:gd name="connsiteX6" fmla="*/ 111983 w 131368"/>
                  <a:gd name="connsiteY6" fmla="*/ 110689 h 189451"/>
                  <a:gd name="connsiteX7" fmla="*/ 40981 w 131368"/>
                  <a:gd name="connsiteY7" fmla="*/ 110689 h 189451"/>
                  <a:gd name="connsiteX8" fmla="*/ 40981 w 131368"/>
                  <a:gd name="connsiteY8" fmla="*/ 154527 h 189451"/>
                  <a:gd name="connsiteX9" fmla="*/ 131369 w 131368"/>
                  <a:gd name="connsiteY9" fmla="*/ 154527 h 189451"/>
                  <a:gd name="connsiteX10" fmla="*/ 131369 w 131368"/>
                  <a:gd name="connsiteY10" fmla="*/ 189452 h 189451"/>
                  <a:gd name="connsiteX11" fmla="*/ 0 w 131368"/>
                  <a:gd name="connsiteY11" fmla="*/ 189452 h 189451"/>
                  <a:gd name="connsiteX12" fmla="*/ 0 w 131368"/>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1368" h="189451">
                    <a:moveTo>
                      <a:pt x="0" y="0"/>
                    </a:moveTo>
                    <a:lnTo>
                      <a:pt x="128424" y="0"/>
                    </a:lnTo>
                    <a:lnTo>
                      <a:pt x="128424" y="34925"/>
                    </a:lnTo>
                    <a:lnTo>
                      <a:pt x="40981" y="34925"/>
                    </a:lnTo>
                    <a:lnTo>
                      <a:pt x="40981" y="77385"/>
                    </a:lnTo>
                    <a:lnTo>
                      <a:pt x="111983" y="77385"/>
                    </a:lnTo>
                    <a:lnTo>
                      <a:pt x="111983" y="110689"/>
                    </a:lnTo>
                    <a:lnTo>
                      <a:pt x="40981" y="110689"/>
                    </a:lnTo>
                    <a:lnTo>
                      <a:pt x="40981" y="154527"/>
                    </a:lnTo>
                    <a:lnTo>
                      <a:pt x="131369" y="154527"/>
                    </a:lnTo>
                    <a:lnTo>
                      <a:pt x="131369"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017842BF-CC5F-0543-878A-199D68177534}"/>
                  </a:ext>
                </a:extLst>
              </p:cNvPr>
              <p:cNvSpPr/>
              <p:nvPr/>
            </p:nvSpPr>
            <p:spPr>
              <a:xfrm>
                <a:off x="10556414" y="621416"/>
                <a:ext cx="219956" cy="140758"/>
              </a:xfrm>
              <a:custGeom>
                <a:avLst/>
                <a:gdLst>
                  <a:gd name="connsiteX0" fmla="*/ 219957 w 219956"/>
                  <a:gd name="connsiteY0" fmla="*/ 60943 h 140758"/>
                  <a:gd name="connsiteX1" fmla="*/ 219957 w 219956"/>
                  <a:gd name="connsiteY1" fmla="*/ 140759 h 140758"/>
                  <a:gd name="connsiteX2" fmla="*/ 181430 w 219956"/>
                  <a:gd name="connsiteY2" fmla="*/ 140759 h 140758"/>
                  <a:gd name="connsiteX3" fmla="*/ 181430 w 219956"/>
                  <a:gd name="connsiteY3" fmla="*/ 63130 h 140758"/>
                  <a:gd name="connsiteX4" fmla="*/ 157135 w 219956"/>
                  <a:gd name="connsiteY4" fmla="*/ 31447 h 140758"/>
                  <a:gd name="connsiteX5" fmla="*/ 129242 w 219956"/>
                  <a:gd name="connsiteY5" fmla="*/ 64751 h 140758"/>
                  <a:gd name="connsiteX6" fmla="*/ 129242 w 219956"/>
                  <a:gd name="connsiteY6" fmla="*/ 140759 h 140758"/>
                  <a:gd name="connsiteX7" fmla="*/ 90715 w 219956"/>
                  <a:gd name="connsiteY7" fmla="*/ 140759 h 140758"/>
                  <a:gd name="connsiteX8" fmla="*/ 90715 w 219956"/>
                  <a:gd name="connsiteY8" fmla="*/ 63130 h 140758"/>
                  <a:gd name="connsiteX9" fmla="*/ 66093 w 219956"/>
                  <a:gd name="connsiteY9" fmla="*/ 31447 h 140758"/>
                  <a:gd name="connsiteX10" fmla="*/ 38527 w 219956"/>
                  <a:gd name="connsiteY10" fmla="*/ 64994 h 140758"/>
                  <a:gd name="connsiteX11" fmla="*/ 38527 w 219956"/>
                  <a:gd name="connsiteY11" fmla="*/ 140759 h 140758"/>
                  <a:gd name="connsiteX12" fmla="*/ 0 w 219956"/>
                  <a:gd name="connsiteY12" fmla="*/ 140759 h 140758"/>
                  <a:gd name="connsiteX13" fmla="*/ 0 w 219956"/>
                  <a:gd name="connsiteY13" fmla="*/ 1628 h 140758"/>
                  <a:gd name="connsiteX14" fmla="*/ 33619 w 219956"/>
                  <a:gd name="connsiteY14" fmla="*/ 1628 h 140758"/>
                  <a:gd name="connsiteX15" fmla="*/ 37137 w 219956"/>
                  <a:gd name="connsiteY15" fmla="*/ 18968 h 140758"/>
                  <a:gd name="connsiteX16" fmla="*/ 78363 w 219956"/>
                  <a:gd name="connsiteY16" fmla="*/ 7 h 140758"/>
                  <a:gd name="connsiteX17" fmla="*/ 120408 w 219956"/>
                  <a:gd name="connsiteY17" fmla="*/ 23506 h 140758"/>
                  <a:gd name="connsiteX18" fmla="*/ 167933 w 219956"/>
                  <a:gd name="connsiteY18" fmla="*/ 7 h 140758"/>
                  <a:gd name="connsiteX19" fmla="*/ 219957 w 219956"/>
                  <a:gd name="connsiteY19" fmla="*/ 60943 h 140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9956" h="140758">
                    <a:moveTo>
                      <a:pt x="219957" y="60943"/>
                    </a:moveTo>
                    <a:lnTo>
                      <a:pt x="219957" y="140759"/>
                    </a:lnTo>
                    <a:lnTo>
                      <a:pt x="181430" y="140759"/>
                    </a:lnTo>
                    <a:lnTo>
                      <a:pt x="181430" y="63130"/>
                    </a:lnTo>
                    <a:cubicBezTo>
                      <a:pt x="181430" y="42305"/>
                      <a:pt x="173822" y="31447"/>
                      <a:pt x="157135" y="31447"/>
                    </a:cubicBezTo>
                    <a:cubicBezTo>
                      <a:pt x="140448" y="31447"/>
                      <a:pt x="129242" y="43602"/>
                      <a:pt x="129242" y="64751"/>
                    </a:cubicBezTo>
                    <a:lnTo>
                      <a:pt x="129242" y="140759"/>
                    </a:lnTo>
                    <a:lnTo>
                      <a:pt x="90715" y="140759"/>
                    </a:lnTo>
                    <a:lnTo>
                      <a:pt x="90715" y="63130"/>
                    </a:lnTo>
                    <a:cubicBezTo>
                      <a:pt x="90715" y="42305"/>
                      <a:pt x="83108" y="31447"/>
                      <a:pt x="66093" y="31447"/>
                    </a:cubicBezTo>
                    <a:cubicBezTo>
                      <a:pt x="49407" y="31447"/>
                      <a:pt x="38527" y="44169"/>
                      <a:pt x="38527" y="64994"/>
                    </a:cubicBezTo>
                    <a:lnTo>
                      <a:pt x="38527" y="140759"/>
                    </a:lnTo>
                    <a:lnTo>
                      <a:pt x="0" y="140759"/>
                    </a:lnTo>
                    <a:lnTo>
                      <a:pt x="0" y="1628"/>
                    </a:lnTo>
                    <a:lnTo>
                      <a:pt x="33619" y="1628"/>
                    </a:lnTo>
                    <a:lnTo>
                      <a:pt x="37137" y="18968"/>
                    </a:lnTo>
                    <a:cubicBezTo>
                      <a:pt x="45644" y="8110"/>
                      <a:pt x="57914" y="331"/>
                      <a:pt x="78363" y="7"/>
                    </a:cubicBezTo>
                    <a:cubicBezTo>
                      <a:pt x="95541" y="-236"/>
                      <a:pt x="111655" y="5922"/>
                      <a:pt x="120408" y="23506"/>
                    </a:cubicBezTo>
                    <a:cubicBezTo>
                      <a:pt x="130224" y="8596"/>
                      <a:pt x="146665" y="7"/>
                      <a:pt x="167933" y="7"/>
                    </a:cubicBezTo>
                    <a:cubicBezTo>
                      <a:pt x="196971" y="7"/>
                      <a:pt x="219957" y="16294"/>
                      <a:pt x="219957" y="60943"/>
                    </a:cubicBezTo>
                    <a:close/>
                  </a:path>
                </a:pathLst>
              </a:custGeom>
              <a:solidFill>
                <a:srgbClr val="FFFFFF"/>
              </a:solidFill>
              <a:ln w="8157"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64BD5D76-5CF4-F94D-A585-D97E9D523EEC}"/>
                  </a:ext>
                </a:extLst>
              </p:cNvPr>
              <p:cNvSpPr/>
              <p:nvPr/>
            </p:nvSpPr>
            <p:spPr>
              <a:xfrm>
                <a:off x="10803774" y="621421"/>
                <a:ext cx="145928" cy="194882"/>
              </a:xfrm>
              <a:custGeom>
                <a:avLst/>
                <a:gdLst>
                  <a:gd name="connsiteX0" fmla="*/ 145929 w 145928"/>
                  <a:gd name="connsiteY0" fmla="*/ 71471 h 194882"/>
                  <a:gd name="connsiteX1" fmla="*/ 80899 w 145928"/>
                  <a:gd name="connsiteY1" fmla="*/ 142374 h 194882"/>
                  <a:gd name="connsiteX2" fmla="*/ 38527 w 145928"/>
                  <a:gd name="connsiteY2" fmla="*/ 123170 h 194882"/>
                  <a:gd name="connsiteX3" fmla="*/ 38527 w 145928"/>
                  <a:gd name="connsiteY3" fmla="*/ 194882 h 194882"/>
                  <a:gd name="connsiteX4" fmla="*/ 0 w 145928"/>
                  <a:gd name="connsiteY4" fmla="*/ 194882 h 194882"/>
                  <a:gd name="connsiteX5" fmla="*/ 0 w 145928"/>
                  <a:gd name="connsiteY5" fmla="*/ 1622 h 194882"/>
                  <a:gd name="connsiteX6" fmla="*/ 33619 w 145928"/>
                  <a:gd name="connsiteY6" fmla="*/ 1622 h 194882"/>
                  <a:gd name="connsiteX7" fmla="*/ 37464 w 145928"/>
                  <a:gd name="connsiteY7" fmla="*/ 20827 h 194882"/>
                  <a:gd name="connsiteX8" fmla="*/ 80654 w 145928"/>
                  <a:gd name="connsiteY8" fmla="*/ 2 h 194882"/>
                  <a:gd name="connsiteX9" fmla="*/ 145929 w 145928"/>
                  <a:gd name="connsiteY9" fmla="*/ 71471 h 194882"/>
                  <a:gd name="connsiteX10" fmla="*/ 106911 w 145928"/>
                  <a:gd name="connsiteY10" fmla="*/ 70904 h 194882"/>
                  <a:gd name="connsiteX11" fmla="*/ 72228 w 145928"/>
                  <a:gd name="connsiteY11" fmla="*/ 31118 h 194882"/>
                  <a:gd name="connsiteX12" fmla="*/ 38036 w 145928"/>
                  <a:gd name="connsiteY12" fmla="*/ 70904 h 194882"/>
                  <a:gd name="connsiteX13" fmla="*/ 72228 w 145928"/>
                  <a:gd name="connsiteY13" fmla="*/ 111258 h 194882"/>
                  <a:gd name="connsiteX14" fmla="*/ 106911 w 145928"/>
                  <a:gd name="connsiteY14" fmla="*/ 70904 h 194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928" h="194882">
                    <a:moveTo>
                      <a:pt x="145929" y="71471"/>
                    </a:moveTo>
                    <a:cubicBezTo>
                      <a:pt x="145929" y="114742"/>
                      <a:pt x="118608" y="142374"/>
                      <a:pt x="80899" y="142374"/>
                    </a:cubicBezTo>
                    <a:cubicBezTo>
                      <a:pt x="61513" y="142374"/>
                      <a:pt x="47607" y="134514"/>
                      <a:pt x="38527" y="123170"/>
                    </a:cubicBezTo>
                    <a:lnTo>
                      <a:pt x="38527" y="194882"/>
                    </a:lnTo>
                    <a:lnTo>
                      <a:pt x="0" y="194882"/>
                    </a:lnTo>
                    <a:lnTo>
                      <a:pt x="0" y="1622"/>
                    </a:lnTo>
                    <a:lnTo>
                      <a:pt x="33619" y="1622"/>
                    </a:lnTo>
                    <a:lnTo>
                      <a:pt x="37464" y="20827"/>
                    </a:lnTo>
                    <a:cubicBezTo>
                      <a:pt x="46462" y="8915"/>
                      <a:pt x="60695" y="2"/>
                      <a:pt x="80654" y="2"/>
                    </a:cubicBezTo>
                    <a:cubicBezTo>
                      <a:pt x="118608" y="-242"/>
                      <a:pt x="145929" y="27633"/>
                      <a:pt x="145929" y="71471"/>
                    </a:cubicBezTo>
                    <a:close/>
                    <a:moveTo>
                      <a:pt x="106911" y="70904"/>
                    </a:moveTo>
                    <a:cubicBezTo>
                      <a:pt x="106911" y="47324"/>
                      <a:pt x="93251" y="31118"/>
                      <a:pt x="72228" y="31118"/>
                    </a:cubicBezTo>
                    <a:cubicBezTo>
                      <a:pt x="51206" y="31118"/>
                      <a:pt x="38036" y="47324"/>
                      <a:pt x="38036" y="70904"/>
                    </a:cubicBezTo>
                    <a:cubicBezTo>
                      <a:pt x="38036" y="94727"/>
                      <a:pt x="51124" y="111258"/>
                      <a:pt x="72228" y="111258"/>
                    </a:cubicBezTo>
                    <a:cubicBezTo>
                      <a:pt x="93251" y="111258"/>
                      <a:pt x="106911" y="94727"/>
                      <a:pt x="106911" y="70904"/>
                    </a:cubicBezTo>
                    <a:close/>
                  </a:path>
                </a:pathLst>
              </a:custGeom>
              <a:solidFill>
                <a:srgbClr val="FFFFFF"/>
              </a:solidFill>
              <a:ln w="8157"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CF8A039C-4255-8F4A-9A9C-198A7E2B63C3}"/>
                  </a:ext>
                </a:extLst>
              </p:cNvPr>
              <p:cNvSpPr/>
              <p:nvPr/>
            </p:nvSpPr>
            <p:spPr>
              <a:xfrm>
                <a:off x="10972034" y="572723"/>
                <a:ext cx="38527" cy="189451"/>
              </a:xfrm>
              <a:custGeom>
                <a:avLst/>
                <a:gdLst>
                  <a:gd name="connsiteX0" fmla="*/ 0 w 38527"/>
                  <a:gd name="connsiteY0" fmla="*/ 0 h 189451"/>
                  <a:gd name="connsiteX1" fmla="*/ 38527 w 38527"/>
                  <a:gd name="connsiteY1" fmla="*/ 0 h 189451"/>
                  <a:gd name="connsiteX2" fmla="*/ 38527 w 38527"/>
                  <a:gd name="connsiteY2" fmla="*/ 189452 h 189451"/>
                  <a:gd name="connsiteX3" fmla="*/ 0 w 38527"/>
                  <a:gd name="connsiteY3" fmla="*/ 189452 h 189451"/>
                  <a:gd name="connsiteX4" fmla="*/ 0 w 38527"/>
                  <a:gd name="connsiteY4" fmla="*/ 0 h 1894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527" h="189451">
                    <a:moveTo>
                      <a:pt x="0" y="0"/>
                    </a:moveTo>
                    <a:lnTo>
                      <a:pt x="38527" y="0"/>
                    </a:lnTo>
                    <a:lnTo>
                      <a:pt x="38527"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638D9FA9-05EB-514E-BD5E-C0B558812A4D}"/>
                  </a:ext>
                </a:extLst>
              </p:cNvPr>
              <p:cNvSpPr/>
              <p:nvPr/>
            </p:nvSpPr>
            <p:spPr>
              <a:xfrm>
                <a:off x="11032483" y="621504"/>
                <a:ext cx="148055" cy="142291"/>
              </a:xfrm>
              <a:custGeom>
                <a:avLst/>
                <a:gdLst>
                  <a:gd name="connsiteX0" fmla="*/ 0 w 148055"/>
                  <a:gd name="connsiteY0" fmla="*/ 71146 h 142291"/>
                  <a:gd name="connsiteX1" fmla="*/ 74028 w 148055"/>
                  <a:gd name="connsiteY1" fmla="*/ 0 h 142291"/>
                  <a:gd name="connsiteX2" fmla="*/ 148056 w 148055"/>
                  <a:gd name="connsiteY2" fmla="*/ 71146 h 142291"/>
                  <a:gd name="connsiteX3" fmla="*/ 74028 w 148055"/>
                  <a:gd name="connsiteY3" fmla="*/ 142291 h 142291"/>
                  <a:gd name="connsiteX4" fmla="*/ 0 w 148055"/>
                  <a:gd name="connsiteY4" fmla="*/ 71146 h 142291"/>
                  <a:gd name="connsiteX5" fmla="*/ 108956 w 148055"/>
                  <a:gd name="connsiteY5" fmla="*/ 71146 h 142291"/>
                  <a:gd name="connsiteX6" fmla="*/ 74028 w 148055"/>
                  <a:gd name="connsiteY6" fmla="*/ 31116 h 142291"/>
                  <a:gd name="connsiteX7" fmla="*/ 39345 w 148055"/>
                  <a:gd name="connsiteY7" fmla="*/ 71146 h 142291"/>
                  <a:gd name="connsiteX8" fmla="*/ 74028 w 148055"/>
                  <a:gd name="connsiteY8" fmla="*/ 111175 h 142291"/>
                  <a:gd name="connsiteX9" fmla="*/ 108956 w 148055"/>
                  <a:gd name="connsiteY9" fmla="*/ 71146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055" h="142291">
                    <a:moveTo>
                      <a:pt x="0" y="71146"/>
                    </a:moveTo>
                    <a:cubicBezTo>
                      <a:pt x="0" y="28361"/>
                      <a:pt x="29202" y="0"/>
                      <a:pt x="74028" y="0"/>
                    </a:cubicBezTo>
                    <a:cubicBezTo>
                      <a:pt x="118854" y="0"/>
                      <a:pt x="148056" y="28442"/>
                      <a:pt x="148056" y="71146"/>
                    </a:cubicBezTo>
                    <a:cubicBezTo>
                      <a:pt x="148056" y="114173"/>
                      <a:pt x="118854" y="142291"/>
                      <a:pt x="74028" y="142291"/>
                    </a:cubicBezTo>
                    <a:cubicBezTo>
                      <a:pt x="29202" y="142291"/>
                      <a:pt x="0" y="113849"/>
                      <a:pt x="0" y="71146"/>
                    </a:cubicBezTo>
                    <a:close/>
                    <a:moveTo>
                      <a:pt x="108956" y="71146"/>
                    </a:moveTo>
                    <a:cubicBezTo>
                      <a:pt x="108956" y="47566"/>
                      <a:pt x="95541" y="31116"/>
                      <a:pt x="74028" y="31116"/>
                    </a:cubicBezTo>
                    <a:cubicBezTo>
                      <a:pt x="52433" y="31116"/>
                      <a:pt x="39345" y="47647"/>
                      <a:pt x="39345" y="71146"/>
                    </a:cubicBezTo>
                    <a:cubicBezTo>
                      <a:pt x="39345" y="94645"/>
                      <a:pt x="52433" y="111175"/>
                      <a:pt x="74028" y="111175"/>
                    </a:cubicBezTo>
                    <a:cubicBezTo>
                      <a:pt x="95623" y="111175"/>
                      <a:pt x="108956" y="94645"/>
                      <a:pt x="108956" y="71146"/>
                    </a:cubicBezTo>
                    <a:close/>
                  </a:path>
                </a:pathLst>
              </a:custGeom>
              <a:solidFill>
                <a:srgbClr val="FFFFFF"/>
              </a:solidFill>
              <a:ln w="8157"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B69AFC99-AA06-864A-884E-B01D9F4C6C1D}"/>
                  </a:ext>
                </a:extLst>
              </p:cNvPr>
              <p:cNvSpPr/>
              <p:nvPr/>
            </p:nvSpPr>
            <p:spPr>
              <a:xfrm>
                <a:off x="11182093" y="623044"/>
                <a:ext cx="149610" cy="193179"/>
              </a:xfrm>
              <a:custGeom>
                <a:avLst/>
                <a:gdLst>
                  <a:gd name="connsiteX0" fmla="*/ 0 w 149610"/>
                  <a:gd name="connsiteY0" fmla="*/ 0 h 193179"/>
                  <a:gd name="connsiteX1" fmla="*/ 40981 w 149610"/>
                  <a:gd name="connsiteY1" fmla="*/ 0 h 193179"/>
                  <a:gd name="connsiteX2" fmla="*/ 75091 w 149610"/>
                  <a:gd name="connsiteY2" fmla="*/ 99021 h 193179"/>
                  <a:gd name="connsiteX3" fmla="*/ 108383 w 149610"/>
                  <a:gd name="connsiteY3" fmla="*/ 0 h 193179"/>
                  <a:gd name="connsiteX4" fmla="*/ 149610 w 149610"/>
                  <a:gd name="connsiteY4" fmla="*/ 0 h 193179"/>
                  <a:gd name="connsiteX5" fmla="*/ 87361 w 149610"/>
                  <a:gd name="connsiteY5" fmla="*/ 158822 h 193179"/>
                  <a:gd name="connsiteX6" fmla="*/ 49652 w 149610"/>
                  <a:gd name="connsiteY6" fmla="*/ 193179 h 193179"/>
                  <a:gd name="connsiteX7" fmla="*/ 12188 w 149610"/>
                  <a:gd name="connsiteY7" fmla="*/ 193179 h 193179"/>
                  <a:gd name="connsiteX8" fmla="*/ 12188 w 149610"/>
                  <a:gd name="connsiteY8" fmla="*/ 161010 h 193179"/>
                  <a:gd name="connsiteX9" fmla="*/ 33538 w 149610"/>
                  <a:gd name="connsiteY9" fmla="*/ 161010 h 193179"/>
                  <a:gd name="connsiteX10" fmla="*/ 50470 w 149610"/>
                  <a:gd name="connsiteY10" fmla="*/ 149098 h 193179"/>
                  <a:gd name="connsiteX11" fmla="*/ 53987 w 149610"/>
                  <a:gd name="connsiteY11" fmla="*/ 139860 h 193179"/>
                  <a:gd name="connsiteX12" fmla="*/ 0 w 149610"/>
                  <a:gd name="connsiteY12" fmla="*/ 0 h 193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9610" h="193179">
                    <a:moveTo>
                      <a:pt x="0" y="0"/>
                    </a:moveTo>
                    <a:lnTo>
                      <a:pt x="40981" y="0"/>
                    </a:lnTo>
                    <a:lnTo>
                      <a:pt x="75091" y="99021"/>
                    </a:lnTo>
                    <a:lnTo>
                      <a:pt x="108383" y="0"/>
                    </a:lnTo>
                    <a:lnTo>
                      <a:pt x="149610" y="0"/>
                    </a:lnTo>
                    <a:lnTo>
                      <a:pt x="87361" y="158822"/>
                    </a:lnTo>
                    <a:cubicBezTo>
                      <a:pt x="78609" y="181835"/>
                      <a:pt x="71492" y="193179"/>
                      <a:pt x="49652" y="193179"/>
                    </a:cubicBezTo>
                    <a:lnTo>
                      <a:pt x="12188" y="193179"/>
                    </a:lnTo>
                    <a:lnTo>
                      <a:pt x="12188" y="161010"/>
                    </a:lnTo>
                    <a:lnTo>
                      <a:pt x="33538" y="161010"/>
                    </a:lnTo>
                    <a:cubicBezTo>
                      <a:pt x="43353" y="161010"/>
                      <a:pt x="46625" y="158579"/>
                      <a:pt x="50470" y="149098"/>
                    </a:cubicBezTo>
                    <a:lnTo>
                      <a:pt x="53987" y="139860"/>
                    </a:lnTo>
                    <a:lnTo>
                      <a:pt x="0" y="0"/>
                    </a:lnTo>
                    <a:close/>
                  </a:path>
                </a:pathLst>
              </a:custGeom>
              <a:solidFill>
                <a:srgbClr val="FFFFFF"/>
              </a:solidFill>
              <a:ln w="8157"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3CB38F97-6F01-F540-9518-08CA0E7D8CE6}"/>
                  </a:ext>
                </a:extLst>
              </p:cNvPr>
              <p:cNvSpPr/>
              <p:nvPr/>
            </p:nvSpPr>
            <p:spPr>
              <a:xfrm>
                <a:off x="11333175" y="621423"/>
                <a:ext cx="143147" cy="142291"/>
              </a:xfrm>
              <a:custGeom>
                <a:avLst/>
                <a:gdLst>
                  <a:gd name="connsiteX0" fmla="*/ 0 w 143147"/>
                  <a:gd name="connsiteY0" fmla="*/ 71470 h 142291"/>
                  <a:gd name="connsiteX1" fmla="*/ 72147 w 143147"/>
                  <a:gd name="connsiteY1" fmla="*/ 0 h 142291"/>
                  <a:gd name="connsiteX2" fmla="*/ 143148 w 143147"/>
                  <a:gd name="connsiteY2" fmla="*/ 66851 h 142291"/>
                  <a:gd name="connsiteX3" fmla="*/ 142085 w 143147"/>
                  <a:gd name="connsiteY3" fmla="*/ 79816 h 142291"/>
                  <a:gd name="connsiteX4" fmla="*/ 40163 w 143147"/>
                  <a:gd name="connsiteY4" fmla="*/ 79816 h 142291"/>
                  <a:gd name="connsiteX5" fmla="*/ 40163 w 143147"/>
                  <a:gd name="connsiteY5" fmla="*/ 81680 h 142291"/>
                  <a:gd name="connsiteX6" fmla="*/ 73210 w 143147"/>
                  <a:gd name="connsiteY6" fmla="*/ 113363 h 142291"/>
                  <a:gd name="connsiteX7" fmla="*/ 102985 w 143147"/>
                  <a:gd name="connsiteY7" fmla="*/ 93591 h 142291"/>
                  <a:gd name="connsiteX8" fmla="*/ 140939 w 143147"/>
                  <a:gd name="connsiteY8" fmla="*/ 93591 h 142291"/>
                  <a:gd name="connsiteX9" fmla="*/ 74846 w 143147"/>
                  <a:gd name="connsiteY9" fmla="*/ 142291 h 142291"/>
                  <a:gd name="connsiteX10" fmla="*/ 0 w 143147"/>
                  <a:gd name="connsiteY10" fmla="*/ 71470 h 142291"/>
                  <a:gd name="connsiteX11" fmla="*/ 104375 w 143147"/>
                  <a:gd name="connsiteY11" fmla="*/ 54939 h 142291"/>
                  <a:gd name="connsiteX12" fmla="*/ 72392 w 143147"/>
                  <a:gd name="connsiteY12" fmla="*/ 28442 h 142291"/>
                  <a:gd name="connsiteX13" fmla="*/ 40981 w 143147"/>
                  <a:gd name="connsiteY13" fmla="*/ 54939 h 142291"/>
                  <a:gd name="connsiteX14" fmla="*/ 104375 w 143147"/>
                  <a:gd name="connsiteY14" fmla="*/ 54939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147" h="142291">
                    <a:moveTo>
                      <a:pt x="0" y="71470"/>
                    </a:moveTo>
                    <a:cubicBezTo>
                      <a:pt x="0" y="28199"/>
                      <a:pt x="28711" y="0"/>
                      <a:pt x="72147" y="0"/>
                    </a:cubicBezTo>
                    <a:cubicBezTo>
                      <a:pt x="114191" y="0"/>
                      <a:pt x="142657" y="26011"/>
                      <a:pt x="143148" y="66851"/>
                    </a:cubicBezTo>
                    <a:cubicBezTo>
                      <a:pt x="143148" y="70903"/>
                      <a:pt x="142902" y="75521"/>
                      <a:pt x="142085" y="79816"/>
                    </a:cubicBezTo>
                    <a:lnTo>
                      <a:pt x="40163" y="79816"/>
                    </a:lnTo>
                    <a:lnTo>
                      <a:pt x="40163" y="81680"/>
                    </a:lnTo>
                    <a:cubicBezTo>
                      <a:pt x="40981" y="101452"/>
                      <a:pt x="53824" y="113363"/>
                      <a:pt x="73210" y="113363"/>
                    </a:cubicBezTo>
                    <a:cubicBezTo>
                      <a:pt x="88752" y="113363"/>
                      <a:pt x="99713" y="106638"/>
                      <a:pt x="102985" y="93591"/>
                    </a:cubicBezTo>
                    <a:lnTo>
                      <a:pt x="140939" y="93591"/>
                    </a:lnTo>
                    <a:cubicBezTo>
                      <a:pt x="136604" y="120656"/>
                      <a:pt x="112228" y="142291"/>
                      <a:pt x="74846" y="142291"/>
                    </a:cubicBezTo>
                    <a:cubicBezTo>
                      <a:pt x="28139" y="142372"/>
                      <a:pt x="0" y="114498"/>
                      <a:pt x="0" y="71470"/>
                    </a:cubicBezTo>
                    <a:close/>
                    <a:moveTo>
                      <a:pt x="104375" y="54939"/>
                    </a:moveTo>
                    <a:cubicBezTo>
                      <a:pt x="101676" y="37923"/>
                      <a:pt x="89897" y="28442"/>
                      <a:pt x="72392" y="28442"/>
                    </a:cubicBezTo>
                    <a:cubicBezTo>
                      <a:pt x="55705" y="28442"/>
                      <a:pt x="43190" y="38490"/>
                      <a:pt x="40981" y="54939"/>
                    </a:cubicBezTo>
                    <a:lnTo>
                      <a:pt x="104375" y="54939"/>
                    </a:lnTo>
                    <a:close/>
                  </a:path>
                </a:pathLst>
              </a:custGeom>
              <a:solidFill>
                <a:srgbClr val="FFFFFF"/>
              </a:solidFill>
              <a:ln w="8157"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16EA836D-9C0A-AA4F-9D04-2686C3AE3C28}"/>
                  </a:ext>
                </a:extLst>
              </p:cNvPr>
              <p:cNvSpPr/>
              <p:nvPr/>
            </p:nvSpPr>
            <p:spPr>
              <a:xfrm>
                <a:off x="11498572" y="623044"/>
                <a:ext cx="85479" cy="139050"/>
              </a:xfrm>
              <a:custGeom>
                <a:avLst/>
                <a:gdLst>
                  <a:gd name="connsiteX0" fmla="*/ 85480 w 85479"/>
                  <a:gd name="connsiteY0" fmla="*/ 0 h 139050"/>
                  <a:gd name="connsiteX1" fmla="*/ 85480 w 85479"/>
                  <a:gd name="connsiteY1" fmla="*/ 34600 h 139050"/>
                  <a:gd name="connsiteX2" fmla="*/ 70183 w 85479"/>
                  <a:gd name="connsiteY2" fmla="*/ 34600 h 139050"/>
                  <a:gd name="connsiteX3" fmla="*/ 38527 w 85479"/>
                  <a:gd name="connsiteY3" fmla="*/ 70822 h 139050"/>
                  <a:gd name="connsiteX4" fmla="*/ 38527 w 85479"/>
                  <a:gd name="connsiteY4" fmla="*/ 139050 h 139050"/>
                  <a:gd name="connsiteX5" fmla="*/ 0 w 85479"/>
                  <a:gd name="connsiteY5" fmla="*/ 139050 h 139050"/>
                  <a:gd name="connsiteX6" fmla="*/ 0 w 85479"/>
                  <a:gd name="connsiteY6" fmla="*/ 0 h 139050"/>
                  <a:gd name="connsiteX7" fmla="*/ 34928 w 85479"/>
                  <a:gd name="connsiteY7" fmla="*/ 0 h 139050"/>
                  <a:gd name="connsiteX8" fmla="*/ 38446 w 85479"/>
                  <a:gd name="connsiteY8" fmla="*/ 20825 h 139050"/>
                  <a:gd name="connsiteX9" fmla="*/ 78854 w 85479"/>
                  <a:gd name="connsiteY9" fmla="*/ 0 h 139050"/>
                  <a:gd name="connsiteX10" fmla="*/ 85480 w 85479"/>
                  <a:gd name="connsiteY10" fmla="*/ 0 h 13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479" h="139050">
                    <a:moveTo>
                      <a:pt x="85480" y="0"/>
                    </a:moveTo>
                    <a:lnTo>
                      <a:pt x="85480" y="34600"/>
                    </a:lnTo>
                    <a:lnTo>
                      <a:pt x="70183" y="34600"/>
                    </a:lnTo>
                    <a:cubicBezTo>
                      <a:pt x="47198" y="34600"/>
                      <a:pt x="38527" y="49753"/>
                      <a:pt x="38527" y="70822"/>
                    </a:cubicBezTo>
                    <a:lnTo>
                      <a:pt x="38527" y="139050"/>
                    </a:lnTo>
                    <a:lnTo>
                      <a:pt x="0" y="139050"/>
                    </a:lnTo>
                    <a:lnTo>
                      <a:pt x="0" y="0"/>
                    </a:lnTo>
                    <a:lnTo>
                      <a:pt x="34928" y="0"/>
                    </a:lnTo>
                    <a:lnTo>
                      <a:pt x="38446" y="20825"/>
                    </a:lnTo>
                    <a:cubicBezTo>
                      <a:pt x="46135" y="8346"/>
                      <a:pt x="57014" y="0"/>
                      <a:pt x="78854" y="0"/>
                    </a:cubicBezTo>
                    <a:lnTo>
                      <a:pt x="85480" y="0"/>
                    </a:lnTo>
                    <a:close/>
                  </a:path>
                </a:pathLst>
              </a:custGeom>
              <a:solidFill>
                <a:srgbClr val="FFFFFF"/>
              </a:solidFill>
              <a:ln w="8157"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A13A93E4-8AC6-C746-B715-2B9F334A07B4}"/>
                  </a:ext>
                </a:extLst>
              </p:cNvPr>
              <p:cNvSpPr/>
              <p:nvPr/>
            </p:nvSpPr>
            <p:spPr>
              <a:xfrm>
                <a:off x="11594931" y="621177"/>
                <a:ext cx="131123" cy="142698"/>
              </a:xfrm>
              <a:custGeom>
                <a:avLst/>
                <a:gdLst>
                  <a:gd name="connsiteX0" fmla="*/ 36728 w 131123"/>
                  <a:gd name="connsiteY0" fmla="*/ 94728 h 142698"/>
                  <a:gd name="connsiteX1" fmla="*/ 67566 w 131123"/>
                  <a:gd name="connsiteY1" fmla="*/ 115310 h 142698"/>
                  <a:gd name="connsiteX2" fmla="*/ 93496 w 131123"/>
                  <a:gd name="connsiteY2" fmla="*/ 100401 h 142698"/>
                  <a:gd name="connsiteX3" fmla="*/ 61267 w 131123"/>
                  <a:gd name="connsiteY3" fmla="*/ 85248 h 142698"/>
                  <a:gd name="connsiteX4" fmla="*/ 3108 w 131123"/>
                  <a:gd name="connsiteY4" fmla="*/ 45461 h 142698"/>
                  <a:gd name="connsiteX5" fmla="*/ 63476 w 131123"/>
                  <a:gd name="connsiteY5" fmla="*/ 2 h 142698"/>
                  <a:gd name="connsiteX6" fmla="*/ 128997 w 131123"/>
                  <a:gd name="connsiteY6" fmla="*/ 44894 h 142698"/>
                  <a:gd name="connsiteX7" fmla="*/ 92105 w 131123"/>
                  <a:gd name="connsiteY7" fmla="*/ 44894 h 142698"/>
                  <a:gd name="connsiteX8" fmla="*/ 64785 w 131123"/>
                  <a:gd name="connsiteY8" fmla="*/ 27067 h 142698"/>
                  <a:gd name="connsiteX9" fmla="*/ 39918 w 131123"/>
                  <a:gd name="connsiteY9" fmla="*/ 41410 h 142698"/>
                  <a:gd name="connsiteX10" fmla="*/ 72147 w 131123"/>
                  <a:gd name="connsiteY10" fmla="*/ 55509 h 142698"/>
                  <a:gd name="connsiteX11" fmla="*/ 131123 w 131123"/>
                  <a:gd name="connsiteY11" fmla="*/ 97483 h 142698"/>
                  <a:gd name="connsiteX12" fmla="*/ 67239 w 131123"/>
                  <a:gd name="connsiteY12" fmla="*/ 142699 h 142698"/>
                  <a:gd name="connsiteX13" fmla="*/ 0 w 131123"/>
                  <a:gd name="connsiteY13" fmla="*/ 94809 h 142698"/>
                  <a:gd name="connsiteX14" fmla="*/ 36728 w 131123"/>
                  <a:gd name="connsiteY14" fmla="*/ 94809 h 1426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1123" h="142698">
                    <a:moveTo>
                      <a:pt x="36728" y="94728"/>
                    </a:moveTo>
                    <a:cubicBezTo>
                      <a:pt x="38118" y="106883"/>
                      <a:pt x="48752" y="115310"/>
                      <a:pt x="67566" y="115310"/>
                    </a:cubicBezTo>
                    <a:cubicBezTo>
                      <a:pt x="83680" y="115310"/>
                      <a:pt x="93496" y="110124"/>
                      <a:pt x="93496" y="100401"/>
                    </a:cubicBezTo>
                    <a:cubicBezTo>
                      <a:pt x="93496" y="89056"/>
                      <a:pt x="83926" y="88246"/>
                      <a:pt x="61267" y="85248"/>
                    </a:cubicBezTo>
                    <a:cubicBezTo>
                      <a:pt x="28466" y="81439"/>
                      <a:pt x="3108" y="74146"/>
                      <a:pt x="3108" y="45461"/>
                    </a:cubicBezTo>
                    <a:cubicBezTo>
                      <a:pt x="3108" y="17829"/>
                      <a:pt x="27403" y="-241"/>
                      <a:pt x="63476" y="2"/>
                    </a:cubicBezTo>
                    <a:cubicBezTo>
                      <a:pt x="101185" y="2"/>
                      <a:pt x="127115" y="16533"/>
                      <a:pt x="128997" y="44894"/>
                    </a:cubicBezTo>
                    <a:lnTo>
                      <a:pt x="92105" y="44894"/>
                    </a:lnTo>
                    <a:cubicBezTo>
                      <a:pt x="91042" y="33793"/>
                      <a:pt x="80326" y="27067"/>
                      <a:pt x="64785" y="27067"/>
                    </a:cubicBezTo>
                    <a:cubicBezTo>
                      <a:pt x="49734" y="27067"/>
                      <a:pt x="39918" y="32496"/>
                      <a:pt x="39918" y="41410"/>
                    </a:cubicBezTo>
                    <a:cubicBezTo>
                      <a:pt x="39918" y="51944"/>
                      <a:pt x="51942" y="53078"/>
                      <a:pt x="72147" y="55509"/>
                    </a:cubicBezTo>
                    <a:cubicBezTo>
                      <a:pt x="104375" y="58750"/>
                      <a:pt x="131123" y="66043"/>
                      <a:pt x="131123" y="97483"/>
                    </a:cubicBezTo>
                    <a:cubicBezTo>
                      <a:pt x="131123" y="125115"/>
                      <a:pt x="104866" y="142699"/>
                      <a:pt x="67239" y="142699"/>
                    </a:cubicBezTo>
                    <a:cubicBezTo>
                      <a:pt x="28139" y="142699"/>
                      <a:pt x="1636" y="124548"/>
                      <a:pt x="0" y="94809"/>
                    </a:cubicBezTo>
                    <a:lnTo>
                      <a:pt x="36728" y="94809"/>
                    </a:lnTo>
                    <a:close/>
                  </a:path>
                </a:pathLst>
              </a:custGeom>
              <a:solidFill>
                <a:srgbClr val="FFFFFF"/>
              </a:solidFill>
              <a:ln w="8157"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475379238"/>
      </p:ext>
    </p:extLst>
  </p:cSld>
  <p:clrMapOvr>
    <a:masterClrMapping/>
  </p:clrMapOvr>
  <p:extLst>
    <p:ext uri="{DCECCB84-F9BA-43D5-87BE-67443E8EF086}">
      <p15:sldGuideLst xmlns:p15="http://schemas.microsoft.com/office/powerpoint/2012/main">
        <p15:guide id="1" orient="horz" pos="4080"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Quote/Statement slide: v3">
    <p:bg>
      <p:bgPr>
        <a:solidFill>
          <a:srgbClr val="121A3C"/>
        </a:solidFill>
        <a:effectLst/>
      </p:bgPr>
    </p:bg>
    <p:spTree>
      <p:nvGrpSpPr>
        <p:cNvPr id="1" name=""/>
        <p:cNvGrpSpPr/>
        <p:nvPr/>
      </p:nvGrpSpPr>
      <p:grpSpPr>
        <a:xfrm>
          <a:off x="0" y="0"/>
          <a:ext cx="0" cy="0"/>
          <a:chOff x="0" y="0"/>
          <a:chExt cx="0" cy="0"/>
        </a:xfrm>
      </p:grpSpPr>
      <p:sp>
        <p:nvSpPr>
          <p:cNvPr id="16" name="Picture Placeholder 15">
            <a:extLst>
              <a:ext uri="{FF2B5EF4-FFF2-40B4-BE49-F238E27FC236}">
                <a16:creationId xmlns:a16="http://schemas.microsoft.com/office/drawing/2014/main" id="{2E759393-AC66-AD4C-9F90-3C4A4EF3D158}"/>
              </a:ext>
            </a:extLst>
          </p:cNvPr>
          <p:cNvSpPr>
            <a:spLocks noGrp="1"/>
          </p:cNvSpPr>
          <p:nvPr>
            <p:ph type="pic" sz="quarter" idx="13" hasCustomPrompt="1"/>
          </p:nvPr>
        </p:nvSpPr>
        <p:spPr>
          <a:xfrm>
            <a:off x="5634720" y="0"/>
            <a:ext cx="6581994" cy="6865544"/>
          </a:xfrm>
          <a:custGeom>
            <a:avLst/>
            <a:gdLst>
              <a:gd name="connsiteX0" fmla="*/ 1667 w 10000"/>
              <a:gd name="connsiteY0" fmla="*/ 0 h 10000"/>
              <a:gd name="connsiteX1" fmla="*/ 10000 w 10000"/>
              <a:gd name="connsiteY1" fmla="*/ 0 h 10000"/>
              <a:gd name="connsiteX2" fmla="*/ 8333 w 10000"/>
              <a:gd name="connsiteY2" fmla="*/ 5000 h 10000"/>
              <a:gd name="connsiteX3" fmla="*/ 10000 w 10000"/>
              <a:gd name="connsiteY3" fmla="*/ 10000 h 10000"/>
              <a:gd name="connsiteX4" fmla="*/ 1667 w 10000"/>
              <a:gd name="connsiteY4" fmla="*/ 10000 h 10000"/>
              <a:gd name="connsiteX5" fmla="*/ 0 w 10000"/>
              <a:gd name="connsiteY5" fmla="*/ 5000 h 10000"/>
              <a:gd name="connsiteX6" fmla="*/ 1667 w 10000"/>
              <a:gd name="connsiteY6" fmla="*/ 0 h 10000"/>
              <a:gd name="connsiteX0" fmla="*/ 129 w 8462"/>
              <a:gd name="connsiteY0" fmla="*/ 0 h 10000"/>
              <a:gd name="connsiteX1" fmla="*/ 8462 w 8462"/>
              <a:gd name="connsiteY1" fmla="*/ 0 h 10000"/>
              <a:gd name="connsiteX2" fmla="*/ 6795 w 8462"/>
              <a:gd name="connsiteY2" fmla="*/ 5000 h 10000"/>
              <a:gd name="connsiteX3" fmla="*/ 8462 w 8462"/>
              <a:gd name="connsiteY3" fmla="*/ 10000 h 10000"/>
              <a:gd name="connsiteX4" fmla="*/ 129 w 8462"/>
              <a:gd name="connsiteY4" fmla="*/ 10000 h 10000"/>
              <a:gd name="connsiteX5" fmla="*/ 3546 w 8462"/>
              <a:gd name="connsiteY5" fmla="*/ 5018 h 10000"/>
              <a:gd name="connsiteX6" fmla="*/ 129 w 8462"/>
              <a:gd name="connsiteY6" fmla="*/ 0 h 10000"/>
              <a:gd name="connsiteX0" fmla="*/ 153 w 10001"/>
              <a:gd name="connsiteY0" fmla="*/ 0 h 10000"/>
              <a:gd name="connsiteX1" fmla="*/ 10001 w 10001"/>
              <a:gd name="connsiteY1" fmla="*/ 0 h 10000"/>
              <a:gd name="connsiteX2" fmla="*/ 8031 w 10001"/>
              <a:gd name="connsiteY2" fmla="*/ 5000 h 10000"/>
              <a:gd name="connsiteX3" fmla="*/ 10001 w 10001"/>
              <a:gd name="connsiteY3" fmla="*/ 10000 h 10000"/>
              <a:gd name="connsiteX4" fmla="*/ 153 w 10001"/>
              <a:gd name="connsiteY4" fmla="*/ 10000 h 10000"/>
              <a:gd name="connsiteX5" fmla="*/ 4191 w 10001"/>
              <a:gd name="connsiteY5" fmla="*/ 5018 h 10000"/>
              <a:gd name="connsiteX6" fmla="*/ 153 w 10001"/>
              <a:gd name="connsiteY6" fmla="*/ 0 h 10000"/>
              <a:gd name="connsiteX0" fmla="*/ 150 w 9998"/>
              <a:gd name="connsiteY0" fmla="*/ 0 h 10000"/>
              <a:gd name="connsiteX1" fmla="*/ 9998 w 9998"/>
              <a:gd name="connsiteY1" fmla="*/ 0 h 10000"/>
              <a:gd name="connsiteX2" fmla="*/ 8028 w 9998"/>
              <a:gd name="connsiteY2" fmla="*/ 5000 h 10000"/>
              <a:gd name="connsiteX3" fmla="*/ 9998 w 9998"/>
              <a:gd name="connsiteY3" fmla="*/ 10000 h 10000"/>
              <a:gd name="connsiteX4" fmla="*/ 150 w 9998"/>
              <a:gd name="connsiteY4" fmla="*/ 10000 h 10000"/>
              <a:gd name="connsiteX5" fmla="*/ 4188 w 9998"/>
              <a:gd name="connsiteY5" fmla="*/ 5018 h 10000"/>
              <a:gd name="connsiteX6" fmla="*/ 150 w 9998"/>
              <a:gd name="connsiteY6" fmla="*/ 0 h 10000"/>
              <a:gd name="connsiteX0" fmla="*/ 150 w 10000"/>
              <a:gd name="connsiteY0" fmla="*/ 0 h 10000"/>
              <a:gd name="connsiteX1" fmla="*/ 10000 w 10000"/>
              <a:gd name="connsiteY1" fmla="*/ 0 h 10000"/>
              <a:gd name="connsiteX2" fmla="*/ 8030 w 10000"/>
              <a:gd name="connsiteY2" fmla="*/ 5000 h 10000"/>
              <a:gd name="connsiteX3" fmla="*/ 10000 w 10000"/>
              <a:gd name="connsiteY3" fmla="*/ 10000 h 10000"/>
              <a:gd name="connsiteX4" fmla="*/ 150 w 10000"/>
              <a:gd name="connsiteY4" fmla="*/ 10000 h 10000"/>
              <a:gd name="connsiteX5" fmla="*/ 4189 w 10000"/>
              <a:gd name="connsiteY5" fmla="*/ 5018 h 10000"/>
              <a:gd name="connsiteX6" fmla="*/ 150 w 10000"/>
              <a:gd name="connsiteY6" fmla="*/ 0 h 10000"/>
              <a:gd name="connsiteX0" fmla="*/ 0 w 11740"/>
              <a:gd name="connsiteY0" fmla="*/ 0 h 10000"/>
              <a:gd name="connsiteX1" fmla="*/ 11740 w 11740"/>
              <a:gd name="connsiteY1" fmla="*/ 0 h 10000"/>
              <a:gd name="connsiteX2" fmla="*/ 9770 w 11740"/>
              <a:gd name="connsiteY2" fmla="*/ 5000 h 10000"/>
              <a:gd name="connsiteX3" fmla="*/ 11740 w 11740"/>
              <a:gd name="connsiteY3" fmla="*/ 10000 h 10000"/>
              <a:gd name="connsiteX4" fmla="*/ 1890 w 11740"/>
              <a:gd name="connsiteY4" fmla="*/ 10000 h 10000"/>
              <a:gd name="connsiteX5" fmla="*/ 5929 w 11740"/>
              <a:gd name="connsiteY5" fmla="*/ 5018 h 10000"/>
              <a:gd name="connsiteX6" fmla="*/ 0 w 11740"/>
              <a:gd name="connsiteY6" fmla="*/ 0 h 10000"/>
              <a:gd name="connsiteX0" fmla="*/ 0 w 11740"/>
              <a:gd name="connsiteY0" fmla="*/ 0 h 10000"/>
              <a:gd name="connsiteX1" fmla="*/ 11740 w 11740"/>
              <a:gd name="connsiteY1" fmla="*/ 0 h 10000"/>
              <a:gd name="connsiteX2" fmla="*/ 9770 w 11740"/>
              <a:gd name="connsiteY2" fmla="*/ 5000 h 10000"/>
              <a:gd name="connsiteX3" fmla="*/ 11740 w 11740"/>
              <a:gd name="connsiteY3" fmla="*/ 10000 h 10000"/>
              <a:gd name="connsiteX4" fmla="*/ 1890 w 11740"/>
              <a:gd name="connsiteY4" fmla="*/ 10000 h 10000"/>
              <a:gd name="connsiteX5" fmla="*/ 5929 w 11740"/>
              <a:gd name="connsiteY5" fmla="*/ 5018 h 10000"/>
              <a:gd name="connsiteX6" fmla="*/ 0 w 11740"/>
              <a:gd name="connsiteY6" fmla="*/ 0 h 10000"/>
              <a:gd name="connsiteX0" fmla="*/ 248 w 11988"/>
              <a:gd name="connsiteY0" fmla="*/ 0 h 10000"/>
              <a:gd name="connsiteX1" fmla="*/ 11988 w 11988"/>
              <a:gd name="connsiteY1" fmla="*/ 0 h 10000"/>
              <a:gd name="connsiteX2" fmla="*/ 10018 w 11988"/>
              <a:gd name="connsiteY2" fmla="*/ 5000 h 10000"/>
              <a:gd name="connsiteX3" fmla="*/ 11988 w 11988"/>
              <a:gd name="connsiteY3" fmla="*/ 10000 h 10000"/>
              <a:gd name="connsiteX4" fmla="*/ 0 w 11988"/>
              <a:gd name="connsiteY4" fmla="*/ 10000 h 10000"/>
              <a:gd name="connsiteX5" fmla="*/ 6177 w 11988"/>
              <a:gd name="connsiteY5" fmla="*/ 5018 h 10000"/>
              <a:gd name="connsiteX6" fmla="*/ 248 w 11988"/>
              <a:gd name="connsiteY6" fmla="*/ 0 h 10000"/>
              <a:gd name="connsiteX0" fmla="*/ 248 w 11988"/>
              <a:gd name="connsiteY0" fmla="*/ 0 h 10000"/>
              <a:gd name="connsiteX1" fmla="*/ 11988 w 11988"/>
              <a:gd name="connsiteY1" fmla="*/ 0 h 10000"/>
              <a:gd name="connsiteX2" fmla="*/ 10018 w 11988"/>
              <a:gd name="connsiteY2" fmla="*/ 5000 h 10000"/>
              <a:gd name="connsiteX3" fmla="*/ 11988 w 11988"/>
              <a:gd name="connsiteY3" fmla="*/ 10000 h 10000"/>
              <a:gd name="connsiteX4" fmla="*/ 0 w 11988"/>
              <a:gd name="connsiteY4" fmla="*/ 10000 h 10000"/>
              <a:gd name="connsiteX5" fmla="*/ 6177 w 11988"/>
              <a:gd name="connsiteY5" fmla="*/ 5018 h 10000"/>
              <a:gd name="connsiteX6" fmla="*/ 248 w 11988"/>
              <a:gd name="connsiteY6" fmla="*/ 0 h 10000"/>
              <a:gd name="connsiteX0" fmla="*/ 248 w 13471"/>
              <a:gd name="connsiteY0" fmla="*/ 0 h 10000"/>
              <a:gd name="connsiteX1" fmla="*/ 11988 w 13471"/>
              <a:gd name="connsiteY1" fmla="*/ 0 h 10000"/>
              <a:gd name="connsiteX2" fmla="*/ 11988 w 13471"/>
              <a:gd name="connsiteY2" fmla="*/ 10000 h 10000"/>
              <a:gd name="connsiteX3" fmla="*/ 0 w 13471"/>
              <a:gd name="connsiteY3" fmla="*/ 10000 h 10000"/>
              <a:gd name="connsiteX4" fmla="*/ 6177 w 13471"/>
              <a:gd name="connsiteY4" fmla="*/ 5018 h 10000"/>
              <a:gd name="connsiteX5" fmla="*/ 248 w 13471"/>
              <a:gd name="connsiteY5" fmla="*/ 0 h 10000"/>
              <a:gd name="connsiteX0" fmla="*/ 248 w 13706"/>
              <a:gd name="connsiteY0" fmla="*/ 0 h 10000"/>
              <a:gd name="connsiteX1" fmla="*/ 11988 w 13706"/>
              <a:gd name="connsiteY1" fmla="*/ 0 h 10000"/>
              <a:gd name="connsiteX2" fmla="*/ 11988 w 13706"/>
              <a:gd name="connsiteY2" fmla="*/ 10000 h 10000"/>
              <a:gd name="connsiteX3" fmla="*/ 0 w 13706"/>
              <a:gd name="connsiteY3" fmla="*/ 10000 h 10000"/>
              <a:gd name="connsiteX4" fmla="*/ 6177 w 13706"/>
              <a:gd name="connsiteY4" fmla="*/ 5018 h 10000"/>
              <a:gd name="connsiteX5" fmla="*/ 248 w 13706"/>
              <a:gd name="connsiteY5" fmla="*/ 0 h 10000"/>
              <a:gd name="connsiteX0" fmla="*/ 248 w 13708"/>
              <a:gd name="connsiteY0" fmla="*/ 0 h 10000"/>
              <a:gd name="connsiteX1" fmla="*/ 11988 w 13708"/>
              <a:gd name="connsiteY1" fmla="*/ 0 h 10000"/>
              <a:gd name="connsiteX2" fmla="*/ 11988 w 13708"/>
              <a:gd name="connsiteY2" fmla="*/ 10000 h 10000"/>
              <a:gd name="connsiteX3" fmla="*/ 0 w 13708"/>
              <a:gd name="connsiteY3" fmla="*/ 10000 h 10000"/>
              <a:gd name="connsiteX4" fmla="*/ 6177 w 13708"/>
              <a:gd name="connsiteY4" fmla="*/ 5018 h 10000"/>
              <a:gd name="connsiteX5" fmla="*/ 248 w 13708"/>
              <a:gd name="connsiteY5" fmla="*/ 0 h 10000"/>
              <a:gd name="connsiteX0" fmla="*/ 11988 w 13708"/>
              <a:gd name="connsiteY0" fmla="*/ 0 h 10000"/>
              <a:gd name="connsiteX1" fmla="*/ 11988 w 13708"/>
              <a:gd name="connsiteY1" fmla="*/ 10000 h 10000"/>
              <a:gd name="connsiteX2" fmla="*/ 0 w 13708"/>
              <a:gd name="connsiteY2" fmla="*/ 10000 h 10000"/>
              <a:gd name="connsiteX3" fmla="*/ 6177 w 13708"/>
              <a:gd name="connsiteY3" fmla="*/ 5018 h 10000"/>
              <a:gd name="connsiteX4" fmla="*/ 248 w 13708"/>
              <a:gd name="connsiteY4" fmla="*/ 0 h 10000"/>
              <a:gd name="connsiteX5" fmla="*/ 12155 w 13708"/>
              <a:gd name="connsiteY5" fmla="*/ 133 h 10000"/>
              <a:gd name="connsiteX0" fmla="*/ 11988 w 13708"/>
              <a:gd name="connsiteY0" fmla="*/ 11 h 10011"/>
              <a:gd name="connsiteX1" fmla="*/ 11988 w 13708"/>
              <a:gd name="connsiteY1" fmla="*/ 10011 h 10011"/>
              <a:gd name="connsiteX2" fmla="*/ 0 w 13708"/>
              <a:gd name="connsiteY2" fmla="*/ 10011 h 10011"/>
              <a:gd name="connsiteX3" fmla="*/ 6177 w 13708"/>
              <a:gd name="connsiteY3" fmla="*/ 5029 h 10011"/>
              <a:gd name="connsiteX4" fmla="*/ 248 w 13708"/>
              <a:gd name="connsiteY4" fmla="*/ 11 h 10011"/>
              <a:gd name="connsiteX5" fmla="*/ 11997 w 13708"/>
              <a:gd name="connsiteY5" fmla="*/ 0 h 10011"/>
              <a:gd name="connsiteX0" fmla="*/ 11988 w 13708"/>
              <a:gd name="connsiteY0" fmla="*/ 0 h 10000"/>
              <a:gd name="connsiteX1" fmla="*/ 11988 w 13708"/>
              <a:gd name="connsiteY1" fmla="*/ 10000 h 10000"/>
              <a:gd name="connsiteX2" fmla="*/ 0 w 13708"/>
              <a:gd name="connsiteY2" fmla="*/ 10000 h 10000"/>
              <a:gd name="connsiteX3" fmla="*/ 6177 w 13708"/>
              <a:gd name="connsiteY3" fmla="*/ 5018 h 10000"/>
              <a:gd name="connsiteX4" fmla="*/ 248 w 13708"/>
              <a:gd name="connsiteY4" fmla="*/ 0 h 10000"/>
              <a:gd name="connsiteX5" fmla="*/ 11952 w 13708"/>
              <a:gd name="connsiteY5" fmla="*/ 584 h 10000"/>
              <a:gd name="connsiteX0" fmla="*/ 11988 w 11988"/>
              <a:gd name="connsiteY0" fmla="*/ 10000 h 10000"/>
              <a:gd name="connsiteX1" fmla="*/ 0 w 11988"/>
              <a:gd name="connsiteY1" fmla="*/ 10000 h 10000"/>
              <a:gd name="connsiteX2" fmla="*/ 6177 w 11988"/>
              <a:gd name="connsiteY2" fmla="*/ 5018 h 10000"/>
              <a:gd name="connsiteX3" fmla="*/ 248 w 11988"/>
              <a:gd name="connsiteY3" fmla="*/ 0 h 10000"/>
              <a:gd name="connsiteX4" fmla="*/ 11952 w 11988"/>
              <a:gd name="connsiteY4" fmla="*/ 584 h 10000"/>
              <a:gd name="connsiteX0" fmla="*/ 11988 w 11988"/>
              <a:gd name="connsiteY0" fmla="*/ 10011 h 10011"/>
              <a:gd name="connsiteX1" fmla="*/ 0 w 11988"/>
              <a:gd name="connsiteY1" fmla="*/ 10011 h 10011"/>
              <a:gd name="connsiteX2" fmla="*/ 6177 w 11988"/>
              <a:gd name="connsiteY2" fmla="*/ 5029 h 10011"/>
              <a:gd name="connsiteX3" fmla="*/ 248 w 11988"/>
              <a:gd name="connsiteY3" fmla="*/ 11 h 10011"/>
              <a:gd name="connsiteX4" fmla="*/ 11929 w 11988"/>
              <a:gd name="connsiteY4" fmla="*/ 0 h 10011"/>
              <a:gd name="connsiteX0" fmla="*/ 11988 w 11988"/>
              <a:gd name="connsiteY0" fmla="*/ 10011 h 10011"/>
              <a:gd name="connsiteX1" fmla="*/ 0 w 11988"/>
              <a:gd name="connsiteY1" fmla="*/ 10011 h 10011"/>
              <a:gd name="connsiteX2" fmla="*/ 6177 w 11988"/>
              <a:gd name="connsiteY2" fmla="*/ 5029 h 10011"/>
              <a:gd name="connsiteX3" fmla="*/ 248 w 11988"/>
              <a:gd name="connsiteY3" fmla="*/ 11 h 10011"/>
              <a:gd name="connsiteX4" fmla="*/ 11974 w 11988"/>
              <a:gd name="connsiteY4" fmla="*/ 0 h 10011"/>
              <a:gd name="connsiteX0" fmla="*/ 11988 w 11988"/>
              <a:gd name="connsiteY0" fmla="*/ 10011 h 10011"/>
              <a:gd name="connsiteX1" fmla="*/ 0 w 11988"/>
              <a:gd name="connsiteY1" fmla="*/ 10011 h 10011"/>
              <a:gd name="connsiteX2" fmla="*/ 6177 w 11988"/>
              <a:gd name="connsiteY2" fmla="*/ 5029 h 10011"/>
              <a:gd name="connsiteX3" fmla="*/ 248 w 11988"/>
              <a:gd name="connsiteY3" fmla="*/ 11 h 10011"/>
              <a:gd name="connsiteX4" fmla="*/ 11974 w 11988"/>
              <a:gd name="connsiteY4" fmla="*/ 0 h 10011"/>
              <a:gd name="connsiteX5" fmla="*/ 11988 w 11988"/>
              <a:gd name="connsiteY5" fmla="*/ 10011 h 10011"/>
              <a:gd name="connsiteX0" fmla="*/ 11988 w 11988"/>
              <a:gd name="connsiteY0" fmla="*/ 10011 h 10011"/>
              <a:gd name="connsiteX1" fmla="*/ 0 w 11988"/>
              <a:gd name="connsiteY1" fmla="*/ 10011 h 10011"/>
              <a:gd name="connsiteX2" fmla="*/ 6132 w 11988"/>
              <a:gd name="connsiteY2" fmla="*/ 5047 h 10011"/>
              <a:gd name="connsiteX3" fmla="*/ 248 w 11988"/>
              <a:gd name="connsiteY3" fmla="*/ 11 h 10011"/>
              <a:gd name="connsiteX4" fmla="*/ 11974 w 11988"/>
              <a:gd name="connsiteY4" fmla="*/ 0 h 10011"/>
              <a:gd name="connsiteX5" fmla="*/ 11988 w 11988"/>
              <a:gd name="connsiteY5" fmla="*/ 10011 h 10011"/>
              <a:gd name="connsiteX0" fmla="*/ 11988 w 11988"/>
              <a:gd name="connsiteY0" fmla="*/ 10011 h 10011"/>
              <a:gd name="connsiteX1" fmla="*/ 0 w 11988"/>
              <a:gd name="connsiteY1" fmla="*/ 10011 h 10011"/>
              <a:gd name="connsiteX2" fmla="*/ 6132 w 11988"/>
              <a:gd name="connsiteY2" fmla="*/ 5047 h 10011"/>
              <a:gd name="connsiteX3" fmla="*/ 248 w 11988"/>
              <a:gd name="connsiteY3" fmla="*/ 11 h 10011"/>
              <a:gd name="connsiteX4" fmla="*/ 11974 w 11988"/>
              <a:gd name="connsiteY4" fmla="*/ 0 h 10011"/>
              <a:gd name="connsiteX5" fmla="*/ 11988 w 11988"/>
              <a:gd name="connsiteY5" fmla="*/ 10011 h 10011"/>
              <a:gd name="connsiteX0" fmla="*/ 11988 w 11988"/>
              <a:gd name="connsiteY0" fmla="*/ 10011 h 10011"/>
              <a:gd name="connsiteX1" fmla="*/ 0 w 11988"/>
              <a:gd name="connsiteY1" fmla="*/ 10011 h 10011"/>
              <a:gd name="connsiteX2" fmla="*/ 6132 w 11988"/>
              <a:gd name="connsiteY2" fmla="*/ 5047 h 10011"/>
              <a:gd name="connsiteX3" fmla="*/ 248 w 11988"/>
              <a:gd name="connsiteY3" fmla="*/ 11 h 10011"/>
              <a:gd name="connsiteX4" fmla="*/ 11974 w 11988"/>
              <a:gd name="connsiteY4" fmla="*/ 0 h 10011"/>
              <a:gd name="connsiteX5" fmla="*/ 11988 w 11988"/>
              <a:gd name="connsiteY5" fmla="*/ 10011 h 10011"/>
              <a:gd name="connsiteX0" fmla="*/ 11988 w 11988"/>
              <a:gd name="connsiteY0" fmla="*/ 10011 h 10011"/>
              <a:gd name="connsiteX1" fmla="*/ 0 w 11988"/>
              <a:gd name="connsiteY1" fmla="*/ 10011 h 10011"/>
              <a:gd name="connsiteX2" fmla="*/ 6132 w 11988"/>
              <a:gd name="connsiteY2" fmla="*/ 5047 h 10011"/>
              <a:gd name="connsiteX3" fmla="*/ 248 w 11988"/>
              <a:gd name="connsiteY3" fmla="*/ 11 h 10011"/>
              <a:gd name="connsiteX4" fmla="*/ 11974 w 11988"/>
              <a:gd name="connsiteY4" fmla="*/ 0 h 10011"/>
              <a:gd name="connsiteX5" fmla="*/ 11988 w 11988"/>
              <a:gd name="connsiteY5" fmla="*/ 10011 h 10011"/>
              <a:gd name="connsiteX0" fmla="*/ 11988 w 11988"/>
              <a:gd name="connsiteY0" fmla="*/ 10011 h 10011"/>
              <a:gd name="connsiteX1" fmla="*/ 0 w 11988"/>
              <a:gd name="connsiteY1" fmla="*/ 10011 h 10011"/>
              <a:gd name="connsiteX2" fmla="*/ 6132 w 11988"/>
              <a:gd name="connsiteY2" fmla="*/ 5047 h 10011"/>
              <a:gd name="connsiteX3" fmla="*/ 248 w 11988"/>
              <a:gd name="connsiteY3" fmla="*/ 11 h 10011"/>
              <a:gd name="connsiteX4" fmla="*/ 11974 w 11988"/>
              <a:gd name="connsiteY4" fmla="*/ 0 h 10011"/>
              <a:gd name="connsiteX5" fmla="*/ 11988 w 11988"/>
              <a:gd name="connsiteY5" fmla="*/ 10011 h 10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988" h="10011">
                <a:moveTo>
                  <a:pt x="11988" y="10011"/>
                </a:moveTo>
                <a:lnTo>
                  <a:pt x="0" y="10011"/>
                </a:lnTo>
                <a:cubicBezTo>
                  <a:pt x="622" y="10029"/>
                  <a:pt x="6113" y="9651"/>
                  <a:pt x="6132" y="5047"/>
                </a:cubicBezTo>
                <a:cubicBezTo>
                  <a:pt x="6151" y="443"/>
                  <a:pt x="263" y="65"/>
                  <a:pt x="248" y="11"/>
                </a:cubicBezTo>
                <a:lnTo>
                  <a:pt x="11974" y="0"/>
                </a:lnTo>
                <a:cubicBezTo>
                  <a:pt x="11979" y="3337"/>
                  <a:pt x="11983" y="6674"/>
                  <a:pt x="11988" y="10011"/>
                </a:cubicBezTo>
                <a:close/>
              </a:path>
            </a:pathLst>
          </a:custGeom>
          <a:solidFill>
            <a:schemeClr val="accent6"/>
          </a:solidFill>
          <a:ln>
            <a:noFill/>
          </a:ln>
        </p:spPr>
        <p:txBody>
          <a:bodyPr lIns="3600000" rIns="360000" anchor="ctr"/>
          <a:lstStyle>
            <a:lvl1pPr marL="0" marR="0" indent="0" algn="r" defTabSz="914377" rtl="0" eaLnBrk="1" fontAlgn="auto" latinLnBrk="0" hangingPunct="1">
              <a:lnSpc>
                <a:spcPct val="125000"/>
              </a:lnSpc>
              <a:spcBef>
                <a:spcPts val="2000"/>
              </a:spcBef>
              <a:spcAft>
                <a:spcPts val="0"/>
              </a:spcAft>
              <a:buClrTx/>
              <a:buSzTx/>
              <a:buFontTx/>
              <a:buNone/>
              <a:tabLst/>
              <a:defRPr sz="1400" b="0"/>
            </a:lvl1pPr>
            <a:lvl5pPr marL="396000" marR="0" indent="0" algn="r" defTabSz="914377" rtl="0" eaLnBrk="1" fontAlgn="auto" latinLnBrk="0" hangingPunct="1">
              <a:lnSpc>
                <a:spcPct val="125000"/>
              </a:lnSpc>
              <a:spcBef>
                <a:spcPts val="2000"/>
              </a:spcBef>
              <a:spcAft>
                <a:spcPts val="0"/>
              </a:spcAft>
              <a:buClrTx/>
              <a:buSzTx/>
              <a:buFontTx/>
              <a:buNone/>
              <a:tabLst/>
              <a:defRPr/>
            </a:lvl5pPr>
          </a:lstStyle>
          <a:p>
            <a:r>
              <a:rPr lang="en-US" dirty="0"/>
              <a:t>Click on the icon to add an image. Image will automatically show in the custom placeholder/shape. To adjust the position within the placeholder, click on the image with the &lt;crop&gt; tool. This will enable the image to be moved within the boundaries of the placeholder. </a:t>
            </a:r>
          </a:p>
        </p:txBody>
      </p:sp>
      <p:sp>
        <p:nvSpPr>
          <p:cNvPr id="6" name="Slide Number Placeholder 5">
            <a:extLst>
              <a:ext uri="{FF2B5EF4-FFF2-40B4-BE49-F238E27FC236}">
                <a16:creationId xmlns:a16="http://schemas.microsoft.com/office/drawing/2014/main" id="{19A5FB10-33AF-DF4E-A402-7B3DB326B220}"/>
              </a:ext>
            </a:extLst>
          </p:cNvPr>
          <p:cNvSpPr>
            <a:spLocks noGrp="1"/>
          </p:cNvSpPr>
          <p:nvPr>
            <p:ph type="sldNum" sz="quarter" idx="12"/>
          </p:nvPr>
        </p:nvSpPr>
        <p:spPr/>
        <p:txBody>
          <a:bodyPr/>
          <a:lstStyle/>
          <a:p>
            <a:fld id="{FD15E2C3-2FDC-5443-A5D7-CEF7C1191BA7}" type="slidenum">
              <a:rPr lang="en-GB" smtClean="0"/>
              <a:t>‹#›</a:t>
            </a:fld>
            <a:endParaRPr lang="en-GB"/>
          </a:p>
        </p:txBody>
      </p:sp>
      <p:sp>
        <p:nvSpPr>
          <p:cNvPr id="10" name="Text Placeholder 31">
            <a:extLst>
              <a:ext uri="{FF2B5EF4-FFF2-40B4-BE49-F238E27FC236}">
                <a16:creationId xmlns:a16="http://schemas.microsoft.com/office/drawing/2014/main" id="{F02A4E0B-A84D-9845-9F84-46E48678C264}"/>
              </a:ext>
            </a:extLst>
          </p:cNvPr>
          <p:cNvSpPr>
            <a:spLocks noGrp="1"/>
          </p:cNvSpPr>
          <p:nvPr>
            <p:ph type="body" sz="quarter" idx="10" hasCustomPrompt="1"/>
          </p:nvPr>
        </p:nvSpPr>
        <p:spPr>
          <a:xfrm>
            <a:off x="479425" y="468312"/>
            <a:ext cx="6489700" cy="5132387"/>
          </a:xfrm>
        </p:spPr>
        <p:txBody>
          <a:bodyPr/>
          <a:lstStyle>
            <a:lvl1pPr marL="216000" indent="-216000">
              <a:lnSpc>
                <a:spcPct val="90000"/>
              </a:lnSpc>
              <a:spcBef>
                <a:spcPts val="0"/>
              </a:spcBef>
              <a:spcAft>
                <a:spcPts val="2200"/>
              </a:spcAft>
              <a:defRPr sz="3600" b="0">
                <a:solidFill>
                  <a:schemeClr val="bg1"/>
                </a:solidFill>
              </a:defRPr>
            </a:lvl1pPr>
            <a:lvl2pPr marL="216000" indent="0">
              <a:lnSpc>
                <a:spcPct val="90000"/>
              </a:lnSpc>
              <a:spcBef>
                <a:spcPts val="0"/>
              </a:spcBef>
              <a:spcAft>
                <a:spcPts val="2200"/>
              </a:spcAft>
              <a:buNone/>
              <a:defRPr sz="3600" b="0">
                <a:solidFill>
                  <a:schemeClr val="bg1"/>
                </a:solidFill>
              </a:defRPr>
            </a:lvl2pPr>
            <a:lvl3pPr marL="0" indent="0">
              <a:lnSpc>
                <a:spcPct val="90000"/>
              </a:lnSpc>
              <a:spcBef>
                <a:spcPts val="0"/>
              </a:spcBef>
              <a:spcAft>
                <a:spcPts val="2200"/>
              </a:spcAft>
              <a:buNone/>
              <a:defRPr sz="3600" b="0">
                <a:solidFill>
                  <a:schemeClr val="bg1"/>
                </a:solidFill>
              </a:defRPr>
            </a:lvl3pPr>
            <a:lvl4pPr marL="0" indent="0">
              <a:lnSpc>
                <a:spcPct val="90000"/>
              </a:lnSpc>
              <a:spcAft>
                <a:spcPts val="2200"/>
              </a:spcAft>
              <a:buNone/>
              <a:defRPr sz="3600" b="0">
                <a:solidFill>
                  <a:schemeClr val="bg1"/>
                </a:solidFill>
              </a:defRPr>
            </a:lvl4pPr>
            <a:lvl5pPr marL="0" indent="0">
              <a:lnSpc>
                <a:spcPct val="90000"/>
              </a:lnSpc>
              <a:spcAft>
                <a:spcPts val="2200"/>
              </a:spcAft>
              <a:buNone/>
              <a:defRPr sz="3600" b="0">
                <a:solidFill>
                  <a:schemeClr val="bg1"/>
                </a:solidFill>
              </a:defRPr>
            </a:lvl5pPr>
          </a:lstStyle>
          <a:p>
            <a:pPr lvl="0"/>
            <a:r>
              <a:rPr lang="en-GB" dirty="0"/>
              <a:t>“	[Quote/Statement slide: v3] First level &lt;Quote: Add a tab after quote for correct hanging indent alignment&gt;”</a:t>
            </a:r>
          </a:p>
          <a:p>
            <a:pPr lvl="1"/>
            <a:r>
              <a:rPr lang="en-GB" dirty="0"/>
              <a:t>Second level &lt;Second para after quote with correct indent&gt;”</a:t>
            </a:r>
          </a:p>
          <a:p>
            <a:pPr lvl="2"/>
            <a:r>
              <a:rPr lang="en-GB" dirty="0"/>
              <a:t>Third level &lt;Statement text with no indent&gt;</a:t>
            </a:r>
          </a:p>
        </p:txBody>
      </p:sp>
      <p:grpSp>
        <p:nvGrpSpPr>
          <p:cNvPr id="7" name="Graphic 4">
            <a:extLst>
              <a:ext uri="{FF2B5EF4-FFF2-40B4-BE49-F238E27FC236}">
                <a16:creationId xmlns:a16="http://schemas.microsoft.com/office/drawing/2014/main" id="{9DD8CE1A-1D72-0F40-807A-4DCE19C85BF6}"/>
              </a:ext>
            </a:extLst>
          </p:cNvPr>
          <p:cNvGrpSpPr>
            <a:grpSpLocks noChangeAspect="1"/>
          </p:cNvGrpSpPr>
          <p:nvPr userDrawn="1"/>
        </p:nvGrpSpPr>
        <p:grpSpPr>
          <a:xfrm>
            <a:off x="479425" y="6288746"/>
            <a:ext cx="1620000" cy="253259"/>
            <a:chOff x="9140641" y="465680"/>
            <a:chExt cx="2585413" cy="404185"/>
          </a:xfrm>
        </p:grpSpPr>
        <p:grpSp>
          <p:nvGrpSpPr>
            <p:cNvPr id="8" name="Graphic 4">
              <a:extLst>
                <a:ext uri="{FF2B5EF4-FFF2-40B4-BE49-F238E27FC236}">
                  <a16:creationId xmlns:a16="http://schemas.microsoft.com/office/drawing/2014/main" id="{FB7EDC64-0C0B-014F-974C-9F9FA03FAFDE}"/>
                </a:ext>
              </a:extLst>
            </p:cNvPr>
            <p:cNvGrpSpPr/>
            <p:nvPr/>
          </p:nvGrpSpPr>
          <p:grpSpPr>
            <a:xfrm>
              <a:off x="9140641" y="465680"/>
              <a:ext cx="502489" cy="404185"/>
              <a:chOff x="9140641" y="465680"/>
              <a:chExt cx="502489" cy="404185"/>
            </a:xfrm>
          </p:grpSpPr>
          <p:sp>
            <p:nvSpPr>
              <p:cNvPr id="25" name="Freeform 24">
                <a:extLst>
                  <a:ext uri="{FF2B5EF4-FFF2-40B4-BE49-F238E27FC236}">
                    <a16:creationId xmlns:a16="http://schemas.microsoft.com/office/drawing/2014/main" id="{F0478F3C-1300-3044-9902-D1535A15725E}"/>
                  </a:ext>
                </a:extLst>
              </p:cNvPr>
              <p:cNvSpPr/>
              <p:nvPr/>
            </p:nvSpPr>
            <p:spPr>
              <a:xfrm>
                <a:off x="9393318" y="465680"/>
                <a:ext cx="249813" cy="404023"/>
              </a:xfrm>
              <a:custGeom>
                <a:avLst/>
                <a:gdLst>
                  <a:gd name="connsiteX0" fmla="*/ 158281 w 249813"/>
                  <a:gd name="connsiteY0" fmla="*/ 202012 h 404023"/>
                  <a:gd name="connsiteX1" fmla="*/ 0 w 249813"/>
                  <a:gd name="connsiteY1" fmla="*/ 5105 h 404023"/>
                  <a:gd name="connsiteX2" fmla="*/ 45807 w 249813"/>
                  <a:gd name="connsiteY2" fmla="*/ 0 h 404023"/>
                  <a:gd name="connsiteX3" fmla="*/ 249813 w 249813"/>
                  <a:gd name="connsiteY3" fmla="*/ 202093 h 404023"/>
                  <a:gd name="connsiteX4" fmla="*/ 45807 w 249813"/>
                  <a:gd name="connsiteY4" fmla="*/ 404023 h 404023"/>
                  <a:gd name="connsiteX5" fmla="*/ 0 w 249813"/>
                  <a:gd name="connsiteY5" fmla="*/ 398918 h 404023"/>
                  <a:gd name="connsiteX6" fmla="*/ 158281 w 249813"/>
                  <a:gd name="connsiteY6" fmla="*/ 202012 h 4040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023">
                    <a:moveTo>
                      <a:pt x="158281" y="202012"/>
                    </a:moveTo>
                    <a:cubicBezTo>
                      <a:pt x="158281" y="106151"/>
                      <a:pt x="90551" y="25687"/>
                      <a:pt x="0" y="5105"/>
                    </a:cubicBezTo>
                    <a:cubicBezTo>
                      <a:pt x="14724" y="1783"/>
                      <a:pt x="30020" y="0"/>
                      <a:pt x="45807" y="0"/>
                    </a:cubicBezTo>
                    <a:cubicBezTo>
                      <a:pt x="158444" y="0"/>
                      <a:pt x="249813" y="90431"/>
                      <a:pt x="249813" y="202093"/>
                    </a:cubicBezTo>
                    <a:cubicBezTo>
                      <a:pt x="249813" y="313754"/>
                      <a:pt x="158444" y="404023"/>
                      <a:pt x="45807" y="404023"/>
                    </a:cubicBezTo>
                    <a:cubicBezTo>
                      <a:pt x="30020" y="404023"/>
                      <a:pt x="14724" y="402241"/>
                      <a:pt x="0" y="398918"/>
                    </a:cubicBezTo>
                    <a:cubicBezTo>
                      <a:pt x="90551" y="378336"/>
                      <a:pt x="158281" y="297791"/>
                      <a:pt x="158281" y="202012"/>
                    </a:cubicBezTo>
                  </a:path>
                </a:pathLst>
              </a:custGeom>
              <a:solidFill>
                <a:srgbClr val="FFFFFF"/>
              </a:solidFill>
              <a:ln w="8157"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2A4A945E-9D69-1B4C-981E-3F2C6082E0C1}"/>
                  </a:ext>
                </a:extLst>
              </p:cNvPr>
              <p:cNvSpPr/>
              <p:nvPr/>
            </p:nvSpPr>
            <p:spPr>
              <a:xfrm>
                <a:off x="9140641" y="465680"/>
                <a:ext cx="249813" cy="404185"/>
              </a:xfrm>
              <a:custGeom>
                <a:avLst/>
                <a:gdLst>
                  <a:gd name="connsiteX0" fmla="*/ 91533 w 249813"/>
                  <a:gd name="connsiteY0" fmla="*/ 202012 h 404185"/>
                  <a:gd name="connsiteX1" fmla="*/ 249813 w 249813"/>
                  <a:gd name="connsiteY1" fmla="*/ 5105 h 404185"/>
                  <a:gd name="connsiteX2" fmla="*/ 204006 w 249813"/>
                  <a:gd name="connsiteY2" fmla="*/ 0 h 404185"/>
                  <a:gd name="connsiteX3" fmla="*/ 0 w 249813"/>
                  <a:gd name="connsiteY3" fmla="*/ 202093 h 404185"/>
                  <a:gd name="connsiteX4" fmla="*/ 204006 w 249813"/>
                  <a:gd name="connsiteY4" fmla="*/ 404185 h 404185"/>
                  <a:gd name="connsiteX5" fmla="*/ 249813 w 249813"/>
                  <a:gd name="connsiteY5" fmla="*/ 399080 h 404185"/>
                  <a:gd name="connsiteX6" fmla="*/ 91533 w 249813"/>
                  <a:gd name="connsiteY6" fmla="*/ 202012 h 4041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185">
                    <a:moveTo>
                      <a:pt x="91533" y="202012"/>
                    </a:moveTo>
                    <a:cubicBezTo>
                      <a:pt x="91533" y="106151"/>
                      <a:pt x="159262" y="25687"/>
                      <a:pt x="249813" y="5105"/>
                    </a:cubicBezTo>
                    <a:cubicBezTo>
                      <a:pt x="235090" y="1783"/>
                      <a:pt x="219793" y="0"/>
                      <a:pt x="204006" y="0"/>
                    </a:cubicBezTo>
                    <a:cubicBezTo>
                      <a:pt x="91369" y="0"/>
                      <a:pt x="0" y="90431"/>
                      <a:pt x="0" y="202093"/>
                    </a:cubicBezTo>
                    <a:cubicBezTo>
                      <a:pt x="0" y="313754"/>
                      <a:pt x="91287" y="404185"/>
                      <a:pt x="204006" y="404185"/>
                    </a:cubicBezTo>
                    <a:cubicBezTo>
                      <a:pt x="219793" y="404185"/>
                      <a:pt x="235090" y="402403"/>
                      <a:pt x="249813" y="399080"/>
                    </a:cubicBezTo>
                    <a:cubicBezTo>
                      <a:pt x="159262" y="378336"/>
                      <a:pt x="91533" y="297791"/>
                      <a:pt x="91533" y="202012"/>
                    </a:cubicBezTo>
                  </a:path>
                </a:pathLst>
              </a:custGeom>
              <a:solidFill>
                <a:srgbClr val="2C88DD"/>
              </a:solidFill>
              <a:ln w="8157" cap="flat">
                <a:noFill/>
                <a:prstDash val="solid"/>
                <a:miter/>
              </a:ln>
            </p:spPr>
            <p:txBody>
              <a:bodyPr rtlCol="0" anchor="ctr"/>
              <a:lstStyle/>
              <a:p>
                <a:endParaRPr lang="en-US"/>
              </a:p>
            </p:txBody>
          </p:sp>
        </p:grpSp>
        <p:grpSp>
          <p:nvGrpSpPr>
            <p:cNvPr id="9" name="Graphic 4">
              <a:extLst>
                <a:ext uri="{FF2B5EF4-FFF2-40B4-BE49-F238E27FC236}">
                  <a16:creationId xmlns:a16="http://schemas.microsoft.com/office/drawing/2014/main" id="{59F4331F-5359-F14B-8C2F-DAFE42AA6559}"/>
                </a:ext>
              </a:extLst>
            </p:cNvPr>
            <p:cNvGrpSpPr/>
            <p:nvPr/>
          </p:nvGrpSpPr>
          <p:grpSpPr>
            <a:xfrm>
              <a:off x="9791923" y="571102"/>
              <a:ext cx="528994" cy="192774"/>
              <a:chOff x="9791923" y="571102"/>
              <a:chExt cx="528994" cy="192774"/>
            </a:xfrm>
            <a:solidFill>
              <a:srgbClr val="FFFFFF"/>
            </a:solidFill>
          </p:grpSpPr>
          <p:sp>
            <p:nvSpPr>
              <p:cNvPr id="22" name="Freeform 21">
                <a:extLst>
                  <a:ext uri="{FF2B5EF4-FFF2-40B4-BE49-F238E27FC236}">
                    <a16:creationId xmlns:a16="http://schemas.microsoft.com/office/drawing/2014/main" id="{6127BAFE-6531-F943-BF62-4AC22C8FA0A6}"/>
                  </a:ext>
                </a:extLst>
              </p:cNvPr>
              <p:cNvSpPr/>
              <p:nvPr/>
            </p:nvSpPr>
            <p:spPr>
              <a:xfrm>
                <a:off x="9791923" y="572723"/>
                <a:ext cx="158689" cy="189451"/>
              </a:xfrm>
              <a:custGeom>
                <a:avLst/>
                <a:gdLst>
                  <a:gd name="connsiteX0" fmla="*/ 0 w 158689"/>
                  <a:gd name="connsiteY0" fmla="*/ 189452 h 189451"/>
                  <a:gd name="connsiteX1" fmla="*/ 0 w 158689"/>
                  <a:gd name="connsiteY1" fmla="*/ 0 h 189451"/>
                  <a:gd name="connsiteX2" fmla="*/ 37137 w 158689"/>
                  <a:gd name="connsiteY2" fmla="*/ 0 h 189451"/>
                  <a:gd name="connsiteX3" fmla="*/ 118281 w 158689"/>
                  <a:gd name="connsiteY3" fmla="*/ 119359 h 189451"/>
                  <a:gd name="connsiteX4" fmla="*/ 118281 w 158689"/>
                  <a:gd name="connsiteY4" fmla="*/ 0 h 189451"/>
                  <a:gd name="connsiteX5" fmla="*/ 158690 w 158689"/>
                  <a:gd name="connsiteY5" fmla="*/ 0 h 189451"/>
                  <a:gd name="connsiteX6" fmla="*/ 158690 w 158689"/>
                  <a:gd name="connsiteY6" fmla="*/ 189452 h 189451"/>
                  <a:gd name="connsiteX7" fmla="*/ 121226 w 158689"/>
                  <a:gd name="connsiteY7" fmla="*/ 189452 h 189451"/>
                  <a:gd name="connsiteX8" fmla="*/ 40081 w 158689"/>
                  <a:gd name="connsiteY8" fmla="*/ 70092 h 189451"/>
                  <a:gd name="connsiteX9" fmla="*/ 40081 w 158689"/>
                  <a:gd name="connsiteY9" fmla="*/ 189452 h 189451"/>
                  <a:gd name="connsiteX10" fmla="*/ 0 w 158689"/>
                  <a:gd name="connsiteY10" fmla="*/ 189452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689" h="189451">
                    <a:moveTo>
                      <a:pt x="0" y="189452"/>
                    </a:moveTo>
                    <a:lnTo>
                      <a:pt x="0" y="0"/>
                    </a:lnTo>
                    <a:lnTo>
                      <a:pt x="37137" y="0"/>
                    </a:lnTo>
                    <a:lnTo>
                      <a:pt x="118281" y="119359"/>
                    </a:lnTo>
                    <a:lnTo>
                      <a:pt x="118281" y="0"/>
                    </a:lnTo>
                    <a:lnTo>
                      <a:pt x="158690" y="0"/>
                    </a:lnTo>
                    <a:lnTo>
                      <a:pt x="158690" y="189452"/>
                    </a:lnTo>
                    <a:lnTo>
                      <a:pt x="121226" y="189452"/>
                    </a:lnTo>
                    <a:lnTo>
                      <a:pt x="40081" y="70092"/>
                    </a:lnTo>
                    <a:lnTo>
                      <a:pt x="40081" y="189452"/>
                    </a:lnTo>
                    <a:lnTo>
                      <a:pt x="0" y="189452"/>
                    </a:lnTo>
                    <a:close/>
                  </a:path>
                </a:pathLst>
              </a:custGeom>
              <a:solidFill>
                <a:srgbClr val="FFFFFF"/>
              </a:solidFill>
              <a:ln w="8157"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540B0FB6-82E9-C348-B3DD-36AC7A6456CF}"/>
                  </a:ext>
                </a:extLst>
              </p:cNvPr>
              <p:cNvSpPr/>
              <p:nvPr/>
            </p:nvSpPr>
            <p:spPr>
              <a:xfrm>
                <a:off x="9984314" y="572723"/>
                <a:ext cx="157953" cy="189451"/>
              </a:xfrm>
              <a:custGeom>
                <a:avLst/>
                <a:gdLst>
                  <a:gd name="connsiteX0" fmla="*/ 0 w 157953"/>
                  <a:gd name="connsiteY0" fmla="*/ 0 h 189451"/>
                  <a:gd name="connsiteX1" fmla="*/ 40981 w 157953"/>
                  <a:gd name="connsiteY1" fmla="*/ 0 h 189451"/>
                  <a:gd name="connsiteX2" fmla="*/ 40981 w 157953"/>
                  <a:gd name="connsiteY2" fmla="*/ 76089 h 189451"/>
                  <a:gd name="connsiteX3" fmla="*/ 116972 w 157953"/>
                  <a:gd name="connsiteY3" fmla="*/ 76089 h 189451"/>
                  <a:gd name="connsiteX4" fmla="*/ 116972 w 157953"/>
                  <a:gd name="connsiteY4" fmla="*/ 0 h 189451"/>
                  <a:gd name="connsiteX5" fmla="*/ 157953 w 157953"/>
                  <a:gd name="connsiteY5" fmla="*/ 0 h 189451"/>
                  <a:gd name="connsiteX6" fmla="*/ 157953 w 157953"/>
                  <a:gd name="connsiteY6" fmla="*/ 189452 h 189451"/>
                  <a:gd name="connsiteX7" fmla="*/ 116972 w 157953"/>
                  <a:gd name="connsiteY7" fmla="*/ 189452 h 189451"/>
                  <a:gd name="connsiteX8" fmla="*/ 116972 w 157953"/>
                  <a:gd name="connsiteY8" fmla="*/ 111256 h 189451"/>
                  <a:gd name="connsiteX9" fmla="*/ 40981 w 157953"/>
                  <a:gd name="connsiteY9" fmla="*/ 111256 h 189451"/>
                  <a:gd name="connsiteX10" fmla="*/ 40981 w 157953"/>
                  <a:gd name="connsiteY10" fmla="*/ 189452 h 189451"/>
                  <a:gd name="connsiteX11" fmla="*/ 0 w 157953"/>
                  <a:gd name="connsiteY11" fmla="*/ 189452 h 189451"/>
                  <a:gd name="connsiteX12" fmla="*/ 0 w 157953"/>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953" h="189451">
                    <a:moveTo>
                      <a:pt x="0" y="0"/>
                    </a:moveTo>
                    <a:lnTo>
                      <a:pt x="40981" y="0"/>
                    </a:lnTo>
                    <a:lnTo>
                      <a:pt x="40981" y="76089"/>
                    </a:lnTo>
                    <a:lnTo>
                      <a:pt x="116972" y="76089"/>
                    </a:lnTo>
                    <a:lnTo>
                      <a:pt x="116972" y="0"/>
                    </a:lnTo>
                    <a:lnTo>
                      <a:pt x="157953" y="0"/>
                    </a:lnTo>
                    <a:lnTo>
                      <a:pt x="157953" y="189452"/>
                    </a:lnTo>
                    <a:lnTo>
                      <a:pt x="116972" y="189452"/>
                    </a:lnTo>
                    <a:lnTo>
                      <a:pt x="116972" y="111256"/>
                    </a:lnTo>
                    <a:lnTo>
                      <a:pt x="40981" y="111256"/>
                    </a:lnTo>
                    <a:lnTo>
                      <a:pt x="40981"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4B82D009-F867-6347-8D97-CE708804FE1D}"/>
                  </a:ext>
                </a:extLst>
              </p:cNvPr>
              <p:cNvSpPr/>
              <p:nvPr/>
            </p:nvSpPr>
            <p:spPr>
              <a:xfrm>
                <a:off x="10167052" y="571102"/>
                <a:ext cx="153864" cy="192774"/>
              </a:xfrm>
              <a:custGeom>
                <a:avLst/>
                <a:gdLst>
                  <a:gd name="connsiteX0" fmla="*/ 40163 w 153864"/>
                  <a:gd name="connsiteY0" fmla="*/ 129407 h 192774"/>
                  <a:gd name="connsiteX1" fmla="*/ 79754 w 153864"/>
                  <a:gd name="connsiteY1" fmla="*/ 160523 h 192774"/>
                  <a:gd name="connsiteX2" fmla="*/ 112555 w 153864"/>
                  <a:gd name="connsiteY2" fmla="*/ 137511 h 192774"/>
                  <a:gd name="connsiteX3" fmla="*/ 65030 w 153864"/>
                  <a:gd name="connsiteY3" fmla="*/ 112067 h 192774"/>
                  <a:gd name="connsiteX4" fmla="*/ 4335 w 153864"/>
                  <a:gd name="connsiteY4" fmla="*/ 57370 h 192774"/>
                  <a:gd name="connsiteX5" fmla="*/ 75664 w 153864"/>
                  <a:gd name="connsiteY5" fmla="*/ 0 h 192774"/>
                  <a:gd name="connsiteX6" fmla="*/ 150019 w 153864"/>
                  <a:gd name="connsiteY6" fmla="*/ 59558 h 192774"/>
                  <a:gd name="connsiteX7" fmla="*/ 109856 w 153864"/>
                  <a:gd name="connsiteY7" fmla="*/ 59558 h 192774"/>
                  <a:gd name="connsiteX8" fmla="*/ 75664 w 153864"/>
                  <a:gd name="connsiteY8" fmla="*/ 32494 h 192774"/>
                  <a:gd name="connsiteX9" fmla="*/ 45644 w 153864"/>
                  <a:gd name="connsiteY9" fmla="*/ 54453 h 192774"/>
                  <a:gd name="connsiteX10" fmla="*/ 92351 w 153864"/>
                  <a:gd name="connsiteY10" fmla="*/ 79087 h 192774"/>
                  <a:gd name="connsiteX11" fmla="*/ 153863 w 153864"/>
                  <a:gd name="connsiteY11" fmla="*/ 132973 h 192774"/>
                  <a:gd name="connsiteX12" fmla="*/ 79263 w 153864"/>
                  <a:gd name="connsiteY12" fmla="*/ 192774 h 192774"/>
                  <a:gd name="connsiteX13" fmla="*/ 0 w 153864"/>
                  <a:gd name="connsiteY13" fmla="*/ 128921 h 192774"/>
                  <a:gd name="connsiteX14" fmla="*/ 40163 w 153864"/>
                  <a:gd name="connsiteY14" fmla="*/ 129407 h 192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864" h="192774">
                    <a:moveTo>
                      <a:pt x="40163" y="129407"/>
                    </a:moveTo>
                    <a:cubicBezTo>
                      <a:pt x="41554" y="147802"/>
                      <a:pt x="56277" y="160523"/>
                      <a:pt x="79754" y="160523"/>
                    </a:cubicBezTo>
                    <a:cubicBezTo>
                      <a:pt x="98568" y="160523"/>
                      <a:pt x="112555" y="152420"/>
                      <a:pt x="112555" y="137511"/>
                    </a:cubicBezTo>
                    <a:cubicBezTo>
                      <a:pt x="112555" y="121547"/>
                      <a:pt x="97013" y="118306"/>
                      <a:pt x="65030" y="112067"/>
                    </a:cubicBezTo>
                    <a:cubicBezTo>
                      <a:pt x="32801" y="106151"/>
                      <a:pt x="4335" y="95860"/>
                      <a:pt x="4335" y="57370"/>
                    </a:cubicBezTo>
                    <a:cubicBezTo>
                      <a:pt x="4335" y="23823"/>
                      <a:pt x="32474" y="0"/>
                      <a:pt x="75664" y="0"/>
                    </a:cubicBezTo>
                    <a:cubicBezTo>
                      <a:pt x="120735" y="0"/>
                      <a:pt x="149446" y="23256"/>
                      <a:pt x="150019" y="59558"/>
                    </a:cubicBezTo>
                    <a:lnTo>
                      <a:pt x="109856" y="59558"/>
                    </a:lnTo>
                    <a:cubicBezTo>
                      <a:pt x="107974" y="43595"/>
                      <a:pt x="95623" y="32494"/>
                      <a:pt x="75664" y="32494"/>
                    </a:cubicBezTo>
                    <a:cubicBezTo>
                      <a:pt x="58159" y="32494"/>
                      <a:pt x="45644" y="39786"/>
                      <a:pt x="45644" y="54453"/>
                    </a:cubicBezTo>
                    <a:cubicBezTo>
                      <a:pt x="45644" y="69849"/>
                      <a:pt x="60695" y="73090"/>
                      <a:pt x="92351" y="79087"/>
                    </a:cubicBezTo>
                    <a:cubicBezTo>
                      <a:pt x="125152" y="85002"/>
                      <a:pt x="154109" y="94807"/>
                      <a:pt x="153863" y="132973"/>
                    </a:cubicBezTo>
                    <a:cubicBezTo>
                      <a:pt x="153618" y="168465"/>
                      <a:pt x="124089" y="192774"/>
                      <a:pt x="79263" y="192774"/>
                    </a:cubicBezTo>
                    <a:cubicBezTo>
                      <a:pt x="30593" y="192774"/>
                      <a:pt x="327" y="167330"/>
                      <a:pt x="0" y="128921"/>
                    </a:cubicBezTo>
                    <a:lnTo>
                      <a:pt x="40163" y="129407"/>
                    </a:lnTo>
                    <a:close/>
                  </a:path>
                </a:pathLst>
              </a:custGeom>
              <a:solidFill>
                <a:srgbClr val="FFFFFF"/>
              </a:solidFill>
              <a:ln w="8157" cap="flat">
                <a:noFill/>
                <a:prstDash val="solid"/>
                <a:miter/>
              </a:ln>
            </p:spPr>
            <p:txBody>
              <a:bodyPr rtlCol="0" anchor="ctr"/>
              <a:lstStyle/>
              <a:p>
                <a:endParaRPr lang="en-US"/>
              </a:p>
            </p:txBody>
          </p:sp>
        </p:grpSp>
        <p:grpSp>
          <p:nvGrpSpPr>
            <p:cNvPr id="11" name="Graphic 4">
              <a:extLst>
                <a:ext uri="{FF2B5EF4-FFF2-40B4-BE49-F238E27FC236}">
                  <a16:creationId xmlns:a16="http://schemas.microsoft.com/office/drawing/2014/main" id="{5D019028-26D5-9544-A338-E1E7A2D3F858}"/>
                </a:ext>
              </a:extLst>
            </p:cNvPr>
            <p:cNvGrpSpPr/>
            <p:nvPr/>
          </p:nvGrpSpPr>
          <p:grpSpPr>
            <a:xfrm>
              <a:off x="10401242" y="572723"/>
              <a:ext cx="1324812" cy="243580"/>
              <a:chOff x="10401242" y="572723"/>
              <a:chExt cx="1324812" cy="243580"/>
            </a:xfrm>
            <a:solidFill>
              <a:srgbClr val="FFFFFF"/>
            </a:solidFill>
          </p:grpSpPr>
          <p:sp>
            <p:nvSpPr>
              <p:cNvPr id="12" name="Freeform 11">
                <a:extLst>
                  <a:ext uri="{FF2B5EF4-FFF2-40B4-BE49-F238E27FC236}">
                    <a16:creationId xmlns:a16="http://schemas.microsoft.com/office/drawing/2014/main" id="{32A463FF-9A41-7D4F-8F09-AF85E4E6636C}"/>
                  </a:ext>
                </a:extLst>
              </p:cNvPr>
              <p:cNvSpPr/>
              <p:nvPr/>
            </p:nvSpPr>
            <p:spPr>
              <a:xfrm>
                <a:off x="10401242" y="572723"/>
                <a:ext cx="131368" cy="189451"/>
              </a:xfrm>
              <a:custGeom>
                <a:avLst/>
                <a:gdLst>
                  <a:gd name="connsiteX0" fmla="*/ 0 w 131368"/>
                  <a:gd name="connsiteY0" fmla="*/ 0 h 189451"/>
                  <a:gd name="connsiteX1" fmla="*/ 128424 w 131368"/>
                  <a:gd name="connsiteY1" fmla="*/ 0 h 189451"/>
                  <a:gd name="connsiteX2" fmla="*/ 128424 w 131368"/>
                  <a:gd name="connsiteY2" fmla="*/ 34925 h 189451"/>
                  <a:gd name="connsiteX3" fmla="*/ 40981 w 131368"/>
                  <a:gd name="connsiteY3" fmla="*/ 34925 h 189451"/>
                  <a:gd name="connsiteX4" fmla="*/ 40981 w 131368"/>
                  <a:gd name="connsiteY4" fmla="*/ 77385 h 189451"/>
                  <a:gd name="connsiteX5" fmla="*/ 111983 w 131368"/>
                  <a:gd name="connsiteY5" fmla="*/ 77385 h 189451"/>
                  <a:gd name="connsiteX6" fmla="*/ 111983 w 131368"/>
                  <a:gd name="connsiteY6" fmla="*/ 110689 h 189451"/>
                  <a:gd name="connsiteX7" fmla="*/ 40981 w 131368"/>
                  <a:gd name="connsiteY7" fmla="*/ 110689 h 189451"/>
                  <a:gd name="connsiteX8" fmla="*/ 40981 w 131368"/>
                  <a:gd name="connsiteY8" fmla="*/ 154527 h 189451"/>
                  <a:gd name="connsiteX9" fmla="*/ 131369 w 131368"/>
                  <a:gd name="connsiteY9" fmla="*/ 154527 h 189451"/>
                  <a:gd name="connsiteX10" fmla="*/ 131369 w 131368"/>
                  <a:gd name="connsiteY10" fmla="*/ 189452 h 189451"/>
                  <a:gd name="connsiteX11" fmla="*/ 0 w 131368"/>
                  <a:gd name="connsiteY11" fmla="*/ 189452 h 189451"/>
                  <a:gd name="connsiteX12" fmla="*/ 0 w 131368"/>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1368" h="189451">
                    <a:moveTo>
                      <a:pt x="0" y="0"/>
                    </a:moveTo>
                    <a:lnTo>
                      <a:pt x="128424" y="0"/>
                    </a:lnTo>
                    <a:lnTo>
                      <a:pt x="128424" y="34925"/>
                    </a:lnTo>
                    <a:lnTo>
                      <a:pt x="40981" y="34925"/>
                    </a:lnTo>
                    <a:lnTo>
                      <a:pt x="40981" y="77385"/>
                    </a:lnTo>
                    <a:lnTo>
                      <a:pt x="111983" y="77385"/>
                    </a:lnTo>
                    <a:lnTo>
                      <a:pt x="111983" y="110689"/>
                    </a:lnTo>
                    <a:lnTo>
                      <a:pt x="40981" y="110689"/>
                    </a:lnTo>
                    <a:lnTo>
                      <a:pt x="40981" y="154527"/>
                    </a:lnTo>
                    <a:lnTo>
                      <a:pt x="131369" y="154527"/>
                    </a:lnTo>
                    <a:lnTo>
                      <a:pt x="131369"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EE3A287C-4E42-4040-A404-9CC352102AE6}"/>
                  </a:ext>
                </a:extLst>
              </p:cNvPr>
              <p:cNvSpPr/>
              <p:nvPr/>
            </p:nvSpPr>
            <p:spPr>
              <a:xfrm>
                <a:off x="10556414" y="621416"/>
                <a:ext cx="219956" cy="140758"/>
              </a:xfrm>
              <a:custGeom>
                <a:avLst/>
                <a:gdLst>
                  <a:gd name="connsiteX0" fmla="*/ 219957 w 219956"/>
                  <a:gd name="connsiteY0" fmla="*/ 60943 h 140758"/>
                  <a:gd name="connsiteX1" fmla="*/ 219957 w 219956"/>
                  <a:gd name="connsiteY1" fmla="*/ 140759 h 140758"/>
                  <a:gd name="connsiteX2" fmla="*/ 181430 w 219956"/>
                  <a:gd name="connsiteY2" fmla="*/ 140759 h 140758"/>
                  <a:gd name="connsiteX3" fmla="*/ 181430 w 219956"/>
                  <a:gd name="connsiteY3" fmla="*/ 63130 h 140758"/>
                  <a:gd name="connsiteX4" fmla="*/ 157135 w 219956"/>
                  <a:gd name="connsiteY4" fmla="*/ 31447 h 140758"/>
                  <a:gd name="connsiteX5" fmla="*/ 129242 w 219956"/>
                  <a:gd name="connsiteY5" fmla="*/ 64751 h 140758"/>
                  <a:gd name="connsiteX6" fmla="*/ 129242 w 219956"/>
                  <a:gd name="connsiteY6" fmla="*/ 140759 h 140758"/>
                  <a:gd name="connsiteX7" fmla="*/ 90715 w 219956"/>
                  <a:gd name="connsiteY7" fmla="*/ 140759 h 140758"/>
                  <a:gd name="connsiteX8" fmla="*/ 90715 w 219956"/>
                  <a:gd name="connsiteY8" fmla="*/ 63130 h 140758"/>
                  <a:gd name="connsiteX9" fmla="*/ 66093 w 219956"/>
                  <a:gd name="connsiteY9" fmla="*/ 31447 h 140758"/>
                  <a:gd name="connsiteX10" fmla="*/ 38527 w 219956"/>
                  <a:gd name="connsiteY10" fmla="*/ 64994 h 140758"/>
                  <a:gd name="connsiteX11" fmla="*/ 38527 w 219956"/>
                  <a:gd name="connsiteY11" fmla="*/ 140759 h 140758"/>
                  <a:gd name="connsiteX12" fmla="*/ 0 w 219956"/>
                  <a:gd name="connsiteY12" fmla="*/ 140759 h 140758"/>
                  <a:gd name="connsiteX13" fmla="*/ 0 w 219956"/>
                  <a:gd name="connsiteY13" fmla="*/ 1628 h 140758"/>
                  <a:gd name="connsiteX14" fmla="*/ 33619 w 219956"/>
                  <a:gd name="connsiteY14" fmla="*/ 1628 h 140758"/>
                  <a:gd name="connsiteX15" fmla="*/ 37137 w 219956"/>
                  <a:gd name="connsiteY15" fmla="*/ 18968 h 140758"/>
                  <a:gd name="connsiteX16" fmla="*/ 78363 w 219956"/>
                  <a:gd name="connsiteY16" fmla="*/ 7 h 140758"/>
                  <a:gd name="connsiteX17" fmla="*/ 120408 w 219956"/>
                  <a:gd name="connsiteY17" fmla="*/ 23506 h 140758"/>
                  <a:gd name="connsiteX18" fmla="*/ 167933 w 219956"/>
                  <a:gd name="connsiteY18" fmla="*/ 7 h 140758"/>
                  <a:gd name="connsiteX19" fmla="*/ 219957 w 219956"/>
                  <a:gd name="connsiteY19" fmla="*/ 60943 h 140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9956" h="140758">
                    <a:moveTo>
                      <a:pt x="219957" y="60943"/>
                    </a:moveTo>
                    <a:lnTo>
                      <a:pt x="219957" y="140759"/>
                    </a:lnTo>
                    <a:lnTo>
                      <a:pt x="181430" y="140759"/>
                    </a:lnTo>
                    <a:lnTo>
                      <a:pt x="181430" y="63130"/>
                    </a:lnTo>
                    <a:cubicBezTo>
                      <a:pt x="181430" y="42305"/>
                      <a:pt x="173822" y="31447"/>
                      <a:pt x="157135" y="31447"/>
                    </a:cubicBezTo>
                    <a:cubicBezTo>
                      <a:pt x="140448" y="31447"/>
                      <a:pt x="129242" y="43602"/>
                      <a:pt x="129242" y="64751"/>
                    </a:cubicBezTo>
                    <a:lnTo>
                      <a:pt x="129242" y="140759"/>
                    </a:lnTo>
                    <a:lnTo>
                      <a:pt x="90715" y="140759"/>
                    </a:lnTo>
                    <a:lnTo>
                      <a:pt x="90715" y="63130"/>
                    </a:lnTo>
                    <a:cubicBezTo>
                      <a:pt x="90715" y="42305"/>
                      <a:pt x="83108" y="31447"/>
                      <a:pt x="66093" y="31447"/>
                    </a:cubicBezTo>
                    <a:cubicBezTo>
                      <a:pt x="49407" y="31447"/>
                      <a:pt x="38527" y="44169"/>
                      <a:pt x="38527" y="64994"/>
                    </a:cubicBezTo>
                    <a:lnTo>
                      <a:pt x="38527" y="140759"/>
                    </a:lnTo>
                    <a:lnTo>
                      <a:pt x="0" y="140759"/>
                    </a:lnTo>
                    <a:lnTo>
                      <a:pt x="0" y="1628"/>
                    </a:lnTo>
                    <a:lnTo>
                      <a:pt x="33619" y="1628"/>
                    </a:lnTo>
                    <a:lnTo>
                      <a:pt x="37137" y="18968"/>
                    </a:lnTo>
                    <a:cubicBezTo>
                      <a:pt x="45644" y="8110"/>
                      <a:pt x="57914" y="331"/>
                      <a:pt x="78363" y="7"/>
                    </a:cubicBezTo>
                    <a:cubicBezTo>
                      <a:pt x="95541" y="-236"/>
                      <a:pt x="111655" y="5922"/>
                      <a:pt x="120408" y="23506"/>
                    </a:cubicBezTo>
                    <a:cubicBezTo>
                      <a:pt x="130224" y="8596"/>
                      <a:pt x="146665" y="7"/>
                      <a:pt x="167933" y="7"/>
                    </a:cubicBezTo>
                    <a:cubicBezTo>
                      <a:pt x="196971" y="7"/>
                      <a:pt x="219957" y="16294"/>
                      <a:pt x="219957" y="60943"/>
                    </a:cubicBezTo>
                    <a:close/>
                  </a:path>
                </a:pathLst>
              </a:custGeom>
              <a:solidFill>
                <a:srgbClr val="FFFFFF"/>
              </a:solidFill>
              <a:ln w="8157"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7BAD5148-14D2-264A-8802-652F7D889224}"/>
                  </a:ext>
                </a:extLst>
              </p:cNvPr>
              <p:cNvSpPr/>
              <p:nvPr/>
            </p:nvSpPr>
            <p:spPr>
              <a:xfrm>
                <a:off x="10803774" y="621421"/>
                <a:ext cx="145928" cy="194882"/>
              </a:xfrm>
              <a:custGeom>
                <a:avLst/>
                <a:gdLst>
                  <a:gd name="connsiteX0" fmla="*/ 145929 w 145928"/>
                  <a:gd name="connsiteY0" fmla="*/ 71471 h 194882"/>
                  <a:gd name="connsiteX1" fmla="*/ 80899 w 145928"/>
                  <a:gd name="connsiteY1" fmla="*/ 142374 h 194882"/>
                  <a:gd name="connsiteX2" fmla="*/ 38527 w 145928"/>
                  <a:gd name="connsiteY2" fmla="*/ 123170 h 194882"/>
                  <a:gd name="connsiteX3" fmla="*/ 38527 w 145928"/>
                  <a:gd name="connsiteY3" fmla="*/ 194882 h 194882"/>
                  <a:gd name="connsiteX4" fmla="*/ 0 w 145928"/>
                  <a:gd name="connsiteY4" fmla="*/ 194882 h 194882"/>
                  <a:gd name="connsiteX5" fmla="*/ 0 w 145928"/>
                  <a:gd name="connsiteY5" fmla="*/ 1622 h 194882"/>
                  <a:gd name="connsiteX6" fmla="*/ 33619 w 145928"/>
                  <a:gd name="connsiteY6" fmla="*/ 1622 h 194882"/>
                  <a:gd name="connsiteX7" fmla="*/ 37464 w 145928"/>
                  <a:gd name="connsiteY7" fmla="*/ 20827 h 194882"/>
                  <a:gd name="connsiteX8" fmla="*/ 80654 w 145928"/>
                  <a:gd name="connsiteY8" fmla="*/ 2 h 194882"/>
                  <a:gd name="connsiteX9" fmla="*/ 145929 w 145928"/>
                  <a:gd name="connsiteY9" fmla="*/ 71471 h 194882"/>
                  <a:gd name="connsiteX10" fmla="*/ 106911 w 145928"/>
                  <a:gd name="connsiteY10" fmla="*/ 70904 h 194882"/>
                  <a:gd name="connsiteX11" fmla="*/ 72228 w 145928"/>
                  <a:gd name="connsiteY11" fmla="*/ 31118 h 194882"/>
                  <a:gd name="connsiteX12" fmla="*/ 38036 w 145928"/>
                  <a:gd name="connsiteY12" fmla="*/ 70904 h 194882"/>
                  <a:gd name="connsiteX13" fmla="*/ 72228 w 145928"/>
                  <a:gd name="connsiteY13" fmla="*/ 111258 h 194882"/>
                  <a:gd name="connsiteX14" fmla="*/ 106911 w 145928"/>
                  <a:gd name="connsiteY14" fmla="*/ 70904 h 194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928" h="194882">
                    <a:moveTo>
                      <a:pt x="145929" y="71471"/>
                    </a:moveTo>
                    <a:cubicBezTo>
                      <a:pt x="145929" y="114742"/>
                      <a:pt x="118608" y="142374"/>
                      <a:pt x="80899" y="142374"/>
                    </a:cubicBezTo>
                    <a:cubicBezTo>
                      <a:pt x="61513" y="142374"/>
                      <a:pt x="47607" y="134514"/>
                      <a:pt x="38527" y="123170"/>
                    </a:cubicBezTo>
                    <a:lnTo>
                      <a:pt x="38527" y="194882"/>
                    </a:lnTo>
                    <a:lnTo>
                      <a:pt x="0" y="194882"/>
                    </a:lnTo>
                    <a:lnTo>
                      <a:pt x="0" y="1622"/>
                    </a:lnTo>
                    <a:lnTo>
                      <a:pt x="33619" y="1622"/>
                    </a:lnTo>
                    <a:lnTo>
                      <a:pt x="37464" y="20827"/>
                    </a:lnTo>
                    <a:cubicBezTo>
                      <a:pt x="46462" y="8915"/>
                      <a:pt x="60695" y="2"/>
                      <a:pt x="80654" y="2"/>
                    </a:cubicBezTo>
                    <a:cubicBezTo>
                      <a:pt x="118608" y="-242"/>
                      <a:pt x="145929" y="27633"/>
                      <a:pt x="145929" y="71471"/>
                    </a:cubicBezTo>
                    <a:close/>
                    <a:moveTo>
                      <a:pt x="106911" y="70904"/>
                    </a:moveTo>
                    <a:cubicBezTo>
                      <a:pt x="106911" y="47324"/>
                      <a:pt x="93251" y="31118"/>
                      <a:pt x="72228" y="31118"/>
                    </a:cubicBezTo>
                    <a:cubicBezTo>
                      <a:pt x="51206" y="31118"/>
                      <a:pt x="38036" y="47324"/>
                      <a:pt x="38036" y="70904"/>
                    </a:cubicBezTo>
                    <a:cubicBezTo>
                      <a:pt x="38036" y="94727"/>
                      <a:pt x="51124" y="111258"/>
                      <a:pt x="72228" y="111258"/>
                    </a:cubicBezTo>
                    <a:cubicBezTo>
                      <a:pt x="93251" y="111258"/>
                      <a:pt x="106911" y="94727"/>
                      <a:pt x="106911" y="70904"/>
                    </a:cubicBezTo>
                    <a:close/>
                  </a:path>
                </a:pathLst>
              </a:custGeom>
              <a:solidFill>
                <a:srgbClr val="FFFFFF"/>
              </a:solidFill>
              <a:ln w="8157"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DD7FF78A-4C81-044D-A43C-B25F4E95E4A9}"/>
                  </a:ext>
                </a:extLst>
              </p:cNvPr>
              <p:cNvSpPr/>
              <p:nvPr/>
            </p:nvSpPr>
            <p:spPr>
              <a:xfrm>
                <a:off x="10972034" y="572723"/>
                <a:ext cx="38527" cy="189451"/>
              </a:xfrm>
              <a:custGeom>
                <a:avLst/>
                <a:gdLst>
                  <a:gd name="connsiteX0" fmla="*/ 0 w 38527"/>
                  <a:gd name="connsiteY0" fmla="*/ 0 h 189451"/>
                  <a:gd name="connsiteX1" fmla="*/ 38527 w 38527"/>
                  <a:gd name="connsiteY1" fmla="*/ 0 h 189451"/>
                  <a:gd name="connsiteX2" fmla="*/ 38527 w 38527"/>
                  <a:gd name="connsiteY2" fmla="*/ 189452 h 189451"/>
                  <a:gd name="connsiteX3" fmla="*/ 0 w 38527"/>
                  <a:gd name="connsiteY3" fmla="*/ 189452 h 189451"/>
                  <a:gd name="connsiteX4" fmla="*/ 0 w 38527"/>
                  <a:gd name="connsiteY4" fmla="*/ 0 h 1894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527" h="189451">
                    <a:moveTo>
                      <a:pt x="0" y="0"/>
                    </a:moveTo>
                    <a:lnTo>
                      <a:pt x="38527" y="0"/>
                    </a:lnTo>
                    <a:lnTo>
                      <a:pt x="38527"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A757537B-72DA-2049-AAE1-84FB6B662C62}"/>
                  </a:ext>
                </a:extLst>
              </p:cNvPr>
              <p:cNvSpPr/>
              <p:nvPr/>
            </p:nvSpPr>
            <p:spPr>
              <a:xfrm>
                <a:off x="11032483" y="621504"/>
                <a:ext cx="148055" cy="142291"/>
              </a:xfrm>
              <a:custGeom>
                <a:avLst/>
                <a:gdLst>
                  <a:gd name="connsiteX0" fmla="*/ 0 w 148055"/>
                  <a:gd name="connsiteY0" fmla="*/ 71146 h 142291"/>
                  <a:gd name="connsiteX1" fmla="*/ 74028 w 148055"/>
                  <a:gd name="connsiteY1" fmla="*/ 0 h 142291"/>
                  <a:gd name="connsiteX2" fmla="*/ 148056 w 148055"/>
                  <a:gd name="connsiteY2" fmla="*/ 71146 h 142291"/>
                  <a:gd name="connsiteX3" fmla="*/ 74028 w 148055"/>
                  <a:gd name="connsiteY3" fmla="*/ 142291 h 142291"/>
                  <a:gd name="connsiteX4" fmla="*/ 0 w 148055"/>
                  <a:gd name="connsiteY4" fmla="*/ 71146 h 142291"/>
                  <a:gd name="connsiteX5" fmla="*/ 108956 w 148055"/>
                  <a:gd name="connsiteY5" fmla="*/ 71146 h 142291"/>
                  <a:gd name="connsiteX6" fmla="*/ 74028 w 148055"/>
                  <a:gd name="connsiteY6" fmla="*/ 31116 h 142291"/>
                  <a:gd name="connsiteX7" fmla="*/ 39345 w 148055"/>
                  <a:gd name="connsiteY7" fmla="*/ 71146 h 142291"/>
                  <a:gd name="connsiteX8" fmla="*/ 74028 w 148055"/>
                  <a:gd name="connsiteY8" fmla="*/ 111175 h 142291"/>
                  <a:gd name="connsiteX9" fmla="*/ 108956 w 148055"/>
                  <a:gd name="connsiteY9" fmla="*/ 71146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055" h="142291">
                    <a:moveTo>
                      <a:pt x="0" y="71146"/>
                    </a:moveTo>
                    <a:cubicBezTo>
                      <a:pt x="0" y="28361"/>
                      <a:pt x="29202" y="0"/>
                      <a:pt x="74028" y="0"/>
                    </a:cubicBezTo>
                    <a:cubicBezTo>
                      <a:pt x="118854" y="0"/>
                      <a:pt x="148056" y="28442"/>
                      <a:pt x="148056" y="71146"/>
                    </a:cubicBezTo>
                    <a:cubicBezTo>
                      <a:pt x="148056" y="114173"/>
                      <a:pt x="118854" y="142291"/>
                      <a:pt x="74028" y="142291"/>
                    </a:cubicBezTo>
                    <a:cubicBezTo>
                      <a:pt x="29202" y="142291"/>
                      <a:pt x="0" y="113849"/>
                      <a:pt x="0" y="71146"/>
                    </a:cubicBezTo>
                    <a:close/>
                    <a:moveTo>
                      <a:pt x="108956" y="71146"/>
                    </a:moveTo>
                    <a:cubicBezTo>
                      <a:pt x="108956" y="47566"/>
                      <a:pt x="95541" y="31116"/>
                      <a:pt x="74028" y="31116"/>
                    </a:cubicBezTo>
                    <a:cubicBezTo>
                      <a:pt x="52433" y="31116"/>
                      <a:pt x="39345" y="47647"/>
                      <a:pt x="39345" y="71146"/>
                    </a:cubicBezTo>
                    <a:cubicBezTo>
                      <a:pt x="39345" y="94645"/>
                      <a:pt x="52433" y="111175"/>
                      <a:pt x="74028" y="111175"/>
                    </a:cubicBezTo>
                    <a:cubicBezTo>
                      <a:pt x="95623" y="111175"/>
                      <a:pt x="108956" y="94645"/>
                      <a:pt x="108956" y="71146"/>
                    </a:cubicBezTo>
                    <a:close/>
                  </a:path>
                </a:pathLst>
              </a:custGeom>
              <a:solidFill>
                <a:srgbClr val="FFFFFF"/>
              </a:solidFill>
              <a:ln w="8157"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50222B47-79D5-B140-8F28-3D34BD224D70}"/>
                  </a:ext>
                </a:extLst>
              </p:cNvPr>
              <p:cNvSpPr/>
              <p:nvPr/>
            </p:nvSpPr>
            <p:spPr>
              <a:xfrm>
                <a:off x="11182093" y="623044"/>
                <a:ext cx="149610" cy="193179"/>
              </a:xfrm>
              <a:custGeom>
                <a:avLst/>
                <a:gdLst>
                  <a:gd name="connsiteX0" fmla="*/ 0 w 149610"/>
                  <a:gd name="connsiteY0" fmla="*/ 0 h 193179"/>
                  <a:gd name="connsiteX1" fmla="*/ 40981 w 149610"/>
                  <a:gd name="connsiteY1" fmla="*/ 0 h 193179"/>
                  <a:gd name="connsiteX2" fmla="*/ 75091 w 149610"/>
                  <a:gd name="connsiteY2" fmla="*/ 99021 h 193179"/>
                  <a:gd name="connsiteX3" fmla="*/ 108383 w 149610"/>
                  <a:gd name="connsiteY3" fmla="*/ 0 h 193179"/>
                  <a:gd name="connsiteX4" fmla="*/ 149610 w 149610"/>
                  <a:gd name="connsiteY4" fmla="*/ 0 h 193179"/>
                  <a:gd name="connsiteX5" fmla="*/ 87361 w 149610"/>
                  <a:gd name="connsiteY5" fmla="*/ 158822 h 193179"/>
                  <a:gd name="connsiteX6" fmla="*/ 49652 w 149610"/>
                  <a:gd name="connsiteY6" fmla="*/ 193179 h 193179"/>
                  <a:gd name="connsiteX7" fmla="*/ 12188 w 149610"/>
                  <a:gd name="connsiteY7" fmla="*/ 193179 h 193179"/>
                  <a:gd name="connsiteX8" fmla="*/ 12188 w 149610"/>
                  <a:gd name="connsiteY8" fmla="*/ 161010 h 193179"/>
                  <a:gd name="connsiteX9" fmla="*/ 33538 w 149610"/>
                  <a:gd name="connsiteY9" fmla="*/ 161010 h 193179"/>
                  <a:gd name="connsiteX10" fmla="*/ 50470 w 149610"/>
                  <a:gd name="connsiteY10" fmla="*/ 149098 h 193179"/>
                  <a:gd name="connsiteX11" fmla="*/ 53987 w 149610"/>
                  <a:gd name="connsiteY11" fmla="*/ 139860 h 193179"/>
                  <a:gd name="connsiteX12" fmla="*/ 0 w 149610"/>
                  <a:gd name="connsiteY12" fmla="*/ 0 h 193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9610" h="193179">
                    <a:moveTo>
                      <a:pt x="0" y="0"/>
                    </a:moveTo>
                    <a:lnTo>
                      <a:pt x="40981" y="0"/>
                    </a:lnTo>
                    <a:lnTo>
                      <a:pt x="75091" y="99021"/>
                    </a:lnTo>
                    <a:lnTo>
                      <a:pt x="108383" y="0"/>
                    </a:lnTo>
                    <a:lnTo>
                      <a:pt x="149610" y="0"/>
                    </a:lnTo>
                    <a:lnTo>
                      <a:pt x="87361" y="158822"/>
                    </a:lnTo>
                    <a:cubicBezTo>
                      <a:pt x="78609" y="181835"/>
                      <a:pt x="71492" y="193179"/>
                      <a:pt x="49652" y="193179"/>
                    </a:cubicBezTo>
                    <a:lnTo>
                      <a:pt x="12188" y="193179"/>
                    </a:lnTo>
                    <a:lnTo>
                      <a:pt x="12188" y="161010"/>
                    </a:lnTo>
                    <a:lnTo>
                      <a:pt x="33538" y="161010"/>
                    </a:lnTo>
                    <a:cubicBezTo>
                      <a:pt x="43353" y="161010"/>
                      <a:pt x="46625" y="158579"/>
                      <a:pt x="50470" y="149098"/>
                    </a:cubicBezTo>
                    <a:lnTo>
                      <a:pt x="53987" y="139860"/>
                    </a:lnTo>
                    <a:lnTo>
                      <a:pt x="0" y="0"/>
                    </a:lnTo>
                    <a:close/>
                  </a:path>
                </a:pathLst>
              </a:custGeom>
              <a:solidFill>
                <a:srgbClr val="FFFFFF"/>
              </a:solidFill>
              <a:ln w="8157"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604030D4-6CCB-D045-A76D-89ECEB110D73}"/>
                  </a:ext>
                </a:extLst>
              </p:cNvPr>
              <p:cNvSpPr/>
              <p:nvPr/>
            </p:nvSpPr>
            <p:spPr>
              <a:xfrm>
                <a:off x="11333175" y="621423"/>
                <a:ext cx="143147" cy="142291"/>
              </a:xfrm>
              <a:custGeom>
                <a:avLst/>
                <a:gdLst>
                  <a:gd name="connsiteX0" fmla="*/ 0 w 143147"/>
                  <a:gd name="connsiteY0" fmla="*/ 71470 h 142291"/>
                  <a:gd name="connsiteX1" fmla="*/ 72147 w 143147"/>
                  <a:gd name="connsiteY1" fmla="*/ 0 h 142291"/>
                  <a:gd name="connsiteX2" fmla="*/ 143148 w 143147"/>
                  <a:gd name="connsiteY2" fmla="*/ 66851 h 142291"/>
                  <a:gd name="connsiteX3" fmla="*/ 142085 w 143147"/>
                  <a:gd name="connsiteY3" fmla="*/ 79816 h 142291"/>
                  <a:gd name="connsiteX4" fmla="*/ 40163 w 143147"/>
                  <a:gd name="connsiteY4" fmla="*/ 79816 h 142291"/>
                  <a:gd name="connsiteX5" fmla="*/ 40163 w 143147"/>
                  <a:gd name="connsiteY5" fmla="*/ 81680 h 142291"/>
                  <a:gd name="connsiteX6" fmla="*/ 73210 w 143147"/>
                  <a:gd name="connsiteY6" fmla="*/ 113363 h 142291"/>
                  <a:gd name="connsiteX7" fmla="*/ 102985 w 143147"/>
                  <a:gd name="connsiteY7" fmla="*/ 93591 h 142291"/>
                  <a:gd name="connsiteX8" fmla="*/ 140939 w 143147"/>
                  <a:gd name="connsiteY8" fmla="*/ 93591 h 142291"/>
                  <a:gd name="connsiteX9" fmla="*/ 74846 w 143147"/>
                  <a:gd name="connsiteY9" fmla="*/ 142291 h 142291"/>
                  <a:gd name="connsiteX10" fmla="*/ 0 w 143147"/>
                  <a:gd name="connsiteY10" fmla="*/ 71470 h 142291"/>
                  <a:gd name="connsiteX11" fmla="*/ 104375 w 143147"/>
                  <a:gd name="connsiteY11" fmla="*/ 54939 h 142291"/>
                  <a:gd name="connsiteX12" fmla="*/ 72392 w 143147"/>
                  <a:gd name="connsiteY12" fmla="*/ 28442 h 142291"/>
                  <a:gd name="connsiteX13" fmla="*/ 40981 w 143147"/>
                  <a:gd name="connsiteY13" fmla="*/ 54939 h 142291"/>
                  <a:gd name="connsiteX14" fmla="*/ 104375 w 143147"/>
                  <a:gd name="connsiteY14" fmla="*/ 54939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147" h="142291">
                    <a:moveTo>
                      <a:pt x="0" y="71470"/>
                    </a:moveTo>
                    <a:cubicBezTo>
                      <a:pt x="0" y="28199"/>
                      <a:pt x="28711" y="0"/>
                      <a:pt x="72147" y="0"/>
                    </a:cubicBezTo>
                    <a:cubicBezTo>
                      <a:pt x="114191" y="0"/>
                      <a:pt x="142657" y="26011"/>
                      <a:pt x="143148" y="66851"/>
                    </a:cubicBezTo>
                    <a:cubicBezTo>
                      <a:pt x="143148" y="70903"/>
                      <a:pt x="142902" y="75521"/>
                      <a:pt x="142085" y="79816"/>
                    </a:cubicBezTo>
                    <a:lnTo>
                      <a:pt x="40163" y="79816"/>
                    </a:lnTo>
                    <a:lnTo>
                      <a:pt x="40163" y="81680"/>
                    </a:lnTo>
                    <a:cubicBezTo>
                      <a:pt x="40981" y="101452"/>
                      <a:pt x="53824" y="113363"/>
                      <a:pt x="73210" y="113363"/>
                    </a:cubicBezTo>
                    <a:cubicBezTo>
                      <a:pt x="88752" y="113363"/>
                      <a:pt x="99713" y="106638"/>
                      <a:pt x="102985" y="93591"/>
                    </a:cubicBezTo>
                    <a:lnTo>
                      <a:pt x="140939" y="93591"/>
                    </a:lnTo>
                    <a:cubicBezTo>
                      <a:pt x="136604" y="120656"/>
                      <a:pt x="112228" y="142291"/>
                      <a:pt x="74846" y="142291"/>
                    </a:cubicBezTo>
                    <a:cubicBezTo>
                      <a:pt x="28139" y="142372"/>
                      <a:pt x="0" y="114498"/>
                      <a:pt x="0" y="71470"/>
                    </a:cubicBezTo>
                    <a:close/>
                    <a:moveTo>
                      <a:pt x="104375" y="54939"/>
                    </a:moveTo>
                    <a:cubicBezTo>
                      <a:pt x="101676" y="37923"/>
                      <a:pt x="89897" y="28442"/>
                      <a:pt x="72392" y="28442"/>
                    </a:cubicBezTo>
                    <a:cubicBezTo>
                      <a:pt x="55705" y="28442"/>
                      <a:pt x="43190" y="38490"/>
                      <a:pt x="40981" y="54939"/>
                    </a:cubicBezTo>
                    <a:lnTo>
                      <a:pt x="104375" y="54939"/>
                    </a:lnTo>
                    <a:close/>
                  </a:path>
                </a:pathLst>
              </a:custGeom>
              <a:solidFill>
                <a:srgbClr val="FFFFFF"/>
              </a:solidFill>
              <a:ln w="8157"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8EDCDA3F-F816-D94A-B35E-969C4A8E8131}"/>
                  </a:ext>
                </a:extLst>
              </p:cNvPr>
              <p:cNvSpPr/>
              <p:nvPr/>
            </p:nvSpPr>
            <p:spPr>
              <a:xfrm>
                <a:off x="11498572" y="623044"/>
                <a:ext cx="85479" cy="139050"/>
              </a:xfrm>
              <a:custGeom>
                <a:avLst/>
                <a:gdLst>
                  <a:gd name="connsiteX0" fmla="*/ 85480 w 85479"/>
                  <a:gd name="connsiteY0" fmla="*/ 0 h 139050"/>
                  <a:gd name="connsiteX1" fmla="*/ 85480 w 85479"/>
                  <a:gd name="connsiteY1" fmla="*/ 34600 h 139050"/>
                  <a:gd name="connsiteX2" fmla="*/ 70183 w 85479"/>
                  <a:gd name="connsiteY2" fmla="*/ 34600 h 139050"/>
                  <a:gd name="connsiteX3" fmla="*/ 38527 w 85479"/>
                  <a:gd name="connsiteY3" fmla="*/ 70822 h 139050"/>
                  <a:gd name="connsiteX4" fmla="*/ 38527 w 85479"/>
                  <a:gd name="connsiteY4" fmla="*/ 139050 h 139050"/>
                  <a:gd name="connsiteX5" fmla="*/ 0 w 85479"/>
                  <a:gd name="connsiteY5" fmla="*/ 139050 h 139050"/>
                  <a:gd name="connsiteX6" fmla="*/ 0 w 85479"/>
                  <a:gd name="connsiteY6" fmla="*/ 0 h 139050"/>
                  <a:gd name="connsiteX7" fmla="*/ 34928 w 85479"/>
                  <a:gd name="connsiteY7" fmla="*/ 0 h 139050"/>
                  <a:gd name="connsiteX8" fmla="*/ 38446 w 85479"/>
                  <a:gd name="connsiteY8" fmla="*/ 20825 h 139050"/>
                  <a:gd name="connsiteX9" fmla="*/ 78854 w 85479"/>
                  <a:gd name="connsiteY9" fmla="*/ 0 h 139050"/>
                  <a:gd name="connsiteX10" fmla="*/ 85480 w 85479"/>
                  <a:gd name="connsiteY10" fmla="*/ 0 h 13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479" h="139050">
                    <a:moveTo>
                      <a:pt x="85480" y="0"/>
                    </a:moveTo>
                    <a:lnTo>
                      <a:pt x="85480" y="34600"/>
                    </a:lnTo>
                    <a:lnTo>
                      <a:pt x="70183" y="34600"/>
                    </a:lnTo>
                    <a:cubicBezTo>
                      <a:pt x="47198" y="34600"/>
                      <a:pt x="38527" y="49753"/>
                      <a:pt x="38527" y="70822"/>
                    </a:cubicBezTo>
                    <a:lnTo>
                      <a:pt x="38527" y="139050"/>
                    </a:lnTo>
                    <a:lnTo>
                      <a:pt x="0" y="139050"/>
                    </a:lnTo>
                    <a:lnTo>
                      <a:pt x="0" y="0"/>
                    </a:lnTo>
                    <a:lnTo>
                      <a:pt x="34928" y="0"/>
                    </a:lnTo>
                    <a:lnTo>
                      <a:pt x="38446" y="20825"/>
                    </a:lnTo>
                    <a:cubicBezTo>
                      <a:pt x="46135" y="8346"/>
                      <a:pt x="57014" y="0"/>
                      <a:pt x="78854" y="0"/>
                    </a:cubicBezTo>
                    <a:lnTo>
                      <a:pt x="85480" y="0"/>
                    </a:lnTo>
                    <a:close/>
                  </a:path>
                </a:pathLst>
              </a:custGeom>
              <a:solidFill>
                <a:srgbClr val="FFFFFF"/>
              </a:solidFill>
              <a:ln w="8157"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75EEC0E6-F953-6047-A722-C57757FE292F}"/>
                  </a:ext>
                </a:extLst>
              </p:cNvPr>
              <p:cNvSpPr/>
              <p:nvPr/>
            </p:nvSpPr>
            <p:spPr>
              <a:xfrm>
                <a:off x="11594931" y="621177"/>
                <a:ext cx="131123" cy="142698"/>
              </a:xfrm>
              <a:custGeom>
                <a:avLst/>
                <a:gdLst>
                  <a:gd name="connsiteX0" fmla="*/ 36728 w 131123"/>
                  <a:gd name="connsiteY0" fmla="*/ 94728 h 142698"/>
                  <a:gd name="connsiteX1" fmla="*/ 67566 w 131123"/>
                  <a:gd name="connsiteY1" fmla="*/ 115310 h 142698"/>
                  <a:gd name="connsiteX2" fmla="*/ 93496 w 131123"/>
                  <a:gd name="connsiteY2" fmla="*/ 100401 h 142698"/>
                  <a:gd name="connsiteX3" fmla="*/ 61267 w 131123"/>
                  <a:gd name="connsiteY3" fmla="*/ 85248 h 142698"/>
                  <a:gd name="connsiteX4" fmla="*/ 3108 w 131123"/>
                  <a:gd name="connsiteY4" fmla="*/ 45461 h 142698"/>
                  <a:gd name="connsiteX5" fmla="*/ 63476 w 131123"/>
                  <a:gd name="connsiteY5" fmla="*/ 2 h 142698"/>
                  <a:gd name="connsiteX6" fmla="*/ 128997 w 131123"/>
                  <a:gd name="connsiteY6" fmla="*/ 44894 h 142698"/>
                  <a:gd name="connsiteX7" fmla="*/ 92105 w 131123"/>
                  <a:gd name="connsiteY7" fmla="*/ 44894 h 142698"/>
                  <a:gd name="connsiteX8" fmla="*/ 64785 w 131123"/>
                  <a:gd name="connsiteY8" fmla="*/ 27067 h 142698"/>
                  <a:gd name="connsiteX9" fmla="*/ 39918 w 131123"/>
                  <a:gd name="connsiteY9" fmla="*/ 41410 h 142698"/>
                  <a:gd name="connsiteX10" fmla="*/ 72147 w 131123"/>
                  <a:gd name="connsiteY10" fmla="*/ 55509 h 142698"/>
                  <a:gd name="connsiteX11" fmla="*/ 131123 w 131123"/>
                  <a:gd name="connsiteY11" fmla="*/ 97483 h 142698"/>
                  <a:gd name="connsiteX12" fmla="*/ 67239 w 131123"/>
                  <a:gd name="connsiteY12" fmla="*/ 142699 h 142698"/>
                  <a:gd name="connsiteX13" fmla="*/ 0 w 131123"/>
                  <a:gd name="connsiteY13" fmla="*/ 94809 h 142698"/>
                  <a:gd name="connsiteX14" fmla="*/ 36728 w 131123"/>
                  <a:gd name="connsiteY14" fmla="*/ 94809 h 1426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1123" h="142698">
                    <a:moveTo>
                      <a:pt x="36728" y="94728"/>
                    </a:moveTo>
                    <a:cubicBezTo>
                      <a:pt x="38118" y="106883"/>
                      <a:pt x="48752" y="115310"/>
                      <a:pt x="67566" y="115310"/>
                    </a:cubicBezTo>
                    <a:cubicBezTo>
                      <a:pt x="83680" y="115310"/>
                      <a:pt x="93496" y="110124"/>
                      <a:pt x="93496" y="100401"/>
                    </a:cubicBezTo>
                    <a:cubicBezTo>
                      <a:pt x="93496" y="89056"/>
                      <a:pt x="83926" y="88246"/>
                      <a:pt x="61267" y="85248"/>
                    </a:cubicBezTo>
                    <a:cubicBezTo>
                      <a:pt x="28466" y="81439"/>
                      <a:pt x="3108" y="74146"/>
                      <a:pt x="3108" y="45461"/>
                    </a:cubicBezTo>
                    <a:cubicBezTo>
                      <a:pt x="3108" y="17829"/>
                      <a:pt x="27403" y="-241"/>
                      <a:pt x="63476" y="2"/>
                    </a:cubicBezTo>
                    <a:cubicBezTo>
                      <a:pt x="101185" y="2"/>
                      <a:pt x="127115" y="16533"/>
                      <a:pt x="128997" y="44894"/>
                    </a:cubicBezTo>
                    <a:lnTo>
                      <a:pt x="92105" y="44894"/>
                    </a:lnTo>
                    <a:cubicBezTo>
                      <a:pt x="91042" y="33793"/>
                      <a:pt x="80326" y="27067"/>
                      <a:pt x="64785" y="27067"/>
                    </a:cubicBezTo>
                    <a:cubicBezTo>
                      <a:pt x="49734" y="27067"/>
                      <a:pt x="39918" y="32496"/>
                      <a:pt x="39918" y="41410"/>
                    </a:cubicBezTo>
                    <a:cubicBezTo>
                      <a:pt x="39918" y="51944"/>
                      <a:pt x="51942" y="53078"/>
                      <a:pt x="72147" y="55509"/>
                    </a:cubicBezTo>
                    <a:cubicBezTo>
                      <a:pt x="104375" y="58750"/>
                      <a:pt x="131123" y="66043"/>
                      <a:pt x="131123" y="97483"/>
                    </a:cubicBezTo>
                    <a:cubicBezTo>
                      <a:pt x="131123" y="125115"/>
                      <a:pt x="104866" y="142699"/>
                      <a:pt x="67239" y="142699"/>
                    </a:cubicBezTo>
                    <a:cubicBezTo>
                      <a:pt x="28139" y="142699"/>
                      <a:pt x="1636" y="124548"/>
                      <a:pt x="0" y="94809"/>
                    </a:cubicBezTo>
                    <a:lnTo>
                      <a:pt x="36728" y="94809"/>
                    </a:lnTo>
                    <a:close/>
                  </a:path>
                </a:pathLst>
              </a:custGeom>
              <a:solidFill>
                <a:srgbClr val="FFFFFF"/>
              </a:solidFill>
              <a:ln w="8157"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2663846009"/>
      </p:ext>
    </p:extLst>
  </p:cSld>
  <p:clrMapOvr>
    <a:masterClrMapping/>
  </p:clrMapOvr>
  <p:extLst>
    <p:ext uri="{DCECCB84-F9BA-43D5-87BE-67443E8EF086}">
      <p15:sldGuideLst xmlns:p15="http://schemas.microsoft.com/office/powerpoint/2012/main">
        <p15:guide id="1" orient="horz" pos="4080"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Quote/Statement slide: v4">
    <p:bg>
      <p:bgPr>
        <a:solidFill>
          <a:schemeClr val="accent2"/>
        </a:solidFill>
        <a:effectLst/>
      </p:bgPr>
    </p:bg>
    <p:spTree>
      <p:nvGrpSpPr>
        <p:cNvPr id="1" name=""/>
        <p:cNvGrpSpPr/>
        <p:nvPr/>
      </p:nvGrpSpPr>
      <p:grpSpPr>
        <a:xfrm>
          <a:off x="0" y="0"/>
          <a:ext cx="0" cy="0"/>
          <a:chOff x="0" y="0"/>
          <a:chExt cx="0" cy="0"/>
        </a:xfrm>
      </p:grpSpPr>
      <p:sp>
        <p:nvSpPr>
          <p:cNvPr id="4" name="Graphic 2">
            <a:extLst>
              <a:ext uri="{FF2B5EF4-FFF2-40B4-BE49-F238E27FC236}">
                <a16:creationId xmlns:a16="http://schemas.microsoft.com/office/drawing/2014/main" id="{1035DE7A-85EB-0647-9255-FC8E57AB955D}"/>
              </a:ext>
            </a:extLst>
          </p:cNvPr>
          <p:cNvSpPr/>
          <p:nvPr/>
        </p:nvSpPr>
        <p:spPr>
          <a:xfrm>
            <a:off x="0" y="-337"/>
            <a:ext cx="12195047" cy="6862444"/>
          </a:xfrm>
          <a:custGeom>
            <a:avLst/>
            <a:gdLst>
              <a:gd name="connsiteX0" fmla="*/ 12193143 w 12195047"/>
              <a:gd name="connsiteY0" fmla="*/ 3956939 h 6862444"/>
              <a:gd name="connsiteX1" fmla="*/ 12193143 w 12195047"/>
              <a:gd name="connsiteY1" fmla="*/ 3956939 h 6862444"/>
              <a:gd name="connsiteX2" fmla="*/ 12193143 w 12195047"/>
              <a:gd name="connsiteY2" fmla="*/ 3032252 h 6862444"/>
              <a:gd name="connsiteX3" fmla="*/ 9474962 w 12195047"/>
              <a:gd name="connsiteY3" fmla="*/ 0 h 6862444"/>
              <a:gd name="connsiteX4" fmla="*/ 127 w 12195047"/>
              <a:gd name="connsiteY4" fmla="*/ 0 h 6862444"/>
              <a:gd name="connsiteX5" fmla="*/ 0 w 12195047"/>
              <a:gd name="connsiteY5" fmla="*/ 4953 h 6862444"/>
              <a:gd name="connsiteX6" fmla="*/ 0 w 12195047"/>
              <a:gd name="connsiteY6" fmla="*/ 6862445 h 6862444"/>
              <a:gd name="connsiteX7" fmla="*/ 12195048 w 12195047"/>
              <a:gd name="connsiteY7" fmla="*/ 6858635 h 6862444"/>
              <a:gd name="connsiteX8" fmla="*/ 12193143 w 12195047"/>
              <a:gd name="connsiteY8" fmla="*/ 3956939 h 6862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5047" h="6862444">
                <a:moveTo>
                  <a:pt x="12193143" y="3956939"/>
                </a:moveTo>
                <a:lnTo>
                  <a:pt x="12193143" y="3956939"/>
                </a:lnTo>
                <a:lnTo>
                  <a:pt x="12193143" y="3032252"/>
                </a:lnTo>
                <a:cubicBezTo>
                  <a:pt x="12193143" y="1459738"/>
                  <a:pt x="11003280" y="165608"/>
                  <a:pt x="9474962" y="0"/>
                </a:cubicBezTo>
                <a:lnTo>
                  <a:pt x="127" y="0"/>
                </a:lnTo>
                <a:cubicBezTo>
                  <a:pt x="0" y="1651"/>
                  <a:pt x="0" y="3302"/>
                  <a:pt x="0" y="4953"/>
                </a:cubicBezTo>
                <a:lnTo>
                  <a:pt x="0" y="6862445"/>
                </a:lnTo>
                <a:cubicBezTo>
                  <a:pt x="0" y="6862445"/>
                  <a:pt x="12194921" y="6860032"/>
                  <a:pt x="12195048" y="6858635"/>
                </a:cubicBezTo>
                <a:lnTo>
                  <a:pt x="12193143" y="3956939"/>
                </a:lnTo>
                <a:close/>
              </a:path>
            </a:pathLst>
          </a:custGeom>
          <a:solidFill>
            <a:schemeClr val="accent3"/>
          </a:solidFill>
          <a:ln w="12700" cap="flat">
            <a:noFill/>
            <a:prstDash val="solid"/>
            <a:miter/>
          </a:ln>
        </p:spPr>
        <p:txBody>
          <a:bodyPr rtlCol="0" anchor="ctr"/>
          <a:lstStyle/>
          <a:p>
            <a:endParaRPr lang="en-US"/>
          </a:p>
        </p:txBody>
      </p:sp>
      <p:sp>
        <p:nvSpPr>
          <p:cNvPr id="5" name="Footer Placeholder 4">
            <a:extLst>
              <a:ext uri="{FF2B5EF4-FFF2-40B4-BE49-F238E27FC236}">
                <a16:creationId xmlns:a16="http://schemas.microsoft.com/office/drawing/2014/main" id="{1C3B6DC8-6814-EB49-9CF8-0E18891ACA0A}"/>
              </a:ext>
            </a:extLst>
          </p:cNvPr>
          <p:cNvSpPr>
            <a:spLocks noGrp="1"/>
          </p:cNvSpPr>
          <p:nvPr>
            <p:ph type="ftr" sz="quarter" idx="11"/>
          </p:nvPr>
        </p:nvSpPr>
        <p:spPr/>
        <p:txBody>
          <a:bodyPr/>
          <a:lstStyle>
            <a:lvl1pPr>
              <a:defRPr>
                <a:solidFill>
                  <a:schemeClr val="tx1"/>
                </a:solidFill>
              </a:defRPr>
            </a:lvl1pPr>
          </a:lstStyle>
          <a:p>
            <a:r>
              <a:rPr lang="en-GB"/>
              <a:t>Presentation title</a:t>
            </a:r>
            <a:endParaRPr lang="en-GB" dirty="0"/>
          </a:p>
        </p:txBody>
      </p:sp>
      <p:sp>
        <p:nvSpPr>
          <p:cNvPr id="6" name="Slide Number Placeholder 5">
            <a:extLst>
              <a:ext uri="{FF2B5EF4-FFF2-40B4-BE49-F238E27FC236}">
                <a16:creationId xmlns:a16="http://schemas.microsoft.com/office/drawing/2014/main" id="{19A5FB10-33AF-DF4E-A402-7B3DB326B220}"/>
              </a:ext>
            </a:extLst>
          </p:cNvPr>
          <p:cNvSpPr>
            <a:spLocks noGrp="1"/>
          </p:cNvSpPr>
          <p:nvPr>
            <p:ph type="sldNum" sz="quarter" idx="12"/>
          </p:nvPr>
        </p:nvSpPr>
        <p:spPr/>
        <p:txBody>
          <a:bodyPr/>
          <a:lstStyle>
            <a:lvl1pPr>
              <a:defRPr>
                <a:solidFill>
                  <a:schemeClr val="tx1"/>
                </a:solidFill>
              </a:defRPr>
            </a:lvl1pPr>
          </a:lstStyle>
          <a:p>
            <a:fld id="{FD15E2C3-2FDC-5443-A5D7-CEF7C1191BA7}" type="slidenum">
              <a:rPr lang="en-GB" smtClean="0"/>
              <a:pPr/>
              <a:t>‹#›</a:t>
            </a:fld>
            <a:endParaRPr lang="en-GB" dirty="0"/>
          </a:p>
        </p:txBody>
      </p:sp>
      <p:sp>
        <p:nvSpPr>
          <p:cNvPr id="10" name="Text Placeholder 31">
            <a:extLst>
              <a:ext uri="{FF2B5EF4-FFF2-40B4-BE49-F238E27FC236}">
                <a16:creationId xmlns:a16="http://schemas.microsoft.com/office/drawing/2014/main" id="{F02A4E0B-A84D-9845-9F84-46E48678C264}"/>
              </a:ext>
            </a:extLst>
          </p:cNvPr>
          <p:cNvSpPr>
            <a:spLocks noGrp="1"/>
          </p:cNvSpPr>
          <p:nvPr>
            <p:ph type="body" sz="quarter" idx="10" hasCustomPrompt="1"/>
          </p:nvPr>
        </p:nvSpPr>
        <p:spPr>
          <a:xfrm>
            <a:off x="479424" y="468312"/>
            <a:ext cx="10283825" cy="5132387"/>
          </a:xfrm>
        </p:spPr>
        <p:txBody>
          <a:bodyPr/>
          <a:lstStyle>
            <a:lvl1pPr marL="216000" indent="-216000">
              <a:lnSpc>
                <a:spcPct val="90000"/>
              </a:lnSpc>
              <a:spcBef>
                <a:spcPts val="0"/>
              </a:spcBef>
              <a:spcAft>
                <a:spcPts val="2200"/>
              </a:spcAft>
              <a:defRPr sz="3600" b="0">
                <a:solidFill>
                  <a:schemeClr val="tx1"/>
                </a:solidFill>
              </a:defRPr>
            </a:lvl1pPr>
            <a:lvl2pPr marL="216000" indent="0">
              <a:lnSpc>
                <a:spcPct val="90000"/>
              </a:lnSpc>
              <a:spcBef>
                <a:spcPts val="0"/>
              </a:spcBef>
              <a:spcAft>
                <a:spcPts val="2200"/>
              </a:spcAft>
              <a:buNone/>
              <a:defRPr sz="3600" b="0">
                <a:solidFill>
                  <a:schemeClr val="tx1"/>
                </a:solidFill>
              </a:defRPr>
            </a:lvl2pPr>
            <a:lvl3pPr marL="0" indent="0">
              <a:lnSpc>
                <a:spcPct val="90000"/>
              </a:lnSpc>
              <a:spcBef>
                <a:spcPts val="0"/>
              </a:spcBef>
              <a:spcAft>
                <a:spcPts val="2200"/>
              </a:spcAft>
              <a:buNone/>
              <a:defRPr sz="3600" b="0">
                <a:solidFill>
                  <a:schemeClr val="tx1"/>
                </a:solidFill>
              </a:defRPr>
            </a:lvl3pPr>
            <a:lvl4pPr marL="0" indent="0">
              <a:lnSpc>
                <a:spcPct val="90000"/>
              </a:lnSpc>
              <a:spcAft>
                <a:spcPts val="2200"/>
              </a:spcAft>
              <a:buNone/>
              <a:defRPr sz="3600" b="0">
                <a:solidFill>
                  <a:schemeClr val="bg1"/>
                </a:solidFill>
              </a:defRPr>
            </a:lvl4pPr>
            <a:lvl5pPr marL="0" indent="0">
              <a:lnSpc>
                <a:spcPct val="90000"/>
              </a:lnSpc>
              <a:spcAft>
                <a:spcPts val="2200"/>
              </a:spcAft>
              <a:buNone/>
              <a:defRPr sz="3600" b="0">
                <a:solidFill>
                  <a:schemeClr val="bg1"/>
                </a:solidFill>
              </a:defRPr>
            </a:lvl5pPr>
          </a:lstStyle>
          <a:p>
            <a:pPr lvl="0"/>
            <a:r>
              <a:rPr lang="en-GB" dirty="0"/>
              <a:t>“	[Quote/Statement slide: v4] First level &lt;Quote: Add a tab after quote for correct hanging indent alignment&gt;”</a:t>
            </a:r>
          </a:p>
          <a:p>
            <a:pPr lvl="1"/>
            <a:r>
              <a:rPr lang="en-GB" dirty="0"/>
              <a:t>Second level &lt;Second para after quote with correct indent&gt;”</a:t>
            </a:r>
          </a:p>
          <a:p>
            <a:pPr lvl="2"/>
            <a:r>
              <a:rPr lang="en-GB" dirty="0"/>
              <a:t>Third level &lt;Statement text with no indent&gt;</a:t>
            </a:r>
          </a:p>
        </p:txBody>
      </p:sp>
      <p:grpSp>
        <p:nvGrpSpPr>
          <p:cNvPr id="9" name="Group 8">
            <a:extLst>
              <a:ext uri="{FF2B5EF4-FFF2-40B4-BE49-F238E27FC236}">
                <a16:creationId xmlns:a16="http://schemas.microsoft.com/office/drawing/2014/main" id="{5BEF7563-20C6-C84E-9FA2-F78E68DA8C1F}"/>
              </a:ext>
            </a:extLst>
          </p:cNvPr>
          <p:cNvGrpSpPr>
            <a:grpSpLocks noChangeAspect="1"/>
          </p:cNvGrpSpPr>
          <p:nvPr userDrawn="1"/>
        </p:nvGrpSpPr>
        <p:grpSpPr>
          <a:xfrm>
            <a:off x="479957" y="6288746"/>
            <a:ext cx="1620000" cy="253259"/>
            <a:chOff x="551864" y="6238993"/>
            <a:chExt cx="3007740" cy="470208"/>
          </a:xfrm>
        </p:grpSpPr>
        <p:grpSp>
          <p:nvGrpSpPr>
            <p:cNvPr id="11" name="Graphic 8">
              <a:extLst>
                <a:ext uri="{FF2B5EF4-FFF2-40B4-BE49-F238E27FC236}">
                  <a16:creationId xmlns:a16="http://schemas.microsoft.com/office/drawing/2014/main" id="{AA28A0EE-1C6B-874F-94B7-397E274CBD1D}"/>
                </a:ext>
              </a:extLst>
            </p:cNvPr>
            <p:cNvGrpSpPr/>
            <p:nvPr/>
          </p:nvGrpSpPr>
          <p:grpSpPr>
            <a:xfrm>
              <a:off x="551864" y="6238993"/>
              <a:ext cx="584571" cy="470208"/>
              <a:chOff x="551864" y="6238993"/>
              <a:chExt cx="584571" cy="470208"/>
            </a:xfrm>
          </p:grpSpPr>
          <p:sp>
            <p:nvSpPr>
              <p:cNvPr id="26" name="Freeform 25">
                <a:extLst>
                  <a:ext uri="{FF2B5EF4-FFF2-40B4-BE49-F238E27FC236}">
                    <a16:creationId xmlns:a16="http://schemas.microsoft.com/office/drawing/2014/main" id="{93ECDE7C-AF39-7F4D-B0E4-DEFF6087771C}"/>
                  </a:ext>
                </a:extLst>
              </p:cNvPr>
              <p:cNvSpPr/>
              <p:nvPr/>
            </p:nvSpPr>
            <p:spPr>
              <a:xfrm>
                <a:off x="845815" y="6238993"/>
                <a:ext cx="290620" cy="470020"/>
              </a:xfrm>
              <a:custGeom>
                <a:avLst/>
                <a:gdLst>
                  <a:gd name="connsiteX0" fmla="*/ 184136 w 290620"/>
                  <a:gd name="connsiteY0" fmla="*/ 235010 h 470020"/>
                  <a:gd name="connsiteX1" fmla="*/ 0 w 290620"/>
                  <a:gd name="connsiteY1" fmla="*/ 5939 h 470020"/>
                  <a:gd name="connsiteX2" fmla="*/ 53290 w 290620"/>
                  <a:gd name="connsiteY2" fmla="*/ 0 h 470020"/>
                  <a:gd name="connsiteX3" fmla="*/ 290620 w 290620"/>
                  <a:gd name="connsiteY3" fmla="*/ 235105 h 470020"/>
                  <a:gd name="connsiteX4" fmla="*/ 53290 w 290620"/>
                  <a:gd name="connsiteY4" fmla="*/ 470020 h 470020"/>
                  <a:gd name="connsiteX5" fmla="*/ 0 w 290620"/>
                  <a:gd name="connsiteY5" fmla="*/ 464082 h 470020"/>
                  <a:gd name="connsiteX6" fmla="*/ 184136 w 290620"/>
                  <a:gd name="connsiteY6" fmla="*/ 235010 h 470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0620" h="470020">
                    <a:moveTo>
                      <a:pt x="184136" y="235010"/>
                    </a:moveTo>
                    <a:cubicBezTo>
                      <a:pt x="184136" y="123491"/>
                      <a:pt x="105343" y="29883"/>
                      <a:pt x="0" y="5939"/>
                    </a:cubicBezTo>
                    <a:cubicBezTo>
                      <a:pt x="17129" y="2074"/>
                      <a:pt x="34924" y="0"/>
                      <a:pt x="53290" y="0"/>
                    </a:cubicBezTo>
                    <a:cubicBezTo>
                      <a:pt x="184326" y="0"/>
                      <a:pt x="290620" y="105203"/>
                      <a:pt x="290620" y="235105"/>
                    </a:cubicBezTo>
                    <a:cubicBezTo>
                      <a:pt x="290620" y="365006"/>
                      <a:pt x="184326" y="470020"/>
                      <a:pt x="53290" y="470020"/>
                    </a:cubicBezTo>
                    <a:cubicBezTo>
                      <a:pt x="34924" y="470020"/>
                      <a:pt x="17129" y="467947"/>
                      <a:pt x="0" y="464082"/>
                    </a:cubicBezTo>
                    <a:cubicBezTo>
                      <a:pt x="105343" y="440138"/>
                      <a:pt x="184136" y="346435"/>
                      <a:pt x="184136" y="235010"/>
                    </a:cubicBezTo>
                  </a:path>
                </a:pathLst>
              </a:custGeom>
              <a:solidFill>
                <a:srgbClr val="121A3D"/>
              </a:solidFill>
              <a:ln w="9498"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489EDD43-DD9A-AE46-9295-D21915272C45}"/>
                  </a:ext>
                </a:extLst>
              </p:cNvPr>
              <p:cNvSpPr/>
              <p:nvPr/>
            </p:nvSpPr>
            <p:spPr>
              <a:xfrm>
                <a:off x="551864" y="6238993"/>
                <a:ext cx="290620" cy="470208"/>
              </a:xfrm>
              <a:custGeom>
                <a:avLst/>
                <a:gdLst>
                  <a:gd name="connsiteX0" fmla="*/ 106485 w 290620"/>
                  <a:gd name="connsiteY0" fmla="*/ 235010 h 470208"/>
                  <a:gd name="connsiteX1" fmla="*/ 290620 w 290620"/>
                  <a:gd name="connsiteY1" fmla="*/ 5939 h 470208"/>
                  <a:gd name="connsiteX2" fmla="*/ 237330 w 290620"/>
                  <a:gd name="connsiteY2" fmla="*/ 0 h 470208"/>
                  <a:gd name="connsiteX3" fmla="*/ 0 w 290620"/>
                  <a:gd name="connsiteY3" fmla="*/ 235105 h 470208"/>
                  <a:gd name="connsiteX4" fmla="*/ 237330 w 290620"/>
                  <a:gd name="connsiteY4" fmla="*/ 470209 h 470208"/>
                  <a:gd name="connsiteX5" fmla="*/ 290620 w 290620"/>
                  <a:gd name="connsiteY5" fmla="*/ 464270 h 470208"/>
                  <a:gd name="connsiteX6" fmla="*/ 106485 w 290620"/>
                  <a:gd name="connsiteY6" fmla="*/ 235010 h 470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0620" h="470208">
                    <a:moveTo>
                      <a:pt x="106485" y="235010"/>
                    </a:moveTo>
                    <a:cubicBezTo>
                      <a:pt x="106485" y="123491"/>
                      <a:pt x="185278" y="29883"/>
                      <a:pt x="290620" y="5939"/>
                    </a:cubicBezTo>
                    <a:cubicBezTo>
                      <a:pt x="273491" y="2074"/>
                      <a:pt x="255696" y="0"/>
                      <a:pt x="237330" y="0"/>
                    </a:cubicBezTo>
                    <a:cubicBezTo>
                      <a:pt x="106294" y="0"/>
                      <a:pt x="0" y="105203"/>
                      <a:pt x="0" y="235105"/>
                    </a:cubicBezTo>
                    <a:cubicBezTo>
                      <a:pt x="0" y="365006"/>
                      <a:pt x="106199" y="470209"/>
                      <a:pt x="237330" y="470209"/>
                    </a:cubicBezTo>
                    <a:cubicBezTo>
                      <a:pt x="255696" y="470209"/>
                      <a:pt x="273491" y="468135"/>
                      <a:pt x="290620" y="464270"/>
                    </a:cubicBezTo>
                    <a:cubicBezTo>
                      <a:pt x="185278" y="440138"/>
                      <a:pt x="106485" y="346435"/>
                      <a:pt x="106485" y="235010"/>
                    </a:cubicBezTo>
                  </a:path>
                </a:pathLst>
              </a:custGeom>
              <a:solidFill>
                <a:srgbClr val="FFFFFF"/>
              </a:solidFill>
              <a:ln w="9498" cap="flat">
                <a:noFill/>
                <a:prstDash val="solid"/>
                <a:miter/>
              </a:ln>
            </p:spPr>
            <p:txBody>
              <a:bodyPr rtlCol="0" anchor="ctr"/>
              <a:lstStyle/>
              <a:p>
                <a:endParaRPr lang="en-US"/>
              </a:p>
            </p:txBody>
          </p:sp>
        </p:grpSp>
        <p:grpSp>
          <p:nvGrpSpPr>
            <p:cNvPr id="12" name="Graphic 8">
              <a:extLst>
                <a:ext uri="{FF2B5EF4-FFF2-40B4-BE49-F238E27FC236}">
                  <a16:creationId xmlns:a16="http://schemas.microsoft.com/office/drawing/2014/main" id="{F8DB97A3-CFAB-714E-BB84-C3D2D1A40C44}"/>
                </a:ext>
              </a:extLst>
            </p:cNvPr>
            <p:cNvGrpSpPr/>
            <p:nvPr/>
          </p:nvGrpSpPr>
          <p:grpSpPr>
            <a:xfrm>
              <a:off x="1309533" y="6361636"/>
              <a:ext cx="615405" cy="224263"/>
              <a:chOff x="1309533" y="6361636"/>
              <a:chExt cx="615405" cy="224263"/>
            </a:xfrm>
            <a:solidFill>
              <a:srgbClr val="121A3D"/>
            </a:solidFill>
          </p:grpSpPr>
          <p:sp>
            <p:nvSpPr>
              <p:cNvPr id="23" name="Freeform 22">
                <a:extLst>
                  <a:ext uri="{FF2B5EF4-FFF2-40B4-BE49-F238E27FC236}">
                    <a16:creationId xmlns:a16="http://schemas.microsoft.com/office/drawing/2014/main" id="{4AE4A473-E6EF-0244-A668-6B3520F3E359}"/>
                  </a:ext>
                </a:extLst>
              </p:cNvPr>
              <p:cNvSpPr/>
              <p:nvPr/>
            </p:nvSpPr>
            <p:spPr>
              <a:xfrm>
                <a:off x="1309533" y="6363522"/>
                <a:ext cx="184611" cy="220398"/>
              </a:xfrm>
              <a:custGeom>
                <a:avLst/>
                <a:gdLst>
                  <a:gd name="connsiteX0" fmla="*/ 0 w 184611"/>
                  <a:gd name="connsiteY0" fmla="*/ 220399 h 220398"/>
                  <a:gd name="connsiteX1" fmla="*/ 0 w 184611"/>
                  <a:gd name="connsiteY1" fmla="*/ 0 h 220398"/>
                  <a:gd name="connsiteX2" fmla="*/ 43203 w 184611"/>
                  <a:gd name="connsiteY2" fmla="*/ 0 h 220398"/>
                  <a:gd name="connsiteX3" fmla="*/ 137602 w 184611"/>
                  <a:gd name="connsiteY3" fmla="*/ 138857 h 220398"/>
                  <a:gd name="connsiteX4" fmla="*/ 137602 w 184611"/>
                  <a:gd name="connsiteY4" fmla="*/ 0 h 220398"/>
                  <a:gd name="connsiteX5" fmla="*/ 184611 w 184611"/>
                  <a:gd name="connsiteY5" fmla="*/ 0 h 220398"/>
                  <a:gd name="connsiteX6" fmla="*/ 184611 w 184611"/>
                  <a:gd name="connsiteY6" fmla="*/ 220399 h 220398"/>
                  <a:gd name="connsiteX7" fmla="*/ 141028 w 184611"/>
                  <a:gd name="connsiteY7" fmla="*/ 220399 h 220398"/>
                  <a:gd name="connsiteX8" fmla="*/ 46629 w 184611"/>
                  <a:gd name="connsiteY8" fmla="*/ 81542 h 220398"/>
                  <a:gd name="connsiteX9" fmla="*/ 46629 w 184611"/>
                  <a:gd name="connsiteY9" fmla="*/ 220399 h 220398"/>
                  <a:gd name="connsiteX10" fmla="*/ 0 w 184611"/>
                  <a:gd name="connsiteY10" fmla="*/ 220399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4611" h="220398">
                    <a:moveTo>
                      <a:pt x="0" y="220399"/>
                    </a:moveTo>
                    <a:lnTo>
                      <a:pt x="0" y="0"/>
                    </a:lnTo>
                    <a:lnTo>
                      <a:pt x="43203" y="0"/>
                    </a:lnTo>
                    <a:lnTo>
                      <a:pt x="137602" y="138857"/>
                    </a:lnTo>
                    <a:lnTo>
                      <a:pt x="137602" y="0"/>
                    </a:lnTo>
                    <a:lnTo>
                      <a:pt x="184611" y="0"/>
                    </a:lnTo>
                    <a:lnTo>
                      <a:pt x="184611" y="220399"/>
                    </a:lnTo>
                    <a:lnTo>
                      <a:pt x="141028" y="220399"/>
                    </a:lnTo>
                    <a:lnTo>
                      <a:pt x="46629" y="81542"/>
                    </a:lnTo>
                    <a:lnTo>
                      <a:pt x="46629" y="220399"/>
                    </a:lnTo>
                    <a:lnTo>
                      <a:pt x="0" y="220399"/>
                    </a:lnTo>
                    <a:close/>
                  </a:path>
                </a:pathLst>
              </a:custGeom>
              <a:solidFill>
                <a:srgbClr val="121A3D"/>
              </a:solidFill>
              <a:ln w="9498"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4CB9D3A0-4F2A-854F-A52E-486DFBEB803F}"/>
                  </a:ext>
                </a:extLst>
              </p:cNvPr>
              <p:cNvSpPr/>
              <p:nvPr/>
            </p:nvSpPr>
            <p:spPr>
              <a:xfrm>
                <a:off x="1533350" y="6363522"/>
                <a:ext cx="183755" cy="220398"/>
              </a:xfrm>
              <a:custGeom>
                <a:avLst/>
                <a:gdLst>
                  <a:gd name="connsiteX0" fmla="*/ 0 w 183755"/>
                  <a:gd name="connsiteY0" fmla="*/ 0 h 220398"/>
                  <a:gd name="connsiteX1" fmla="*/ 47675 w 183755"/>
                  <a:gd name="connsiteY1" fmla="*/ 0 h 220398"/>
                  <a:gd name="connsiteX2" fmla="*/ 47675 w 183755"/>
                  <a:gd name="connsiteY2" fmla="*/ 88518 h 220398"/>
                  <a:gd name="connsiteX3" fmla="*/ 136080 w 183755"/>
                  <a:gd name="connsiteY3" fmla="*/ 88518 h 220398"/>
                  <a:gd name="connsiteX4" fmla="*/ 136080 w 183755"/>
                  <a:gd name="connsiteY4" fmla="*/ 0 h 220398"/>
                  <a:gd name="connsiteX5" fmla="*/ 183755 w 183755"/>
                  <a:gd name="connsiteY5" fmla="*/ 0 h 220398"/>
                  <a:gd name="connsiteX6" fmla="*/ 183755 w 183755"/>
                  <a:gd name="connsiteY6" fmla="*/ 220399 h 220398"/>
                  <a:gd name="connsiteX7" fmla="*/ 136080 w 183755"/>
                  <a:gd name="connsiteY7" fmla="*/ 220399 h 220398"/>
                  <a:gd name="connsiteX8" fmla="*/ 136080 w 183755"/>
                  <a:gd name="connsiteY8" fmla="*/ 129430 h 220398"/>
                  <a:gd name="connsiteX9" fmla="*/ 47675 w 183755"/>
                  <a:gd name="connsiteY9" fmla="*/ 129430 h 220398"/>
                  <a:gd name="connsiteX10" fmla="*/ 47675 w 183755"/>
                  <a:gd name="connsiteY10" fmla="*/ 220399 h 220398"/>
                  <a:gd name="connsiteX11" fmla="*/ 0 w 183755"/>
                  <a:gd name="connsiteY11" fmla="*/ 220399 h 220398"/>
                  <a:gd name="connsiteX12" fmla="*/ 0 w 183755"/>
                  <a:gd name="connsiteY12" fmla="*/ 0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3755" h="220398">
                    <a:moveTo>
                      <a:pt x="0" y="0"/>
                    </a:moveTo>
                    <a:lnTo>
                      <a:pt x="47675" y="0"/>
                    </a:lnTo>
                    <a:lnTo>
                      <a:pt x="47675" y="88518"/>
                    </a:lnTo>
                    <a:lnTo>
                      <a:pt x="136080" y="88518"/>
                    </a:lnTo>
                    <a:lnTo>
                      <a:pt x="136080" y="0"/>
                    </a:lnTo>
                    <a:lnTo>
                      <a:pt x="183755" y="0"/>
                    </a:lnTo>
                    <a:lnTo>
                      <a:pt x="183755" y="220399"/>
                    </a:lnTo>
                    <a:lnTo>
                      <a:pt x="136080" y="220399"/>
                    </a:lnTo>
                    <a:lnTo>
                      <a:pt x="136080" y="129430"/>
                    </a:lnTo>
                    <a:lnTo>
                      <a:pt x="47675" y="129430"/>
                    </a:lnTo>
                    <a:lnTo>
                      <a:pt x="47675"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3C66F0DC-DCC2-014E-9C2F-35CBC28D6FE5}"/>
                  </a:ext>
                </a:extLst>
              </p:cNvPr>
              <p:cNvSpPr/>
              <p:nvPr/>
            </p:nvSpPr>
            <p:spPr>
              <a:xfrm>
                <a:off x="1745939" y="6361636"/>
                <a:ext cx="178998" cy="224263"/>
              </a:xfrm>
              <a:custGeom>
                <a:avLst/>
                <a:gdLst>
                  <a:gd name="connsiteX0" fmla="*/ 46724 w 178998"/>
                  <a:gd name="connsiteY0" fmla="*/ 150546 h 224263"/>
                  <a:gd name="connsiteX1" fmla="*/ 92782 w 178998"/>
                  <a:gd name="connsiteY1" fmla="*/ 186745 h 224263"/>
                  <a:gd name="connsiteX2" fmla="*/ 130941 w 178998"/>
                  <a:gd name="connsiteY2" fmla="*/ 159973 h 224263"/>
                  <a:gd name="connsiteX3" fmla="*/ 75653 w 178998"/>
                  <a:gd name="connsiteY3" fmla="*/ 130373 h 224263"/>
                  <a:gd name="connsiteX4" fmla="*/ 5043 w 178998"/>
                  <a:gd name="connsiteY4" fmla="*/ 66742 h 224263"/>
                  <a:gd name="connsiteX5" fmla="*/ 88024 w 178998"/>
                  <a:gd name="connsiteY5" fmla="*/ 0 h 224263"/>
                  <a:gd name="connsiteX6" fmla="*/ 174524 w 178998"/>
                  <a:gd name="connsiteY6" fmla="*/ 69287 h 224263"/>
                  <a:gd name="connsiteX7" fmla="*/ 127801 w 178998"/>
                  <a:gd name="connsiteY7" fmla="*/ 69287 h 224263"/>
                  <a:gd name="connsiteX8" fmla="*/ 88024 w 178998"/>
                  <a:gd name="connsiteY8" fmla="*/ 37801 h 224263"/>
                  <a:gd name="connsiteX9" fmla="*/ 53100 w 178998"/>
                  <a:gd name="connsiteY9" fmla="*/ 63348 h 224263"/>
                  <a:gd name="connsiteX10" fmla="*/ 107436 w 178998"/>
                  <a:gd name="connsiteY10" fmla="*/ 92006 h 224263"/>
                  <a:gd name="connsiteX11" fmla="*/ 178997 w 178998"/>
                  <a:gd name="connsiteY11" fmla="*/ 154694 h 224263"/>
                  <a:gd name="connsiteX12" fmla="*/ 92211 w 178998"/>
                  <a:gd name="connsiteY12" fmla="*/ 224264 h 224263"/>
                  <a:gd name="connsiteX13" fmla="*/ 0 w 178998"/>
                  <a:gd name="connsiteY13" fmla="*/ 149980 h 224263"/>
                  <a:gd name="connsiteX14" fmla="*/ 46724 w 178998"/>
                  <a:gd name="connsiteY14" fmla="*/ 150546 h 224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78998" h="224263">
                    <a:moveTo>
                      <a:pt x="46724" y="150546"/>
                    </a:moveTo>
                    <a:cubicBezTo>
                      <a:pt x="48342" y="171945"/>
                      <a:pt x="65470" y="186745"/>
                      <a:pt x="92782" y="186745"/>
                    </a:cubicBezTo>
                    <a:cubicBezTo>
                      <a:pt x="114669" y="186745"/>
                      <a:pt x="130941" y="177318"/>
                      <a:pt x="130941" y="159973"/>
                    </a:cubicBezTo>
                    <a:cubicBezTo>
                      <a:pt x="130941" y="141402"/>
                      <a:pt x="112860" y="137631"/>
                      <a:pt x="75653" y="130373"/>
                    </a:cubicBezTo>
                    <a:cubicBezTo>
                      <a:pt x="38159" y="123491"/>
                      <a:pt x="5043" y="111519"/>
                      <a:pt x="5043" y="66742"/>
                    </a:cubicBezTo>
                    <a:cubicBezTo>
                      <a:pt x="5043" y="27715"/>
                      <a:pt x="37779" y="0"/>
                      <a:pt x="88024" y="0"/>
                    </a:cubicBezTo>
                    <a:cubicBezTo>
                      <a:pt x="140457" y="0"/>
                      <a:pt x="173858" y="27055"/>
                      <a:pt x="174524" y="69287"/>
                    </a:cubicBezTo>
                    <a:lnTo>
                      <a:pt x="127801" y="69287"/>
                    </a:lnTo>
                    <a:cubicBezTo>
                      <a:pt x="125612" y="50716"/>
                      <a:pt x="111243" y="37801"/>
                      <a:pt x="88024" y="37801"/>
                    </a:cubicBezTo>
                    <a:cubicBezTo>
                      <a:pt x="67659" y="37801"/>
                      <a:pt x="53100" y="46286"/>
                      <a:pt x="53100" y="63348"/>
                    </a:cubicBezTo>
                    <a:cubicBezTo>
                      <a:pt x="53100" y="81259"/>
                      <a:pt x="70609" y="85030"/>
                      <a:pt x="107436" y="92006"/>
                    </a:cubicBezTo>
                    <a:cubicBezTo>
                      <a:pt x="145596" y="98887"/>
                      <a:pt x="179282" y="110294"/>
                      <a:pt x="178997" y="154694"/>
                    </a:cubicBezTo>
                    <a:cubicBezTo>
                      <a:pt x="178712" y="195983"/>
                      <a:pt x="144359" y="224264"/>
                      <a:pt x="92211" y="224264"/>
                    </a:cubicBezTo>
                    <a:cubicBezTo>
                      <a:pt x="35590" y="224264"/>
                      <a:pt x="381" y="194663"/>
                      <a:pt x="0" y="149980"/>
                    </a:cubicBezTo>
                    <a:lnTo>
                      <a:pt x="46724" y="150546"/>
                    </a:lnTo>
                    <a:close/>
                  </a:path>
                </a:pathLst>
              </a:custGeom>
              <a:solidFill>
                <a:srgbClr val="121A3D"/>
              </a:solidFill>
              <a:ln w="9498" cap="flat">
                <a:noFill/>
                <a:prstDash val="solid"/>
                <a:miter/>
              </a:ln>
            </p:spPr>
            <p:txBody>
              <a:bodyPr rtlCol="0" anchor="ctr"/>
              <a:lstStyle/>
              <a:p>
                <a:endParaRPr lang="en-US"/>
              </a:p>
            </p:txBody>
          </p:sp>
        </p:grpSp>
        <p:grpSp>
          <p:nvGrpSpPr>
            <p:cNvPr id="13" name="Graphic 8">
              <a:extLst>
                <a:ext uri="{FF2B5EF4-FFF2-40B4-BE49-F238E27FC236}">
                  <a16:creationId xmlns:a16="http://schemas.microsoft.com/office/drawing/2014/main" id="{73AD120C-9FB0-BD40-935C-30E01C26C2FB}"/>
                </a:ext>
              </a:extLst>
            </p:cNvPr>
            <p:cNvGrpSpPr/>
            <p:nvPr/>
          </p:nvGrpSpPr>
          <p:grpSpPr>
            <a:xfrm>
              <a:off x="2018384" y="6363522"/>
              <a:ext cx="1541220" cy="283369"/>
              <a:chOff x="2018384" y="6363522"/>
              <a:chExt cx="1541220" cy="283369"/>
            </a:xfrm>
            <a:solidFill>
              <a:srgbClr val="121A3D"/>
            </a:solidFill>
          </p:grpSpPr>
          <p:sp>
            <p:nvSpPr>
              <p:cNvPr id="14" name="Freeform 13">
                <a:extLst>
                  <a:ext uri="{FF2B5EF4-FFF2-40B4-BE49-F238E27FC236}">
                    <a16:creationId xmlns:a16="http://schemas.microsoft.com/office/drawing/2014/main" id="{5C3888CD-4C94-CE42-B5F6-6D043BEE5A10}"/>
                  </a:ext>
                </a:extLst>
              </p:cNvPr>
              <p:cNvSpPr/>
              <p:nvPr/>
            </p:nvSpPr>
            <p:spPr>
              <a:xfrm>
                <a:off x="2018384" y="6363522"/>
                <a:ext cx="152827" cy="220398"/>
              </a:xfrm>
              <a:custGeom>
                <a:avLst/>
                <a:gdLst>
                  <a:gd name="connsiteX0" fmla="*/ 0 w 152827"/>
                  <a:gd name="connsiteY0" fmla="*/ 0 h 220398"/>
                  <a:gd name="connsiteX1" fmla="*/ 149402 w 152827"/>
                  <a:gd name="connsiteY1" fmla="*/ 0 h 220398"/>
                  <a:gd name="connsiteX2" fmla="*/ 149402 w 152827"/>
                  <a:gd name="connsiteY2" fmla="*/ 40630 h 220398"/>
                  <a:gd name="connsiteX3" fmla="*/ 47676 w 152827"/>
                  <a:gd name="connsiteY3" fmla="*/ 40630 h 220398"/>
                  <a:gd name="connsiteX4" fmla="*/ 47676 w 152827"/>
                  <a:gd name="connsiteY4" fmla="*/ 90026 h 220398"/>
                  <a:gd name="connsiteX5" fmla="*/ 130275 w 152827"/>
                  <a:gd name="connsiteY5" fmla="*/ 90026 h 220398"/>
                  <a:gd name="connsiteX6" fmla="*/ 130275 w 152827"/>
                  <a:gd name="connsiteY6" fmla="*/ 128770 h 220398"/>
                  <a:gd name="connsiteX7" fmla="*/ 47676 w 152827"/>
                  <a:gd name="connsiteY7" fmla="*/ 128770 h 220398"/>
                  <a:gd name="connsiteX8" fmla="*/ 47676 w 152827"/>
                  <a:gd name="connsiteY8" fmla="*/ 179769 h 220398"/>
                  <a:gd name="connsiteX9" fmla="*/ 152828 w 152827"/>
                  <a:gd name="connsiteY9" fmla="*/ 179769 h 220398"/>
                  <a:gd name="connsiteX10" fmla="*/ 152828 w 152827"/>
                  <a:gd name="connsiteY10" fmla="*/ 220399 h 220398"/>
                  <a:gd name="connsiteX11" fmla="*/ 0 w 152827"/>
                  <a:gd name="connsiteY11" fmla="*/ 220399 h 220398"/>
                  <a:gd name="connsiteX12" fmla="*/ 0 w 152827"/>
                  <a:gd name="connsiteY12" fmla="*/ 0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2827" h="220398">
                    <a:moveTo>
                      <a:pt x="0" y="0"/>
                    </a:moveTo>
                    <a:lnTo>
                      <a:pt x="149402" y="0"/>
                    </a:lnTo>
                    <a:lnTo>
                      <a:pt x="149402" y="40630"/>
                    </a:lnTo>
                    <a:lnTo>
                      <a:pt x="47676" y="40630"/>
                    </a:lnTo>
                    <a:lnTo>
                      <a:pt x="47676" y="90026"/>
                    </a:lnTo>
                    <a:lnTo>
                      <a:pt x="130275" y="90026"/>
                    </a:lnTo>
                    <a:lnTo>
                      <a:pt x="130275" y="128770"/>
                    </a:lnTo>
                    <a:lnTo>
                      <a:pt x="47676" y="128770"/>
                    </a:lnTo>
                    <a:lnTo>
                      <a:pt x="47676" y="179769"/>
                    </a:lnTo>
                    <a:lnTo>
                      <a:pt x="152828" y="179769"/>
                    </a:lnTo>
                    <a:lnTo>
                      <a:pt x="152828"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1FE2C8FD-728B-524B-9D5E-3DFFEFC10F04}"/>
                  </a:ext>
                </a:extLst>
              </p:cNvPr>
              <p:cNvSpPr/>
              <p:nvPr/>
            </p:nvSpPr>
            <p:spPr>
              <a:xfrm>
                <a:off x="2198903" y="6420169"/>
                <a:ext cx="255886" cy="163751"/>
              </a:xfrm>
              <a:custGeom>
                <a:avLst/>
                <a:gdLst>
                  <a:gd name="connsiteX0" fmla="*/ 255887 w 255886"/>
                  <a:gd name="connsiteY0" fmla="*/ 70898 h 163751"/>
                  <a:gd name="connsiteX1" fmla="*/ 255887 w 255886"/>
                  <a:gd name="connsiteY1" fmla="*/ 163752 h 163751"/>
                  <a:gd name="connsiteX2" fmla="*/ 211066 w 255886"/>
                  <a:gd name="connsiteY2" fmla="*/ 163752 h 163751"/>
                  <a:gd name="connsiteX3" fmla="*/ 211066 w 255886"/>
                  <a:gd name="connsiteY3" fmla="*/ 73443 h 163751"/>
                  <a:gd name="connsiteX4" fmla="*/ 182804 w 255886"/>
                  <a:gd name="connsiteY4" fmla="*/ 36584 h 163751"/>
                  <a:gd name="connsiteX5" fmla="*/ 150354 w 255886"/>
                  <a:gd name="connsiteY5" fmla="*/ 75328 h 163751"/>
                  <a:gd name="connsiteX6" fmla="*/ 150354 w 255886"/>
                  <a:gd name="connsiteY6" fmla="*/ 163752 h 163751"/>
                  <a:gd name="connsiteX7" fmla="*/ 105533 w 255886"/>
                  <a:gd name="connsiteY7" fmla="*/ 163752 h 163751"/>
                  <a:gd name="connsiteX8" fmla="*/ 105533 w 255886"/>
                  <a:gd name="connsiteY8" fmla="*/ 73443 h 163751"/>
                  <a:gd name="connsiteX9" fmla="*/ 76890 w 255886"/>
                  <a:gd name="connsiteY9" fmla="*/ 36584 h 163751"/>
                  <a:gd name="connsiteX10" fmla="*/ 44821 w 255886"/>
                  <a:gd name="connsiteY10" fmla="*/ 75611 h 163751"/>
                  <a:gd name="connsiteX11" fmla="*/ 44821 w 255886"/>
                  <a:gd name="connsiteY11" fmla="*/ 163752 h 163751"/>
                  <a:gd name="connsiteX12" fmla="*/ 0 w 255886"/>
                  <a:gd name="connsiteY12" fmla="*/ 163752 h 163751"/>
                  <a:gd name="connsiteX13" fmla="*/ 0 w 255886"/>
                  <a:gd name="connsiteY13" fmla="*/ 1893 h 163751"/>
                  <a:gd name="connsiteX14" fmla="*/ 39111 w 255886"/>
                  <a:gd name="connsiteY14" fmla="*/ 1893 h 163751"/>
                  <a:gd name="connsiteX15" fmla="*/ 43203 w 255886"/>
                  <a:gd name="connsiteY15" fmla="*/ 22067 h 163751"/>
                  <a:gd name="connsiteX16" fmla="*/ 91164 w 255886"/>
                  <a:gd name="connsiteY16" fmla="*/ 8 h 163751"/>
                  <a:gd name="connsiteX17" fmla="*/ 140076 w 255886"/>
                  <a:gd name="connsiteY17" fmla="*/ 27346 h 163751"/>
                  <a:gd name="connsiteX18" fmla="*/ 195365 w 255886"/>
                  <a:gd name="connsiteY18" fmla="*/ 8 h 163751"/>
                  <a:gd name="connsiteX19" fmla="*/ 255887 w 255886"/>
                  <a:gd name="connsiteY19" fmla="*/ 70898 h 163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5886" h="163751">
                    <a:moveTo>
                      <a:pt x="255887" y="70898"/>
                    </a:moveTo>
                    <a:lnTo>
                      <a:pt x="255887" y="163752"/>
                    </a:lnTo>
                    <a:lnTo>
                      <a:pt x="211066" y="163752"/>
                    </a:lnTo>
                    <a:lnTo>
                      <a:pt x="211066" y="73443"/>
                    </a:lnTo>
                    <a:cubicBezTo>
                      <a:pt x="211066" y="49216"/>
                      <a:pt x="202216" y="36584"/>
                      <a:pt x="182804" y="36584"/>
                    </a:cubicBezTo>
                    <a:cubicBezTo>
                      <a:pt x="163391" y="36584"/>
                      <a:pt x="150354" y="50724"/>
                      <a:pt x="150354" y="75328"/>
                    </a:cubicBezTo>
                    <a:lnTo>
                      <a:pt x="150354" y="163752"/>
                    </a:lnTo>
                    <a:lnTo>
                      <a:pt x="105533" y="163752"/>
                    </a:lnTo>
                    <a:lnTo>
                      <a:pt x="105533" y="73443"/>
                    </a:lnTo>
                    <a:cubicBezTo>
                      <a:pt x="105533" y="49216"/>
                      <a:pt x="96683" y="36584"/>
                      <a:pt x="76890" y="36584"/>
                    </a:cubicBezTo>
                    <a:cubicBezTo>
                      <a:pt x="57477" y="36584"/>
                      <a:pt x="44821" y="51384"/>
                      <a:pt x="44821" y="75611"/>
                    </a:cubicBezTo>
                    <a:lnTo>
                      <a:pt x="44821" y="163752"/>
                    </a:lnTo>
                    <a:lnTo>
                      <a:pt x="0" y="163752"/>
                    </a:lnTo>
                    <a:lnTo>
                      <a:pt x="0" y="1893"/>
                    </a:lnTo>
                    <a:lnTo>
                      <a:pt x="39111" y="1893"/>
                    </a:lnTo>
                    <a:lnTo>
                      <a:pt x="43203" y="22067"/>
                    </a:lnTo>
                    <a:cubicBezTo>
                      <a:pt x="53100" y="9435"/>
                      <a:pt x="67374" y="385"/>
                      <a:pt x="91164" y="8"/>
                    </a:cubicBezTo>
                    <a:cubicBezTo>
                      <a:pt x="111148" y="-275"/>
                      <a:pt x="129894" y="6890"/>
                      <a:pt x="140076" y="27346"/>
                    </a:cubicBezTo>
                    <a:cubicBezTo>
                      <a:pt x="151496" y="10000"/>
                      <a:pt x="170623" y="8"/>
                      <a:pt x="195365" y="8"/>
                    </a:cubicBezTo>
                    <a:cubicBezTo>
                      <a:pt x="229147" y="8"/>
                      <a:pt x="255887" y="18956"/>
                      <a:pt x="255887" y="70898"/>
                    </a:cubicBezTo>
                    <a:close/>
                  </a:path>
                </a:pathLst>
              </a:custGeom>
              <a:solidFill>
                <a:srgbClr val="121A3D"/>
              </a:solidFill>
              <a:ln w="9498"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46E31F69-84DA-F04D-BC11-F8CAE4015F1D}"/>
                  </a:ext>
                </a:extLst>
              </p:cNvPr>
              <p:cNvSpPr/>
              <p:nvPr/>
            </p:nvSpPr>
            <p:spPr>
              <a:xfrm>
                <a:off x="2486669" y="6420175"/>
                <a:ext cx="169766" cy="226716"/>
              </a:xfrm>
              <a:custGeom>
                <a:avLst/>
                <a:gdLst>
                  <a:gd name="connsiteX0" fmla="*/ 169766 w 169766"/>
                  <a:gd name="connsiteY0" fmla="*/ 83146 h 226716"/>
                  <a:gd name="connsiteX1" fmla="*/ 94114 w 169766"/>
                  <a:gd name="connsiteY1" fmla="*/ 165631 h 226716"/>
                  <a:gd name="connsiteX2" fmla="*/ 44821 w 169766"/>
                  <a:gd name="connsiteY2" fmla="*/ 143289 h 226716"/>
                  <a:gd name="connsiteX3" fmla="*/ 44821 w 169766"/>
                  <a:gd name="connsiteY3" fmla="*/ 226717 h 226716"/>
                  <a:gd name="connsiteX4" fmla="*/ 0 w 169766"/>
                  <a:gd name="connsiteY4" fmla="*/ 226717 h 226716"/>
                  <a:gd name="connsiteX5" fmla="*/ 0 w 169766"/>
                  <a:gd name="connsiteY5" fmla="*/ 1887 h 226716"/>
                  <a:gd name="connsiteX6" fmla="*/ 39111 w 169766"/>
                  <a:gd name="connsiteY6" fmla="*/ 1887 h 226716"/>
                  <a:gd name="connsiteX7" fmla="*/ 43584 w 169766"/>
                  <a:gd name="connsiteY7" fmla="*/ 24229 h 226716"/>
                  <a:gd name="connsiteX8" fmla="*/ 93828 w 169766"/>
                  <a:gd name="connsiteY8" fmla="*/ 2 h 226716"/>
                  <a:gd name="connsiteX9" fmla="*/ 169766 w 169766"/>
                  <a:gd name="connsiteY9" fmla="*/ 83146 h 226716"/>
                  <a:gd name="connsiteX10" fmla="*/ 124375 w 169766"/>
                  <a:gd name="connsiteY10" fmla="*/ 82486 h 226716"/>
                  <a:gd name="connsiteX11" fmla="*/ 84027 w 169766"/>
                  <a:gd name="connsiteY11" fmla="*/ 36201 h 226716"/>
                  <a:gd name="connsiteX12" fmla="*/ 44250 w 169766"/>
                  <a:gd name="connsiteY12" fmla="*/ 82486 h 226716"/>
                  <a:gd name="connsiteX13" fmla="*/ 84027 w 169766"/>
                  <a:gd name="connsiteY13" fmla="*/ 129432 h 226716"/>
                  <a:gd name="connsiteX14" fmla="*/ 124375 w 169766"/>
                  <a:gd name="connsiteY14" fmla="*/ 82486 h 226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69766" h="226716">
                    <a:moveTo>
                      <a:pt x="169766" y="83146"/>
                    </a:moveTo>
                    <a:cubicBezTo>
                      <a:pt x="169766" y="133485"/>
                      <a:pt x="137983" y="165631"/>
                      <a:pt x="94114" y="165631"/>
                    </a:cubicBezTo>
                    <a:cubicBezTo>
                      <a:pt x="71561" y="165631"/>
                      <a:pt x="55383" y="156487"/>
                      <a:pt x="44821" y="143289"/>
                    </a:cubicBezTo>
                    <a:lnTo>
                      <a:pt x="44821" y="226717"/>
                    </a:lnTo>
                    <a:lnTo>
                      <a:pt x="0" y="226717"/>
                    </a:lnTo>
                    <a:lnTo>
                      <a:pt x="0" y="1887"/>
                    </a:lnTo>
                    <a:lnTo>
                      <a:pt x="39111" y="1887"/>
                    </a:lnTo>
                    <a:lnTo>
                      <a:pt x="43584" y="24229"/>
                    </a:lnTo>
                    <a:cubicBezTo>
                      <a:pt x="54051" y="10371"/>
                      <a:pt x="70609" y="2"/>
                      <a:pt x="93828" y="2"/>
                    </a:cubicBezTo>
                    <a:cubicBezTo>
                      <a:pt x="137983" y="-281"/>
                      <a:pt x="169766" y="32147"/>
                      <a:pt x="169766" y="83146"/>
                    </a:cubicBezTo>
                    <a:close/>
                    <a:moveTo>
                      <a:pt x="124375" y="82486"/>
                    </a:moveTo>
                    <a:cubicBezTo>
                      <a:pt x="124375" y="55054"/>
                      <a:pt x="108483" y="36201"/>
                      <a:pt x="84027" y="36201"/>
                    </a:cubicBezTo>
                    <a:cubicBezTo>
                      <a:pt x="59570" y="36201"/>
                      <a:pt x="44250" y="55054"/>
                      <a:pt x="44250" y="82486"/>
                    </a:cubicBezTo>
                    <a:cubicBezTo>
                      <a:pt x="44250" y="110201"/>
                      <a:pt x="59475" y="129432"/>
                      <a:pt x="84027" y="129432"/>
                    </a:cubicBezTo>
                    <a:cubicBezTo>
                      <a:pt x="108483" y="129432"/>
                      <a:pt x="124375" y="110201"/>
                      <a:pt x="124375" y="82486"/>
                    </a:cubicBezTo>
                    <a:close/>
                  </a:path>
                </a:pathLst>
              </a:custGeom>
              <a:solidFill>
                <a:srgbClr val="121A3D"/>
              </a:solidFill>
              <a:ln w="9498"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ADCA08CA-62AD-0D49-A1C2-2FC91BCE2E8E}"/>
                  </a:ext>
                </a:extLst>
              </p:cNvPr>
              <p:cNvSpPr/>
              <p:nvPr/>
            </p:nvSpPr>
            <p:spPr>
              <a:xfrm>
                <a:off x="2682414" y="6363522"/>
                <a:ext cx="44820" cy="220398"/>
              </a:xfrm>
              <a:custGeom>
                <a:avLst/>
                <a:gdLst>
                  <a:gd name="connsiteX0" fmla="*/ 0 w 44820"/>
                  <a:gd name="connsiteY0" fmla="*/ 0 h 220398"/>
                  <a:gd name="connsiteX1" fmla="*/ 44821 w 44820"/>
                  <a:gd name="connsiteY1" fmla="*/ 0 h 220398"/>
                  <a:gd name="connsiteX2" fmla="*/ 44821 w 44820"/>
                  <a:gd name="connsiteY2" fmla="*/ 220399 h 220398"/>
                  <a:gd name="connsiteX3" fmla="*/ 0 w 44820"/>
                  <a:gd name="connsiteY3" fmla="*/ 220399 h 220398"/>
                  <a:gd name="connsiteX4" fmla="*/ 0 w 44820"/>
                  <a:gd name="connsiteY4" fmla="*/ 0 h 2203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820" h="220398">
                    <a:moveTo>
                      <a:pt x="0" y="0"/>
                    </a:moveTo>
                    <a:lnTo>
                      <a:pt x="44821" y="0"/>
                    </a:lnTo>
                    <a:lnTo>
                      <a:pt x="44821"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C380BDA8-EEC3-634C-9BBC-27F9AB83E9B1}"/>
                  </a:ext>
                </a:extLst>
              </p:cNvPr>
              <p:cNvSpPr/>
              <p:nvPr/>
            </p:nvSpPr>
            <p:spPr>
              <a:xfrm>
                <a:off x="2752738" y="6420271"/>
                <a:ext cx="172240" cy="165534"/>
              </a:xfrm>
              <a:custGeom>
                <a:avLst/>
                <a:gdLst>
                  <a:gd name="connsiteX0" fmla="*/ 0 w 172240"/>
                  <a:gd name="connsiteY0" fmla="*/ 82767 h 165534"/>
                  <a:gd name="connsiteX1" fmla="*/ 86120 w 172240"/>
                  <a:gd name="connsiteY1" fmla="*/ 0 h 165534"/>
                  <a:gd name="connsiteX2" fmla="*/ 172241 w 172240"/>
                  <a:gd name="connsiteY2" fmla="*/ 82767 h 165534"/>
                  <a:gd name="connsiteX3" fmla="*/ 86120 w 172240"/>
                  <a:gd name="connsiteY3" fmla="*/ 165535 h 165534"/>
                  <a:gd name="connsiteX4" fmla="*/ 0 w 172240"/>
                  <a:gd name="connsiteY4" fmla="*/ 82767 h 165534"/>
                  <a:gd name="connsiteX5" fmla="*/ 126754 w 172240"/>
                  <a:gd name="connsiteY5" fmla="*/ 82767 h 165534"/>
                  <a:gd name="connsiteX6" fmla="*/ 86120 w 172240"/>
                  <a:gd name="connsiteY6" fmla="*/ 36199 h 165534"/>
                  <a:gd name="connsiteX7" fmla="*/ 45772 w 172240"/>
                  <a:gd name="connsiteY7" fmla="*/ 82767 h 165534"/>
                  <a:gd name="connsiteX8" fmla="*/ 86120 w 172240"/>
                  <a:gd name="connsiteY8" fmla="*/ 129336 h 165534"/>
                  <a:gd name="connsiteX9" fmla="*/ 126754 w 172240"/>
                  <a:gd name="connsiteY9" fmla="*/ 82767 h 165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72240" h="165534">
                    <a:moveTo>
                      <a:pt x="0" y="82767"/>
                    </a:moveTo>
                    <a:cubicBezTo>
                      <a:pt x="0" y="32994"/>
                      <a:pt x="33972" y="0"/>
                      <a:pt x="86120" y="0"/>
                    </a:cubicBezTo>
                    <a:cubicBezTo>
                      <a:pt x="138268" y="0"/>
                      <a:pt x="172241" y="33088"/>
                      <a:pt x="172241" y="82767"/>
                    </a:cubicBezTo>
                    <a:cubicBezTo>
                      <a:pt x="172241" y="132824"/>
                      <a:pt x="138268" y="165535"/>
                      <a:pt x="86120" y="165535"/>
                    </a:cubicBezTo>
                    <a:cubicBezTo>
                      <a:pt x="33972" y="165535"/>
                      <a:pt x="0" y="132447"/>
                      <a:pt x="0" y="82767"/>
                    </a:cubicBezTo>
                    <a:close/>
                    <a:moveTo>
                      <a:pt x="126754" y="82767"/>
                    </a:moveTo>
                    <a:cubicBezTo>
                      <a:pt x="126754" y="55335"/>
                      <a:pt x="111147" y="36199"/>
                      <a:pt x="86120" y="36199"/>
                    </a:cubicBezTo>
                    <a:cubicBezTo>
                      <a:pt x="60998" y="36199"/>
                      <a:pt x="45772" y="55430"/>
                      <a:pt x="45772" y="82767"/>
                    </a:cubicBezTo>
                    <a:cubicBezTo>
                      <a:pt x="45772" y="110105"/>
                      <a:pt x="60998" y="129336"/>
                      <a:pt x="86120" y="129336"/>
                    </a:cubicBezTo>
                    <a:cubicBezTo>
                      <a:pt x="111243" y="129336"/>
                      <a:pt x="126754" y="110105"/>
                      <a:pt x="126754" y="82767"/>
                    </a:cubicBezTo>
                    <a:close/>
                  </a:path>
                </a:pathLst>
              </a:custGeom>
              <a:solidFill>
                <a:srgbClr val="121A3D"/>
              </a:solidFill>
              <a:ln w="9498"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5C7F6EF3-DDF0-284A-B22A-103FC24BEA3A}"/>
                  </a:ext>
                </a:extLst>
              </p:cNvPr>
              <p:cNvSpPr/>
              <p:nvPr/>
            </p:nvSpPr>
            <p:spPr>
              <a:xfrm>
                <a:off x="2926786" y="6422062"/>
                <a:ext cx="174048" cy="224735"/>
              </a:xfrm>
              <a:custGeom>
                <a:avLst/>
                <a:gdLst>
                  <a:gd name="connsiteX0" fmla="*/ 0 w 174048"/>
                  <a:gd name="connsiteY0" fmla="*/ 0 h 224735"/>
                  <a:gd name="connsiteX1" fmla="*/ 47676 w 174048"/>
                  <a:gd name="connsiteY1" fmla="*/ 0 h 224735"/>
                  <a:gd name="connsiteX2" fmla="*/ 87358 w 174048"/>
                  <a:gd name="connsiteY2" fmla="*/ 115196 h 224735"/>
                  <a:gd name="connsiteX3" fmla="*/ 126088 w 174048"/>
                  <a:gd name="connsiteY3" fmla="*/ 0 h 224735"/>
                  <a:gd name="connsiteX4" fmla="*/ 174049 w 174048"/>
                  <a:gd name="connsiteY4" fmla="*/ 0 h 224735"/>
                  <a:gd name="connsiteX5" fmla="*/ 101632 w 174048"/>
                  <a:gd name="connsiteY5" fmla="*/ 184765 h 224735"/>
                  <a:gd name="connsiteX6" fmla="*/ 57763 w 174048"/>
                  <a:gd name="connsiteY6" fmla="*/ 224735 h 224735"/>
                  <a:gd name="connsiteX7" fmla="*/ 14179 w 174048"/>
                  <a:gd name="connsiteY7" fmla="*/ 224735 h 224735"/>
                  <a:gd name="connsiteX8" fmla="*/ 14179 w 174048"/>
                  <a:gd name="connsiteY8" fmla="*/ 187311 h 224735"/>
                  <a:gd name="connsiteX9" fmla="*/ 39016 w 174048"/>
                  <a:gd name="connsiteY9" fmla="*/ 187311 h 224735"/>
                  <a:gd name="connsiteX10" fmla="*/ 58714 w 174048"/>
                  <a:gd name="connsiteY10" fmla="*/ 173453 h 224735"/>
                  <a:gd name="connsiteX11" fmla="*/ 62806 w 174048"/>
                  <a:gd name="connsiteY11" fmla="*/ 162707 h 224735"/>
                  <a:gd name="connsiteX12" fmla="*/ 0 w 174048"/>
                  <a:gd name="connsiteY12" fmla="*/ 0 h 224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4048" h="224735">
                    <a:moveTo>
                      <a:pt x="0" y="0"/>
                    </a:moveTo>
                    <a:lnTo>
                      <a:pt x="47676" y="0"/>
                    </a:lnTo>
                    <a:lnTo>
                      <a:pt x="87358" y="115196"/>
                    </a:lnTo>
                    <a:lnTo>
                      <a:pt x="126088" y="0"/>
                    </a:lnTo>
                    <a:lnTo>
                      <a:pt x="174049" y="0"/>
                    </a:lnTo>
                    <a:lnTo>
                      <a:pt x="101632" y="184765"/>
                    </a:lnTo>
                    <a:cubicBezTo>
                      <a:pt x="91449" y="211537"/>
                      <a:pt x="83171" y="224735"/>
                      <a:pt x="57763" y="224735"/>
                    </a:cubicBezTo>
                    <a:lnTo>
                      <a:pt x="14179" y="224735"/>
                    </a:lnTo>
                    <a:lnTo>
                      <a:pt x="14179" y="187311"/>
                    </a:lnTo>
                    <a:lnTo>
                      <a:pt x="39016" y="187311"/>
                    </a:lnTo>
                    <a:cubicBezTo>
                      <a:pt x="50435" y="187311"/>
                      <a:pt x="54242" y="184483"/>
                      <a:pt x="58714" y="173453"/>
                    </a:cubicBezTo>
                    <a:lnTo>
                      <a:pt x="62806" y="162707"/>
                    </a:lnTo>
                    <a:lnTo>
                      <a:pt x="0" y="0"/>
                    </a:lnTo>
                    <a:close/>
                  </a:path>
                </a:pathLst>
              </a:custGeom>
              <a:solidFill>
                <a:srgbClr val="121A3D"/>
              </a:solidFill>
              <a:ln w="9498"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3E4AB973-3689-6A4C-A108-EE31083833B9}"/>
                  </a:ext>
                </a:extLst>
              </p:cNvPr>
              <p:cNvSpPr/>
              <p:nvPr/>
            </p:nvSpPr>
            <p:spPr>
              <a:xfrm>
                <a:off x="3102548" y="6420177"/>
                <a:ext cx="166530" cy="165534"/>
              </a:xfrm>
              <a:custGeom>
                <a:avLst/>
                <a:gdLst>
                  <a:gd name="connsiteX0" fmla="*/ 0 w 166530"/>
                  <a:gd name="connsiteY0" fmla="*/ 83144 h 165534"/>
                  <a:gd name="connsiteX1" fmla="*/ 83932 w 166530"/>
                  <a:gd name="connsiteY1" fmla="*/ 0 h 165534"/>
                  <a:gd name="connsiteX2" fmla="*/ 166531 w 166530"/>
                  <a:gd name="connsiteY2" fmla="*/ 77771 h 165534"/>
                  <a:gd name="connsiteX3" fmla="*/ 165294 w 166530"/>
                  <a:gd name="connsiteY3" fmla="*/ 92854 h 165534"/>
                  <a:gd name="connsiteX4" fmla="*/ 46724 w 166530"/>
                  <a:gd name="connsiteY4" fmla="*/ 92854 h 165534"/>
                  <a:gd name="connsiteX5" fmla="*/ 46724 w 166530"/>
                  <a:gd name="connsiteY5" fmla="*/ 95022 h 165534"/>
                  <a:gd name="connsiteX6" fmla="*/ 85169 w 166530"/>
                  <a:gd name="connsiteY6" fmla="*/ 131881 h 165534"/>
                  <a:gd name="connsiteX7" fmla="*/ 119807 w 166530"/>
                  <a:gd name="connsiteY7" fmla="*/ 108880 h 165534"/>
                  <a:gd name="connsiteX8" fmla="*/ 163962 w 166530"/>
                  <a:gd name="connsiteY8" fmla="*/ 108880 h 165534"/>
                  <a:gd name="connsiteX9" fmla="*/ 87072 w 166530"/>
                  <a:gd name="connsiteY9" fmla="*/ 165535 h 165534"/>
                  <a:gd name="connsiteX10" fmla="*/ 0 w 166530"/>
                  <a:gd name="connsiteY10" fmla="*/ 83144 h 165534"/>
                  <a:gd name="connsiteX11" fmla="*/ 121425 w 166530"/>
                  <a:gd name="connsiteY11" fmla="*/ 63914 h 165534"/>
                  <a:gd name="connsiteX12" fmla="*/ 84217 w 166530"/>
                  <a:gd name="connsiteY12" fmla="*/ 33088 h 165534"/>
                  <a:gd name="connsiteX13" fmla="*/ 47676 w 166530"/>
                  <a:gd name="connsiteY13" fmla="*/ 63914 h 165534"/>
                  <a:gd name="connsiteX14" fmla="*/ 121425 w 166530"/>
                  <a:gd name="connsiteY14" fmla="*/ 63914 h 165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66530" h="165534">
                    <a:moveTo>
                      <a:pt x="0" y="83144"/>
                    </a:moveTo>
                    <a:cubicBezTo>
                      <a:pt x="0" y="32805"/>
                      <a:pt x="33401" y="0"/>
                      <a:pt x="83932" y="0"/>
                    </a:cubicBezTo>
                    <a:cubicBezTo>
                      <a:pt x="132844" y="0"/>
                      <a:pt x="165960" y="30260"/>
                      <a:pt x="166531" y="77771"/>
                    </a:cubicBezTo>
                    <a:cubicBezTo>
                      <a:pt x="166531" y="82485"/>
                      <a:pt x="166246" y="87858"/>
                      <a:pt x="165294" y="92854"/>
                    </a:cubicBezTo>
                    <a:lnTo>
                      <a:pt x="46724" y="92854"/>
                    </a:lnTo>
                    <a:lnTo>
                      <a:pt x="46724" y="95022"/>
                    </a:lnTo>
                    <a:cubicBezTo>
                      <a:pt x="47676" y="118024"/>
                      <a:pt x="62616" y="131881"/>
                      <a:pt x="85169" y="131881"/>
                    </a:cubicBezTo>
                    <a:cubicBezTo>
                      <a:pt x="103249" y="131881"/>
                      <a:pt x="116001" y="124057"/>
                      <a:pt x="119807" y="108880"/>
                    </a:cubicBezTo>
                    <a:lnTo>
                      <a:pt x="163962" y="108880"/>
                    </a:lnTo>
                    <a:cubicBezTo>
                      <a:pt x="158918" y="140365"/>
                      <a:pt x="130560" y="165535"/>
                      <a:pt x="87072" y="165535"/>
                    </a:cubicBezTo>
                    <a:cubicBezTo>
                      <a:pt x="32735" y="165629"/>
                      <a:pt x="0" y="133201"/>
                      <a:pt x="0" y="83144"/>
                    </a:cubicBezTo>
                    <a:close/>
                    <a:moveTo>
                      <a:pt x="121425" y="63914"/>
                    </a:moveTo>
                    <a:cubicBezTo>
                      <a:pt x="118285" y="44117"/>
                      <a:pt x="104582" y="33088"/>
                      <a:pt x="84217" y="33088"/>
                    </a:cubicBezTo>
                    <a:cubicBezTo>
                      <a:pt x="64805" y="33088"/>
                      <a:pt x="50245" y="44777"/>
                      <a:pt x="47676" y="63914"/>
                    </a:cubicBezTo>
                    <a:lnTo>
                      <a:pt x="121425" y="63914"/>
                    </a:lnTo>
                    <a:close/>
                  </a:path>
                </a:pathLst>
              </a:custGeom>
              <a:solidFill>
                <a:srgbClr val="121A3D"/>
              </a:solidFill>
              <a:ln w="9498"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65FB3F86-D98D-3E43-9C31-10502444825C}"/>
                  </a:ext>
                </a:extLst>
              </p:cNvPr>
              <p:cNvSpPr/>
              <p:nvPr/>
            </p:nvSpPr>
            <p:spPr>
              <a:xfrm>
                <a:off x="3294963" y="6422062"/>
                <a:ext cx="99442" cy="161763"/>
              </a:xfrm>
              <a:custGeom>
                <a:avLst/>
                <a:gdLst>
                  <a:gd name="connsiteX0" fmla="*/ 99443 w 99442"/>
                  <a:gd name="connsiteY0" fmla="*/ 0 h 161763"/>
                  <a:gd name="connsiteX1" fmla="*/ 99443 w 99442"/>
                  <a:gd name="connsiteY1" fmla="*/ 40252 h 161763"/>
                  <a:gd name="connsiteX2" fmla="*/ 81648 w 99442"/>
                  <a:gd name="connsiteY2" fmla="*/ 40252 h 161763"/>
                  <a:gd name="connsiteX3" fmla="*/ 44821 w 99442"/>
                  <a:gd name="connsiteY3" fmla="*/ 82390 h 161763"/>
                  <a:gd name="connsiteX4" fmla="*/ 44821 w 99442"/>
                  <a:gd name="connsiteY4" fmla="*/ 161764 h 161763"/>
                  <a:gd name="connsiteX5" fmla="*/ 0 w 99442"/>
                  <a:gd name="connsiteY5" fmla="*/ 161764 h 161763"/>
                  <a:gd name="connsiteX6" fmla="*/ 0 w 99442"/>
                  <a:gd name="connsiteY6" fmla="*/ 0 h 161763"/>
                  <a:gd name="connsiteX7" fmla="*/ 40634 w 99442"/>
                  <a:gd name="connsiteY7" fmla="*/ 0 h 161763"/>
                  <a:gd name="connsiteX8" fmla="*/ 44726 w 99442"/>
                  <a:gd name="connsiteY8" fmla="*/ 24227 h 161763"/>
                  <a:gd name="connsiteX9" fmla="*/ 91735 w 99442"/>
                  <a:gd name="connsiteY9" fmla="*/ 0 h 161763"/>
                  <a:gd name="connsiteX10" fmla="*/ 99443 w 99442"/>
                  <a:gd name="connsiteY10" fmla="*/ 0 h 161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9442" h="161763">
                    <a:moveTo>
                      <a:pt x="99443" y="0"/>
                    </a:moveTo>
                    <a:lnTo>
                      <a:pt x="99443" y="40252"/>
                    </a:lnTo>
                    <a:lnTo>
                      <a:pt x="81648" y="40252"/>
                    </a:lnTo>
                    <a:cubicBezTo>
                      <a:pt x="54908" y="40252"/>
                      <a:pt x="44821" y="57881"/>
                      <a:pt x="44821" y="82390"/>
                    </a:cubicBezTo>
                    <a:lnTo>
                      <a:pt x="44821" y="161764"/>
                    </a:lnTo>
                    <a:lnTo>
                      <a:pt x="0" y="161764"/>
                    </a:lnTo>
                    <a:lnTo>
                      <a:pt x="0" y="0"/>
                    </a:lnTo>
                    <a:lnTo>
                      <a:pt x="40634" y="0"/>
                    </a:lnTo>
                    <a:lnTo>
                      <a:pt x="44726" y="24227"/>
                    </a:lnTo>
                    <a:cubicBezTo>
                      <a:pt x="53671" y="9710"/>
                      <a:pt x="66327" y="0"/>
                      <a:pt x="91735" y="0"/>
                    </a:cubicBezTo>
                    <a:lnTo>
                      <a:pt x="99443" y="0"/>
                    </a:lnTo>
                    <a:close/>
                  </a:path>
                </a:pathLst>
              </a:custGeom>
              <a:solidFill>
                <a:srgbClr val="121A3D"/>
              </a:solidFill>
              <a:ln w="9498"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F8CBA950-B2BC-7E42-AD4B-2655D04EDFDF}"/>
                  </a:ext>
                </a:extLst>
              </p:cNvPr>
              <p:cNvSpPr/>
              <p:nvPr/>
            </p:nvSpPr>
            <p:spPr>
              <a:xfrm>
                <a:off x="3407062" y="6419891"/>
                <a:ext cx="152542" cy="166008"/>
              </a:xfrm>
              <a:custGeom>
                <a:avLst/>
                <a:gdLst>
                  <a:gd name="connsiteX0" fmla="*/ 42727 w 152542"/>
                  <a:gd name="connsiteY0" fmla="*/ 110202 h 166008"/>
                  <a:gd name="connsiteX1" fmla="*/ 78603 w 152542"/>
                  <a:gd name="connsiteY1" fmla="*/ 134146 h 166008"/>
                  <a:gd name="connsiteX2" fmla="*/ 108769 w 152542"/>
                  <a:gd name="connsiteY2" fmla="*/ 116801 h 166008"/>
                  <a:gd name="connsiteX3" fmla="*/ 71275 w 152542"/>
                  <a:gd name="connsiteY3" fmla="*/ 99173 h 166008"/>
                  <a:gd name="connsiteX4" fmla="*/ 3616 w 152542"/>
                  <a:gd name="connsiteY4" fmla="*/ 52887 h 166008"/>
                  <a:gd name="connsiteX5" fmla="*/ 73845 w 152542"/>
                  <a:gd name="connsiteY5" fmla="*/ 3 h 166008"/>
                  <a:gd name="connsiteX6" fmla="*/ 150068 w 152542"/>
                  <a:gd name="connsiteY6" fmla="*/ 52227 h 166008"/>
                  <a:gd name="connsiteX7" fmla="*/ 107151 w 152542"/>
                  <a:gd name="connsiteY7" fmla="*/ 52227 h 166008"/>
                  <a:gd name="connsiteX8" fmla="*/ 75367 w 152542"/>
                  <a:gd name="connsiteY8" fmla="*/ 31488 h 166008"/>
                  <a:gd name="connsiteX9" fmla="*/ 46438 w 152542"/>
                  <a:gd name="connsiteY9" fmla="*/ 48174 h 166008"/>
                  <a:gd name="connsiteX10" fmla="*/ 83932 w 152542"/>
                  <a:gd name="connsiteY10" fmla="*/ 64576 h 166008"/>
                  <a:gd name="connsiteX11" fmla="*/ 152542 w 152542"/>
                  <a:gd name="connsiteY11" fmla="*/ 113407 h 166008"/>
                  <a:gd name="connsiteX12" fmla="*/ 78222 w 152542"/>
                  <a:gd name="connsiteY12" fmla="*/ 166009 h 166008"/>
                  <a:gd name="connsiteX13" fmla="*/ 0 w 152542"/>
                  <a:gd name="connsiteY13" fmla="*/ 110296 h 166008"/>
                  <a:gd name="connsiteX14" fmla="*/ 42727 w 152542"/>
                  <a:gd name="connsiteY14" fmla="*/ 110296 h 166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2542" h="166008">
                    <a:moveTo>
                      <a:pt x="42727" y="110202"/>
                    </a:moveTo>
                    <a:cubicBezTo>
                      <a:pt x="44345" y="124342"/>
                      <a:pt x="56716" y="134146"/>
                      <a:pt x="78603" y="134146"/>
                    </a:cubicBezTo>
                    <a:cubicBezTo>
                      <a:pt x="97349" y="134146"/>
                      <a:pt x="108769" y="128113"/>
                      <a:pt x="108769" y="116801"/>
                    </a:cubicBezTo>
                    <a:cubicBezTo>
                      <a:pt x="108769" y="103603"/>
                      <a:pt x="97635" y="102661"/>
                      <a:pt x="71275" y="99173"/>
                    </a:cubicBezTo>
                    <a:cubicBezTo>
                      <a:pt x="33116" y="94742"/>
                      <a:pt x="3616" y="86258"/>
                      <a:pt x="3616" y="52887"/>
                    </a:cubicBezTo>
                    <a:cubicBezTo>
                      <a:pt x="3616" y="20742"/>
                      <a:pt x="31879" y="-280"/>
                      <a:pt x="73845" y="3"/>
                    </a:cubicBezTo>
                    <a:cubicBezTo>
                      <a:pt x="117714" y="3"/>
                      <a:pt x="147880" y="19233"/>
                      <a:pt x="150068" y="52227"/>
                    </a:cubicBezTo>
                    <a:lnTo>
                      <a:pt x="107151" y="52227"/>
                    </a:lnTo>
                    <a:cubicBezTo>
                      <a:pt x="105914" y="39313"/>
                      <a:pt x="93448" y="31488"/>
                      <a:pt x="75367" y="31488"/>
                    </a:cubicBezTo>
                    <a:cubicBezTo>
                      <a:pt x="57858" y="31488"/>
                      <a:pt x="46438" y="37804"/>
                      <a:pt x="46438" y="48174"/>
                    </a:cubicBezTo>
                    <a:cubicBezTo>
                      <a:pt x="46438" y="60429"/>
                      <a:pt x="60427" y="61748"/>
                      <a:pt x="83932" y="64576"/>
                    </a:cubicBezTo>
                    <a:cubicBezTo>
                      <a:pt x="121425" y="68347"/>
                      <a:pt x="152542" y="76831"/>
                      <a:pt x="152542" y="113407"/>
                    </a:cubicBezTo>
                    <a:cubicBezTo>
                      <a:pt x="152542" y="145553"/>
                      <a:pt x="121996" y="166009"/>
                      <a:pt x="78222" y="166009"/>
                    </a:cubicBezTo>
                    <a:cubicBezTo>
                      <a:pt x="32735" y="166009"/>
                      <a:pt x="1903" y="144893"/>
                      <a:pt x="0" y="110296"/>
                    </a:cubicBezTo>
                    <a:lnTo>
                      <a:pt x="42727" y="110296"/>
                    </a:lnTo>
                    <a:close/>
                  </a:path>
                </a:pathLst>
              </a:custGeom>
              <a:solidFill>
                <a:srgbClr val="121A3D"/>
              </a:solidFill>
              <a:ln w="949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3179024907"/>
      </p:ext>
    </p:extLst>
  </p:cSld>
  <p:clrMapOvr>
    <a:masterClrMapping/>
  </p:clrMapOvr>
  <p:extLst>
    <p:ext uri="{DCECCB84-F9BA-43D5-87BE-67443E8EF086}">
      <p15:sldGuideLst xmlns:p15="http://schemas.microsoft.com/office/powerpoint/2012/main">
        <p15:guide id="1" orient="horz" pos="408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only: v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07ECB5-C27F-E842-8A60-ACD20E7A9B86}"/>
              </a:ext>
            </a:extLst>
          </p:cNvPr>
          <p:cNvSpPr>
            <a:spLocks noGrp="1"/>
          </p:cNvSpPr>
          <p:nvPr>
            <p:ph type="title" hasCustomPrompt="1"/>
          </p:nvPr>
        </p:nvSpPr>
        <p:spPr>
          <a:xfrm>
            <a:off x="479425" y="372269"/>
            <a:ext cx="11233150" cy="1035804"/>
          </a:xfrm>
        </p:spPr>
        <p:txBody>
          <a:bodyPr/>
          <a:lstStyle/>
          <a:p>
            <a:r>
              <a:rPr lang="en-GB" dirty="0"/>
              <a:t>[Title only: v1]</a:t>
            </a:r>
          </a:p>
        </p:txBody>
      </p:sp>
      <p:sp>
        <p:nvSpPr>
          <p:cNvPr id="5" name="Footer Placeholder 4">
            <a:extLst>
              <a:ext uri="{FF2B5EF4-FFF2-40B4-BE49-F238E27FC236}">
                <a16:creationId xmlns:a16="http://schemas.microsoft.com/office/drawing/2014/main" id="{1C3B6DC8-6814-EB49-9CF8-0E18891ACA0A}"/>
              </a:ext>
            </a:extLst>
          </p:cNvPr>
          <p:cNvSpPr>
            <a:spLocks noGrp="1"/>
          </p:cNvSpPr>
          <p:nvPr>
            <p:ph type="ftr" sz="quarter" idx="11"/>
          </p:nvPr>
        </p:nvSpPr>
        <p:spPr/>
        <p:txBody>
          <a:bodyPr/>
          <a:lstStyle/>
          <a:p>
            <a:r>
              <a:rPr lang="en-GB"/>
              <a:t>Presentation title</a:t>
            </a:r>
          </a:p>
        </p:txBody>
      </p:sp>
      <p:sp>
        <p:nvSpPr>
          <p:cNvPr id="6" name="Slide Number Placeholder 5">
            <a:extLst>
              <a:ext uri="{FF2B5EF4-FFF2-40B4-BE49-F238E27FC236}">
                <a16:creationId xmlns:a16="http://schemas.microsoft.com/office/drawing/2014/main" id="{19A5FB10-33AF-DF4E-A402-7B3DB326B220}"/>
              </a:ext>
            </a:extLst>
          </p:cNvPr>
          <p:cNvSpPr>
            <a:spLocks noGrp="1"/>
          </p:cNvSpPr>
          <p:nvPr>
            <p:ph type="sldNum" sz="quarter" idx="12"/>
          </p:nvPr>
        </p:nvSpPr>
        <p:spPr/>
        <p:txBody>
          <a:bodyPr/>
          <a:lstStyle/>
          <a:p>
            <a:fld id="{FD15E2C3-2FDC-5443-A5D7-CEF7C1191BA7}" type="slidenum">
              <a:rPr lang="en-GB" smtClean="0"/>
              <a:t>‹#›</a:t>
            </a:fld>
            <a:endParaRPr lang="en-GB"/>
          </a:p>
        </p:txBody>
      </p:sp>
    </p:spTree>
    <p:extLst>
      <p:ext uri="{BB962C8B-B14F-4D97-AF65-F5344CB8AC3E}">
        <p14:creationId xmlns:p14="http://schemas.microsoft.com/office/powerpoint/2010/main" val="2681558358"/>
      </p:ext>
    </p:extLst>
  </p:cSld>
  <p:clrMapOvr>
    <a:masterClrMapping/>
  </p:clrMapOvr>
  <p:extLst>
    <p:ext uri="{DCECCB84-F9BA-43D5-87BE-67443E8EF086}">
      <p15:sldGuideLst xmlns:p15="http://schemas.microsoft.com/office/powerpoint/2012/main">
        <p15:guide id="1" orient="horz" pos="4080" userDrawn="1">
          <p15:clr>
            <a:srgbClr val="FBAE40"/>
          </p15:clr>
        </p15:guide>
        <p15:guide id="2" orient="horz" pos="3528" userDrawn="1">
          <p15:clr>
            <a:srgbClr val="FBAE40"/>
          </p15:clr>
        </p15:guide>
        <p15:guide id="3" orient="horz" pos="1284"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v2">
    <p:bg>
      <p:bgRef idx="1001">
        <a:schemeClr val="bg1"/>
      </p:bgRef>
    </p:bg>
    <p:spTree>
      <p:nvGrpSpPr>
        <p:cNvPr id="1" name=""/>
        <p:cNvGrpSpPr/>
        <p:nvPr/>
      </p:nvGrpSpPr>
      <p:grpSpPr>
        <a:xfrm>
          <a:off x="0" y="0"/>
          <a:ext cx="0" cy="0"/>
          <a:chOff x="0" y="0"/>
          <a:chExt cx="0" cy="0"/>
        </a:xfrm>
      </p:grpSpPr>
      <p:grpSp>
        <p:nvGrpSpPr>
          <p:cNvPr id="7" name="Graphic 5">
            <a:extLst>
              <a:ext uri="{FF2B5EF4-FFF2-40B4-BE49-F238E27FC236}">
                <a16:creationId xmlns:a16="http://schemas.microsoft.com/office/drawing/2014/main" id="{4454C959-8688-6344-869D-20193FBD7F7E}"/>
              </a:ext>
            </a:extLst>
          </p:cNvPr>
          <p:cNvGrpSpPr/>
          <p:nvPr/>
        </p:nvGrpSpPr>
        <p:grpSpPr>
          <a:xfrm>
            <a:off x="9130695" y="465389"/>
            <a:ext cx="2581445" cy="403565"/>
            <a:chOff x="9130695" y="465389"/>
            <a:chExt cx="2581445" cy="403565"/>
          </a:xfrm>
        </p:grpSpPr>
        <p:grpSp>
          <p:nvGrpSpPr>
            <p:cNvPr id="8" name="Graphic 5">
              <a:extLst>
                <a:ext uri="{FF2B5EF4-FFF2-40B4-BE49-F238E27FC236}">
                  <a16:creationId xmlns:a16="http://schemas.microsoft.com/office/drawing/2014/main" id="{2038B7DC-E135-414A-8447-179B26C3B5A0}"/>
                </a:ext>
              </a:extLst>
            </p:cNvPr>
            <p:cNvGrpSpPr/>
            <p:nvPr/>
          </p:nvGrpSpPr>
          <p:grpSpPr>
            <a:xfrm>
              <a:off x="9130695" y="465389"/>
              <a:ext cx="501718" cy="403565"/>
              <a:chOff x="9130695" y="465389"/>
              <a:chExt cx="501718" cy="403565"/>
            </a:xfrm>
          </p:grpSpPr>
          <p:sp>
            <p:nvSpPr>
              <p:cNvPr id="10" name="Freeform 9">
                <a:extLst>
                  <a:ext uri="{FF2B5EF4-FFF2-40B4-BE49-F238E27FC236}">
                    <a16:creationId xmlns:a16="http://schemas.microsoft.com/office/drawing/2014/main" id="{1525684F-8B7E-9044-B019-C26013656B97}"/>
                  </a:ext>
                </a:extLst>
              </p:cNvPr>
              <p:cNvSpPr/>
              <p:nvPr/>
            </p:nvSpPr>
            <p:spPr>
              <a:xfrm>
                <a:off x="9382984" y="465389"/>
                <a:ext cx="249430" cy="403403"/>
              </a:xfrm>
              <a:custGeom>
                <a:avLst/>
                <a:gdLst>
                  <a:gd name="connsiteX0" fmla="*/ 158038 w 249430"/>
                  <a:gd name="connsiteY0" fmla="*/ 201702 h 403403"/>
                  <a:gd name="connsiteX1" fmla="*/ 0 w 249430"/>
                  <a:gd name="connsiteY1" fmla="*/ 5097 h 403403"/>
                  <a:gd name="connsiteX2" fmla="*/ 45737 w 249430"/>
                  <a:gd name="connsiteY2" fmla="*/ 0 h 403403"/>
                  <a:gd name="connsiteX3" fmla="*/ 249430 w 249430"/>
                  <a:gd name="connsiteY3" fmla="*/ 201783 h 403403"/>
                  <a:gd name="connsiteX4" fmla="*/ 45737 w 249430"/>
                  <a:gd name="connsiteY4" fmla="*/ 403403 h 403403"/>
                  <a:gd name="connsiteX5" fmla="*/ 0 w 249430"/>
                  <a:gd name="connsiteY5" fmla="*/ 398306 h 403403"/>
                  <a:gd name="connsiteX6" fmla="*/ 158038 w 249430"/>
                  <a:gd name="connsiteY6" fmla="*/ 201702 h 4034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430" h="403403">
                    <a:moveTo>
                      <a:pt x="158038" y="201702"/>
                    </a:moveTo>
                    <a:cubicBezTo>
                      <a:pt x="158038" y="105988"/>
                      <a:pt x="90412" y="25648"/>
                      <a:pt x="0" y="5097"/>
                    </a:cubicBezTo>
                    <a:cubicBezTo>
                      <a:pt x="14701" y="1780"/>
                      <a:pt x="29974" y="0"/>
                      <a:pt x="45737" y="0"/>
                    </a:cubicBezTo>
                    <a:cubicBezTo>
                      <a:pt x="158201" y="0"/>
                      <a:pt x="249430" y="90292"/>
                      <a:pt x="249430" y="201783"/>
                    </a:cubicBezTo>
                    <a:cubicBezTo>
                      <a:pt x="249430" y="313273"/>
                      <a:pt x="158201" y="403403"/>
                      <a:pt x="45737" y="403403"/>
                    </a:cubicBezTo>
                    <a:cubicBezTo>
                      <a:pt x="29974" y="403403"/>
                      <a:pt x="14701" y="401623"/>
                      <a:pt x="0" y="398306"/>
                    </a:cubicBezTo>
                    <a:cubicBezTo>
                      <a:pt x="90412" y="377756"/>
                      <a:pt x="158038" y="297334"/>
                      <a:pt x="158038" y="201702"/>
                    </a:cubicBezTo>
                  </a:path>
                </a:pathLst>
              </a:custGeom>
              <a:solidFill>
                <a:srgbClr val="121A3D"/>
              </a:solidFill>
              <a:ln w="8157"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6A53C622-97C0-FF4C-8271-2F3632EE6968}"/>
                  </a:ext>
                </a:extLst>
              </p:cNvPr>
              <p:cNvSpPr/>
              <p:nvPr/>
            </p:nvSpPr>
            <p:spPr>
              <a:xfrm>
                <a:off x="9130695" y="465389"/>
                <a:ext cx="249430" cy="403565"/>
              </a:xfrm>
              <a:custGeom>
                <a:avLst/>
                <a:gdLst>
                  <a:gd name="connsiteX0" fmla="*/ 91392 w 249430"/>
                  <a:gd name="connsiteY0" fmla="*/ 201702 h 403565"/>
                  <a:gd name="connsiteX1" fmla="*/ 249430 w 249430"/>
                  <a:gd name="connsiteY1" fmla="*/ 5097 h 403565"/>
                  <a:gd name="connsiteX2" fmla="*/ 203693 w 249430"/>
                  <a:gd name="connsiteY2" fmla="*/ 0 h 403565"/>
                  <a:gd name="connsiteX3" fmla="*/ 0 w 249430"/>
                  <a:gd name="connsiteY3" fmla="*/ 201783 h 403565"/>
                  <a:gd name="connsiteX4" fmla="*/ 203693 w 249430"/>
                  <a:gd name="connsiteY4" fmla="*/ 403565 h 403565"/>
                  <a:gd name="connsiteX5" fmla="*/ 249430 w 249430"/>
                  <a:gd name="connsiteY5" fmla="*/ 398468 h 403565"/>
                  <a:gd name="connsiteX6" fmla="*/ 91392 w 249430"/>
                  <a:gd name="connsiteY6" fmla="*/ 201702 h 403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430" h="403565">
                    <a:moveTo>
                      <a:pt x="91392" y="201702"/>
                    </a:moveTo>
                    <a:cubicBezTo>
                      <a:pt x="91392" y="105988"/>
                      <a:pt x="159018" y="25648"/>
                      <a:pt x="249430" y="5097"/>
                    </a:cubicBezTo>
                    <a:cubicBezTo>
                      <a:pt x="234729" y="1780"/>
                      <a:pt x="219456" y="0"/>
                      <a:pt x="203693" y="0"/>
                    </a:cubicBezTo>
                    <a:cubicBezTo>
                      <a:pt x="91229" y="0"/>
                      <a:pt x="0" y="90292"/>
                      <a:pt x="0" y="201783"/>
                    </a:cubicBezTo>
                    <a:cubicBezTo>
                      <a:pt x="0" y="313273"/>
                      <a:pt x="91147" y="403565"/>
                      <a:pt x="203693" y="403565"/>
                    </a:cubicBezTo>
                    <a:cubicBezTo>
                      <a:pt x="219456" y="403565"/>
                      <a:pt x="234729" y="401785"/>
                      <a:pt x="249430" y="398468"/>
                    </a:cubicBezTo>
                    <a:cubicBezTo>
                      <a:pt x="159018" y="377756"/>
                      <a:pt x="91392" y="297334"/>
                      <a:pt x="91392" y="201702"/>
                    </a:cubicBezTo>
                  </a:path>
                </a:pathLst>
              </a:custGeom>
              <a:solidFill>
                <a:srgbClr val="2C88DD"/>
              </a:solidFill>
              <a:ln w="8157" cap="flat">
                <a:noFill/>
                <a:prstDash val="solid"/>
                <a:miter/>
              </a:ln>
            </p:spPr>
            <p:txBody>
              <a:bodyPr rtlCol="0" anchor="ctr"/>
              <a:lstStyle/>
              <a:p>
                <a:endParaRPr lang="en-US"/>
              </a:p>
            </p:txBody>
          </p:sp>
        </p:grpSp>
        <p:grpSp>
          <p:nvGrpSpPr>
            <p:cNvPr id="30" name="Graphic 5">
              <a:extLst>
                <a:ext uri="{FF2B5EF4-FFF2-40B4-BE49-F238E27FC236}">
                  <a16:creationId xmlns:a16="http://schemas.microsoft.com/office/drawing/2014/main" id="{3F7833C7-A4A9-0947-82BA-8727F189D95F}"/>
                </a:ext>
              </a:extLst>
            </p:cNvPr>
            <p:cNvGrpSpPr/>
            <p:nvPr/>
          </p:nvGrpSpPr>
          <p:grpSpPr>
            <a:xfrm>
              <a:off x="9780978" y="570650"/>
              <a:ext cx="528182" cy="192478"/>
              <a:chOff x="9780978" y="570650"/>
              <a:chExt cx="528182" cy="192478"/>
            </a:xfrm>
            <a:solidFill>
              <a:srgbClr val="121A3D"/>
            </a:solidFill>
          </p:grpSpPr>
          <p:sp>
            <p:nvSpPr>
              <p:cNvPr id="31" name="Freeform 30">
                <a:extLst>
                  <a:ext uri="{FF2B5EF4-FFF2-40B4-BE49-F238E27FC236}">
                    <a16:creationId xmlns:a16="http://schemas.microsoft.com/office/drawing/2014/main" id="{2BFE395A-5107-4D43-ABD3-3CA7F10D76B7}"/>
                  </a:ext>
                </a:extLst>
              </p:cNvPr>
              <p:cNvSpPr/>
              <p:nvPr/>
            </p:nvSpPr>
            <p:spPr>
              <a:xfrm>
                <a:off x="9780978" y="572268"/>
                <a:ext cx="158446" cy="189161"/>
              </a:xfrm>
              <a:custGeom>
                <a:avLst/>
                <a:gdLst>
                  <a:gd name="connsiteX0" fmla="*/ 0 w 158446"/>
                  <a:gd name="connsiteY0" fmla="*/ 189161 h 189161"/>
                  <a:gd name="connsiteX1" fmla="*/ 0 w 158446"/>
                  <a:gd name="connsiteY1" fmla="*/ 0 h 189161"/>
                  <a:gd name="connsiteX2" fmla="*/ 37080 w 158446"/>
                  <a:gd name="connsiteY2" fmla="*/ 0 h 189161"/>
                  <a:gd name="connsiteX3" fmla="*/ 118100 w 158446"/>
                  <a:gd name="connsiteY3" fmla="*/ 119176 h 189161"/>
                  <a:gd name="connsiteX4" fmla="*/ 118100 w 158446"/>
                  <a:gd name="connsiteY4" fmla="*/ 0 h 189161"/>
                  <a:gd name="connsiteX5" fmla="*/ 158446 w 158446"/>
                  <a:gd name="connsiteY5" fmla="*/ 0 h 189161"/>
                  <a:gd name="connsiteX6" fmla="*/ 158446 w 158446"/>
                  <a:gd name="connsiteY6" fmla="*/ 189161 h 189161"/>
                  <a:gd name="connsiteX7" fmla="*/ 121040 w 158446"/>
                  <a:gd name="connsiteY7" fmla="*/ 189161 h 189161"/>
                  <a:gd name="connsiteX8" fmla="*/ 40020 w 158446"/>
                  <a:gd name="connsiteY8" fmla="*/ 69985 h 189161"/>
                  <a:gd name="connsiteX9" fmla="*/ 40020 w 158446"/>
                  <a:gd name="connsiteY9" fmla="*/ 189161 h 189161"/>
                  <a:gd name="connsiteX10" fmla="*/ 0 w 158446"/>
                  <a:gd name="connsiteY10" fmla="*/ 189161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446" h="189161">
                    <a:moveTo>
                      <a:pt x="0" y="189161"/>
                    </a:moveTo>
                    <a:lnTo>
                      <a:pt x="0" y="0"/>
                    </a:lnTo>
                    <a:lnTo>
                      <a:pt x="37080" y="0"/>
                    </a:lnTo>
                    <a:lnTo>
                      <a:pt x="118100" y="119176"/>
                    </a:lnTo>
                    <a:lnTo>
                      <a:pt x="118100" y="0"/>
                    </a:lnTo>
                    <a:lnTo>
                      <a:pt x="158446" y="0"/>
                    </a:lnTo>
                    <a:lnTo>
                      <a:pt x="158446" y="189161"/>
                    </a:lnTo>
                    <a:lnTo>
                      <a:pt x="121040" y="189161"/>
                    </a:lnTo>
                    <a:lnTo>
                      <a:pt x="40020" y="69985"/>
                    </a:lnTo>
                    <a:lnTo>
                      <a:pt x="40020" y="189161"/>
                    </a:lnTo>
                    <a:lnTo>
                      <a:pt x="0" y="189161"/>
                    </a:lnTo>
                    <a:close/>
                  </a:path>
                </a:pathLst>
              </a:custGeom>
              <a:solidFill>
                <a:srgbClr val="121A3D"/>
              </a:solidFill>
              <a:ln w="8157"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B318BE53-F0DE-E141-9D49-D5868D1DE6D5}"/>
                  </a:ext>
                </a:extLst>
              </p:cNvPr>
              <p:cNvSpPr/>
              <p:nvPr/>
            </p:nvSpPr>
            <p:spPr>
              <a:xfrm>
                <a:off x="9973073" y="572268"/>
                <a:ext cx="157711" cy="189161"/>
              </a:xfrm>
              <a:custGeom>
                <a:avLst/>
                <a:gdLst>
                  <a:gd name="connsiteX0" fmla="*/ 0 w 157711"/>
                  <a:gd name="connsiteY0" fmla="*/ 0 h 189161"/>
                  <a:gd name="connsiteX1" fmla="*/ 40918 w 157711"/>
                  <a:gd name="connsiteY1" fmla="*/ 0 h 189161"/>
                  <a:gd name="connsiteX2" fmla="*/ 40918 w 157711"/>
                  <a:gd name="connsiteY2" fmla="*/ 75972 h 189161"/>
                  <a:gd name="connsiteX3" fmla="*/ 116793 w 157711"/>
                  <a:gd name="connsiteY3" fmla="*/ 75972 h 189161"/>
                  <a:gd name="connsiteX4" fmla="*/ 116793 w 157711"/>
                  <a:gd name="connsiteY4" fmla="*/ 0 h 189161"/>
                  <a:gd name="connsiteX5" fmla="*/ 157711 w 157711"/>
                  <a:gd name="connsiteY5" fmla="*/ 0 h 189161"/>
                  <a:gd name="connsiteX6" fmla="*/ 157711 w 157711"/>
                  <a:gd name="connsiteY6" fmla="*/ 189161 h 189161"/>
                  <a:gd name="connsiteX7" fmla="*/ 116793 w 157711"/>
                  <a:gd name="connsiteY7" fmla="*/ 189161 h 189161"/>
                  <a:gd name="connsiteX8" fmla="*/ 116793 w 157711"/>
                  <a:gd name="connsiteY8" fmla="*/ 111086 h 189161"/>
                  <a:gd name="connsiteX9" fmla="*/ 40918 w 157711"/>
                  <a:gd name="connsiteY9" fmla="*/ 111086 h 189161"/>
                  <a:gd name="connsiteX10" fmla="*/ 40918 w 157711"/>
                  <a:gd name="connsiteY10" fmla="*/ 189161 h 189161"/>
                  <a:gd name="connsiteX11" fmla="*/ 0 w 157711"/>
                  <a:gd name="connsiteY11" fmla="*/ 189161 h 189161"/>
                  <a:gd name="connsiteX12" fmla="*/ 0 w 157711"/>
                  <a:gd name="connsiteY12" fmla="*/ 0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711" h="189161">
                    <a:moveTo>
                      <a:pt x="0" y="0"/>
                    </a:moveTo>
                    <a:lnTo>
                      <a:pt x="40918" y="0"/>
                    </a:lnTo>
                    <a:lnTo>
                      <a:pt x="40918" y="75972"/>
                    </a:lnTo>
                    <a:lnTo>
                      <a:pt x="116793" y="75972"/>
                    </a:lnTo>
                    <a:lnTo>
                      <a:pt x="116793" y="0"/>
                    </a:lnTo>
                    <a:lnTo>
                      <a:pt x="157711" y="0"/>
                    </a:lnTo>
                    <a:lnTo>
                      <a:pt x="157711" y="189161"/>
                    </a:lnTo>
                    <a:lnTo>
                      <a:pt x="116793" y="189161"/>
                    </a:lnTo>
                    <a:lnTo>
                      <a:pt x="116793" y="111086"/>
                    </a:lnTo>
                    <a:lnTo>
                      <a:pt x="40918" y="111086"/>
                    </a:lnTo>
                    <a:lnTo>
                      <a:pt x="40918"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35" name="Freeform 34">
                <a:extLst>
                  <a:ext uri="{FF2B5EF4-FFF2-40B4-BE49-F238E27FC236}">
                    <a16:creationId xmlns:a16="http://schemas.microsoft.com/office/drawing/2014/main" id="{390E1688-671A-D041-BFE1-2FB766E79DB4}"/>
                  </a:ext>
                </a:extLst>
              </p:cNvPr>
              <p:cNvSpPr/>
              <p:nvPr/>
            </p:nvSpPr>
            <p:spPr>
              <a:xfrm>
                <a:off x="10155531" y="570650"/>
                <a:ext cx="153628" cy="192478"/>
              </a:xfrm>
              <a:custGeom>
                <a:avLst/>
                <a:gdLst>
                  <a:gd name="connsiteX0" fmla="*/ 40101 w 153628"/>
                  <a:gd name="connsiteY0" fmla="*/ 129209 h 192478"/>
                  <a:gd name="connsiteX1" fmla="*/ 79631 w 153628"/>
                  <a:gd name="connsiteY1" fmla="*/ 160277 h 192478"/>
                  <a:gd name="connsiteX2" fmla="*/ 112382 w 153628"/>
                  <a:gd name="connsiteY2" fmla="*/ 137300 h 192478"/>
                  <a:gd name="connsiteX3" fmla="*/ 64930 w 153628"/>
                  <a:gd name="connsiteY3" fmla="*/ 111895 h 192478"/>
                  <a:gd name="connsiteX4" fmla="*/ 4329 w 153628"/>
                  <a:gd name="connsiteY4" fmla="*/ 57282 h 192478"/>
                  <a:gd name="connsiteX5" fmla="*/ 75548 w 153628"/>
                  <a:gd name="connsiteY5" fmla="*/ 0 h 192478"/>
                  <a:gd name="connsiteX6" fmla="*/ 149789 w 153628"/>
                  <a:gd name="connsiteY6" fmla="*/ 59467 h 192478"/>
                  <a:gd name="connsiteX7" fmla="*/ 109687 w 153628"/>
                  <a:gd name="connsiteY7" fmla="*/ 59467 h 192478"/>
                  <a:gd name="connsiteX8" fmla="*/ 75548 w 153628"/>
                  <a:gd name="connsiteY8" fmla="*/ 32444 h 192478"/>
                  <a:gd name="connsiteX9" fmla="*/ 45574 w 153628"/>
                  <a:gd name="connsiteY9" fmla="*/ 54370 h 192478"/>
                  <a:gd name="connsiteX10" fmla="*/ 92209 w 153628"/>
                  <a:gd name="connsiteY10" fmla="*/ 78965 h 192478"/>
                  <a:gd name="connsiteX11" fmla="*/ 153627 w 153628"/>
                  <a:gd name="connsiteY11" fmla="*/ 132769 h 192478"/>
                  <a:gd name="connsiteX12" fmla="*/ 79141 w 153628"/>
                  <a:gd name="connsiteY12" fmla="*/ 192478 h 192478"/>
                  <a:gd name="connsiteX13" fmla="*/ 0 w 153628"/>
                  <a:gd name="connsiteY13" fmla="*/ 128723 h 192478"/>
                  <a:gd name="connsiteX14" fmla="*/ 40101 w 153628"/>
                  <a:gd name="connsiteY14" fmla="*/ 129209 h 192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628" h="192478">
                    <a:moveTo>
                      <a:pt x="40101" y="129209"/>
                    </a:moveTo>
                    <a:cubicBezTo>
                      <a:pt x="41490" y="147575"/>
                      <a:pt x="56191" y="160277"/>
                      <a:pt x="79631" y="160277"/>
                    </a:cubicBezTo>
                    <a:cubicBezTo>
                      <a:pt x="98416" y="160277"/>
                      <a:pt x="112382" y="152186"/>
                      <a:pt x="112382" y="137300"/>
                    </a:cubicBezTo>
                    <a:cubicBezTo>
                      <a:pt x="112382" y="121361"/>
                      <a:pt x="96864" y="118125"/>
                      <a:pt x="64930" y="111895"/>
                    </a:cubicBezTo>
                    <a:cubicBezTo>
                      <a:pt x="32751" y="105988"/>
                      <a:pt x="4329" y="95713"/>
                      <a:pt x="4329" y="57282"/>
                    </a:cubicBezTo>
                    <a:cubicBezTo>
                      <a:pt x="4329" y="23787"/>
                      <a:pt x="32424" y="0"/>
                      <a:pt x="75548" y="0"/>
                    </a:cubicBezTo>
                    <a:cubicBezTo>
                      <a:pt x="120550" y="0"/>
                      <a:pt x="149217" y="23220"/>
                      <a:pt x="149789" y="59467"/>
                    </a:cubicBezTo>
                    <a:lnTo>
                      <a:pt x="109687" y="59467"/>
                    </a:lnTo>
                    <a:cubicBezTo>
                      <a:pt x="107809" y="43528"/>
                      <a:pt x="95476" y="32444"/>
                      <a:pt x="75548" y="32444"/>
                    </a:cubicBezTo>
                    <a:cubicBezTo>
                      <a:pt x="58070" y="32444"/>
                      <a:pt x="45574" y="39725"/>
                      <a:pt x="45574" y="54370"/>
                    </a:cubicBezTo>
                    <a:cubicBezTo>
                      <a:pt x="45574" y="69742"/>
                      <a:pt x="60602" y="72978"/>
                      <a:pt x="92209" y="78965"/>
                    </a:cubicBezTo>
                    <a:cubicBezTo>
                      <a:pt x="124960" y="84872"/>
                      <a:pt x="153872" y="94661"/>
                      <a:pt x="153627" y="132769"/>
                    </a:cubicBezTo>
                    <a:cubicBezTo>
                      <a:pt x="153382" y="168206"/>
                      <a:pt x="123898" y="192478"/>
                      <a:pt x="79141" y="192478"/>
                    </a:cubicBezTo>
                    <a:cubicBezTo>
                      <a:pt x="30546" y="192478"/>
                      <a:pt x="327" y="167073"/>
                      <a:pt x="0" y="128723"/>
                    </a:cubicBezTo>
                    <a:lnTo>
                      <a:pt x="40101" y="129209"/>
                    </a:lnTo>
                    <a:close/>
                  </a:path>
                </a:pathLst>
              </a:custGeom>
              <a:solidFill>
                <a:srgbClr val="121A3D"/>
              </a:solidFill>
              <a:ln w="8157" cap="flat">
                <a:noFill/>
                <a:prstDash val="solid"/>
                <a:miter/>
              </a:ln>
            </p:spPr>
            <p:txBody>
              <a:bodyPr rtlCol="0" anchor="ctr"/>
              <a:lstStyle/>
              <a:p>
                <a:endParaRPr lang="en-US"/>
              </a:p>
            </p:txBody>
          </p:sp>
        </p:grpSp>
        <p:grpSp>
          <p:nvGrpSpPr>
            <p:cNvPr id="36" name="Graphic 5">
              <a:extLst>
                <a:ext uri="{FF2B5EF4-FFF2-40B4-BE49-F238E27FC236}">
                  <a16:creationId xmlns:a16="http://schemas.microsoft.com/office/drawing/2014/main" id="{8F25E2BD-4E49-0B4B-B1EA-F0CB47DED4CE}"/>
                </a:ext>
              </a:extLst>
            </p:cNvPr>
            <p:cNvGrpSpPr/>
            <p:nvPr/>
          </p:nvGrpSpPr>
          <p:grpSpPr>
            <a:xfrm>
              <a:off x="10389361" y="572268"/>
              <a:ext cx="1322779" cy="243207"/>
              <a:chOff x="10389361" y="572268"/>
              <a:chExt cx="1322779" cy="243207"/>
            </a:xfrm>
            <a:solidFill>
              <a:srgbClr val="121A3D"/>
            </a:solidFill>
          </p:grpSpPr>
          <p:sp>
            <p:nvSpPr>
              <p:cNvPr id="37" name="Freeform 36">
                <a:extLst>
                  <a:ext uri="{FF2B5EF4-FFF2-40B4-BE49-F238E27FC236}">
                    <a16:creationId xmlns:a16="http://schemas.microsoft.com/office/drawing/2014/main" id="{357B17F5-43F3-CA41-86B3-3A3FC880B830}"/>
                  </a:ext>
                </a:extLst>
              </p:cNvPr>
              <p:cNvSpPr/>
              <p:nvPr/>
            </p:nvSpPr>
            <p:spPr>
              <a:xfrm>
                <a:off x="10389361" y="572268"/>
                <a:ext cx="131167" cy="189161"/>
              </a:xfrm>
              <a:custGeom>
                <a:avLst/>
                <a:gdLst>
                  <a:gd name="connsiteX0" fmla="*/ 0 w 131167"/>
                  <a:gd name="connsiteY0" fmla="*/ 0 h 189161"/>
                  <a:gd name="connsiteX1" fmla="*/ 128227 w 131167"/>
                  <a:gd name="connsiteY1" fmla="*/ 0 h 189161"/>
                  <a:gd name="connsiteX2" fmla="*/ 128227 w 131167"/>
                  <a:gd name="connsiteY2" fmla="*/ 34871 h 189161"/>
                  <a:gd name="connsiteX3" fmla="*/ 40918 w 131167"/>
                  <a:gd name="connsiteY3" fmla="*/ 34871 h 189161"/>
                  <a:gd name="connsiteX4" fmla="*/ 40918 w 131167"/>
                  <a:gd name="connsiteY4" fmla="*/ 77266 h 189161"/>
                  <a:gd name="connsiteX5" fmla="*/ 111811 w 131167"/>
                  <a:gd name="connsiteY5" fmla="*/ 77266 h 189161"/>
                  <a:gd name="connsiteX6" fmla="*/ 111811 w 131167"/>
                  <a:gd name="connsiteY6" fmla="*/ 110519 h 189161"/>
                  <a:gd name="connsiteX7" fmla="*/ 40918 w 131167"/>
                  <a:gd name="connsiteY7" fmla="*/ 110519 h 189161"/>
                  <a:gd name="connsiteX8" fmla="*/ 40918 w 131167"/>
                  <a:gd name="connsiteY8" fmla="*/ 154290 h 189161"/>
                  <a:gd name="connsiteX9" fmla="*/ 131167 w 131167"/>
                  <a:gd name="connsiteY9" fmla="*/ 154290 h 189161"/>
                  <a:gd name="connsiteX10" fmla="*/ 131167 w 131167"/>
                  <a:gd name="connsiteY10" fmla="*/ 189161 h 189161"/>
                  <a:gd name="connsiteX11" fmla="*/ 0 w 131167"/>
                  <a:gd name="connsiteY11" fmla="*/ 189161 h 189161"/>
                  <a:gd name="connsiteX12" fmla="*/ 0 w 131167"/>
                  <a:gd name="connsiteY12" fmla="*/ 0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1167" h="189161">
                    <a:moveTo>
                      <a:pt x="0" y="0"/>
                    </a:moveTo>
                    <a:lnTo>
                      <a:pt x="128227" y="0"/>
                    </a:lnTo>
                    <a:lnTo>
                      <a:pt x="128227" y="34871"/>
                    </a:lnTo>
                    <a:lnTo>
                      <a:pt x="40918" y="34871"/>
                    </a:lnTo>
                    <a:lnTo>
                      <a:pt x="40918" y="77266"/>
                    </a:lnTo>
                    <a:lnTo>
                      <a:pt x="111811" y="77266"/>
                    </a:lnTo>
                    <a:lnTo>
                      <a:pt x="111811" y="110519"/>
                    </a:lnTo>
                    <a:lnTo>
                      <a:pt x="40918" y="110519"/>
                    </a:lnTo>
                    <a:lnTo>
                      <a:pt x="40918" y="154290"/>
                    </a:lnTo>
                    <a:lnTo>
                      <a:pt x="131167" y="154290"/>
                    </a:lnTo>
                    <a:lnTo>
                      <a:pt x="131167"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5FDCA9BF-0EF6-E447-8E17-8FD362DD7794}"/>
                  </a:ext>
                </a:extLst>
              </p:cNvPr>
              <p:cNvSpPr/>
              <p:nvPr/>
            </p:nvSpPr>
            <p:spPr>
              <a:xfrm>
                <a:off x="10544296" y="620886"/>
                <a:ext cx="219619" cy="140542"/>
              </a:xfrm>
              <a:custGeom>
                <a:avLst/>
                <a:gdLst>
                  <a:gd name="connsiteX0" fmla="*/ 219619 w 219619"/>
                  <a:gd name="connsiteY0" fmla="*/ 60849 h 140542"/>
                  <a:gd name="connsiteX1" fmla="*/ 219619 w 219619"/>
                  <a:gd name="connsiteY1" fmla="*/ 140543 h 140542"/>
                  <a:gd name="connsiteX2" fmla="*/ 181151 w 219619"/>
                  <a:gd name="connsiteY2" fmla="*/ 140543 h 140542"/>
                  <a:gd name="connsiteX3" fmla="*/ 181151 w 219619"/>
                  <a:gd name="connsiteY3" fmla="*/ 63034 h 140542"/>
                  <a:gd name="connsiteX4" fmla="*/ 156894 w 219619"/>
                  <a:gd name="connsiteY4" fmla="*/ 31399 h 140542"/>
                  <a:gd name="connsiteX5" fmla="*/ 129044 w 219619"/>
                  <a:gd name="connsiteY5" fmla="*/ 64652 h 140542"/>
                  <a:gd name="connsiteX6" fmla="*/ 129044 w 219619"/>
                  <a:gd name="connsiteY6" fmla="*/ 140543 h 140542"/>
                  <a:gd name="connsiteX7" fmla="*/ 90576 w 219619"/>
                  <a:gd name="connsiteY7" fmla="*/ 140543 h 140542"/>
                  <a:gd name="connsiteX8" fmla="*/ 90576 w 219619"/>
                  <a:gd name="connsiteY8" fmla="*/ 63034 h 140542"/>
                  <a:gd name="connsiteX9" fmla="*/ 65992 w 219619"/>
                  <a:gd name="connsiteY9" fmla="*/ 31399 h 140542"/>
                  <a:gd name="connsiteX10" fmla="*/ 38468 w 219619"/>
                  <a:gd name="connsiteY10" fmla="*/ 64894 h 140542"/>
                  <a:gd name="connsiteX11" fmla="*/ 38468 w 219619"/>
                  <a:gd name="connsiteY11" fmla="*/ 140543 h 140542"/>
                  <a:gd name="connsiteX12" fmla="*/ 0 w 219619"/>
                  <a:gd name="connsiteY12" fmla="*/ 140543 h 140542"/>
                  <a:gd name="connsiteX13" fmla="*/ 0 w 219619"/>
                  <a:gd name="connsiteY13" fmla="*/ 1625 h 140542"/>
                  <a:gd name="connsiteX14" fmla="*/ 33568 w 219619"/>
                  <a:gd name="connsiteY14" fmla="*/ 1625 h 140542"/>
                  <a:gd name="connsiteX15" fmla="*/ 37080 w 219619"/>
                  <a:gd name="connsiteY15" fmla="*/ 18939 h 140542"/>
                  <a:gd name="connsiteX16" fmla="*/ 78243 w 219619"/>
                  <a:gd name="connsiteY16" fmla="*/ 7 h 140542"/>
                  <a:gd name="connsiteX17" fmla="*/ 120223 w 219619"/>
                  <a:gd name="connsiteY17" fmla="*/ 23470 h 140542"/>
                  <a:gd name="connsiteX18" fmla="*/ 167675 w 219619"/>
                  <a:gd name="connsiteY18" fmla="*/ 7 h 140542"/>
                  <a:gd name="connsiteX19" fmla="*/ 219619 w 219619"/>
                  <a:gd name="connsiteY19" fmla="*/ 60849 h 140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9619" h="140542">
                    <a:moveTo>
                      <a:pt x="219619" y="60849"/>
                    </a:moveTo>
                    <a:lnTo>
                      <a:pt x="219619" y="140543"/>
                    </a:lnTo>
                    <a:lnTo>
                      <a:pt x="181151" y="140543"/>
                    </a:lnTo>
                    <a:lnTo>
                      <a:pt x="181151" y="63034"/>
                    </a:lnTo>
                    <a:cubicBezTo>
                      <a:pt x="181151" y="42240"/>
                      <a:pt x="173556" y="31399"/>
                      <a:pt x="156894" y="31399"/>
                    </a:cubicBezTo>
                    <a:cubicBezTo>
                      <a:pt x="140233" y="31399"/>
                      <a:pt x="129044" y="43535"/>
                      <a:pt x="129044" y="64652"/>
                    </a:cubicBezTo>
                    <a:lnTo>
                      <a:pt x="129044" y="140543"/>
                    </a:lnTo>
                    <a:lnTo>
                      <a:pt x="90576" y="140543"/>
                    </a:lnTo>
                    <a:lnTo>
                      <a:pt x="90576" y="63034"/>
                    </a:lnTo>
                    <a:cubicBezTo>
                      <a:pt x="90576" y="42240"/>
                      <a:pt x="82980" y="31399"/>
                      <a:pt x="65992" y="31399"/>
                    </a:cubicBezTo>
                    <a:cubicBezTo>
                      <a:pt x="49331" y="31399"/>
                      <a:pt x="38468" y="44101"/>
                      <a:pt x="38468" y="64894"/>
                    </a:cubicBezTo>
                    <a:lnTo>
                      <a:pt x="38468" y="140543"/>
                    </a:lnTo>
                    <a:lnTo>
                      <a:pt x="0" y="140543"/>
                    </a:lnTo>
                    <a:lnTo>
                      <a:pt x="0" y="1625"/>
                    </a:lnTo>
                    <a:lnTo>
                      <a:pt x="33568" y="1625"/>
                    </a:lnTo>
                    <a:lnTo>
                      <a:pt x="37080" y="18939"/>
                    </a:lnTo>
                    <a:cubicBezTo>
                      <a:pt x="45574" y="8098"/>
                      <a:pt x="57825" y="331"/>
                      <a:pt x="78243" y="7"/>
                    </a:cubicBezTo>
                    <a:cubicBezTo>
                      <a:pt x="95394" y="-236"/>
                      <a:pt x="111484" y="5913"/>
                      <a:pt x="120223" y="23470"/>
                    </a:cubicBezTo>
                    <a:cubicBezTo>
                      <a:pt x="130024" y="8583"/>
                      <a:pt x="146440" y="7"/>
                      <a:pt x="167675" y="7"/>
                    </a:cubicBezTo>
                    <a:cubicBezTo>
                      <a:pt x="196669" y="7"/>
                      <a:pt x="219619" y="16269"/>
                      <a:pt x="219619" y="60849"/>
                    </a:cubicBezTo>
                    <a:close/>
                  </a:path>
                </a:pathLst>
              </a:custGeom>
              <a:solidFill>
                <a:srgbClr val="121A3D"/>
              </a:solidFill>
              <a:ln w="8157"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2754CE0C-EC78-CD4E-B0C8-5D0115B77214}"/>
                  </a:ext>
                </a:extLst>
              </p:cNvPr>
              <p:cNvSpPr/>
              <p:nvPr/>
            </p:nvSpPr>
            <p:spPr>
              <a:xfrm>
                <a:off x="10791275" y="620892"/>
                <a:ext cx="145705" cy="194583"/>
              </a:xfrm>
              <a:custGeom>
                <a:avLst/>
                <a:gdLst>
                  <a:gd name="connsiteX0" fmla="*/ 145705 w 145705"/>
                  <a:gd name="connsiteY0" fmla="*/ 71362 h 194583"/>
                  <a:gd name="connsiteX1" fmla="*/ 80775 w 145705"/>
                  <a:gd name="connsiteY1" fmla="*/ 142156 h 194583"/>
                  <a:gd name="connsiteX2" fmla="*/ 38468 w 145705"/>
                  <a:gd name="connsiteY2" fmla="*/ 122981 h 194583"/>
                  <a:gd name="connsiteX3" fmla="*/ 38468 w 145705"/>
                  <a:gd name="connsiteY3" fmla="*/ 194583 h 194583"/>
                  <a:gd name="connsiteX4" fmla="*/ 0 w 145705"/>
                  <a:gd name="connsiteY4" fmla="*/ 194583 h 194583"/>
                  <a:gd name="connsiteX5" fmla="*/ 0 w 145705"/>
                  <a:gd name="connsiteY5" fmla="*/ 1620 h 194583"/>
                  <a:gd name="connsiteX6" fmla="*/ 33568 w 145705"/>
                  <a:gd name="connsiteY6" fmla="*/ 1620 h 194583"/>
                  <a:gd name="connsiteX7" fmla="*/ 37406 w 145705"/>
                  <a:gd name="connsiteY7" fmla="*/ 20795 h 194583"/>
                  <a:gd name="connsiteX8" fmla="*/ 80530 w 145705"/>
                  <a:gd name="connsiteY8" fmla="*/ 2 h 194583"/>
                  <a:gd name="connsiteX9" fmla="*/ 145705 w 145705"/>
                  <a:gd name="connsiteY9" fmla="*/ 71362 h 194583"/>
                  <a:gd name="connsiteX10" fmla="*/ 106747 w 145705"/>
                  <a:gd name="connsiteY10" fmla="*/ 70795 h 194583"/>
                  <a:gd name="connsiteX11" fmla="*/ 72117 w 145705"/>
                  <a:gd name="connsiteY11" fmla="*/ 31070 h 194583"/>
                  <a:gd name="connsiteX12" fmla="*/ 37978 w 145705"/>
                  <a:gd name="connsiteY12" fmla="*/ 70795 h 194583"/>
                  <a:gd name="connsiteX13" fmla="*/ 72117 w 145705"/>
                  <a:gd name="connsiteY13" fmla="*/ 111087 h 194583"/>
                  <a:gd name="connsiteX14" fmla="*/ 106747 w 145705"/>
                  <a:gd name="connsiteY14" fmla="*/ 70795 h 194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705" h="194583">
                    <a:moveTo>
                      <a:pt x="145705" y="71362"/>
                    </a:moveTo>
                    <a:cubicBezTo>
                      <a:pt x="145705" y="114566"/>
                      <a:pt x="118426" y="142156"/>
                      <a:pt x="80775" y="142156"/>
                    </a:cubicBezTo>
                    <a:cubicBezTo>
                      <a:pt x="61418" y="142156"/>
                      <a:pt x="47534" y="134308"/>
                      <a:pt x="38468" y="122981"/>
                    </a:cubicBezTo>
                    <a:lnTo>
                      <a:pt x="38468" y="194583"/>
                    </a:lnTo>
                    <a:lnTo>
                      <a:pt x="0" y="194583"/>
                    </a:lnTo>
                    <a:lnTo>
                      <a:pt x="0" y="1620"/>
                    </a:lnTo>
                    <a:lnTo>
                      <a:pt x="33568" y="1620"/>
                    </a:lnTo>
                    <a:lnTo>
                      <a:pt x="37406" y="20795"/>
                    </a:lnTo>
                    <a:cubicBezTo>
                      <a:pt x="46390" y="8901"/>
                      <a:pt x="60602" y="2"/>
                      <a:pt x="80530" y="2"/>
                    </a:cubicBezTo>
                    <a:cubicBezTo>
                      <a:pt x="118426" y="-241"/>
                      <a:pt x="145705" y="27591"/>
                      <a:pt x="145705" y="71362"/>
                    </a:cubicBezTo>
                    <a:close/>
                    <a:moveTo>
                      <a:pt x="106747" y="70795"/>
                    </a:moveTo>
                    <a:cubicBezTo>
                      <a:pt x="106747" y="47251"/>
                      <a:pt x="93107" y="31070"/>
                      <a:pt x="72117" y="31070"/>
                    </a:cubicBezTo>
                    <a:cubicBezTo>
                      <a:pt x="51127" y="31070"/>
                      <a:pt x="37978" y="47251"/>
                      <a:pt x="37978" y="70795"/>
                    </a:cubicBezTo>
                    <a:cubicBezTo>
                      <a:pt x="37978" y="94582"/>
                      <a:pt x="51046" y="111087"/>
                      <a:pt x="72117" y="111087"/>
                    </a:cubicBezTo>
                    <a:cubicBezTo>
                      <a:pt x="93107" y="111087"/>
                      <a:pt x="106747" y="94582"/>
                      <a:pt x="106747" y="70795"/>
                    </a:cubicBezTo>
                    <a:close/>
                  </a:path>
                </a:pathLst>
              </a:custGeom>
              <a:solidFill>
                <a:srgbClr val="121A3D"/>
              </a:solidFill>
              <a:ln w="8157"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83BBF446-F1B7-BD43-8E79-535BCD20426A}"/>
                  </a:ext>
                </a:extLst>
              </p:cNvPr>
              <p:cNvSpPr/>
              <p:nvPr/>
            </p:nvSpPr>
            <p:spPr>
              <a:xfrm>
                <a:off x="10959277" y="572268"/>
                <a:ext cx="38468" cy="189161"/>
              </a:xfrm>
              <a:custGeom>
                <a:avLst/>
                <a:gdLst>
                  <a:gd name="connsiteX0" fmla="*/ 0 w 38468"/>
                  <a:gd name="connsiteY0" fmla="*/ 0 h 189161"/>
                  <a:gd name="connsiteX1" fmla="*/ 38468 w 38468"/>
                  <a:gd name="connsiteY1" fmla="*/ 0 h 189161"/>
                  <a:gd name="connsiteX2" fmla="*/ 38468 w 38468"/>
                  <a:gd name="connsiteY2" fmla="*/ 189161 h 189161"/>
                  <a:gd name="connsiteX3" fmla="*/ 0 w 38468"/>
                  <a:gd name="connsiteY3" fmla="*/ 189161 h 189161"/>
                  <a:gd name="connsiteX4" fmla="*/ 0 w 38468"/>
                  <a:gd name="connsiteY4" fmla="*/ 0 h 1891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468" h="189161">
                    <a:moveTo>
                      <a:pt x="0" y="0"/>
                    </a:moveTo>
                    <a:lnTo>
                      <a:pt x="38468" y="0"/>
                    </a:lnTo>
                    <a:lnTo>
                      <a:pt x="38468"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FA64998A-D80A-C542-B905-293B50C03DA5}"/>
                  </a:ext>
                </a:extLst>
              </p:cNvPr>
              <p:cNvSpPr/>
              <p:nvPr/>
            </p:nvSpPr>
            <p:spPr>
              <a:xfrm>
                <a:off x="11019634" y="620974"/>
                <a:ext cx="147828" cy="142073"/>
              </a:xfrm>
              <a:custGeom>
                <a:avLst/>
                <a:gdLst>
                  <a:gd name="connsiteX0" fmla="*/ 0 w 147828"/>
                  <a:gd name="connsiteY0" fmla="*/ 71037 h 142073"/>
                  <a:gd name="connsiteX1" fmla="*/ 73914 w 147828"/>
                  <a:gd name="connsiteY1" fmla="*/ 0 h 142073"/>
                  <a:gd name="connsiteX2" fmla="*/ 147829 w 147828"/>
                  <a:gd name="connsiteY2" fmla="*/ 71037 h 142073"/>
                  <a:gd name="connsiteX3" fmla="*/ 73914 w 147828"/>
                  <a:gd name="connsiteY3" fmla="*/ 142073 h 142073"/>
                  <a:gd name="connsiteX4" fmla="*/ 0 w 147828"/>
                  <a:gd name="connsiteY4" fmla="*/ 71037 h 142073"/>
                  <a:gd name="connsiteX5" fmla="*/ 108789 w 147828"/>
                  <a:gd name="connsiteY5" fmla="*/ 71037 h 142073"/>
                  <a:gd name="connsiteX6" fmla="*/ 73914 w 147828"/>
                  <a:gd name="connsiteY6" fmla="*/ 31068 h 142073"/>
                  <a:gd name="connsiteX7" fmla="*/ 39285 w 147828"/>
                  <a:gd name="connsiteY7" fmla="*/ 71037 h 142073"/>
                  <a:gd name="connsiteX8" fmla="*/ 73914 w 147828"/>
                  <a:gd name="connsiteY8" fmla="*/ 111005 h 142073"/>
                  <a:gd name="connsiteX9" fmla="*/ 108789 w 147828"/>
                  <a:gd name="connsiteY9" fmla="*/ 71037 h 142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7828" h="142073">
                    <a:moveTo>
                      <a:pt x="0" y="71037"/>
                    </a:moveTo>
                    <a:cubicBezTo>
                      <a:pt x="0" y="28318"/>
                      <a:pt x="29157" y="0"/>
                      <a:pt x="73914" y="0"/>
                    </a:cubicBezTo>
                    <a:cubicBezTo>
                      <a:pt x="118671" y="0"/>
                      <a:pt x="147829" y="28398"/>
                      <a:pt x="147829" y="71037"/>
                    </a:cubicBezTo>
                    <a:cubicBezTo>
                      <a:pt x="147829" y="113998"/>
                      <a:pt x="118671" y="142073"/>
                      <a:pt x="73914" y="142073"/>
                    </a:cubicBezTo>
                    <a:cubicBezTo>
                      <a:pt x="29157" y="142073"/>
                      <a:pt x="0" y="113675"/>
                      <a:pt x="0" y="71037"/>
                    </a:cubicBezTo>
                    <a:close/>
                    <a:moveTo>
                      <a:pt x="108789" y="71037"/>
                    </a:moveTo>
                    <a:cubicBezTo>
                      <a:pt x="108789" y="47493"/>
                      <a:pt x="95394" y="31068"/>
                      <a:pt x="73914" y="31068"/>
                    </a:cubicBezTo>
                    <a:cubicBezTo>
                      <a:pt x="52353" y="31068"/>
                      <a:pt x="39285" y="47573"/>
                      <a:pt x="39285" y="71037"/>
                    </a:cubicBezTo>
                    <a:cubicBezTo>
                      <a:pt x="39285" y="94500"/>
                      <a:pt x="52353" y="111005"/>
                      <a:pt x="73914" y="111005"/>
                    </a:cubicBezTo>
                    <a:cubicBezTo>
                      <a:pt x="95476" y="111005"/>
                      <a:pt x="108789" y="94500"/>
                      <a:pt x="108789" y="71037"/>
                    </a:cubicBezTo>
                    <a:close/>
                  </a:path>
                </a:pathLst>
              </a:custGeom>
              <a:solidFill>
                <a:srgbClr val="121A3D"/>
              </a:solidFill>
              <a:ln w="8157"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95C519CD-4044-E542-98E9-AC056BDE2702}"/>
                  </a:ext>
                </a:extLst>
              </p:cNvPr>
              <p:cNvSpPr/>
              <p:nvPr/>
            </p:nvSpPr>
            <p:spPr>
              <a:xfrm>
                <a:off x="11169014" y="622511"/>
                <a:ext cx="149380" cy="192882"/>
              </a:xfrm>
              <a:custGeom>
                <a:avLst/>
                <a:gdLst>
                  <a:gd name="connsiteX0" fmla="*/ 0 w 149380"/>
                  <a:gd name="connsiteY0" fmla="*/ 0 h 192882"/>
                  <a:gd name="connsiteX1" fmla="*/ 40918 w 149380"/>
                  <a:gd name="connsiteY1" fmla="*/ 0 h 192882"/>
                  <a:gd name="connsiteX2" fmla="*/ 74976 w 149380"/>
                  <a:gd name="connsiteY2" fmla="*/ 98869 h 192882"/>
                  <a:gd name="connsiteX3" fmla="*/ 108217 w 149380"/>
                  <a:gd name="connsiteY3" fmla="*/ 0 h 192882"/>
                  <a:gd name="connsiteX4" fmla="*/ 149380 w 149380"/>
                  <a:gd name="connsiteY4" fmla="*/ 0 h 192882"/>
                  <a:gd name="connsiteX5" fmla="*/ 87227 w 149380"/>
                  <a:gd name="connsiteY5" fmla="*/ 158578 h 192882"/>
                  <a:gd name="connsiteX6" fmla="*/ 49576 w 149380"/>
                  <a:gd name="connsiteY6" fmla="*/ 192883 h 192882"/>
                  <a:gd name="connsiteX7" fmla="*/ 12169 w 149380"/>
                  <a:gd name="connsiteY7" fmla="*/ 192883 h 192882"/>
                  <a:gd name="connsiteX8" fmla="*/ 12169 w 149380"/>
                  <a:gd name="connsiteY8" fmla="*/ 160763 h 192882"/>
                  <a:gd name="connsiteX9" fmla="*/ 33486 w 149380"/>
                  <a:gd name="connsiteY9" fmla="*/ 160763 h 192882"/>
                  <a:gd name="connsiteX10" fmla="*/ 50393 w 149380"/>
                  <a:gd name="connsiteY10" fmla="*/ 148869 h 192882"/>
                  <a:gd name="connsiteX11" fmla="*/ 53904 w 149380"/>
                  <a:gd name="connsiteY11" fmla="*/ 139646 h 192882"/>
                  <a:gd name="connsiteX12" fmla="*/ 0 w 149380"/>
                  <a:gd name="connsiteY12" fmla="*/ 0 h 192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9380" h="192882">
                    <a:moveTo>
                      <a:pt x="0" y="0"/>
                    </a:moveTo>
                    <a:lnTo>
                      <a:pt x="40918" y="0"/>
                    </a:lnTo>
                    <a:lnTo>
                      <a:pt x="74976" y="98869"/>
                    </a:lnTo>
                    <a:lnTo>
                      <a:pt x="108217" y="0"/>
                    </a:lnTo>
                    <a:lnTo>
                      <a:pt x="149380" y="0"/>
                    </a:lnTo>
                    <a:lnTo>
                      <a:pt x="87227" y="158578"/>
                    </a:lnTo>
                    <a:cubicBezTo>
                      <a:pt x="78488" y="181556"/>
                      <a:pt x="71383" y="192883"/>
                      <a:pt x="49576" y="192883"/>
                    </a:cubicBezTo>
                    <a:lnTo>
                      <a:pt x="12169" y="192883"/>
                    </a:lnTo>
                    <a:lnTo>
                      <a:pt x="12169" y="160763"/>
                    </a:lnTo>
                    <a:lnTo>
                      <a:pt x="33486" y="160763"/>
                    </a:lnTo>
                    <a:cubicBezTo>
                      <a:pt x="43287" y="160763"/>
                      <a:pt x="46554" y="158335"/>
                      <a:pt x="50393" y="148869"/>
                    </a:cubicBezTo>
                    <a:lnTo>
                      <a:pt x="53904" y="139646"/>
                    </a:lnTo>
                    <a:lnTo>
                      <a:pt x="0" y="0"/>
                    </a:lnTo>
                    <a:close/>
                  </a:path>
                </a:pathLst>
              </a:custGeom>
              <a:solidFill>
                <a:srgbClr val="121A3D"/>
              </a:solidFill>
              <a:ln w="8157" cap="flat">
                <a:noFill/>
                <a:prstDash val="solid"/>
                <a:miter/>
              </a:ln>
            </p:spPr>
            <p:txBody>
              <a:bodyPr rtlCol="0" anchor="ctr"/>
              <a:lstStyle/>
              <a:p>
                <a:endParaRPr lang="en-US"/>
              </a:p>
            </p:txBody>
          </p:sp>
          <p:sp>
            <p:nvSpPr>
              <p:cNvPr id="47" name="Freeform 46">
                <a:extLst>
                  <a:ext uri="{FF2B5EF4-FFF2-40B4-BE49-F238E27FC236}">
                    <a16:creationId xmlns:a16="http://schemas.microsoft.com/office/drawing/2014/main" id="{F00BCB7E-B93B-D945-857B-5635C255B5FF}"/>
                  </a:ext>
                </a:extLst>
              </p:cNvPr>
              <p:cNvSpPr/>
              <p:nvPr/>
            </p:nvSpPr>
            <p:spPr>
              <a:xfrm>
                <a:off x="11319865" y="620893"/>
                <a:ext cx="142928" cy="142073"/>
              </a:xfrm>
              <a:custGeom>
                <a:avLst/>
                <a:gdLst>
                  <a:gd name="connsiteX0" fmla="*/ 0 w 142928"/>
                  <a:gd name="connsiteY0" fmla="*/ 71360 h 142073"/>
                  <a:gd name="connsiteX1" fmla="*/ 72036 w 142928"/>
                  <a:gd name="connsiteY1" fmla="*/ 0 h 142073"/>
                  <a:gd name="connsiteX2" fmla="*/ 142928 w 142928"/>
                  <a:gd name="connsiteY2" fmla="*/ 66748 h 142073"/>
                  <a:gd name="connsiteX3" fmla="*/ 141867 w 142928"/>
                  <a:gd name="connsiteY3" fmla="*/ 79694 h 142073"/>
                  <a:gd name="connsiteX4" fmla="*/ 40102 w 142928"/>
                  <a:gd name="connsiteY4" fmla="*/ 79694 h 142073"/>
                  <a:gd name="connsiteX5" fmla="*/ 40102 w 142928"/>
                  <a:gd name="connsiteY5" fmla="*/ 81554 h 142073"/>
                  <a:gd name="connsiteX6" fmla="*/ 73098 w 142928"/>
                  <a:gd name="connsiteY6" fmla="*/ 113189 h 142073"/>
                  <a:gd name="connsiteX7" fmla="*/ 102827 w 142928"/>
                  <a:gd name="connsiteY7" fmla="*/ 93448 h 142073"/>
                  <a:gd name="connsiteX8" fmla="*/ 140723 w 142928"/>
                  <a:gd name="connsiteY8" fmla="*/ 93448 h 142073"/>
                  <a:gd name="connsiteX9" fmla="*/ 74731 w 142928"/>
                  <a:gd name="connsiteY9" fmla="*/ 142073 h 142073"/>
                  <a:gd name="connsiteX10" fmla="*/ 0 w 142928"/>
                  <a:gd name="connsiteY10" fmla="*/ 71360 h 142073"/>
                  <a:gd name="connsiteX11" fmla="*/ 104215 w 142928"/>
                  <a:gd name="connsiteY11" fmla="*/ 54855 h 142073"/>
                  <a:gd name="connsiteX12" fmla="*/ 72281 w 142928"/>
                  <a:gd name="connsiteY12" fmla="*/ 28398 h 142073"/>
                  <a:gd name="connsiteX13" fmla="*/ 40918 w 142928"/>
                  <a:gd name="connsiteY13" fmla="*/ 54855 h 142073"/>
                  <a:gd name="connsiteX14" fmla="*/ 104215 w 142928"/>
                  <a:gd name="connsiteY14" fmla="*/ 54855 h 142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2928" h="142073">
                    <a:moveTo>
                      <a:pt x="0" y="71360"/>
                    </a:moveTo>
                    <a:cubicBezTo>
                      <a:pt x="0" y="28156"/>
                      <a:pt x="28667" y="0"/>
                      <a:pt x="72036" y="0"/>
                    </a:cubicBezTo>
                    <a:cubicBezTo>
                      <a:pt x="114016" y="0"/>
                      <a:pt x="142438" y="25971"/>
                      <a:pt x="142928" y="66748"/>
                    </a:cubicBezTo>
                    <a:cubicBezTo>
                      <a:pt x="142928" y="70794"/>
                      <a:pt x="142683" y="75406"/>
                      <a:pt x="141867" y="79694"/>
                    </a:cubicBezTo>
                    <a:lnTo>
                      <a:pt x="40102" y="79694"/>
                    </a:lnTo>
                    <a:lnTo>
                      <a:pt x="40102" y="81554"/>
                    </a:lnTo>
                    <a:cubicBezTo>
                      <a:pt x="40918" y="101296"/>
                      <a:pt x="53741" y="113189"/>
                      <a:pt x="73098" y="113189"/>
                    </a:cubicBezTo>
                    <a:cubicBezTo>
                      <a:pt x="88616" y="113189"/>
                      <a:pt x="99560" y="106474"/>
                      <a:pt x="102827" y="93448"/>
                    </a:cubicBezTo>
                    <a:lnTo>
                      <a:pt x="140723" y="93448"/>
                    </a:lnTo>
                    <a:cubicBezTo>
                      <a:pt x="136394" y="120471"/>
                      <a:pt x="112056" y="142073"/>
                      <a:pt x="74731" y="142073"/>
                    </a:cubicBezTo>
                    <a:cubicBezTo>
                      <a:pt x="28096" y="142154"/>
                      <a:pt x="0" y="114322"/>
                      <a:pt x="0" y="71360"/>
                    </a:cubicBezTo>
                    <a:close/>
                    <a:moveTo>
                      <a:pt x="104215" y="54855"/>
                    </a:moveTo>
                    <a:cubicBezTo>
                      <a:pt x="101520" y="37865"/>
                      <a:pt x="89759" y="28398"/>
                      <a:pt x="72281" y="28398"/>
                    </a:cubicBezTo>
                    <a:cubicBezTo>
                      <a:pt x="55620" y="28398"/>
                      <a:pt x="43123" y="38431"/>
                      <a:pt x="40918" y="54855"/>
                    </a:cubicBezTo>
                    <a:lnTo>
                      <a:pt x="104215" y="54855"/>
                    </a:lnTo>
                    <a:close/>
                  </a:path>
                </a:pathLst>
              </a:custGeom>
              <a:solidFill>
                <a:srgbClr val="121A3D"/>
              </a:solidFill>
              <a:ln w="8157"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BC98599A-BD69-FA41-84E4-4F37843410F9}"/>
                  </a:ext>
                </a:extLst>
              </p:cNvPr>
              <p:cNvSpPr/>
              <p:nvPr/>
            </p:nvSpPr>
            <p:spPr>
              <a:xfrm>
                <a:off x="11485008" y="622511"/>
                <a:ext cx="85348" cy="138836"/>
              </a:xfrm>
              <a:custGeom>
                <a:avLst/>
                <a:gdLst>
                  <a:gd name="connsiteX0" fmla="*/ 85349 w 85348"/>
                  <a:gd name="connsiteY0" fmla="*/ 0 h 138836"/>
                  <a:gd name="connsiteX1" fmla="*/ 85349 w 85348"/>
                  <a:gd name="connsiteY1" fmla="*/ 34547 h 138836"/>
                  <a:gd name="connsiteX2" fmla="*/ 70076 w 85348"/>
                  <a:gd name="connsiteY2" fmla="*/ 34547 h 138836"/>
                  <a:gd name="connsiteX3" fmla="*/ 38468 w 85348"/>
                  <a:gd name="connsiteY3" fmla="*/ 70713 h 138836"/>
                  <a:gd name="connsiteX4" fmla="*/ 38468 w 85348"/>
                  <a:gd name="connsiteY4" fmla="*/ 138837 h 138836"/>
                  <a:gd name="connsiteX5" fmla="*/ 0 w 85348"/>
                  <a:gd name="connsiteY5" fmla="*/ 138837 h 138836"/>
                  <a:gd name="connsiteX6" fmla="*/ 0 w 85348"/>
                  <a:gd name="connsiteY6" fmla="*/ 0 h 138836"/>
                  <a:gd name="connsiteX7" fmla="*/ 34875 w 85348"/>
                  <a:gd name="connsiteY7" fmla="*/ 0 h 138836"/>
                  <a:gd name="connsiteX8" fmla="*/ 38387 w 85348"/>
                  <a:gd name="connsiteY8" fmla="*/ 20793 h 138836"/>
                  <a:gd name="connsiteX9" fmla="*/ 78733 w 85348"/>
                  <a:gd name="connsiteY9" fmla="*/ 0 h 138836"/>
                  <a:gd name="connsiteX10" fmla="*/ 85349 w 85348"/>
                  <a:gd name="connsiteY10" fmla="*/ 0 h 138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348" h="138836">
                    <a:moveTo>
                      <a:pt x="85349" y="0"/>
                    </a:moveTo>
                    <a:lnTo>
                      <a:pt x="85349" y="34547"/>
                    </a:lnTo>
                    <a:lnTo>
                      <a:pt x="70076" y="34547"/>
                    </a:lnTo>
                    <a:cubicBezTo>
                      <a:pt x="47126" y="34547"/>
                      <a:pt x="38468" y="49677"/>
                      <a:pt x="38468" y="70713"/>
                    </a:cubicBezTo>
                    <a:lnTo>
                      <a:pt x="38468" y="138837"/>
                    </a:lnTo>
                    <a:lnTo>
                      <a:pt x="0" y="138837"/>
                    </a:lnTo>
                    <a:lnTo>
                      <a:pt x="0" y="0"/>
                    </a:lnTo>
                    <a:lnTo>
                      <a:pt x="34875" y="0"/>
                    </a:lnTo>
                    <a:lnTo>
                      <a:pt x="38387" y="20793"/>
                    </a:lnTo>
                    <a:cubicBezTo>
                      <a:pt x="46064" y="8333"/>
                      <a:pt x="56926" y="0"/>
                      <a:pt x="78733" y="0"/>
                    </a:cubicBezTo>
                    <a:lnTo>
                      <a:pt x="85349" y="0"/>
                    </a:lnTo>
                    <a:close/>
                  </a:path>
                </a:pathLst>
              </a:custGeom>
              <a:solidFill>
                <a:srgbClr val="121A3D"/>
              </a:solidFill>
              <a:ln w="8157"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498AFBA7-6CE7-C646-BAE9-AE12FB0B9400}"/>
                  </a:ext>
                </a:extLst>
              </p:cNvPr>
              <p:cNvSpPr/>
              <p:nvPr/>
            </p:nvSpPr>
            <p:spPr>
              <a:xfrm>
                <a:off x="11581219" y="620648"/>
                <a:ext cx="130922" cy="142480"/>
              </a:xfrm>
              <a:custGeom>
                <a:avLst/>
                <a:gdLst>
                  <a:gd name="connsiteX0" fmla="*/ 36671 w 130922"/>
                  <a:gd name="connsiteY0" fmla="*/ 94583 h 142480"/>
                  <a:gd name="connsiteX1" fmla="*/ 67462 w 130922"/>
                  <a:gd name="connsiteY1" fmla="*/ 115133 h 142480"/>
                  <a:gd name="connsiteX2" fmla="*/ 93353 w 130922"/>
                  <a:gd name="connsiteY2" fmla="*/ 100246 h 142480"/>
                  <a:gd name="connsiteX3" fmla="*/ 61173 w 130922"/>
                  <a:gd name="connsiteY3" fmla="*/ 85117 h 142480"/>
                  <a:gd name="connsiteX4" fmla="*/ 3104 w 130922"/>
                  <a:gd name="connsiteY4" fmla="*/ 45391 h 142480"/>
                  <a:gd name="connsiteX5" fmla="*/ 63379 w 130922"/>
                  <a:gd name="connsiteY5" fmla="*/ 2 h 142480"/>
                  <a:gd name="connsiteX6" fmla="*/ 128799 w 130922"/>
                  <a:gd name="connsiteY6" fmla="*/ 44825 h 142480"/>
                  <a:gd name="connsiteX7" fmla="*/ 91964 w 130922"/>
                  <a:gd name="connsiteY7" fmla="*/ 44825 h 142480"/>
                  <a:gd name="connsiteX8" fmla="*/ 64685 w 130922"/>
                  <a:gd name="connsiteY8" fmla="*/ 27025 h 142480"/>
                  <a:gd name="connsiteX9" fmla="*/ 39857 w 130922"/>
                  <a:gd name="connsiteY9" fmla="*/ 41346 h 142480"/>
                  <a:gd name="connsiteX10" fmla="*/ 72036 w 130922"/>
                  <a:gd name="connsiteY10" fmla="*/ 55424 h 142480"/>
                  <a:gd name="connsiteX11" fmla="*/ 130922 w 130922"/>
                  <a:gd name="connsiteY11" fmla="*/ 97334 h 142480"/>
                  <a:gd name="connsiteX12" fmla="*/ 67135 w 130922"/>
                  <a:gd name="connsiteY12" fmla="*/ 142480 h 142480"/>
                  <a:gd name="connsiteX13" fmla="*/ 0 w 130922"/>
                  <a:gd name="connsiteY13" fmla="*/ 94664 h 142480"/>
                  <a:gd name="connsiteX14" fmla="*/ 36671 w 130922"/>
                  <a:gd name="connsiteY14" fmla="*/ 94664 h 142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0922" h="142480">
                    <a:moveTo>
                      <a:pt x="36671" y="94583"/>
                    </a:moveTo>
                    <a:cubicBezTo>
                      <a:pt x="38060" y="106719"/>
                      <a:pt x="48677" y="115133"/>
                      <a:pt x="67462" y="115133"/>
                    </a:cubicBezTo>
                    <a:cubicBezTo>
                      <a:pt x="83552" y="115133"/>
                      <a:pt x="93353" y="109955"/>
                      <a:pt x="93353" y="100246"/>
                    </a:cubicBezTo>
                    <a:cubicBezTo>
                      <a:pt x="93353" y="88919"/>
                      <a:pt x="83797" y="88110"/>
                      <a:pt x="61173" y="85117"/>
                    </a:cubicBezTo>
                    <a:cubicBezTo>
                      <a:pt x="28422" y="81314"/>
                      <a:pt x="3104" y="74033"/>
                      <a:pt x="3104" y="45391"/>
                    </a:cubicBezTo>
                    <a:cubicBezTo>
                      <a:pt x="3104" y="17802"/>
                      <a:pt x="27361" y="-240"/>
                      <a:pt x="63379" y="2"/>
                    </a:cubicBezTo>
                    <a:cubicBezTo>
                      <a:pt x="101030" y="2"/>
                      <a:pt x="126920" y="16507"/>
                      <a:pt x="128799" y="44825"/>
                    </a:cubicBezTo>
                    <a:lnTo>
                      <a:pt x="91964" y="44825"/>
                    </a:lnTo>
                    <a:cubicBezTo>
                      <a:pt x="90902" y="33741"/>
                      <a:pt x="80203" y="27025"/>
                      <a:pt x="64685" y="27025"/>
                    </a:cubicBezTo>
                    <a:cubicBezTo>
                      <a:pt x="49657" y="27025"/>
                      <a:pt x="39857" y="32446"/>
                      <a:pt x="39857" y="41346"/>
                    </a:cubicBezTo>
                    <a:cubicBezTo>
                      <a:pt x="39857" y="51864"/>
                      <a:pt x="51863" y="52997"/>
                      <a:pt x="72036" y="55424"/>
                    </a:cubicBezTo>
                    <a:cubicBezTo>
                      <a:pt x="104215" y="58660"/>
                      <a:pt x="130922" y="65942"/>
                      <a:pt x="130922" y="97334"/>
                    </a:cubicBezTo>
                    <a:cubicBezTo>
                      <a:pt x="130922" y="124923"/>
                      <a:pt x="104705" y="142480"/>
                      <a:pt x="67135" y="142480"/>
                    </a:cubicBezTo>
                    <a:cubicBezTo>
                      <a:pt x="28096" y="142480"/>
                      <a:pt x="1634" y="124357"/>
                      <a:pt x="0" y="94664"/>
                    </a:cubicBezTo>
                    <a:lnTo>
                      <a:pt x="36671" y="94664"/>
                    </a:lnTo>
                    <a:close/>
                  </a:path>
                </a:pathLst>
              </a:custGeom>
              <a:solidFill>
                <a:srgbClr val="121A3D"/>
              </a:solidFill>
              <a:ln w="8157" cap="flat">
                <a:noFill/>
                <a:prstDash val="solid"/>
                <a:miter/>
              </a:ln>
            </p:spPr>
            <p:txBody>
              <a:bodyPr rtlCol="0" anchor="ctr"/>
              <a:lstStyle/>
              <a:p>
                <a:endParaRPr lang="en-US"/>
              </a:p>
            </p:txBody>
          </p:sp>
        </p:grpSp>
      </p:grpSp>
      <p:sp>
        <p:nvSpPr>
          <p:cNvPr id="9" name="Graphic 2">
            <a:extLst>
              <a:ext uri="{FF2B5EF4-FFF2-40B4-BE49-F238E27FC236}">
                <a16:creationId xmlns:a16="http://schemas.microsoft.com/office/drawing/2014/main" id="{1D464841-3FF0-5241-9AF4-4E4ADF719816}"/>
              </a:ext>
            </a:extLst>
          </p:cNvPr>
          <p:cNvSpPr/>
          <p:nvPr/>
        </p:nvSpPr>
        <p:spPr>
          <a:xfrm>
            <a:off x="3690559" y="0"/>
            <a:ext cx="5188180" cy="6858000"/>
          </a:xfrm>
          <a:custGeom>
            <a:avLst/>
            <a:gdLst>
              <a:gd name="connsiteX0" fmla="*/ 1406842 w 3890009"/>
              <a:gd name="connsiteY0" fmla="*/ 1905 h 5145405"/>
              <a:gd name="connsiteX1" fmla="*/ 1406842 w 3890009"/>
              <a:gd name="connsiteY1" fmla="*/ 0 h 5145405"/>
              <a:gd name="connsiteX2" fmla="*/ 1317307 w 3890009"/>
              <a:gd name="connsiteY2" fmla="*/ 0 h 5145405"/>
              <a:gd name="connsiteX3" fmla="*/ 0 w 3890009"/>
              <a:gd name="connsiteY3" fmla="*/ 0 h 5145405"/>
              <a:gd name="connsiteX4" fmla="*/ 0 w 3890009"/>
              <a:gd name="connsiteY4" fmla="*/ 1905 h 5145405"/>
              <a:gd name="connsiteX5" fmla="*/ 614363 w 3890009"/>
              <a:gd name="connsiteY5" fmla="*/ 98108 h 5145405"/>
              <a:gd name="connsiteX6" fmla="*/ 1407795 w 3890009"/>
              <a:gd name="connsiteY6" fmla="*/ 481013 h 5145405"/>
              <a:gd name="connsiteX7" fmla="*/ 2483168 w 3890009"/>
              <a:gd name="connsiteY7" fmla="*/ 2572703 h 5145405"/>
              <a:gd name="connsiteX8" fmla="*/ 1407795 w 3890009"/>
              <a:gd name="connsiteY8" fmla="*/ 4664393 h 5145405"/>
              <a:gd name="connsiteX9" fmla="*/ 614363 w 3890009"/>
              <a:gd name="connsiteY9" fmla="*/ 5047298 h 5145405"/>
              <a:gd name="connsiteX10" fmla="*/ 0 w 3890009"/>
              <a:gd name="connsiteY10" fmla="*/ 5143500 h 5145405"/>
              <a:gd name="connsiteX11" fmla="*/ 0 w 3890009"/>
              <a:gd name="connsiteY11" fmla="*/ 5145405 h 5145405"/>
              <a:gd name="connsiteX12" fmla="*/ 1317307 w 3890009"/>
              <a:gd name="connsiteY12" fmla="*/ 5145405 h 5145405"/>
              <a:gd name="connsiteX13" fmla="*/ 1406842 w 3890009"/>
              <a:gd name="connsiteY13" fmla="*/ 5145405 h 5145405"/>
              <a:gd name="connsiteX14" fmla="*/ 1406842 w 3890009"/>
              <a:gd name="connsiteY14" fmla="*/ 5143500 h 5145405"/>
              <a:gd name="connsiteX15" fmla="*/ 3890010 w 3890009"/>
              <a:gd name="connsiteY15" fmla="*/ 2571750 h 5145405"/>
              <a:gd name="connsiteX16" fmla="*/ 1406842 w 3890009"/>
              <a:gd name="connsiteY16" fmla="*/ 1905 h 51454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890009" h="5145405">
                <a:moveTo>
                  <a:pt x="1406842" y="1905"/>
                </a:moveTo>
                <a:lnTo>
                  <a:pt x="1406842" y="0"/>
                </a:lnTo>
                <a:lnTo>
                  <a:pt x="1317307" y="0"/>
                </a:lnTo>
                <a:lnTo>
                  <a:pt x="0" y="0"/>
                </a:lnTo>
                <a:lnTo>
                  <a:pt x="0" y="1905"/>
                </a:lnTo>
                <a:cubicBezTo>
                  <a:pt x="212407" y="9525"/>
                  <a:pt x="418147" y="41910"/>
                  <a:pt x="614363" y="98108"/>
                </a:cubicBezTo>
                <a:cubicBezTo>
                  <a:pt x="902970" y="180023"/>
                  <a:pt x="1169670" y="310515"/>
                  <a:pt x="1407795" y="481013"/>
                </a:cubicBezTo>
                <a:cubicBezTo>
                  <a:pt x="2058352" y="947738"/>
                  <a:pt x="2483168" y="1710690"/>
                  <a:pt x="2483168" y="2572703"/>
                </a:cubicBezTo>
                <a:cubicBezTo>
                  <a:pt x="2483168" y="3434715"/>
                  <a:pt x="2059305" y="4197668"/>
                  <a:pt x="1407795" y="4664393"/>
                </a:cubicBezTo>
                <a:cubicBezTo>
                  <a:pt x="1170623" y="4834890"/>
                  <a:pt x="902970" y="4965383"/>
                  <a:pt x="614363" y="5047298"/>
                </a:cubicBezTo>
                <a:cubicBezTo>
                  <a:pt x="418147" y="5102543"/>
                  <a:pt x="212407" y="5135880"/>
                  <a:pt x="0" y="5143500"/>
                </a:cubicBezTo>
                <a:lnTo>
                  <a:pt x="0" y="5145405"/>
                </a:lnTo>
                <a:lnTo>
                  <a:pt x="1317307" y="5145405"/>
                </a:lnTo>
                <a:lnTo>
                  <a:pt x="1406842" y="5145405"/>
                </a:lnTo>
                <a:lnTo>
                  <a:pt x="1406842" y="5143500"/>
                </a:lnTo>
                <a:cubicBezTo>
                  <a:pt x="2786063" y="5094923"/>
                  <a:pt x="3890010" y="3962400"/>
                  <a:pt x="3890010" y="2571750"/>
                </a:cubicBezTo>
                <a:cubicBezTo>
                  <a:pt x="3890010" y="1181100"/>
                  <a:pt x="2786063" y="48578"/>
                  <a:pt x="1406842" y="1905"/>
                </a:cubicBezTo>
                <a:close/>
              </a:path>
            </a:pathLst>
          </a:custGeom>
          <a:solidFill>
            <a:schemeClr val="accent2"/>
          </a:solidFill>
          <a:ln w="12700" cap="flat">
            <a:solidFill>
              <a:schemeClr val="accent2"/>
            </a:solidFill>
            <a:prstDash val="solid"/>
            <a:miter/>
          </a:ln>
        </p:spPr>
        <p:txBody>
          <a:bodyPr rtlCol="0" anchor="ctr"/>
          <a:lstStyle/>
          <a:p>
            <a:endParaRPr lang="en-GB"/>
          </a:p>
        </p:txBody>
      </p:sp>
      <p:sp>
        <p:nvSpPr>
          <p:cNvPr id="33" name="Graphic 2">
            <a:extLst>
              <a:ext uri="{FF2B5EF4-FFF2-40B4-BE49-F238E27FC236}">
                <a16:creationId xmlns:a16="http://schemas.microsoft.com/office/drawing/2014/main" id="{67ED1ED8-1CA1-624A-B817-7B370005CCA2}"/>
              </a:ext>
            </a:extLst>
          </p:cNvPr>
          <p:cNvSpPr/>
          <p:nvPr/>
        </p:nvSpPr>
        <p:spPr>
          <a:xfrm>
            <a:off x="-2400" y="0"/>
            <a:ext cx="7003537" cy="6855461"/>
          </a:xfrm>
          <a:custGeom>
            <a:avLst/>
            <a:gdLst>
              <a:gd name="connsiteX0" fmla="*/ 5251133 w 5251132"/>
              <a:gd name="connsiteY0" fmla="*/ 2571750 h 5143500"/>
              <a:gd name="connsiteX1" fmla="*/ 2767965 w 5251132"/>
              <a:gd name="connsiteY1" fmla="*/ 1905 h 5143500"/>
              <a:gd name="connsiteX2" fmla="*/ 2767965 w 5251132"/>
              <a:gd name="connsiteY2" fmla="*/ 0 h 5143500"/>
              <a:gd name="connsiteX3" fmla="*/ 0 w 5251132"/>
              <a:gd name="connsiteY3" fmla="*/ 0 h 5143500"/>
              <a:gd name="connsiteX4" fmla="*/ 0 w 5251132"/>
              <a:gd name="connsiteY4" fmla="*/ 5143500 h 5143500"/>
              <a:gd name="connsiteX5" fmla="*/ 2768918 w 5251132"/>
              <a:gd name="connsiteY5" fmla="*/ 5143500 h 5143500"/>
              <a:gd name="connsiteX6" fmla="*/ 2768918 w 5251132"/>
              <a:gd name="connsiteY6" fmla="*/ 5141595 h 5143500"/>
              <a:gd name="connsiteX7" fmla="*/ 5251133 w 5251132"/>
              <a:gd name="connsiteY7" fmla="*/ 257175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51132" h="5143500">
                <a:moveTo>
                  <a:pt x="5251133" y="2571750"/>
                </a:moveTo>
                <a:cubicBezTo>
                  <a:pt x="5251133" y="1181100"/>
                  <a:pt x="4147185" y="48578"/>
                  <a:pt x="2767965" y="1905"/>
                </a:cubicBezTo>
                <a:lnTo>
                  <a:pt x="2767965" y="0"/>
                </a:lnTo>
                <a:lnTo>
                  <a:pt x="0" y="0"/>
                </a:lnTo>
                <a:lnTo>
                  <a:pt x="0" y="5143500"/>
                </a:lnTo>
                <a:lnTo>
                  <a:pt x="2768918" y="5143500"/>
                </a:lnTo>
                <a:lnTo>
                  <a:pt x="2768918" y="5141595"/>
                </a:lnTo>
                <a:cubicBezTo>
                  <a:pt x="4147185" y="5094923"/>
                  <a:pt x="5251133" y="3962400"/>
                  <a:pt x="5251133" y="2571750"/>
                </a:cubicBezTo>
                <a:close/>
              </a:path>
            </a:pathLst>
          </a:custGeom>
          <a:solidFill>
            <a:schemeClr val="accent3"/>
          </a:solidFill>
          <a:ln w="12700" cap="flat">
            <a:solidFill>
              <a:schemeClr val="accent3"/>
            </a:solidFill>
            <a:prstDash val="solid"/>
            <a:miter/>
          </a:ln>
        </p:spPr>
        <p:txBody>
          <a:bodyPr rtlCol="0" anchor="ctr"/>
          <a:lstStyle/>
          <a:p>
            <a:endParaRPr lang="en-GB"/>
          </a:p>
        </p:txBody>
      </p:sp>
      <p:sp>
        <p:nvSpPr>
          <p:cNvPr id="34" name="Text Placeholder 31">
            <a:extLst>
              <a:ext uri="{FF2B5EF4-FFF2-40B4-BE49-F238E27FC236}">
                <a16:creationId xmlns:a16="http://schemas.microsoft.com/office/drawing/2014/main" id="{46B1B5A4-BFC4-9D45-A757-AD115BD85B75}"/>
              </a:ext>
            </a:extLst>
          </p:cNvPr>
          <p:cNvSpPr>
            <a:spLocks noGrp="1"/>
          </p:cNvSpPr>
          <p:nvPr>
            <p:ph type="body" sz="quarter" idx="11" hasCustomPrompt="1"/>
          </p:nvPr>
        </p:nvSpPr>
        <p:spPr>
          <a:xfrm>
            <a:off x="479426" y="385006"/>
            <a:ext cx="4593600" cy="4219651"/>
          </a:xfrm>
        </p:spPr>
        <p:txBody>
          <a:bodyPr/>
          <a:lstStyle>
            <a:lvl1pPr>
              <a:lnSpc>
                <a:spcPct val="90000"/>
              </a:lnSpc>
              <a:spcBef>
                <a:spcPts val="0"/>
              </a:spcBef>
              <a:defRPr sz="5400" b="0">
                <a:solidFill>
                  <a:schemeClr val="tx1"/>
                </a:solidFill>
              </a:defRPr>
            </a:lvl1pPr>
            <a:lvl2pPr marL="0" indent="0">
              <a:lnSpc>
                <a:spcPct val="100000"/>
              </a:lnSpc>
              <a:spcBef>
                <a:spcPts val="1000"/>
              </a:spcBef>
              <a:buNone/>
              <a:defRPr sz="2250" b="0">
                <a:solidFill>
                  <a:schemeClr val="tx1"/>
                </a:solidFill>
              </a:defRPr>
            </a:lvl2pPr>
            <a:lvl3pPr marL="0" indent="0">
              <a:lnSpc>
                <a:spcPct val="90000"/>
              </a:lnSpc>
              <a:spcBef>
                <a:spcPts val="0"/>
              </a:spcBef>
              <a:buNone/>
              <a:defRPr sz="2250" b="0">
                <a:solidFill>
                  <a:schemeClr val="tx1"/>
                </a:solidFill>
              </a:defRPr>
            </a:lvl3pPr>
            <a:lvl4pPr marL="0" indent="0">
              <a:lnSpc>
                <a:spcPct val="90000"/>
              </a:lnSpc>
              <a:buNone/>
              <a:defRPr sz="2250" b="0">
                <a:solidFill>
                  <a:schemeClr val="tx1"/>
                </a:solidFill>
              </a:defRPr>
            </a:lvl4pPr>
            <a:lvl5pPr marL="0" indent="0">
              <a:lnSpc>
                <a:spcPct val="90000"/>
              </a:lnSpc>
              <a:buNone/>
              <a:defRPr sz="2250" b="0">
                <a:solidFill>
                  <a:schemeClr val="tx1"/>
                </a:solidFill>
              </a:defRPr>
            </a:lvl5pPr>
          </a:lstStyle>
          <a:p>
            <a:pPr lvl="0"/>
            <a:r>
              <a:rPr lang="en-GB" dirty="0"/>
              <a:t>[Title slide: v2]</a:t>
            </a:r>
          </a:p>
          <a:p>
            <a:pPr lvl="1"/>
            <a:r>
              <a:rPr lang="en-GB" dirty="0"/>
              <a:t>Second level &lt;Subheading&gt;</a:t>
            </a:r>
          </a:p>
        </p:txBody>
      </p:sp>
      <p:sp>
        <p:nvSpPr>
          <p:cNvPr id="38" name="Text Placeholder 31">
            <a:extLst>
              <a:ext uri="{FF2B5EF4-FFF2-40B4-BE49-F238E27FC236}">
                <a16:creationId xmlns:a16="http://schemas.microsoft.com/office/drawing/2014/main" id="{3B5897DA-933D-1E4A-9CBD-D2460E2F9E6B}"/>
              </a:ext>
            </a:extLst>
          </p:cNvPr>
          <p:cNvSpPr>
            <a:spLocks noGrp="1"/>
          </p:cNvSpPr>
          <p:nvPr>
            <p:ph type="body" sz="quarter" idx="12" hasCustomPrompt="1"/>
          </p:nvPr>
        </p:nvSpPr>
        <p:spPr>
          <a:xfrm>
            <a:off x="2374901" y="5168863"/>
            <a:ext cx="2698750" cy="1202531"/>
          </a:xfrm>
        </p:spPr>
        <p:txBody>
          <a:bodyPr anchor="b" anchorCtr="0"/>
          <a:lstStyle>
            <a:lvl1pPr>
              <a:lnSpc>
                <a:spcPct val="110000"/>
              </a:lnSpc>
              <a:spcBef>
                <a:spcPts val="0"/>
              </a:spcBef>
              <a:defRPr sz="1350" b="0">
                <a:solidFill>
                  <a:schemeClr val="tx1"/>
                </a:solidFill>
              </a:defRPr>
            </a:lvl1pPr>
            <a:lvl2pPr marL="0" indent="0">
              <a:lnSpc>
                <a:spcPct val="110000"/>
              </a:lnSpc>
              <a:spcBef>
                <a:spcPts val="0"/>
              </a:spcBef>
              <a:buNone/>
              <a:defRPr sz="1350" b="0">
                <a:solidFill>
                  <a:schemeClr val="tx1"/>
                </a:solidFill>
              </a:defRPr>
            </a:lvl2pPr>
            <a:lvl3pPr marL="0" indent="0">
              <a:lnSpc>
                <a:spcPct val="110000"/>
              </a:lnSpc>
              <a:spcBef>
                <a:spcPts val="0"/>
              </a:spcBef>
              <a:buNone/>
              <a:defRPr sz="1350" b="0">
                <a:solidFill>
                  <a:schemeClr val="tx1"/>
                </a:solidFill>
              </a:defRPr>
            </a:lvl3pPr>
            <a:lvl4pPr marL="0" indent="0">
              <a:lnSpc>
                <a:spcPct val="110000"/>
              </a:lnSpc>
              <a:buNone/>
              <a:defRPr sz="1350" b="0">
                <a:solidFill>
                  <a:schemeClr val="tx1"/>
                </a:solidFill>
              </a:defRPr>
            </a:lvl4pPr>
            <a:lvl5pPr marL="0" indent="0">
              <a:lnSpc>
                <a:spcPct val="110000"/>
              </a:lnSpc>
              <a:buNone/>
              <a:defRPr sz="1350" b="0">
                <a:solidFill>
                  <a:schemeClr val="tx1"/>
                </a:solidFill>
              </a:defRPr>
            </a:lvl5pPr>
          </a:lstStyle>
          <a:p>
            <a:pPr lvl="0"/>
            <a:r>
              <a:rPr lang="en-GB" dirty="0"/>
              <a:t>&lt;Authors Name&gt;</a:t>
            </a:r>
          </a:p>
          <a:p>
            <a:pPr lvl="2"/>
            <a:r>
              <a:rPr lang="en-GB" dirty="0"/>
              <a:t>&lt;Authors Name&gt;</a:t>
            </a:r>
          </a:p>
          <a:p>
            <a:pPr lvl="3"/>
            <a:r>
              <a:rPr lang="en-GB" dirty="0"/>
              <a:t>&lt;Authors Name&gt;</a:t>
            </a:r>
          </a:p>
        </p:txBody>
      </p:sp>
      <p:sp>
        <p:nvSpPr>
          <p:cNvPr id="39" name="Text Placeholder 31">
            <a:extLst>
              <a:ext uri="{FF2B5EF4-FFF2-40B4-BE49-F238E27FC236}">
                <a16:creationId xmlns:a16="http://schemas.microsoft.com/office/drawing/2014/main" id="{63996690-8E43-E64B-AEF9-C97D1FBB494E}"/>
              </a:ext>
            </a:extLst>
          </p:cNvPr>
          <p:cNvSpPr>
            <a:spLocks noGrp="1"/>
          </p:cNvSpPr>
          <p:nvPr>
            <p:ph type="body" sz="quarter" idx="13" hasCustomPrompt="1"/>
          </p:nvPr>
        </p:nvSpPr>
        <p:spPr>
          <a:xfrm>
            <a:off x="479425" y="5168863"/>
            <a:ext cx="1746250" cy="1202531"/>
          </a:xfrm>
        </p:spPr>
        <p:txBody>
          <a:bodyPr anchor="b" anchorCtr="0"/>
          <a:lstStyle>
            <a:lvl1pPr>
              <a:lnSpc>
                <a:spcPct val="110000"/>
              </a:lnSpc>
              <a:spcBef>
                <a:spcPts val="0"/>
              </a:spcBef>
              <a:defRPr sz="1350" b="0">
                <a:solidFill>
                  <a:schemeClr val="tx1"/>
                </a:solidFill>
              </a:defRPr>
            </a:lvl1pPr>
            <a:lvl2pPr marL="0" indent="0">
              <a:lnSpc>
                <a:spcPct val="110000"/>
              </a:lnSpc>
              <a:spcBef>
                <a:spcPts val="0"/>
              </a:spcBef>
              <a:buNone/>
              <a:defRPr sz="1350" b="0">
                <a:solidFill>
                  <a:schemeClr val="bg1"/>
                </a:solidFill>
              </a:defRPr>
            </a:lvl2pPr>
            <a:lvl3pPr marL="0" indent="0">
              <a:lnSpc>
                <a:spcPct val="110000"/>
              </a:lnSpc>
              <a:spcBef>
                <a:spcPts val="0"/>
              </a:spcBef>
              <a:buNone/>
              <a:defRPr sz="1350" b="0">
                <a:solidFill>
                  <a:schemeClr val="bg1"/>
                </a:solidFill>
              </a:defRPr>
            </a:lvl3pPr>
            <a:lvl4pPr marL="0" indent="0">
              <a:lnSpc>
                <a:spcPct val="110000"/>
              </a:lnSpc>
              <a:buNone/>
              <a:defRPr sz="1350" b="0">
                <a:solidFill>
                  <a:schemeClr val="bg1"/>
                </a:solidFill>
              </a:defRPr>
            </a:lvl4pPr>
            <a:lvl5pPr marL="0" indent="0">
              <a:lnSpc>
                <a:spcPct val="110000"/>
              </a:lnSpc>
              <a:buNone/>
              <a:defRPr sz="1350" b="0">
                <a:solidFill>
                  <a:schemeClr val="bg1"/>
                </a:solidFill>
              </a:defRPr>
            </a:lvl5pPr>
          </a:lstStyle>
          <a:p>
            <a:pPr lvl="0"/>
            <a:r>
              <a:rPr lang="en-GB" dirty="0"/>
              <a:t>&lt;D Month YYYY&gt;</a:t>
            </a:r>
          </a:p>
        </p:txBody>
      </p:sp>
      <p:sp>
        <p:nvSpPr>
          <p:cNvPr id="42" name="Picture Placeholder 41">
            <a:extLst>
              <a:ext uri="{FF2B5EF4-FFF2-40B4-BE49-F238E27FC236}">
                <a16:creationId xmlns:a16="http://schemas.microsoft.com/office/drawing/2014/main" id="{E6A1059C-5835-4E4A-A22C-A0336487E1AE}"/>
              </a:ext>
            </a:extLst>
          </p:cNvPr>
          <p:cNvSpPr>
            <a:spLocks noGrp="1"/>
          </p:cNvSpPr>
          <p:nvPr>
            <p:ph type="pic" sz="quarter" idx="14" hasCustomPrompt="1"/>
          </p:nvPr>
        </p:nvSpPr>
        <p:spPr>
          <a:xfrm>
            <a:off x="10526130" y="5470125"/>
            <a:ext cx="1188000" cy="864000"/>
          </a:xfrm>
        </p:spPr>
        <p:txBody>
          <a:bodyPr bIns="540000" anchor="ctr" anchorCtr="1"/>
          <a:lstStyle>
            <a:lvl1pPr>
              <a:defRPr sz="1000" b="0">
                <a:solidFill>
                  <a:schemeClr val="tx1"/>
                </a:solidFill>
              </a:defRPr>
            </a:lvl1pPr>
          </a:lstStyle>
          <a:p>
            <a:r>
              <a:rPr lang="en-GB" dirty="0"/>
              <a:t>Click icon to add partner logo</a:t>
            </a:r>
          </a:p>
        </p:txBody>
      </p:sp>
      <p:sp>
        <p:nvSpPr>
          <p:cNvPr id="43" name="Picture Placeholder 41">
            <a:extLst>
              <a:ext uri="{FF2B5EF4-FFF2-40B4-BE49-F238E27FC236}">
                <a16:creationId xmlns:a16="http://schemas.microsoft.com/office/drawing/2014/main" id="{F8CFE5D0-8511-5841-A0F1-850AE75B9E9B}"/>
              </a:ext>
            </a:extLst>
          </p:cNvPr>
          <p:cNvSpPr>
            <a:spLocks noGrp="1"/>
          </p:cNvSpPr>
          <p:nvPr>
            <p:ph type="pic" sz="quarter" idx="15" hasCustomPrompt="1"/>
          </p:nvPr>
        </p:nvSpPr>
        <p:spPr>
          <a:xfrm>
            <a:off x="9139785" y="5470125"/>
            <a:ext cx="1188000" cy="864000"/>
          </a:xfrm>
        </p:spPr>
        <p:txBody>
          <a:bodyPr bIns="540000" anchor="ctr" anchorCtr="1"/>
          <a:lstStyle>
            <a:lvl1pPr>
              <a:defRPr sz="1000" b="0">
                <a:solidFill>
                  <a:schemeClr val="tx1"/>
                </a:solidFill>
              </a:defRPr>
            </a:lvl1pPr>
          </a:lstStyle>
          <a:p>
            <a:r>
              <a:rPr lang="en-GB" dirty="0"/>
              <a:t>Click icon to add partner logo</a:t>
            </a:r>
          </a:p>
        </p:txBody>
      </p:sp>
    </p:spTree>
    <p:extLst>
      <p:ext uri="{BB962C8B-B14F-4D97-AF65-F5344CB8AC3E}">
        <p14:creationId xmlns:p14="http://schemas.microsoft.com/office/powerpoint/2010/main" val="1484291166"/>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399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only: v2">
    <p:bg>
      <p:bgPr>
        <a:solidFill>
          <a:srgbClr val="121A3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07ECB5-C27F-E842-8A60-ACD20E7A9B86}"/>
              </a:ext>
            </a:extLst>
          </p:cNvPr>
          <p:cNvSpPr>
            <a:spLocks noGrp="1"/>
          </p:cNvSpPr>
          <p:nvPr>
            <p:ph type="title" hasCustomPrompt="1"/>
          </p:nvPr>
        </p:nvSpPr>
        <p:spPr>
          <a:xfrm>
            <a:off x="479425" y="372269"/>
            <a:ext cx="11233150" cy="1035804"/>
          </a:xfrm>
        </p:spPr>
        <p:txBody>
          <a:bodyPr/>
          <a:lstStyle>
            <a:lvl1pPr>
              <a:defRPr>
                <a:solidFill>
                  <a:schemeClr val="bg1"/>
                </a:solidFill>
              </a:defRPr>
            </a:lvl1pPr>
          </a:lstStyle>
          <a:p>
            <a:r>
              <a:rPr lang="en-GB" dirty="0"/>
              <a:t>[Title only: v2]</a:t>
            </a:r>
          </a:p>
        </p:txBody>
      </p:sp>
      <p:sp>
        <p:nvSpPr>
          <p:cNvPr id="5" name="Footer Placeholder 4">
            <a:extLst>
              <a:ext uri="{FF2B5EF4-FFF2-40B4-BE49-F238E27FC236}">
                <a16:creationId xmlns:a16="http://schemas.microsoft.com/office/drawing/2014/main" id="{1C3B6DC8-6814-EB49-9CF8-0E18891ACA0A}"/>
              </a:ext>
            </a:extLst>
          </p:cNvPr>
          <p:cNvSpPr>
            <a:spLocks noGrp="1"/>
          </p:cNvSpPr>
          <p:nvPr>
            <p:ph type="ftr" sz="quarter" idx="11"/>
          </p:nvPr>
        </p:nvSpPr>
        <p:spPr/>
        <p:txBody>
          <a:bodyPr/>
          <a:lstStyle>
            <a:lvl1pPr>
              <a:defRPr>
                <a:solidFill>
                  <a:schemeClr val="bg1"/>
                </a:solidFill>
              </a:defRPr>
            </a:lvl1pPr>
          </a:lstStyle>
          <a:p>
            <a:r>
              <a:rPr lang="en-GB"/>
              <a:t>Presentation title</a:t>
            </a:r>
          </a:p>
        </p:txBody>
      </p:sp>
      <p:sp>
        <p:nvSpPr>
          <p:cNvPr id="6" name="Slide Number Placeholder 5">
            <a:extLst>
              <a:ext uri="{FF2B5EF4-FFF2-40B4-BE49-F238E27FC236}">
                <a16:creationId xmlns:a16="http://schemas.microsoft.com/office/drawing/2014/main" id="{19A5FB10-33AF-DF4E-A402-7B3DB326B220}"/>
              </a:ext>
            </a:extLst>
          </p:cNvPr>
          <p:cNvSpPr>
            <a:spLocks noGrp="1"/>
          </p:cNvSpPr>
          <p:nvPr>
            <p:ph type="sldNum" sz="quarter" idx="12"/>
          </p:nvPr>
        </p:nvSpPr>
        <p:spPr/>
        <p:txBody>
          <a:bodyPr/>
          <a:lstStyle>
            <a:lvl1pPr>
              <a:defRPr>
                <a:solidFill>
                  <a:schemeClr val="bg1"/>
                </a:solidFill>
              </a:defRPr>
            </a:lvl1pPr>
          </a:lstStyle>
          <a:p>
            <a:fld id="{FD15E2C3-2FDC-5443-A5D7-CEF7C1191BA7}" type="slidenum">
              <a:rPr lang="en-GB" smtClean="0"/>
              <a:pPr/>
              <a:t>‹#›</a:t>
            </a:fld>
            <a:endParaRPr lang="en-GB"/>
          </a:p>
        </p:txBody>
      </p:sp>
      <p:grpSp>
        <p:nvGrpSpPr>
          <p:cNvPr id="7" name="Graphic 4">
            <a:extLst>
              <a:ext uri="{FF2B5EF4-FFF2-40B4-BE49-F238E27FC236}">
                <a16:creationId xmlns:a16="http://schemas.microsoft.com/office/drawing/2014/main" id="{D83997A9-44A5-B14D-9684-52AED9412EAA}"/>
              </a:ext>
            </a:extLst>
          </p:cNvPr>
          <p:cNvGrpSpPr>
            <a:grpSpLocks noChangeAspect="1"/>
          </p:cNvGrpSpPr>
          <p:nvPr userDrawn="1"/>
        </p:nvGrpSpPr>
        <p:grpSpPr>
          <a:xfrm>
            <a:off x="479425" y="6288746"/>
            <a:ext cx="1620000" cy="253259"/>
            <a:chOff x="9140641" y="465680"/>
            <a:chExt cx="2585413" cy="404185"/>
          </a:xfrm>
        </p:grpSpPr>
        <p:grpSp>
          <p:nvGrpSpPr>
            <p:cNvPr id="8" name="Graphic 4">
              <a:extLst>
                <a:ext uri="{FF2B5EF4-FFF2-40B4-BE49-F238E27FC236}">
                  <a16:creationId xmlns:a16="http://schemas.microsoft.com/office/drawing/2014/main" id="{02424256-8259-6F44-8FAF-4D42F6D1AFCD}"/>
                </a:ext>
              </a:extLst>
            </p:cNvPr>
            <p:cNvGrpSpPr/>
            <p:nvPr/>
          </p:nvGrpSpPr>
          <p:grpSpPr>
            <a:xfrm>
              <a:off x="9140641" y="465680"/>
              <a:ext cx="502489" cy="404185"/>
              <a:chOff x="9140641" y="465680"/>
              <a:chExt cx="502489" cy="404185"/>
            </a:xfrm>
          </p:grpSpPr>
          <p:sp>
            <p:nvSpPr>
              <p:cNvPr id="23" name="Freeform 22">
                <a:extLst>
                  <a:ext uri="{FF2B5EF4-FFF2-40B4-BE49-F238E27FC236}">
                    <a16:creationId xmlns:a16="http://schemas.microsoft.com/office/drawing/2014/main" id="{2EB955EA-96D0-EE46-916B-7AFBBE1FA5A4}"/>
                  </a:ext>
                </a:extLst>
              </p:cNvPr>
              <p:cNvSpPr/>
              <p:nvPr/>
            </p:nvSpPr>
            <p:spPr>
              <a:xfrm>
                <a:off x="9393318" y="465680"/>
                <a:ext cx="249813" cy="404023"/>
              </a:xfrm>
              <a:custGeom>
                <a:avLst/>
                <a:gdLst>
                  <a:gd name="connsiteX0" fmla="*/ 158281 w 249813"/>
                  <a:gd name="connsiteY0" fmla="*/ 202012 h 404023"/>
                  <a:gd name="connsiteX1" fmla="*/ 0 w 249813"/>
                  <a:gd name="connsiteY1" fmla="*/ 5105 h 404023"/>
                  <a:gd name="connsiteX2" fmla="*/ 45807 w 249813"/>
                  <a:gd name="connsiteY2" fmla="*/ 0 h 404023"/>
                  <a:gd name="connsiteX3" fmla="*/ 249813 w 249813"/>
                  <a:gd name="connsiteY3" fmla="*/ 202093 h 404023"/>
                  <a:gd name="connsiteX4" fmla="*/ 45807 w 249813"/>
                  <a:gd name="connsiteY4" fmla="*/ 404023 h 404023"/>
                  <a:gd name="connsiteX5" fmla="*/ 0 w 249813"/>
                  <a:gd name="connsiteY5" fmla="*/ 398918 h 404023"/>
                  <a:gd name="connsiteX6" fmla="*/ 158281 w 249813"/>
                  <a:gd name="connsiteY6" fmla="*/ 202012 h 4040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023">
                    <a:moveTo>
                      <a:pt x="158281" y="202012"/>
                    </a:moveTo>
                    <a:cubicBezTo>
                      <a:pt x="158281" y="106151"/>
                      <a:pt x="90551" y="25687"/>
                      <a:pt x="0" y="5105"/>
                    </a:cubicBezTo>
                    <a:cubicBezTo>
                      <a:pt x="14724" y="1783"/>
                      <a:pt x="30020" y="0"/>
                      <a:pt x="45807" y="0"/>
                    </a:cubicBezTo>
                    <a:cubicBezTo>
                      <a:pt x="158444" y="0"/>
                      <a:pt x="249813" y="90431"/>
                      <a:pt x="249813" y="202093"/>
                    </a:cubicBezTo>
                    <a:cubicBezTo>
                      <a:pt x="249813" y="313754"/>
                      <a:pt x="158444" y="404023"/>
                      <a:pt x="45807" y="404023"/>
                    </a:cubicBezTo>
                    <a:cubicBezTo>
                      <a:pt x="30020" y="404023"/>
                      <a:pt x="14724" y="402241"/>
                      <a:pt x="0" y="398918"/>
                    </a:cubicBezTo>
                    <a:cubicBezTo>
                      <a:pt x="90551" y="378336"/>
                      <a:pt x="158281" y="297791"/>
                      <a:pt x="158281" y="202012"/>
                    </a:cubicBezTo>
                  </a:path>
                </a:pathLst>
              </a:custGeom>
              <a:solidFill>
                <a:srgbClr val="FFFFFF"/>
              </a:solidFill>
              <a:ln w="8157"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CC9C7927-19AE-BE4F-B6EB-1BE205484F0F}"/>
                  </a:ext>
                </a:extLst>
              </p:cNvPr>
              <p:cNvSpPr/>
              <p:nvPr/>
            </p:nvSpPr>
            <p:spPr>
              <a:xfrm>
                <a:off x="9140641" y="465680"/>
                <a:ext cx="249813" cy="404185"/>
              </a:xfrm>
              <a:custGeom>
                <a:avLst/>
                <a:gdLst>
                  <a:gd name="connsiteX0" fmla="*/ 91533 w 249813"/>
                  <a:gd name="connsiteY0" fmla="*/ 202012 h 404185"/>
                  <a:gd name="connsiteX1" fmla="*/ 249813 w 249813"/>
                  <a:gd name="connsiteY1" fmla="*/ 5105 h 404185"/>
                  <a:gd name="connsiteX2" fmla="*/ 204006 w 249813"/>
                  <a:gd name="connsiteY2" fmla="*/ 0 h 404185"/>
                  <a:gd name="connsiteX3" fmla="*/ 0 w 249813"/>
                  <a:gd name="connsiteY3" fmla="*/ 202093 h 404185"/>
                  <a:gd name="connsiteX4" fmla="*/ 204006 w 249813"/>
                  <a:gd name="connsiteY4" fmla="*/ 404185 h 404185"/>
                  <a:gd name="connsiteX5" fmla="*/ 249813 w 249813"/>
                  <a:gd name="connsiteY5" fmla="*/ 399080 h 404185"/>
                  <a:gd name="connsiteX6" fmla="*/ 91533 w 249813"/>
                  <a:gd name="connsiteY6" fmla="*/ 202012 h 4041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185">
                    <a:moveTo>
                      <a:pt x="91533" y="202012"/>
                    </a:moveTo>
                    <a:cubicBezTo>
                      <a:pt x="91533" y="106151"/>
                      <a:pt x="159262" y="25687"/>
                      <a:pt x="249813" y="5105"/>
                    </a:cubicBezTo>
                    <a:cubicBezTo>
                      <a:pt x="235090" y="1783"/>
                      <a:pt x="219793" y="0"/>
                      <a:pt x="204006" y="0"/>
                    </a:cubicBezTo>
                    <a:cubicBezTo>
                      <a:pt x="91369" y="0"/>
                      <a:pt x="0" y="90431"/>
                      <a:pt x="0" y="202093"/>
                    </a:cubicBezTo>
                    <a:cubicBezTo>
                      <a:pt x="0" y="313754"/>
                      <a:pt x="91287" y="404185"/>
                      <a:pt x="204006" y="404185"/>
                    </a:cubicBezTo>
                    <a:cubicBezTo>
                      <a:pt x="219793" y="404185"/>
                      <a:pt x="235090" y="402403"/>
                      <a:pt x="249813" y="399080"/>
                    </a:cubicBezTo>
                    <a:cubicBezTo>
                      <a:pt x="159262" y="378336"/>
                      <a:pt x="91533" y="297791"/>
                      <a:pt x="91533" y="202012"/>
                    </a:cubicBezTo>
                  </a:path>
                </a:pathLst>
              </a:custGeom>
              <a:solidFill>
                <a:srgbClr val="2C88DD"/>
              </a:solidFill>
              <a:ln w="8157" cap="flat">
                <a:noFill/>
                <a:prstDash val="solid"/>
                <a:miter/>
              </a:ln>
            </p:spPr>
            <p:txBody>
              <a:bodyPr rtlCol="0" anchor="ctr"/>
              <a:lstStyle/>
              <a:p>
                <a:endParaRPr lang="en-US"/>
              </a:p>
            </p:txBody>
          </p:sp>
        </p:grpSp>
        <p:grpSp>
          <p:nvGrpSpPr>
            <p:cNvPr id="9" name="Graphic 4">
              <a:extLst>
                <a:ext uri="{FF2B5EF4-FFF2-40B4-BE49-F238E27FC236}">
                  <a16:creationId xmlns:a16="http://schemas.microsoft.com/office/drawing/2014/main" id="{4BA4DC27-BF18-6846-86E0-093EFFB4D02C}"/>
                </a:ext>
              </a:extLst>
            </p:cNvPr>
            <p:cNvGrpSpPr/>
            <p:nvPr/>
          </p:nvGrpSpPr>
          <p:grpSpPr>
            <a:xfrm>
              <a:off x="9791923" y="571102"/>
              <a:ext cx="528994" cy="192774"/>
              <a:chOff x="9791923" y="571102"/>
              <a:chExt cx="528994" cy="192774"/>
            </a:xfrm>
            <a:solidFill>
              <a:srgbClr val="FFFFFF"/>
            </a:solidFill>
          </p:grpSpPr>
          <p:sp>
            <p:nvSpPr>
              <p:cNvPr id="20" name="Freeform 19">
                <a:extLst>
                  <a:ext uri="{FF2B5EF4-FFF2-40B4-BE49-F238E27FC236}">
                    <a16:creationId xmlns:a16="http://schemas.microsoft.com/office/drawing/2014/main" id="{2DD58110-33DD-0D42-9865-E4E86C7D97BB}"/>
                  </a:ext>
                </a:extLst>
              </p:cNvPr>
              <p:cNvSpPr/>
              <p:nvPr/>
            </p:nvSpPr>
            <p:spPr>
              <a:xfrm>
                <a:off x="9791923" y="572723"/>
                <a:ext cx="158689" cy="189451"/>
              </a:xfrm>
              <a:custGeom>
                <a:avLst/>
                <a:gdLst>
                  <a:gd name="connsiteX0" fmla="*/ 0 w 158689"/>
                  <a:gd name="connsiteY0" fmla="*/ 189452 h 189451"/>
                  <a:gd name="connsiteX1" fmla="*/ 0 w 158689"/>
                  <a:gd name="connsiteY1" fmla="*/ 0 h 189451"/>
                  <a:gd name="connsiteX2" fmla="*/ 37137 w 158689"/>
                  <a:gd name="connsiteY2" fmla="*/ 0 h 189451"/>
                  <a:gd name="connsiteX3" fmla="*/ 118281 w 158689"/>
                  <a:gd name="connsiteY3" fmla="*/ 119359 h 189451"/>
                  <a:gd name="connsiteX4" fmla="*/ 118281 w 158689"/>
                  <a:gd name="connsiteY4" fmla="*/ 0 h 189451"/>
                  <a:gd name="connsiteX5" fmla="*/ 158690 w 158689"/>
                  <a:gd name="connsiteY5" fmla="*/ 0 h 189451"/>
                  <a:gd name="connsiteX6" fmla="*/ 158690 w 158689"/>
                  <a:gd name="connsiteY6" fmla="*/ 189452 h 189451"/>
                  <a:gd name="connsiteX7" fmla="*/ 121226 w 158689"/>
                  <a:gd name="connsiteY7" fmla="*/ 189452 h 189451"/>
                  <a:gd name="connsiteX8" fmla="*/ 40081 w 158689"/>
                  <a:gd name="connsiteY8" fmla="*/ 70092 h 189451"/>
                  <a:gd name="connsiteX9" fmla="*/ 40081 w 158689"/>
                  <a:gd name="connsiteY9" fmla="*/ 189452 h 189451"/>
                  <a:gd name="connsiteX10" fmla="*/ 0 w 158689"/>
                  <a:gd name="connsiteY10" fmla="*/ 189452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689" h="189451">
                    <a:moveTo>
                      <a:pt x="0" y="189452"/>
                    </a:moveTo>
                    <a:lnTo>
                      <a:pt x="0" y="0"/>
                    </a:lnTo>
                    <a:lnTo>
                      <a:pt x="37137" y="0"/>
                    </a:lnTo>
                    <a:lnTo>
                      <a:pt x="118281" y="119359"/>
                    </a:lnTo>
                    <a:lnTo>
                      <a:pt x="118281" y="0"/>
                    </a:lnTo>
                    <a:lnTo>
                      <a:pt x="158690" y="0"/>
                    </a:lnTo>
                    <a:lnTo>
                      <a:pt x="158690" y="189452"/>
                    </a:lnTo>
                    <a:lnTo>
                      <a:pt x="121226" y="189452"/>
                    </a:lnTo>
                    <a:lnTo>
                      <a:pt x="40081" y="70092"/>
                    </a:lnTo>
                    <a:lnTo>
                      <a:pt x="40081" y="189452"/>
                    </a:lnTo>
                    <a:lnTo>
                      <a:pt x="0" y="189452"/>
                    </a:lnTo>
                    <a:close/>
                  </a:path>
                </a:pathLst>
              </a:custGeom>
              <a:solidFill>
                <a:srgbClr val="FFFFFF"/>
              </a:solidFill>
              <a:ln w="8157"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7BD7CE6C-7044-2846-A5FC-1EF06FB2BAAE}"/>
                  </a:ext>
                </a:extLst>
              </p:cNvPr>
              <p:cNvSpPr/>
              <p:nvPr/>
            </p:nvSpPr>
            <p:spPr>
              <a:xfrm>
                <a:off x="9984314" y="572723"/>
                <a:ext cx="157953" cy="189451"/>
              </a:xfrm>
              <a:custGeom>
                <a:avLst/>
                <a:gdLst>
                  <a:gd name="connsiteX0" fmla="*/ 0 w 157953"/>
                  <a:gd name="connsiteY0" fmla="*/ 0 h 189451"/>
                  <a:gd name="connsiteX1" fmla="*/ 40981 w 157953"/>
                  <a:gd name="connsiteY1" fmla="*/ 0 h 189451"/>
                  <a:gd name="connsiteX2" fmla="*/ 40981 w 157953"/>
                  <a:gd name="connsiteY2" fmla="*/ 76089 h 189451"/>
                  <a:gd name="connsiteX3" fmla="*/ 116972 w 157953"/>
                  <a:gd name="connsiteY3" fmla="*/ 76089 h 189451"/>
                  <a:gd name="connsiteX4" fmla="*/ 116972 w 157953"/>
                  <a:gd name="connsiteY4" fmla="*/ 0 h 189451"/>
                  <a:gd name="connsiteX5" fmla="*/ 157953 w 157953"/>
                  <a:gd name="connsiteY5" fmla="*/ 0 h 189451"/>
                  <a:gd name="connsiteX6" fmla="*/ 157953 w 157953"/>
                  <a:gd name="connsiteY6" fmla="*/ 189452 h 189451"/>
                  <a:gd name="connsiteX7" fmla="*/ 116972 w 157953"/>
                  <a:gd name="connsiteY7" fmla="*/ 189452 h 189451"/>
                  <a:gd name="connsiteX8" fmla="*/ 116972 w 157953"/>
                  <a:gd name="connsiteY8" fmla="*/ 111256 h 189451"/>
                  <a:gd name="connsiteX9" fmla="*/ 40981 w 157953"/>
                  <a:gd name="connsiteY9" fmla="*/ 111256 h 189451"/>
                  <a:gd name="connsiteX10" fmla="*/ 40981 w 157953"/>
                  <a:gd name="connsiteY10" fmla="*/ 189452 h 189451"/>
                  <a:gd name="connsiteX11" fmla="*/ 0 w 157953"/>
                  <a:gd name="connsiteY11" fmla="*/ 189452 h 189451"/>
                  <a:gd name="connsiteX12" fmla="*/ 0 w 157953"/>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953" h="189451">
                    <a:moveTo>
                      <a:pt x="0" y="0"/>
                    </a:moveTo>
                    <a:lnTo>
                      <a:pt x="40981" y="0"/>
                    </a:lnTo>
                    <a:lnTo>
                      <a:pt x="40981" y="76089"/>
                    </a:lnTo>
                    <a:lnTo>
                      <a:pt x="116972" y="76089"/>
                    </a:lnTo>
                    <a:lnTo>
                      <a:pt x="116972" y="0"/>
                    </a:lnTo>
                    <a:lnTo>
                      <a:pt x="157953" y="0"/>
                    </a:lnTo>
                    <a:lnTo>
                      <a:pt x="157953" y="189452"/>
                    </a:lnTo>
                    <a:lnTo>
                      <a:pt x="116972" y="189452"/>
                    </a:lnTo>
                    <a:lnTo>
                      <a:pt x="116972" y="111256"/>
                    </a:lnTo>
                    <a:lnTo>
                      <a:pt x="40981" y="111256"/>
                    </a:lnTo>
                    <a:lnTo>
                      <a:pt x="40981"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935B1DAC-C811-7149-9A54-3F32AC142D12}"/>
                  </a:ext>
                </a:extLst>
              </p:cNvPr>
              <p:cNvSpPr/>
              <p:nvPr/>
            </p:nvSpPr>
            <p:spPr>
              <a:xfrm>
                <a:off x="10167052" y="571102"/>
                <a:ext cx="153864" cy="192774"/>
              </a:xfrm>
              <a:custGeom>
                <a:avLst/>
                <a:gdLst>
                  <a:gd name="connsiteX0" fmla="*/ 40163 w 153864"/>
                  <a:gd name="connsiteY0" fmla="*/ 129407 h 192774"/>
                  <a:gd name="connsiteX1" fmla="*/ 79754 w 153864"/>
                  <a:gd name="connsiteY1" fmla="*/ 160523 h 192774"/>
                  <a:gd name="connsiteX2" fmla="*/ 112555 w 153864"/>
                  <a:gd name="connsiteY2" fmla="*/ 137511 h 192774"/>
                  <a:gd name="connsiteX3" fmla="*/ 65030 w 153864"/>
                  <a:gd name="connsiteY3" fmla="*/ 112067 h 192774"/>
                  <a:gd name="connsiteX4" fmla="*/ 4335 w 153864"/>
                  <a:gd name="connsiteY4" fmla="*/ 57370 h 192774"/>
                  <a:gd name="connsiteX5" fmla="*/ 75664 w 153864"/>
                  <a:gd name="connsiteY5" fmla="*/ 0 h 192774"/>
                  <a:gd name="connsiteX6" fmla="*/ 150019 w 153864"/>
                  <a:gd name="connsiteY6" fmla="*/ 59558 h 192774"/>
                  <a:gd name="connsiteX7" fmla="*/ 109856 w 153864"/>
                  <a:gd name="connsiteY7" fmla="*/ 59558 h 192774"/>
                  <a:gd name="connsiteX8" fmla="*/ 75664 w 153864"/>
                  <a:gd name="connsiteY8" fmla="*/ 32494 h 192774"/>
                  <a:gd name="connsiteX9" fmla="*/ 45644 w 153864"/>
                  <a:gd name="connsiteY9" fmla="*/ 54453 h 192774"/>
                  <a:gd name="connsiteX10" fmla="*/ 92351 w 153864"/>
                  <a:gd name="connsiteY10" fmla="*/ 79087 h 192774"/>
                  <a:gd name="connsiteX11" fmla="*/ 153863 w 153864"/>
                  <a:gd name="connsiteY11" fmla="*/ 132973 h 192774"/>
                  <a:gd name="connsiteX12" fmla="*/ 79263 w 153864"/>
                  <a:gd name="connsiteY12" fmla="*/ 192774 h 192774"/>
                  <a:gd name="connsiteX13" fmla="*/ 0 w 153864"/>
                  <a:gd name="connsiteY13" fmla="*/ 128921 h 192774"/>
                  <a:gd name="connsiteX14" fmla="*/ 40163 w 153864"/>
                  <a:gd name="connsiteY14" fmla="*/ 129407 h 192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864" h="192774">
                    <a:moveTo>
                      <a:pt x="40163" y="129407"/>
                    </a:moveTo>
                    <a:cubicBezTo>
                      <a:pt x="41554" y="147802"/>
                      <a:pt x="56277" y="160523"/>
                      <a:pt x="79754" y="160523"/>
                    </a:cubicBezTo>
                    <a:cubicBezTo>
                      <a:pt x="98568" y="160523"/>
                      <a:pt x="112555" y="152420"/>
                      <a:pt x="112555" y="137511"/>
                    </a:cubicBezTo>
                    <a:cubicBezTo>
                      <a:pt x="112555" y="121547"/>
                      <a:pt x="97013" y="118306"/>
                      <a:pt x="65030" y="112067"/>
                    </a:cubicBezTo>
                    <a:cubicBezTo>
                      <a:pt x="32801" y="106151"/>
                      <a:pt x="4335" y="95860"/>
                      <a:pt x="4335" y="57370"/>
                    </a:cubicBezTo>
                    <a:cubicBezTo>
                      <a:pt x="4335" y="23823"/>
                      <a:pt x="32474" y="0"/>
                      <a:pt x="75664" y="0"/>
                    </a:cubicBezTo>
                    <a:cubicBezTo>
                      <a:pt x="120735" y="0"/>
                      <a:pt x="149446" y="23256"/>
                      <a:pt x="150019" y="59558"/>
                    </a:cubicBezTo>
                    <a:lnTo>
                      <a:pt x="109856" y="59558"/>
                    </a:lnTo>
                    <a:cubicBezTo>
                      <a:pt x="107974" y="43595"/>
                      <a:pt x="95623" y="32494"/>
                      <a:pt x="75664" y="32494"/>
                    </a:cubicBezTo>
                    <a:cubicBezTo>
                      <a:pt x="58159" y="32494"/>
                      <a:pt x="45644" y="39786"/>
                      <a:pt x="45644" y="54453"/>
                    </a:cubicBezTo>
                    <a:cubicBezTo>
                      <a:pt x="45644" y="69849"/>
                      <a:pt x="60695" y="73090"/>
                      <a:pt x="92351" y="79087"/>
                    </a:cubicBezTo>
                    <a:cubicBezTo>
                      <a:pt x="125152" y="85002"/>
                      <a:pt x="154109" y="94807"/>
                      <a:pt x="153863" y="132973"/>
                    </a:cubicBezTo>
                    <a:cubicBezTo>
                      <a:pt x="153618" y="168465"/>
                      <a:pt x="124089" y="192774"/>
                      <a:pt x="79263" y="192774"/>
                    </a:cubicBezTo>
                    <a:cubicBezTo>
                      <a:pt x="30593" y="192774"/>
                      <a:pt x="327" y="167330"/>
                      <a:pt x="0" y="128921"/>
                    </a:cubicBezTo>
                    <a:lnTo>
                      <a:pt x="40163" y="129407"/>
                    </a:lnTo>
                    <a:close/>
                  </a:path>
                </a:pathLst>
              </a:custGeom>
              <a:solidFill>
                <a:srgbClr val="FFFFFF"/>
              </a:solidFill>
              <a:ln w="8157" cap="flat">
                <a:noFill/>
                <a:prstDash val="solid"/>
                <a:miter/>
              </a:ln>
            </p:spPr>
            <p:txBody>
              <a:bodyPr rtlCol="0" anchor="ctr"/>
              <a:lstStyle/>
              <a:p>
                <a:endParaRPr lang="en-US"/>
              </a:p>
            </p:txBody>
          </p:sp>
        </p:grpSp>
        <p:grpSp>
          <p:nvGrpSpPr>
            <p:cNvPr id="10" name="Graphic 4">
              <a:extLst>
                <a:ext uri="{FF2B5EF4-FFF2-40B4-BE49-F238E27FC236}">
                  <a16:creationId xmlns:a16="http://schemas.microsoft.com/office/drawing/2014/main" id="{7AC1727D-E1B7-9340-B6FA-1C43A401377E}"/>
                </a:ext>
              </a:extLst>
            </p:cNvPr>
            <p:cNvGrpSpPr/>
            <p:nvPr/>
          </p:nvGrpSpPr>
          <p:grpSpPr>
            <a:xfrm>
              <a:off x="10401242" y="572723"/>
              <a:ext cx="1324812" cy="243580"/>
              <a:chOff x="10401242" y="572723"/>
              <a:chExt cx="1324812" cy="243580"/>
            </a:xfrm>
            <a:solidFill>
              <a:srgbClr val="FFFFFF"/>
            </a:solidFill>
          </p:grpSpPr>
          <p:sp>
            <p:nvSpPr>
              <p:cNvPr id="11" name="Freeform 10">
                <a:extLst>
                  <a:ext uri="{FF2B5EF4-FFF2-40B4-BE49-F238E27FC236}">
                    <a16:creationId xmlns:a16="http://schemas.microsoft.com/office/drawing/2014/main" id="{824EF2B4-56EC-B04D-91BE-AA1576F5D74D}"/>
                  </a:ext>
                </a:extLst>
              </p:cNvPr>
              <p:cNvSpPr/>
              <p:nvPr/>
            </p:nvSpPr>
            <p:spPr>
              <a:xfrm>
                <a:off x="10401242" y="572723"/>
                <a:ext cx="131368" cy="189451"/>
              </a:xfrm>
              <a:custGeom>
                <a:avLst/>
                <a:gdLst>
                  <a:gd name="connsiteX0" fmla="*/ 0 w 131368"/>
                  <a:gd name="connsiteY0" fmla="*/ 0 h 189451"/>
                  <a:gd name="connsiteX1" fmla="*/ 128424 w 131368"/>
                  <a:gd name="connsiteY1" fmla="*/ 0 h 189451"/>
                  <a:gd name="connsiteX2" fmla="*/ 128424 w 131368"/>
                  <a:gd name="connsiteY2" fmla="*/ 34925 h 189451"/>
                  <a:gd name="connsiteX3" fmla="*/ 40981 w 131368"/>
                  <a:gd name="connsiteY3" fmla="*/ 34925 h 189451"/>
                  <a:gd name="connsiteX4" fmla="*/ 40981 w 131368"/>
                  <a:gd name="connsiteY4" fmla="*/ 77385 h 189451"/>
                  <a:gd name="connsiteX5" fmla="*/ 111983 w 131368"/>
                  <a:gd name="connsiteY5" fmla="*/ 77385 h 189451"/>
                  <a:gd name="connsiteX6" fmla="*/ 111983 w 131368"/>
                  <a:gd name="connsiteY6" fmla="*/ 110689 h 189451"/>
                  <a:gd name="connsiteX7" fmla="*/ 40981 w 131368"/>
                  <a:gd name="connsiteY7" fmla="*/ 110689 h 189451"/>
                  <a:gd name="connsiteX8" fmla="*/ 40981 w 131368"/>
                  <a:gd name="connsiteY8" fmla="*/ 154527 h 189451"/>
                  <a:gd name="connsiteX9" fmla="*/ 131369 w 131368"/>
                  <a:gd name="connsiteY9" fmla="*/ 154527 h 189451"/>
                  <a:gd name="connsiteX10" fmla="*/ 131369 w 131368"/>
                  <a:gd name="connsiteY10" fmla="*/ 189452 h 189451"/>
                  <a:gd name="connsiteX11" fmla="*/ 0 w 131368"/>
                  <a:gd name="connsiteY11" fmla="*/ 189452 h 189451"/>
                  <a:gd name="connsiteX12" fmla="*/ 0 w 131368"/>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1368" h="189451">
                    <a:moveTo>
                      <a:pt x="0" y="0"/>
                    </a:moveTo>
                    <a:lnTo>
                      <a:pt x="128424" y="0"/>
                    </a:lnTo>
                    <a:lnTo>
                      <a:pt x="128424" y="34925"/>
                    </a:lnTo>
                    <a:lnTo>
                      <a:pt x="40981" y="34925"/>
                    </a:lnTo>
                    <a:lnTo>
                      <a:pt x="40981" y="77385"/>
                    </a:lnTo>
                    <a:lnTo>
                      <a:pt x="111983" y="77385"/>
                    </a:lnTo>
                    <a:lnTo>
                      <a:pt x="111983" y="110689"/>
                    </a:lnTo>
                    <a:lnTo>
                      <a:pt x="40981" y="110689"/>
                    </a:lnTo>
                    <a:lnTo>
                      <a:pt x="40981" y="154527"/>
                    </a:lnTo>
                    <a:lnTo>
                      <a:pt x="131369" y="154527"/>
                    </a:lnTo>
                    <a:lnTo>
                      <a:pt x="131369"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EA08E7FB-0A71-6F42-A8FA-9F85F3CA0AE5}"/>
                  </a:ext>
                </a:extLst>
              </p:cNvPr>
              <p:cNvSpPr/>
              <p:nvPr/>
            </p:nvSpPr>
            <p:spPr>
              <a:xfrm>
                <a:off x="10556414" y="621416"/>
                <a:ext cx="219956" cy="140758"/>
              </a:xfrm>
              <a:custGeom>
                <a:avLst/>
                <a:gdLst>
                  <a:gd name="connsiteX0" fmla="*/ 219957 w 219956"/>
                  <a:gd name="connsiteY0" fmla="*/ 60943 h 140758"/>
                  <a:gd name="connsiteX1" fmla="*/ 219957 w 219956"/>
                  <a:gd name="connsiteY1" fmla="*/ 140759 h 140758"/>
                  <a:gd name="connsiteX2" fmla="*/ 181430 w 219956"/>
                  <a:gd name="connsiteY2" fmla="*/ 140759 h 140758"/>
                  <a:gd name="connsiteX3" fmla="*/ 181430 w 219956"/>
                  <a:gd name="connsiteY3" fmla="*/ 63130 h 140758"/>
                  <a:gd name="connsiteX4" fmla="*/ 157135 w 219956"/>
                  <a:gd name="connsiteY4" fmla="*/ 31447 h 140758"/>
                  <a:gd name="connsiteX5" fmla="*/ 129242 w 219956"/>
                  <a:gd name="connsiteY5" fmla="*/ 64751 h 140758"/>
                  <a:gd name="connsiteX6" fmla="*/ 129242 w 219956"/>
                  <a:gd name="connsiteY6" fmla="*/ 140759 h 140758"/>
                  <a:gd name="connsiteX7" fmla="*/ 90715 w 219956"/>
                  <a:gd name="connsiteY7" fmla="*/ 140759 h 140758"/>
                  <a:gd name="connsiteX8" fmla="*/ 90715 w 219956"/>
                  <a:gd name="connsiteY8" fmla="*/ 63130 h 140758"/>
                  <a:gd name="connsiteX9" fmla="*/ 66093 w 219956"/>
                  <a:gd name="connsiteY9" fmla="*/ 31447 h 140758"/>
                  <a:gd name="connsiteX10" fmla="*/ 38527 w 219956"/>
                  <a:gd name="connsiteY10" fmla="*/ 64994 h 140758"/>
                  <a:gd name="connsiteX11" fmla="*/ 38527 w 219956"/>
                  <a:gd name="connsiteY11" fmla="*/ 140759 h 140758"/>
                  <a:gd name="connsiteX12" fmla="*/ 0 w 219956"/>
                  <a:gd name="connsiteY12" fmla="*/ 140759 h 140758"/>
                  <a:gd name="connsiteX13" fmla="*/ 0 w 219956"/>
                  <a:gd name="connsiteY13" fmla="*/ 1628 h 140758"/>
                  <a:gd name="connsiteX14" fmla="*/ 33619 w 219956"/>
                  <a:gd name="connsiteY14" fmla="*/ 1628 h 140758"/>
                  <a:gd name="connsiteX15" fmla="*/ 37137 w 219956"/>
                  <a:gd name="connsiteY15" fmla="*/ 18968 h 140758"/>
                  <a:gd name="connsiteX16" fmla="*/ 78363 w 219956"/>
                  <a:gd name="connsiteY16" fmla="*/ 7 h 140758"/>
                  <a:gd name="connsiteX17" fmla="*/ 120408 w 219956"/>
                  <a:gd name="connsiteY17" fmla="*/ 23506 h 140758"/>
                  <a:gd name="connsiteX18" fmla="*/ 167933 w 219956"/>
                  <a:gd name="connsiteY18" fmla="*/ 7 h 140758"/>
                  <a:gd name="connsiteX19" fmla="*/ 219957 w 219956"/>
                  <a:gd name="connsiteY19" fmla="*/ 60943 h 140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9956" h="140758">
                    <a:moveTo>
                      <a:pt x="219957" y="60943"/>
                    </a:moveTo>
                    <a:lnTo>
                      <a:pt x="219957" y="140759"/>
                    </a:lnTo>
                    <a:lnTo>
                      <a:pt x="181430" y="140759"/>
                    </a:lnTo>
                    <a:lnTo>
                      <a:pt x="181430" y="63130"/>
                    </a:lnTo>
                    <a:cubicBezTo>
                      <a:pt x="181430" y="42305"/>
                      <a:pt x="173822" y="31447"/>
                      <a:pt x="157135" y="31447"/>
                    </a:cubicBezTo>
                    <a:cubicBezTo>
                      <a:pt x="140448" y="31447"/>
                      <a:pt x="129242" y="43602"/>
                      <a:pt x="129242" y="64751"/>
                    </a:cubicBezTo>
                    <a:lnTo>
                      <a:pt x="129242" y="140759"/>
                    </a:lnTo>
                    <a:lnTo>
                      <a:pt x="90715" y="140759"/>
                    </a:lnTo>
                    <a:lnTo>
                      <a:pt x="90715" y="63130"/>
                    </a:lnTo>
                    <a:cubicBezTo>
                      <a:pt x="90715" y="42305"/>
                      <a:pt x="83108" y="31447"/>
                      <a:pt x="66093" y="31447"/>
                    </a:cubicBezTo>
                    <a:cubicBezTo>
                      <a:pt x="49407" y="31447"/>
                      <a:pt x="38527" y="44169"/>
                      <a:pt x="38527" y="64994"/>
                    </a:cubicBezTo>
                    <a:lnTo>
                      <a:pt x="38527" y="140759"/>
                    </a:lnTo>
                    <a:lnTo>
                      <a:pt x="0" y="140759"/>
                    </a:lnTo>
                    <a:lnTo>
                      <a:pt x="0" y="1628"/>
                    </a:lnTo>
                    <a:lnTo>
                      <a:pt x="33619" y="1628"/>
                    </a:lnTo>
                    <a:lnTo>
                      <a:pt x="37137" y="18968"/>
                    </a:lnTo>
                    <a:cubicBezTo>
                      <a:pt x="45644" y="8110"/>
                      <a:pt x="57914" y="331"/>
                      <a:pt x="78363" y="7"/>
                    </a:cubicBezTo>
                    <a:cubicBezTo>
                      <a:pt x="95541" y="-236"/>
                      <a:pt x="111655" y="5922"/>
                      <a:pt x="120408" y="23506"/>
                    </a:cubicBezTo>
                    <a:cubicBezTo>
                      <a:pt x="130224" y="8596"/>
                      <a:pt x="146665" y="7"/>
                      <a:pt x="167933" y="7"/>
                    </a:cubicBezTo>
                    <a:cubicBezTo>
                      <a:pt x="196971" y="7"/>
                      <a:pt x="219957" y="16294"/>
                      <a:pt x="219957" y="60943"/>
                    </a:cubicBezTo>
                    <a:close/>
                  </a:path>
                </a:pathLst>
              </a:custGeom>
              <a:solidFill>
                <a:srgbClr val="FFFFFF"/>
              </a:solidFill>
              <a:ln w="8157"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ED924164-36A9-3943-ABE9-763F329AA327}"/>
                  </a:ext>
                </a:extLst>
              </p:cNvPr>
              <p:cNvSpPr/>
              <p:nvPr/>
            </p:nvSpPr>
            <p:spPr>
              <a:xfrm>
                <a:off x="10803774" y="621421"/>
                <a:ext cx="145928" cy="194882"/>
              </a:xfrm>
              <a:custGeom>
                <a:avLst/>
                <a:gdLst>
                  <a:gd name="connsiteX0" fmla="*/ 145929 w 145928"/>
                  <a:gd name="connsiteY0" fmla="*/ 71471 h 194882"/>
                  <a:gd name="connsiteX1" fmla="*/ 80899 w 145928"/>
                  <a:gd name="connsiteY1" fmla="*/ 142374 h 194882"/>
                  <a:gd name="connsiteX2" fmla="*/ 38527 w 145928"/>
                  <a:gd name="connsiteY2" fmla="*/ 123170 h 194882"/>
                  <a:gd name="connsiteX3" fmla="*/ 38527 w 145928"/>
                  <a:gd name="connsiteY3" fmla="*/ 194882 h 194882"/>
                  <a:gd name="connsiteX4" fmla="*/ 0 w 145928"/>
                  <a:gd name="connsiteY4" fmla="*/ 194882 h 194882"/>
                  <a:gd name="connsiteX5" fmla="*/ 0 w 145928"/>
                  <a:gd name="connsiteY5" fmla="*/ 1622 h 194882"/>
                  <a:gd name="connsiteX6" fmla="*/ 33619 w 145928"/>
                  <a:gd name="connsiteY6" fmla="*/ 1622 h 194882"/>
                  <a:gd name="connsiteX7" fmla="*/ 37464 w 145928"/>
                  <a:gd name="connsiteY7" fmla="*/ 20827 h 194882"/>
                  <a:gd name="connsiteX8" fmla="*/ 80654 w 145928"/>
                  <a:gd name="connsiteY8" fmla="*/ 2 h 194882"/>
                  <a:gd name="connsiteX9" fmla="*/ 145929 w 145928"/>
                  <a:gd name="connsiteY9" fmla="*/ 71471 h 194882"/>
                  <a:gd name="connsiteX10" fmla="*/ 106911 w 145928"/>
                  <a:gd name="connsiteY10" fmla="*/ 70904 h 194882"/>
                  <a:gd name="connsiteX11" fmla="*/ 72228 w 145928"/>
                  <a:gd name="connsiteY11" fmla="*/ 31118 h 194882"/>
                  <a:gd name="connsiteX12" fmla="*/ 38036 w 145928"/>
                  <a:gd name="connsiteY12" fmla="*/ 70904 h 194882"/>
                  <a:gd name="connsiteX13" fmla="*/ 72228 w 145928"/>
                  <a:gd name="connsiteY13" fmla="*/ 111258 h 194882"/>
                  <a:gd name="connsiteX14" fmla="*/ 106911 w 145928"/>
                  <a:gd name="connsiteY14" fmla="*/ 70904 h 194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928" h="194882">
                    <a:moveTo>
                      <a:pt x="145929" y="71471"/>
                    </a:moveTo>
                    <a:cubicBezTo>
                      <a:pt x="145929" y="114742"/>
                      <a:pt x="118608" y="142374"/>
                      <a:pt x="80899" y="142374"/>
                    </a:cubicBezTo>
                    <a:cubicBezTo>
                      <a:pt x="61513" y="142374"/>
                      <a:pt x="47607" y="134514"/>
                      <a:pt x="38527" y="123170"/>
                    </a:cubicBezTo>
                    <a:lnTo>
                      <a:pt x="38527" y="194882"/>
                    </a:lnTo>
                    <a:lnTo>
                      <a:pt x="0" y="194882"/>
                    </a:lnTo>
                    <a:lnTo>
                      <a:pt x="0" y="1622"/>
                    </a:lnTo>
                    <a:lnTo>
                      <a:pt x="33619" y="1622"/>
                    </a:lnTo>
                    <a:lnTo>
                      <a:pt x="37464" y="20827"/>
                    </a:lnTo>
                    <a:cubicBezTo>
                      <a:pt x="46462" y="8915"/>
                      <a:pt x="60695" y="2"/>
                      <a:pt x="80654" y="2"/>
                    </a:cubicBezTo>
                    <a:cubicBezTo>
                      <a:pt x="118608" y="-242"/>
                      <a:pt x="145929" y="27633"/>
                      <a:pt x="145929" y="71471"/>
                    </a:cubicBezTo>
                    <a:close/>
                    <a:moveTo>
                      <a:pt x="106911" y="70904"/>
                    </a:moveTo>
                    <a:cubicBezTo>
                      <a:pt x="106911" y="47324"/>
                      <a:pt x="93251" y="31118"/>
                      <a:pt x="72228" y="31118"/>
                    </a:cubicBezTo>
                    <a:cubicBezTo>
                      <a:pt x="51206" y="31118"/>
                      <a:pt x="38036" y="47324"/>
                      <a:pt x="38036" y="70904"/>
                    </a:cubicBezTo>
                    <a:cubicBezTo>
                      <a:pt x="38036" y="94727"/>
                      <a:pt x="51124" y="111258"/>
                      <a:pt x="72228" y="111258"/>
                    </a:cubicBezTo>
                    <a:cubicBezTo>
                      <a:pt x="93251" y="111258"/>
                      <a:pt x="106911" y="94727"/>
                      <a:pt x="106911" y="70904"/>
                    </a:cubicBezTo>
                    <a:close/>
                  </a:path>
                </a:pathLst>
              </a:custGeom>
              <a:solidFill>
                <a:srgbClr val="FFFFFF"/>
              </a:solidFill>
              <a:ln w="8157"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129D595E-57DE-5D43-BD95-B3A20A1BFA09}"/>
                  </a:ext>
                </a:extLst>
              </p:cNvPr>
              <p:cNvSpPr/>
              <p:nvPr/>
            </p:nvSpPr>
            <p:spPr>
              <a:xfrm>
                <a:off x="10972034" y="572723"/>
                <a:ext cx="38527" cy="189451"/>
              </a:xfrm>
              <a:custGeom>
                <a:avLst/>
                <a:gdLst>
                  <a:gd name="connsiteX0" fmla="*/ 0 w 38527"/>
                  <a:gd name="connsiteY0" fmla="*/ 0 h 189451"/>
                  <a:gd name="connsiteX1" fmla="*/ 38527 w 38527"/>
                  <a:gd name="connsiteY1" fmla="*/ 0 h 189451"/>
                  <a:gd name="connsiteX2" fmla="*/ 38527 w 38527"/>
                  <a:gd name="connsiteY2" fmla="*/ 189452 h 189451"/>
                  <a:gd name="connsiteX3" fmla="*/ 0 w 38527"/>
                  <a:gd name="connsiteY3" fmla="*/ 189452 h 189451"/>
                  <a:gd name="connsiteX4" fmla="*/ 0 w 38527"/>
                  <a:gd name="connsiteY4" fmla="*/ 0 h 1894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527" h="189451">
                    <a:moveTo>
                      <a:pt x="0" y="0"/>
                    </a:moveTo>
                    <a:lnTo>
                      <a:pt x="38527" y="0"/>
                    </a:lnTo>
                    <a:lnTo>
                      <a:pt x="38527"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5352B140-A602-E84E-A7EE-F61F2D871CBB}"/>
                  </a:ext>
                </a:extLst>
              </p:cNvPr>
              <p:cNvSpPr/>
              <p:nvPr/>
            </p:nvSpPr>
            <p:spPr>
              <a:xfrm>
                <a:off x="11032483" y="621504"/>
                <a:ext cx="148055" cy="142291"/>
              </a:xfrm>
              <a:custGeom>
                <a:avLst/>
                <a:gdLst>
                  <a:gd name="connsiteX0" fmla="*/ 0 w 148055"/>
                  <a:gd name="connsiteY0" fmla="*/ 71146 h 142291"/>
                  <a:gd name="connsiteX1" fmla="*/ 74028 w 148055"/>
                  <a:gd name="connsiteY1" fmla="*/ 0 h 142291"/>
                  <a:gd name="connsiteX2" fmla="*/ 148056 w 148055"/>
                  <a:gd name="connsiteY2" fmla="*/ 71146 h 142291"/>
                  <a:gd name="connsiteX3" fmla="*/ 74028 w 148055"/>
                  <a:gd name="connsiteY3" fmla="*/ 142291 h 142291"/>
                  <a:gd name="connsiteX4" fmla="*/ 0 w 148055"/>
                  <a:gd name="connsiteY4" fmla="*/ 71146 h 142291"/>
                  <a:gd name="connsiteX5" fmla="*/ 108956 w 148055"/>
                  <a:gd name="connsiteY5" fmla="*/ 71146 h 142291"/>
                  <a:gd name="connsiteX6" fmla="*/ 74028 w 148055"/>
                  <a:gd name="connsiteY6" fmla="*/ 31116 h 142291"/>
                  <a:gd name="connsiteX7" fmla="*/ 39345 w 148055"/>
                  <a:gd name="connsiteY7" fmla="*/ 71146 h 142291"/>
                  <a:gd name="connsiteX8" fmla="*/ 74028 w 148055"/>
                  <a:gd name="connsiteY8" fmla="*/ 111175 h 142291"/>
                  <a:gd name="connsiteX9" fmla="*/ 108956 w 148055"/>
                  <a:gd name="connsiteY9" fmla="*/ 71146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055" h="142291">
                    <a:moveTo>
                      <a:pt x="0" y="71146"/>
                    </a:moveTo>
                    <a:cubicBezTo>
                      <a:pt x="0" y="28361"/>
                      <a:pt x="29202" y="0"/>
                      <a:pt x="74028" y="0"/>
                    </a:cubicBezTo>
                    <a:cubicBezTo>
                      <a:pt x="118854" y="0"/>
                      <a:pt x="148056" y="28442"/>
                      <a:pt x="148056" y="71146"/>
                    </a:cubicBezTo>
                    <a:cubicBezTo>
                      <a:pt x="148056" y="114173"/>
                      <a:pt x="118854" y="142291"/>
                      <a:pt x="74028" y="142291"/>
                    </a:cubicBezTo>
                    <a:cubicBezTo>
                      <a:pt x="29202" y="142291"/>
                      <a:pt x="0" y="113849"/>
                      <a:pt x="0" y="71146"/>
                    </a:cubicBezTo>
                    <a:close/>
                    <a:moveTo>
                      <a:pt x="108956" y="71146"/>
                    </a:moveTo>
                    <a:cubicBezTo>
                      <a:pt x="108956" y="47566"/>
                      <a:pt x="95541" y="31116"/>
                      <a:pt x="74028" y="31116"/>
                    </a:cubicBezTo>
                    <a:cubicBezTo>
                      <a:pt x="52433" y="31116"/>
                      <a:pt x="39345" y="47647"/>
                      <a:pt x="39345" y="71146"/>
                    </a:cubicBezTo>
                    <a:cubicBezTo>
                      <a:pt x="39345" y="94645"/>
                      <a:pt x="52433" y="111175"/>
                      <a:pt x="74028" y="111175"/>
                    </a:cubicBezTo>
                    <a:cubicBezTo>
                      <a:pt x="95623" y="111175"/>
                      <a:pt x="108956" y="94645"/>
                      <a:pt x="108956" y="71146"/>
                    </a:cubicBezTo>
                    <a:close/>
                  </a:path>
                </a:pathLst>
              </a:custGeom>
              <a:solidFill>
                <a:srgbClr val="FFFFFF"/>
              </a:solidFill>
              <a:ln w="8157"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7BA1231A-A829-FA41-BC71-D9ACB9040D16}"/>
                  </a:ext>
                </a:extLst>
              </p:cNvPr>
              <p:cNvSpPr/>
              <p:nvPr/>
            </p:nvSpPr>
            <p:spPr>
              <a:xfrm>
                <a:off x="11182093" y="623044"/>
                <a:ext cx="149610" cy="193179"/>
              </a:xfrm>
              <a:custGeom>
                <a:avLst/>
                <a:gdLst>
                  <a:gd name="connsiteX0" fmla="*/ 0 w 149610"/>
                  <a:gd name="connsiteY0" fmla="*/ 0 h 193179"/>
                  <a:gd name="connsiteX1" fmla="*/ 40981 w 149610"/>
                  <a:gd name="connsiteY1" fmla="*/ 0 h 193179"/>
                  <a:gd name="connsiteX2" fmla="*/ 75091 w 149610"/>
                  <a:gd name="connsiteY2" fmla="*/ 99021 h 193179"/>
                  <a:gd name="connsiteX3" fmla="*/ 108383 w 149610"/>
                  <a:gd name="connsiteY3" fmla="*/ 0 h 193179"/>
                  <a:gd name="connsiteX4" fmla="*/ 149610 w 149610"/>
                  <a:gd name="connsiteY4" fmla="*/ 0 h 193179"/>
                  <a:gd name="connsiteX5" fmla="*/ 87361 w 149610"/>
                  <a:gd name="connsiteY5" fmla="*/ 158822 h 193179"/>
                  <a:gd name="connsiteX6" fmla="*/ 49652 w 149610"/>
                  <a:gd name="connsiteY6" fmla="*/ 193179 h 193179"/>
                  <a:gd name="connsiteX7" fmla="*/ 12188 w 149610"/>
                  <a:gd name="connsiteY7" fmla="*/ 193179 h 193179"/>
                  <a:gd name="connsiteX8" fmla="*/ 12188 w 149610"/>
                  <a:gd name="connsiteY8" fmla="*/ 161010 h 193179"/>
                  <a:gd name="connsiteX9" fmla="*/ 33538 w 149610"/>
                  <a:gd name="connsiteY9" fmla="*/ 161010 h 193179"/>
                  <a:gd name="connsiteX10" fmla="*/ 50470 w 149610"/>
                  <a:gd name="connsiteY10" fmla="*/ 149098 h 193179"/>
                  <a:gd name="connsiteX11" fmla="*/ 53987 w 149610"/>
                  <a:gd name="connsiteY11" fmla="*/ 139860 h 193179"/>
                  <a:gd name="connsiteX12" fmla="*/ 0 w 149610"/>
                  <a:gd name="connsiteY12" fmla="*/ 0 h 193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9610" h="193179">
                    <a:moveTo>
                      <a:pt x="0" y="0"/>
                    </a:moveTo>
                    <a:lnTo>
                      <a:pt x="40981" y="0"/>
                    </a:lnTo>
                    <a:lnTo>
                      <a:pt x="75091" y="99021"/>
                    </a:lnTo>
                    <a:lnTo>
                      <a:pt x="108383" y="0"/>
                    </a:lnTo>
                    <a:lnTo>
                      <a:pt x="149610" y="0"/>
                    </a:lnTo>
                    <a:lnTo>
                      <a:pt x="87361" y="158822"/>
                    </a:lnTo>
                    <a:cubicBezTo>
                      <a:pt x="78609" y="181835"/>
                      <a:pt x="71492" y="193179"/>
                      <a:pt x="49652" y="193179"/>
                    </a:cubicBezTo>
                    <a:lnTo>
                      <a:pt x="12188" y="193179"/>
                    </a:lnTo>
                    <a:lnTo>
                      <a:pt x="12188" y="161010"/>
                    </a:lnTo>
                    <a:lnTo>
                      <a:pt x="33538" y="161010"/>
                    </a:lnTo>
                    <a:cubicBezTo>
                      <a:pt x="43353" y="161010"/>
                      <a:pt x="46625" y="158579"/>
                      <a:pt x="50470" y="149098"/>
                    </a:cubicBezTo>
                    <a:lnTo>
                      <a:pt x="53987" y="139860"/>
                    </a:lnTo>
                    <a:lnTo>
                      <a:pt x="0" y="0"/>
                    </a:lnTo>
                    <a:close/>
                  </a:path>
                </a:pathLst>
              </a:custGeom>
              <a:solidFill>
                <a:srgbClr val="FFFFFF"/>
              </a:solidFill>
              <a:ln w="8157"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DA13668D-AC0D-6F44-BE0F-DE946B6AC3DD}"/>
                  </a:ext>
                </a:extLst>
              </p:cNvPr>
              <p:cNvSpPr/>
              <p:nvPr/>
            </p:nvSpPr>
            <p:spPr>
              <a:xfrm>
                <a:off x="11333175" y="621423"/>
                <a:ext cx="143147" cy="142291"/>
              </a:xfrm>
              <a:custGeom>
                <a:avLst/>
                <a:gdLst>
                  <a:gd name="connsiteX0" fmla="*/ 0 w 143147"/>
                  <a:gd name="connsiteY0" fmla="*/ 71470 h 142291"/>
                  <a:gd name="connsiteX1" fmla="*/ 72147 w 143147"/>
                  <a:gd name="connsiteY1" fmla="*/ 0 h 142291"/>
                  <a:gd name="connsiteX2" fmla="*/ 143148 w 143147"/>
                  <a:gd name="connsiteY2" fmla="*/ 66851 h 142291"/>
                  <a:gd name="connsiteX3" fmla="*/ 142085 w 143147"/>
                  <a:gd name="connsiteY3" fmla="*/ 79816 h 142291"/>
                  <a:gd name="connsiteX4" fmla="*/ 40163 w 143147"/>
                  <a:gd name="connsiteY4" fmla="*/ 79816 h 142291"/>
                  <a:gd name="connsiteX5" fmla="*/ 40163 w 143147"/>
                  <a:gd name="connsiteY5" fmla="*/ 81680 h 142291"/>
                  <a:gd name="connsiteX6" fmla="*/ 73210 w 143147"/>
                  <a:gd name="connsiteY6" fmla="*/ 113363 h 142291"/>
                  <a:gd name="connsiteX7" fmla="*/ 102985 w 143147"/>
                  <a:gd name="connsiteY7" fmla="*/ 93591 h 142291"/>
                  <a:gd name="connsiteX8" fmla="*/ 140939 w 143147"/>
                  <a:gd name="connsiteY8" fmla="*/ 93591 h 142291"/>
                  <a:gd name="connsiteX9" fmla="*/ 74846 w 143147"/>
                  <a:gd name="connsiteY9" fmla="*/ 142291 h 142291"/>
                  <a:gd name="connsiteX10" fmla="*/ 0 w 143147"/>
                  <a:gd name="connsiteY10" fmla="*/ 71470 h 142291"/>
                  <a:gd name="connsiteX11" fmla="*/ 104375 w 143147"/>
                  <a:gd name="connsiteY11" fmla="*/ 54939 h 142291"/>
                  <a:gd name="connsiteX12" fmla="*/ 72392 w 143147"/>
                  <a:gd name="connsiteY12" fmla="*/ 28442 h 142291"/>
                  <a:gd name="connsiteX13" fmla="*/ 40981 w 143147"/>
                  <a:gd name="connsiteY13" fmla="*/ 54939 h 142291"/>
                  <a:gd name="connsiteX14" fmla="*/ 104375 w 143147"/>
                  <a:gd name="connsiteY14" fmla="*/ 54939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147" h="142291">
                    <a:moveTo>
                      <a:pt x="0" y="71470"/>
                    </a:moveTo>
                    <a:cubicBezTo>
                      <a:pt x="0" y="28199"/>
                      <a:pt x="28711" y="0"/>
                      <a:pt x="72147" y="0"/>
                    </a:cubicBezTo>
                    <a:cubicBezTo>
                      <a:pt x="114191" y="0"/>
                      <a:pt x="142657" y="26011"/>
                      <a:pt x="143148" y="66851"/>
                    </a:cubicBezTo>
                    <a:cubicBezTo>
                      <a:pt x="143148" y="70903"/>
                      <a:pt x="142902" y="75521"/>
                      <a:pt x="142085" y="79816"/>
                    </a:cubicBezTo>
                    <a:lnTo>
                      <a:pt x="40163" y="79816"/>
                    </a:lnTo>
                    <a:lnTo>
                      <a:pt x="40163" y="81680"/>
                    </a:lnTo>
                    <a:cubicBezTo>
                      <a:pt x="40981" y="101452"/>
                      <a:pt x="53824" y="113363"/>
                      <a:pt x="73210" y="113363"/>
                    </a:cubicBezTo>
                    <a:cubicBezTo>
                      <a:pt x="88752" y="113363"/>
                      <a:pt x="99713" y="106638"/>
                      <a:pt x="102985" y="93591"/>
                    </a:cubicBezTo>
                    <a:lnTo>
                      <a:pt x="140939" y="93591"/>
                    </a:lnTo>
                    <a:cubicBezTo>
                      <a:pt x="136604" y="120656"/>
                      <a:pt x="112228" y="142291"/>
                      <a:pt x="74846" y="142291"/>
                    </a:cubicBezTo>
                    <a:cubicBezTo>
                      <a:pt x="28139" y="142372"/>
                      <a:pt x="0" y="114498"/>
                      <a:pt x="0" y="71470"/>
                    </a:cubicBezTo>
                    <a:close/>
                    <a:moveTo>
                      <a:pt x="104375" y="54939"/>
                    </a:moveTo>
                    <a:cubicBezTo>
                      <a:pt x="101676" y="37923"/>
                      <a:pt x="89897" y="28442"/>
                      <a:pt x="72392" y="28442"/>
                    </a:cubicBezTo>
                    <a:cubicBezTo>
                      <a:pt x="55705" y="28442"/>
                      <a:pt x="43190" y="38490"/>
                      <a:pt x="40981" y="54939"/>
                    </a:cubicBezTo>
                    <a:lnTo>
                      <a:pt x="104375" y="54939"/>
                    </a:lnTo>
                    <a:close/>
                  </a:path>
                </a:pathLst>
              </a:custGeom>
              <a:solidFill>
                <a:srgbClr val="FFFFFF"/>
              </a:solidFill>
              <a:ln w="8157"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D7D8948C-7678-A043-9D6F-97259254135A}"/>
                  </a:ext>
                </a:extLst>
              </p:cNvPr>
              <p:cNvSpPr/>
              <p:nvPr/>
            </p:nvSpPr>
            <p:spPr>
              <a:xfrm>
                <a:off x="11498572" y="623044"/>
                <a:ext cx="85479" cy="139050"/>
              </a:xfrm>
              <a:custGeom>
                <a:avLst/>
                <a:gdLst>
                  <a:gd name="connsiteX0" fmla="*/ 85480 w 85479"/>
                  <a:gd name="connsiteY0" fmla="*/ 0 h 139050"/>
                  <a:gd name="connsiteX1" fmla="*/ 85480 w 85479"/>
                  <a:gd name="connsiteY1" fmla="*/ 34600 h 139050"/>
                  <a:gd name="connsiteX2" fmla="*/ 70183 w 85479"/>
                  <a:gd name="connsiteY2" fmla="*/ 34600 h 139050"/>
                  <a:gd name="connsiteX3" fmla="*/ 38527 w 85479"/>
                  <a:gd name="connsiteY3" fmla="*/ 70822 h 139050"/>
                  <a:gd name="connsiteX4" fmla="*/ 38527 w 85479"/>
                  <a:gd name="connsiteY4" fmla="*/ 139050 h 139050"/>
                  <a:gd name="connsiteX5" fmla="*/ 0 w 85479"/>
                  <a:gd name="connsiteY5" fmla="*/ 139050 h 139050"/>
                  <a:gd name="connsiteX6" fmla="*/ 0 w 85479"/>
                  <a:gd name="connsiteY6" fmla="*/ 0 h 139050"/>
                  <a:gd name="connsiteX7" fmla="*/ 34928 w 85479"/>
                  <a:gd name="connsiteY7" fmla="*/ 0 h 139050"/>
                  <a:gd name="connsiteX8" fmla="*/ 38446 w 85479"/>
                  <a:gd name="connsiteY8" fmla="*/ 20825 h 139050"/>
                  <a:gd name="connsiteX9" fmla="*/ 78854 w 85479"/>
                  <a:gd name="connsiteY9" fmla="*/ 0 h 139050"/>
                  <a:gd name="connsiteX10" fmla="*/ 85480 w 85479"/>
                  <a:gd name="connsiteY10" fmla="*/ 0 h 13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479" h="139050">
                    <a:moveTo>
                      <a:pt x="85480" y="0"/>
                    </a:moveTo>
                    <a:lnTo>
                      <a:pt x="85480" y="34600"/>
                    </a:lnTo>
                    <a:lnTo>
                      <a:pt x="70183" y="34600"/>
                    </a:lnTo>
                    <a:cubicBezTo>
                      <a:pt x="47198" y="34600"/>
                      <a:pt x="38527" y="49753"/>
                      <a:pt x="38527" y="70822"/>
                    </a:cubicBezTo>
                    <a:lnTo>
                      <a:pt x="38527" y="139050"/>
                    </a:lnTo>
                    <a:lnTo>
                      <a:pt x="0" y="139050"/>
                    </a:lnTo>
                    <a:lnTo>
                      <a:pt x="0" y="0"/>
                    </a:lnTo>
                    <a:lnTo>
                      <a:pt x="34928" y="0"/>
                    </a:lnTo>
                    <a:lnTo>
                      <a:pt x="38446" y="20825"/>
                    </a:lnTo>
                    <a:cubicBezTo>
                      <a:pt x="46135" y="8346"/>
                      <a:pt x="57014" y="0"/>
                      <a:pt x="78854" y="0"/>
                    </a:cubicBezTo>
                    <a:lnTo>
                      <a:pt x="85480" y="0"/>
                    </a:lnTo>
                    <a:close/>
                  </a:path>
                </a:pathLst>
              </a:custGeom>
              <a:solidFill>
                <a:srgbClr val="FFFFFF"/>
              </a:solidFill>
              <a:ln w="8157"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245FB86F-3870-AE4E-B82B-5A0608BE5DFF}"/>
                  </a:ext>
                </a:extLst>
              </p:cNvPr>
              <p:cNvSpPr/>
              <p:nvPr/>
            </p:nvSpPr>
            <p:spPr>
              <a:xfrm>
                <a:off x="11594931" y="621177"/>
                <a:ext cx="131123" cy="142698"/>
              </a:xfrm>
              <a:custGeom>
                <a:avLst/>
                <a:gdLst>
                  <a:gd name="connsiteX0" fmla="*/ 36728 w 131123"/>
                  <a:gd name="connsiteY0" fmla="*/ 94728 h 142698"/>
                  <a:gd name="connsiteX1" fmla="*/ 67566 w 131123"/>
                  <a:gd name="connsiteY1" fmla="*/ 115310 h 142698"/>
                  <a:gd name="connsiteX2" fmla="*/ 93496 w 131123"/>
                  <a:gd name="connsiteY2" fmla="*/ 100401 h 142698"/>
                  <a:gd name="connsiteX3" fmla="*/ 61267 w 131123"/>
                  <a:gd name="connsiteY3" fmla="*/ 85248 h 142698"/>
                  <a:gd name="connsiteX4" fmla="*/ 3108 w 131123"/>
                  <a:gd name="connsiteY4" fmla="*/ 45461 h 142698"/>
                  <a:gd name="connsiteX5" fmla="*/ 63476 w 131123"/>
                  <a:gd name="connsiteY5" fmla="*/ 2 h 142698"/>
                  <a:gd name="connsiteX6" fmla="*/ 128997 w 131123"/>
                  <a:gd name="connsiteY6" fmla="*/ 44894 h 142698"/>
                  <a:gd name="connsiteX7" fmla="*/ 92105 w 131123"/>
                  <a:gd name="connsiteY7" fmla="*/ 44894 h 142698"/>
                  <a:gd name="connsiteX8" fmla="*/ 64785 w 131123"/>
                  <a:gd name="connsiteY8" fmla="*/ 27067 h 142698"/>
                  <a:gd name="connsiteX9" fmla="*/ 39918 w 131123"/>
                  <a:gd name="connsiteY9" fmla="*/ 41410 h 142698"/>
                  <a:gd name="connsiteX10" fmla="*/ 72147 w 131123"/>
                  <a:gd name="connsiteY10" fmla="*/ 55509 h 142698"/>
                  <a:gd name="connsiteX11" fmla="*/ 131123 w 131123"/>
                  <a:gd name="connsiteY11" fmla="*/ 97483 h 142698"/>
                  <a:gd name="connsiteX12" fmla="*/ 67239 w 131123"/>
                  <a:gd name="connsiteY12" fmla="*/ 142699 h 142698"/>
                  <a:gd name="connsiteX13" fmla="*/ 0 w 131123"/>
                  <a:gd name="connsiteY13" fmla="*/ 94809 h 142698"/>
                  <a:gd name="connsiteX14" fmla="*/ 36728 w 131123"/>
                  <a:gd name="connsiteY14" fmla="*/ 94809 h 1426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1123" h="142698">
                    <a:moveTo>
                      <a:pt x="36728" y="94728"/>
                    </a:moveTo>
                    <a:cubicBezTo>
                      <a:pt x="38118" y="106883"/>
                      <a:pt x="48752" y="115310"/>
                      <a:pt x="67566" y="115310"/>
                    </a:cubicBezTo>
                    <a:cubicBezTo>
                      <a:pt x="83680" y="115310"/>
                      <a:pt x="93496" y="110124"/>
                      <a:pt x="93496" y="100401"/>
                    </a:cubicBezTo>
                    <a:cubicBezTo>
                      <a:pt x="93496" y="89056"/>
                      <a:pt x="83926" y="88246"/>
                      <a:pt x="61267" y="85248"/>
                    </a:cubicBezTo>
                    <a:cubicBezTo>
                      <a:pt x="28466" y="81439"/>
                      <a:pt x="3108" y="74146"/>
                      <a:pt x="3108" y="45461"/>
                    </a:cubicBezTo>
                    <a:cubicBezTo>
                      <a:pt x="3108" y="17829"/>
                      <a:pt x="27403" y="-241"/>
                      <a:pt x="63476" y="2"/>
                    </a:cubicBezTo>
                    <a:cubicBezTo>
                      <a:pt x="101185" y="2"/>
                      <a:pt x="127115" y="16533"/>
                      <a:pt x="128997" y="44894"/>
                    </a:cubicBezTo>
                    <a:lnTo>
                      <a:pt x="92105" y="44894"/>
                    </a:lnTo>
                    <a:cubicBezTo>
                      <a:pt x="91042" y="33793"/>
                      <a:pt x="80326" y="27067"/>
                      <a:pt x="64785" y="27067"/>
                    </a:cubicBezTo>
                    <a:cubicBezTo>
                      <a:pt x="49734" y="27067"/>
                      <a:pt x="39918" y="32496"/>
                      <a:pt x="39918" y="41410"/>
                    </a:cubicBezTo>
                    <a:cubicBezTo>
                      <a:pt x="39918" y="51944"/>
                      <a:pt x="51942" y="53078"/>
                      <a:pt x="72147" y="55509"/>
                    </a:cubicBezTo>
                    <a:cubicBezTo>
                      <a:pt x="104375" y="58750"/>
                      <a:pt x="131123" y="66043"/>
                      <a:pt x="131123" y="97483"/>
                    </a:cubicBezTo>
                    <a:cubicBezTo>
                      <a:pt x="131123" y="125115"/>
                      <a:pt x="104866" y="142699"/>
                      <a:pt x="67239" y="142699"/>
                    </a:cubicBezTo>
                    <a:cubicBezTo>
                      <a:pt x="28139" y="142699"/>
                      <a:pt x="1636" y="124548"/>
                      <a:pt x="0" y="94809"/>
                    </a:cubicBezTo>
                    <a:lnTo>
                      <a:pt x="36728" y="94809"/>
                    </a:lnTo>
                    <a:close/>
                  </a:path>
                </a:pathLst>
              </a:custGeom>
              <a:solidFill>
                <a:srgbClr val="FFFFFF"/>
              </a:solidFill>
              <a:ln w="8157"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721584403"/>
      </p:ext>
    </p:extLst>
  </p:cSld>
  <p:clrMapOvr>
    <a:masterClrMapping/>
  </p:clrMapOvr>
  <p:extLst>
    <p:ext uri="{DCECCB84-F9BA-43D5-87BE-67443E8EF086}">
      <p15:sldGuideLst xmlns:p15="http://schemas.microsoft.com/office/powerpoint/2012/main">
        <p15:guide id="1" orient="horz" pos="4080" userDrawn="1">
          <p15:clr>
            <a:srgbClr val="FBAE40"/>
          </p15:clr>
        </p15:guide>
        <p15:guide id="2" orient="horz" pos="3528" userDrawn="1">
          <p15:clr>
            <a:srgbClr val="FBAE40"/>
          </p15:clr>
        </p15:guide>
        <p15:guide id="3" orient="horz" pos="1284" userDrawn="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Title only: v3">
    <p:bg>
      <p:bgPr>
        <a:solidFill>
          <a:schemeClr val="accent3"/>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07ECB5-C27F-E842-8A60-ACD20E7A9B86}"/>
              </a:ext>
            </a:extLst>
          </p:cNvPr>
          <p:cNvSpPr>
            <a:spLocks noGrp="1"/>
          </p:cNvSpPr>
          <p:nvPr>
            <p:ph type="title" hasCustomPrompt="1"/>
          </p:nvPr>
        </p:nvSpPr>
        <p:spPr>
          <a:xfrm>
            <a:off x="479425" y="372269"/>
            <a:ext cx="11233150" cy="1035804"/>
          </a:xfrm>
        </p:spPr>
        <p:txBody>
          <a:bodyPr/>
          <a:lstStyle>
            <a:lvl1pPr>
              <a:defRPr>
                <a:solidFill>
                  <a:schemeClr val="tx1"/>
                </a:solidFill>
              </a:defRPr>
            </a:lvl1pPr>
          </a:lstStyle>
          <a:p>
            <a:r>
              <a:rPr lang="en-GB" dirty="0"/>
              <a:t>[Title only: v3]</a:t>
            </a:r>
          </a:p>
        </p:txBody>
      </p:sp>
      <p:sp>
        <p:nvSpPr>
          <p:cNvPr id="5" name="Footer Placeholder 4">
            <a:extLst>
              <a:ext uri="{FF2B5EF4-FFF2-40B4-BE49-F238E27FC236}">
                <a16:creationId xmlns:a16="http://schemas.microsoft.com/office/drawing/2014/main" id="{1C3B6DC8-6814-EB49-9CF8-0E18891ACA0A}"/>
              </a:ext>
            </a:extLst>
          </p:cNvPr>
          <p:cNvSpPr>
            <a:spLocks noGrp="1"/>
          </p:cNvSpPr>
          <p:nvPr>
            <p:ph type="ftr" sz="quarter" idx="11"/>
          </p:nvPr>
        </p:nvSpPr>
        <p:spPr/>
        <p:txBody>
          <a:bodyPr/>
          <a:lstStyle>
            <a:lvl1pPr>
              <a:defRPr>
                <a:solidFill>
                  <a:schemeClr val="tx1"/>
                </a:solidFill>
              </a:defRPr>
            </a:lvl1pPr>
          </a:lstStyle>
          <a:p>
            <a:r>
              <a:rPr lang="en-GB"/>
              <a:t>Presentation title</a:t>
            </a:r>
          </a:p>
        </p:txBody>
      </p:sp>
      <p:sp>
        <p:nvSpPr>
          <p:cNvPr id="6" name="Slide Number Placeholder 5">
            <a:extLst>
              <a:ext uri="{FF2B5EF4-FFF2-40B4-BE49-F238E27FC236}">
                <a16:creationId xmlns:a16="http://schemas.microsoft.com/office/drawing/2014/main" id="{19A5FB10-33AF-DF4E-A402-7B3DB326B220}"/>
              </a:ext>
            </a:extLst>
          </p:cNvPr>
          <p:cNvSpPr>
            <a:spLocks noGrp="1"/>
          </p:cNvSpPr>
          <p:nvPr>
            <p:ph type="sldNum" sz="quarter" idx="12"/>
          </p:nvPr>
        </p:nvSpPr>
        <p:spPr/>
        <p:txBody>
          <a:bodyPr/>
          <a:lstStyle>
            <a:lvl1pPr>
              <a:defRPr>
                <a:solidFill>
                  <a:schemeClr val="tx1"/>
                </a:solidFill>
              </a:defRPr>
            </a:lvl1pPr>
          </a:lstStyle>
          <a:p>
            <a:fld id="{FD15E2C3-2FDC-5443-A5D7-CEF7C1191BA7}" type="slidenum">
              <a:rPr lang="en-GB" smtClean="0"/>
              <a:pPr/>
              <a:t>‹#›</a:t>
            </a:fld>
            <a:endParaRPr lang="en-GB"/>
          </a:p>
        </p:txBody>
      </p:sp>
      <p:cxnSp>
        <p:nvCxnSpPr>
          <p:cNvPr id="7" name="Straight Connector 6">
            <a:extLst>
              <a:ext uri="{FF2B5EF4-FFF2-40B4-BE49-F238E27FC236}">
                <a16:creationId xmlns:a16="http://schemas.microsoft.com/office/drawing/2014/main" id="{6FBEF79E-9523-1348-BA4D-7B754E97C242}"/>
              </a:ext>
            </a:extLst>
          </p:cNvPr>
          <p:cNvCxnSpPr>
            <a:cxnSpLocks/>
          </p:cNvCxnSpPr>
          <p:nvPr userDrawn="1"/>
        </p:nvCxnSpPr>
        <p:spPr>
          <a:xfrm>
            <a:off x="479425" y="6102015"/>
            <a:ext cx="1123315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DE6E909B-BBE5-5C40-82C0-EEA30D03B728}"/>
              </a:ext>
            </a:extLst>
          </p:cNvPr>
          <p:cNvGrpSpPr>
            <a:grpSpLocks noChangeAspect="1"/>
          </p:cNvGrpSpPr>
          <p:nvPr userDrawn="1"/>
        </p:nvGrpSpPr>
        <p:grpSpPr>
          <a:xfrm>
            <a:off x="479957" y="6288746"/>
            <a:ext cx="1620000" cy="253259"/>
            <a:chOff x="551864" y="6238993"/>
            <a:chExt cx="3007740" cy="470208"/>
          </a:xfrm>
        </p:grpSpPr>
        <p:grpSp>
          <p:nvGrpSpPr>
            <p:cNvPr id="9" name="Graphic 8">
              <a:extLst>
                <a:ext uri="{FF2B5EF4-FFF2-40B4-BE49-F238E27FC236}">
                  <a16:creationId xmlns:a16="http://schemas.microsoft.com/office/drawing/2014/main" id="{34B7074E-CC8E-6948-9ACA-54622DAFFC62}"/>
                </a:ext>
              </a:extLst>
            </p:cNvPr>
            <p:cNvGrpSpPr/>
            <p:nvPr/>
          </p:nvGrpSpPr>
          <p:grpSpPr>
            <a:xfrm>
              <a:off x="551864" y="6238993"/>
              <a:ext cx="584571" cy="470208"/>
              <a:chOff x="551864" y="6238993"/>
              <a:chExt cx="584571" cy="470208"/>
            </a:xfrm>
          </p:grpSpPr>
          <p:sp>
            <p:nvSpPr>
              <p:cNvPr id="24" name="Freeform 23">
                <a:extLst>
                  <a:ext uri="{FF2B5EF4-FFF2-40B4-BE49-F238E27FC236}">
                    <a16:creationId xmlns:a16="http://schemas.microsoft.com/office/drawing/2014/main" id="{BFD7E42E-D04D-6B44-83A1-ED68325C48E9}"/>
                  </a:ext>
                </a:extLst>
              </p:cNvPr>
              <p:cNvSpPr/>
              <p:nvPr/>
            </p:nvSpPr>
            <p:spPr>
              <a:xfrm>
                <a:off x="845815" y="6238993"/>
                <a:ext cx="290620" cy="470020"/>
              </a:xfrm>
              <a:custGeom>
                <a:avLst/>
                <a:gdLst>
                  <a:gd name="connsiteX0" fmla="*/ 184136 w 290620"/>
                  <a:gd name="connsiteY0" fmla="*/ 235010 h 470020"/>
                  <a:gd name="connsiteX1" fmla="*/ 0 w 290620"/>
                  <a:gd name="connsiteY1" fmla="*/ 5939 h 470020"/>
                  <a:gd name="connsiteX2" fmla="*/ 53290 w 290620"/>
                  <a:gd name="connsiteY2" fmla="*/ 0 h 470020"/>
                  <a:gd name="connsiteX3" fmla="*/ 290620 w 290620"/>
                  <a:gd name="connsiteY3" fmla="*/ 235105 h 470020"/>
                  <a:gd name="connsiteX4" fmla="*/ 53290 w 290620"/>
                  <a:gd name="connsiteY4" fmla="*/ 470020 h 470020"/>
                  <a:gd name="connsiteX5" fmla="*/ 0 w 290620"/>
                  <a:gd name="connsiteY5" fmla="*/ 464082 h 470020"/>
                  <a:gd name="connsiteX6" fmla="*/ 184136 w 290620"/>
                  <a:gd name="connsiteY6" fmla="*/ 235010 h 470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0620" h="470020">
                    <a:moveTo>
                      <a:pt x="184136" y="235010"/>
                    </a:moveTo>
                    <a:cubicBezTo>
                      <a:pt x="184136" y="123491"/>
                      <a:pt x="105343" y="29883"/>
                      <a:pt x="0" y="5939"/>
                    </a:cubicBezTo>
                    <a:cubicBezTo>
                      <a:pt x="17129" y="2074"/>
                      <a:pt x="34924" y="0"/>
                      <a:pt x="53290" y="0"/>
                    </a:cubicBezTo>
                    <a:cubicBezTo>
                      <a:pt x="184326" y="0"/>
                      <a:pt x="290620" y="105203"/>
                      <a:pt x="290620" y="235105"/>
                    </a:cubicBezTo>
                    <a:cubicBezTo>
                      <a:pt x="290620" y="365006"/>
                      <a:pt x="184326" y="470020"/>
                      <a:pt x="53290" y="470020"/>
                    </a:cubicBezTo>
                    <a:cubicBezTo>
                      <a:pt x="34924" y="470020"/>
                      <a:pt x="17129" y="467947"/>
                      <a:pt x="0" y="464082"/>
                    </a:cubicBezTo>
                    <a:cubicBezTo>
                      <a:pt x="105343" y="440138"/>
                      <a:pt x="184136" y="346435"/>
                      <a:pt x="184136" y="235010"/>
                    </a:cubicBezTo>
                  </a:path>
                </a:pathLst>
              </a:custGeom>
              <a:solidFill>
                <a:srgbClr val="121A3D"/>
              </a:solidFill>
              <a:ln w="9498"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87F81FCC-F584-B447-9B06-C3EC7CA54E0C}"/>
                  </a:ext>
                </a:extLst>
              </p:cNvPr>
              <p:cNvSpPr/>
              <p:nvPr/>
            </p:nvSpPr>
            <p:spPr>
              <a:xfrm>
                <a:off x="551864" y="6238993"/>
                <a:ext cx="290620" cy="470208"/>
              </a:xfrm>
              <a:custGeom>
                <a:avLst/>
                <a:gdLst>
                  <a:gd name="connsiteX0" fmla="*/ 106485 w 290620"/>
                  <a:gd name="connsiteY0" fmla="*/ 235010 h 470208"/>
                  <a:gd name="connsiteX1" fmla="*/ 290620 w 290620"/>
                  <a:gd name="connsiteY1" fmla="*/ 5939 h 470208"/>
                  <a:gd name="connsiteX2" fmla="*/ 237330 w 290620"/>
                  <a:gd name="connsiteY2" fmla="*/ 0 h 470208"/>
                  <a:gd name="connsiteX3" fmla="*/ 0 w 290620"/>
                  <a:gd name="connsiteY3" fmla="*/ 235105 h 470208"/>
                  <a:gd name="connsiteX4" fmla="*/ 237330 w 290620"/>
                  <a:gd name="connsiteY4" fmla="*/ 470209 h 470208"/>
                  <a:gd name="connsiteX5" fmla="*/ 290620 w 290620"/>
                  <a:gd name="connsiteY5" fmla="*/ 464270 h 470208"/>
                  <a:gd name="connsiteX6" fmla="*/ 106485 w 290620"/>
                  <a:gd name="connsiteY6" fmla="*/ 235010 h 470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0620" h="470208">
                    <a:moveTo>
                      <a:pt x="106485" y="235010"/>
                    </a:moveTo>
                    <a:cubicBezTo>
                      <a:pt x="106485" y="123491"/>
                      <a:pt x="185278" y="29883"/>
                      <a:pt x="290620" y="5939"/>
                    </a:cubicBezTo>
                    <a:cubicBezTo>
                      <a:pt x="273491" y="2074"/>
                      <a:pt x="255696" y="0"/>
                      <a:pt x="237330" y="0"/>
                    </a:cubicBezTo>
                    <a:cubicBezTo>
                      <a:pt x="106294" y="0"/>
                      <a:pt x="0" y="105203"/>
                      <a:pt x="0" y="235105"/>
                    </a:cubicBezTo>
                    <a:cubicBezTo>
                      <a:pt x="0" y="365006"/>
                      <a:pt x="106199" y="470209"/>
                      <a:pt x="237330" y="470209"/>
                    </a:cubicBezTo>
                    <a:cubicBezTo>
                      <a:pt x="255696" y="470209"/>
                      <a:pt x="273491" y="468135"/>
                      <a:pt x="290620" y="464270"/>
                    </a:cubicBezTo>
                    <a:cubicBezTo>
                      <a:pt x="185278" y="440138"/>
                      <a:pt x="106485" y="346435"/>
                      <a:pt x="106485" y="235010"/>
                    </a:cubicBezTo>
                  </a:path>
                </a:pathLst>
              </a:custGeom>
              <a:solidFill>
                <a:srgbClr val="FFFFFF"/>
              </a:solidFill>
              <a:ln w="9498" cap="flat">
                <a:noFill/>
                <a:prstDash val="solid"/>
                <a:miter/>
              </a:ln>
            </p:spPr>
            <p:txBody>
              <a:bodyPr rtlCol="0" anchor="ctr"/>
              <a:lstStyle/>
              <a:p>
                <a:endParaRPr lang="en-US"/>
              </a:p>
            </p:txBody>
          </p:sp>
        </p:grpSp>
        <p:grpSp>
          <p:nvGrpSpPr>
            <p:cNvPr id="10" name="Graphic 8">
              <a:extLst>
                <a:ext uri="{FF2B5EF4-FFF2-40B4-BE49-F238E27FC236}">
                  <a16:creationId xmlns:a16="http://schemas.microsoft.com/office/drawing/2014/main" id="{7D276984-280C-C44F-8822-5E8D9436C5BE}"/>
                </a:ext>
              </a:extLst>
            </p:cNvPr>
            <p:cNvGrpSpPr/>
            <p:nvPr/>
          </p:nvGrpSpPr>
          <p:grpSpPr>
            <a:xfrm>
              <a:off x="1309533" y="6361636"/>
              <a:ext cx="615405" cy="224263"/>
              <a:chOff x="1309533" y="6361636"/>
              <a:chExt cx="615405" cy="224263"/>
            </a:xfrm>
            <a:solidFill>
              <a:srgbClr val="121A3D"/>
            </a:solidFill>
          </p:grpSpPr>
          <p:sp>
            <p:nvSpPr>
              <p:cNvPr id="21" name="Freeform 20">
                <a:extLst>
                  <a:ext uri="{FF2B5EF4-FFF2-40B4-BE49-F238E27FC236}">
                    <a16:creationId xmlns:a16="http://schemas.microsoft.com/office/drawing/2014/main" id="{69041720-642F-6C42-BEA8-9EA5B2F8B9CF}"/>
                  </a:ext>
                </a:extLst>
              </p:cNvPr>
              <p:cNvSpPr/>
              <p:nvPr/>
            </p:nvSpPr>
            <p:spPr>
              <a:xfrm>
                <a:off x="1309533" y="6363522"/>
                <a:ext cx="184611" cy="220398"/>
              </a:xfrm>
              <a:custGeom>
                <a:avLst/>
                <a:gdLst>
                  <a:gd name="connsiteX0" fmla="*/ 0 w 184611"/>
                  <a:gd name="connsiteY0" fmla="*/ 220399 h 220398"/>
                  <a:gd name="connsiteX1" fmla="*/ 0 w 184611"/>
                  <a:gd name="connsiteY1" fmla="*/ 0 h 220398"/>
                  <a:gd name="connsiteX2" fmla="*/ 43203 w 184611"/>
                  <a:gd name="connsiteY2" fmla="*/ 0 h 220398"/>
                  <a:gd name="connsiteX3" fmla="*/ 137602 w 184611"/>
                  <a:gd name="connsiteY3" fmla="*/ 138857 h 220398"/>
                  <a:gd name="connsiteX4" fmla="*/ 137602 w 184611"/>
                  <a:gd name="connsiteY4" fmla="*/ 0 h 220398"/>
                  <a:gd name="connsiteX5" fmla="*/ 184611 w 184611"/>
                  <a:gd name="connsiteY5" fmla="*/ 0 h 220398"/>
                  <a:gd name="connsiteX6" fmla="*/ 184611 w 184611"/>
                  <a:gd name="connsiteY6" fmla="*/ 220399 h 220398"/>
                  <a:gd name="connsiteX7" fmla="*/ 141028 w 184611"/>
                  <a:gd name="connsiteY7" fmla="*/ 220399 h 220398"/>
                  <a:gd name="connsiteX8" fmla="*/ 46629 w 184611"/>
                  <a:gd name="connsiteY8" fmla="*/ 81542 h 220398"/>
                  <a:gd name="connsiteX9" fmla="*/ 46629 w 184611"/>
                  <a:gd name="connsiteY9" fmla="*/ 220399 h 220398"/>
                  <a:gd name="connsiteX10" fmla="*/ 0 w 184611"/>
                  <a:gd name="connsiteY10" fmla="*/ 220399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4611" h="220398">
                    <a:moveTo>
                      <a:pt x="0" y="220399"/>
                    </a:moveTo>
                    <a:lnTo>
                      <a:pt x="0" y="0"/>
                    </a:lnTo>
                    <a:lnTo>
                      <a:pt x="43203" y="0"/>
                    </a:lnTo>
                    <a:lnTo>
                      <a:pt x="137602" y="138857"/>
                    </a:lnTo>
                    <a:lnTo>
                      <a:pt x="137602" y="0"/>
                    </a:lnTo>
                    <a:lnTo>
                      <a:pt x="184611" y="0"/>
                    </a:lnTo>
                    <a:lnTo>
                      <a:pt x="184611" y="220399"/>
                    </a:lnTo>
                    <a:lnTo>
                      <a:pt x="141028" y="220399"/>
                    </a:lnTo>
                    <a:lnTo>
                      <a:pt x="46629" y="81542"/>
                    </a:lnTo>
                    <a:lnTo>
                      <a:pt x="46629" y="220399"/>
                    </a:lnTo>
                    <a:lnTo>
                      <a:pt x="0" y="220399"/>
                    </a:lnTo>
                    <a:close/>
                  </a:path>
                </a:pathLst>
              </a:custGeom>
              <a:solidFill>
                <a:srgbClr val="121A3D"/>
              </a:solidFill>
              <a:ln w="9498"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20CFF8DD-ECB7-B54F-B6C9-10808FE429B2}"/>
                  </a:ext>
                </a:extLst>
              </p:cNvPr>
              <p:cNvSpPr/>
              <p:nvPr/>
            </p:nvSpPr>
            <p:spPr>
              <a:xfrm>
                <a:off x="1533350" y="6363522"/>
                <a:ext cx="183755" cy="220398"/>
              </a:xfrm>
              <a:custGeom>
                <a:avLst/>
                <a:gdLst>
                  <a:gd name="connsiteX0" fmla="*/ 0 w 183755"/>
                  <a:gd name="connsiteY0" fmla="*/ 0 h 220398"/>
                  <a:gd name="connsiteX1" fmla="*/ 47675 w 183755"/>
                  <a:gd name="connsiteY1" fmla="*/ 0 h 220398"/>
                  <a:gd name="connsiteX2" fmla="*/ 47675 w 183755"/>
                  <a:gd name="connsiteY2" fmla="*/ 88518 h 220398"/>
                  <a:gd name="connsiteX3" fmla="*/ 136080 w 183755"/>
                  <a:gd name="connsiteY3" fmla="*/ 88518 h 220398"/>
                  <a:gd name="connsiteX4" fmla="*/ 136080 w 183755"/>
                  <a:gd name="connsiteY4" fmla="*/ 0 h 220398"/>
                  <a:gd name="connsiteX5" fmla="*/ 183755 w 183755"/>
                  <a:gd name="connsiteY5" fmla="*/ 0 h 220398"/>
                  <a:gd name="connsiteX6" fmla="*/ 183755 w 183755"/>
                  <a:gd name="connsiteY6" fmla="*/ 220399 h 220398"/>
                  <a:gd name="connsiteX7" fmla="*/ 136080 w 183755"/>
                  <a:gd name="connsiteY7" fmla="*/ 220399 h 220398"/>
                  <a:gd name="connsiteX8" fmla="*/ 136080 w 183755"/>
                  <a:gd name="connsiteY8" fmla="*/ 129430 h 220398"/>
                  <a:gd name="connsiteX9" fmla="*/ 47675 w 183755"/>
                  <a:gd name="connsiteY9" fmla="*/ 129430 h 220398"/>
                  <a:gd name="connsiteX10" fmla="*/ 47675 w 183755"/>
                  <a:gd name="connsiteY10" fmla="*/ 220399 h 220398"/>
                  <a:gd name="connsiteX11" fmla="*/ 0 w 183755"/>
                  <a:gd name="connsiteY11" fmla="*/ 220399 h 220398"/>
                  <a:gd name="connsiteX12" fmla="*/ 0 w 183755"/>
                  <a:gd name="connsiteY12" fmla="*/ 0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3755" h="220398">
                    <a:moveTo>
                      <a:pt x="0" y="0"/>
                    </a:moveTo>
                    <a:lnTo>
                      <a:pt x="47675" y="0"/>
                    </a:lnTo>
                    <a:lnTo>
                      <a:pt x="47675" y="88518"/>
                    </a:lnTo>
                    <a:lnTo>
                      <a:pt x="136080" y="88518"/>
                    </a:lnTo>
                    <a:lnTo>
                      <a:pt x="136080" y="0"/>
                    </a:lnTo>
                    <a:lnTo>
                      <a:pt x="183755" y="0"/>
                    </a:lnTo>
                    <a:lnTo>
                      <a:pt x="183755" y="220399"/>
                    </a:lnTo>
                    <a:lnTo>
                      <a:pt x="136080" y="220399"/>
                    </a:lnTo>
                    <a:lnTo>
                      <a:pt x="136080" y="129430"/>
                    </a:lnTo>
                    <a:lnTo>
                      <a:pt x="47675" y="129430"/>
                    </a:lnTo>
                    <a:lnTo>
                      <a:pt x="47675"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4356FBD5-91C3-A74F-8485-919B2C0BB729}"/>
                  </a:ext>
                </a:extLst>
              </p:cNvPr>
              <p:cNvSpPr/>
              <p:nvPr/>
            </p:nvSpPr>
            <p:spPr>
              <a:xfrm>
                <a:off x="1745939" y="6361636"/>
                <a:ext cx="178998" cy="224263"/>
              </a:xfrm>
              <a:custGeom>
                <a:avLst/>
                <a:gdLst>
                  <a:gd name="connsiteX0" fmla="*/ 46724 w 178998"/>
                  <a:gd name="connsiteY0" fmla="*/ 150546 h 224263"/>
                  <a:gd name="connsiteX1" fmla="*/ 92782 w 178998"/>
                  <a:gd name="connsiteY1" fmla="*/ 186745 h 224263"/>
                  <a:gd name="connsiteX2" fmla="*/ 130941 w 178998"/>
                  <a:gd name="connsiteY2" fmla="*/ 159973 h 224263"/>
                  <a:gd name="connsiteX3" fmla="*/ 75653 w 178998"/>
                  <a:gd name="connsiteY3" fmla="*/ 130373 h 224263"/>
                  <a:gd name="connsiteX4" fmla="*/ 5043 w 178998"/>
                  <a:gd name="connsiteY4" fmla="*/ 66742 h 224263"/>
                  <a:gd name="connsiteX5" fmla="*/ 88024 w 178998"/>
                  <a:gd name="connsiteY5" fmla="*/ 0 h 224263"/>
                  <a:gd name="connsiteX6" fmla="*/ 174524 w 178998"/>
                  <a:gd name="connsiteY6" fmla="*/ 69287 h 224263"/>
                  <a:gd name="connsiteX7" fmla="*/ 127801 w 178998"/>
                  <a:gd name="connsiteY7" fmla="*/ 69287 h 224263"/>
                  <a:gd name="connsiteX8" fmla="*/ 88024 w 178998"/>
                  <a:gd name="connsiteY8" fmla="*/ 37801 h 224263"/>
                  <a:gd name="connsiteX9" fmla="*/ 53100 w 178998"/>
                  <a:gd name="connsiteY9" fmla="*/ 63348 h 224263"/>
                  <a:gd name="connsiteX10" fmla="*/ 107436 w 178998"/>
                  <a:gd name="connsiteY10" fmla="*/ 92006 h 224263"/>
                  <a:gd name="connsiteX11" fmla="*/ 178997 w 178998"/>
                  <a:gd name="connsiteY11" fmla="*/ 154694 h 224263"/>
                  <a:gd name="connsiteX12" fmla="*/ 92211 w 178998"/>
                  <a:gd name="connsiteY12" fmla="*/ 224264 h 224263"/>
                  <a:gd name="connsiteX13" fmla="*/ 0 w 178998"/>
                  <a:gd name="connsiteY13" fmla="*/ 149980 h 224263"/>
                  <a:gd name="connsiteX14" fmla="*/ 46724 w 178998"/>
                  <a:gd name="connsiteY14" fmla="*/ 150546 h 224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78998" h="224263">
                    <a:moveTo>
                      <a:pt x="46724" y="150546"/>
                    </a:moveTo>
                    <a:cubicBezTo>
                      <a:pt x="48342" y="171945"/>
                      <a:pt x="65470" y="186745"/>
                      <a:pt x="92782" y="186745"/>
                    </a:cubicBezTo>
                    <a:cubicBezTo>
                      <a:pt x="114669" y="186745"/>
                      <a:pt x="130941" y="177318"/>
                      <a:pt x="130941" y="159973"/>
                    </a:cubicBezTo>
                    <a:cubicBezTo>
                      <a:pt x="130941" y="141402"/>
                      <a:pt x="112860" y="137631"/>
                      <a:pt x="75653" y="130373"/>
                    </a:cubicBezTo>
                    <a:cubicBezTo>
                      <a:pt x="38159" y="123491"/>
                      <a:pt x="5043" y="111519"/>
                      <a:pt x="5043" y="66742"/>
                    </a:cubicBezTo>
                    <a:cubicBezTo>
                      <a:pt x="5043" y="27715"/>
                      <a:pt x="37779" y="0"/>
                      <a:pt x="88024" y="0"/>
                    </a:cubicBezTo>
                    <a:cubicBezTo>
                      <a:pt x="140457" y="0"/>
                      <a:pt x="173858" y="27055"/>
                      <a:pt x="174524" y="69287"/>
                    </a:cubicBezTo>
                    <a:lnTo>
                      <a:pt x="127801" y="69287"/>
                    </a:lnTo>
                    <a:cubicBezTo>
                      <a:pt x="125612" y="50716"/>
                      <a:pt x="111243" y="37801"/>
                      <a:pt x="88024" y="37801"/>
                    </a:cubicBezTo>
                    <a:cubicBezTo>
                      <a:pt x="67659" y="37801"/>
                      <a:pt x="53100" y="46286"/>
                      <a:pt x="53100" y="63348"/>
                    </a:cubicBezTo>
                    <a:cubicBezTo>
                      <a:pt x="53100" y="81259"/>
                      <a:pt x="70609" y="85030"/>
                      <a:pt x="107436" y="92006"/>
                    </a:cubicBezTo>
                    <a:cubicBezTo>
                      <a:pt x="145596" y="98887"/>
                      <a:pt x="179282" y="110294"/>
                      <a:pt x="178997" y="154694"/>
                    </a:cubicBezTo>
                    <a:cubicBezTo>
                      <a:pt x="178712" y="195983"/>
                      <a:pt x="144359" y="224264"/>
                      <a:pt x="92211" y="224264"/>
                    </a:cubicBezTo>
                    <a:cubicBezTo>
                      <a:pt x="35590" y="224264"/>
                      <a:pt x="381" y="194663"/>
                      <a:pt x="0" y="149980"/>
                    </a:cubicBezTo>
                    <a:lnTo>
                      <a:pt x="46724" y="150546"/>
                    </a:lnTo>
                    <a:close/>
                  </a:path>
                </a:pathLst>
              </a:custGeom>
              <a:solidFill>
                <a:srgbClr val="121A3D"/>
              </a:solidFill>
              <a:ln w="9498" cap="flat">
                <a:noFill/>
                <a:prstDash val="solid"/>
                <a:miter/>
              </a:ln>
            </p:spPr>
            <p:txBody>
              <a:bodyPr rtlCol="0" anchor="ctr"/>
              <a:lstStyle/>
              <a:p>
                <a:endParaRPr lang="en-US"/>
              </a:p>
            </p:txBody>
          </p:sp>
        </p:grpSp>
        <p:grpSp>
          <p:nvGrpSpPr>
            <p:cNvPr id="11" name="Graphic 8">
              <a:extLst>
                <a:ext uri="{FF2B5EF4-FFF2-40B4-BE49-F238E27FC236}">
                  <a16:creationId xmlns:a16="http://schemas.microsoft.com/office/drawing/2014/main" id="{1FA3A381-432B-D742-BE21-0180E97AC5DE}"/>
                </a:ext>
              </a:extLst>
            </p:cNvPr>
            <p:cNvGrpSpPr/>
            <p:nvPr/>
          </p:nvGrpSpPr>
          <p:grpSpPr>
            <a:xfrm>
              <a:off x="2018384" y="6363522"/>
              <a:ext cx="1541220" cy="283369"/>
              <a:chOff x="2018384" y="6363522"/>
              <a:chExt cx="1541220" cy="283369"/>
            </a:xfrm>
            <a:solidFill>
              <a:srgbClr val="121A3D"/>
            </a:solidFill>
          </p:grpSpPr>
          <p:sp>
            <p:nvSpPr>
              <p:cNvPr id="12" name="Freeform 11">
                <a:extLst>
                  <a:ext uri="{FF2B5EF4-FFF2-40B4-BE49-F238E27FC236}">
                    <a16:creationId xmlns:a16="http://schemas.microsoft.com/office/drawing/2014/main" id="{0599FC2E-EAB3-144A-BF9E-8DC73A7C8ACA}"/>
                  </a:ext>
                </a:extLst>
              </p:cNvPr>
              <p:cNvSpPr/>
              <p:nvPr/>
            </p:nvSpPr>
            <p:spPr>
              <a:xfrm>
                <a:off x="2018384" y="6363522"/>
                <a:ext cx="152827" cy="220398"/>
              </a:xfrm>
              <a:custGeom>
                <a:avLst/>
                <a:gdLst>
                  <a:gd name="connsiteX0" fmla="*/ 0 w 152827"/>
                  <a:gd name="connsiteY0" fmla="*/ 0 h 220398"/>
                  <a:gd name="connsiteX1" fmla="*/ 149402 w 152827"/>
                  <a:gd name="connsiteY1" fmla="*/ 0 h 220398"/>
                  <a:gd name="connsiteX2" fmla="*/ 149402 w 152827"/>
                  <a:gd name="connsiteY2" fmla="*/ 40630 h 220398"/>
                  <a:gd name="connsiteX3" fmla="*/ 47676 w 152827"/>
                  <a:gd name="connsiteY3" fmla="*/ 40630 h 220398"/>
                  <a:gd name="connsiteX4" fmla="*/ 47676 w 152827"/>
                  <a:gd name="connsiteY4" fmla="*/ 90026 h 220398"/>
                  <a:gd name="connsiteX5" fmla="*/ 130275 w 152827"/>
                  <a:gd name="connsiteY5" fmla="*/ 90026 h 220398"/>
                  <a:gd name="connsiteX6" fmla="*/ 130275 w 152827"/>
                  <a:gd name="connsiteY6" fmla="*/ 128770 h 220398"/>
                  <a:gd name="connsiteX7" fmla="*/ 47676 w 152827"/>
                  <a:gd name="connsiteY7" fmla="*/ 128770 h 220398"/>
                  <a:gd name="connsiteX8" fmla="*/ 47676 w 152827"/>
                  <a:gd name="connsiteY8" fmla="*/ 179769 h 220398"/>
                  <a:gd name="connsiteX9" fmla="*/ 152828 w 152827"/>
                  <a:gd name="connsiteY9" fmla="*/ 179769 h 220398"/>
                  <a:gd name="connsiteX10" fmla="*/ 152828 w 152827"/>
                  <a:gd name="connsiteY10" fmla="*/ 220399 h 220398"/>
                  <a:gd name="connsiteX11" fmla="*/ 0 w 152827"/>
                  <a:gd name="connsiteY11" fmla="*/ 220399 h 220398"/>
                  <a:gd name="connsiteX12" fmla="*/ 0 w 152827"/>
                  <a:gd name="connsiteY12" fmla="*/ 0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2827" h="220398">
                    <a:moveTo>
                      <a:pt x="0" y="0"/>
                    </a:moveTo>
                    <a:lnTo>
                      <a:pt x="149402" y="0"/>
                    </a:lnTo>
                    <a:lnTo>
                      <a:pt x="149402" y="40630"/>
                    </a:lnTo>
                    <a:lnTo>
                      <a:pt x="47676" y="40630"/>
                    </a:lnTo>
                    <a:lnTo>
                      <a:pt x="47676" y="90026"/>
                    </a:lnTo>
                    <a:lnTo>
                      <a:pt x="130275" y="90026"/>
                    </a:lnTo>
                    <a:lnTo>
                      <a:pt x="130275" y="128770"/>
                    </a:lnTo>
                    <a:lnTo>
                      <a:pt x="47676" y="128770"/>
                    </a:lnTo>
                    <a:lnTo>
                      <a:pt x="47676" y="179769"/>
                    </a:lnTo>
                    <a:lnTo>
                      <a:pt x="152828" y="179769"/>
                    </a:lnTo>
                    <a:lnTo>
                      <a:pt x="152828"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83ACC607-6184-C94A-9BA5-69ED2F8F6E97}"/>
                  </a:ext>
                </a:extLst>
              </p:cNvPr>
              <p:cNvSpPr/>
              <p:nvPr/>
            </p:nvSpPr>
            <p:spPr>
              <a:xfrm>
                <a:off x="2198903" y="6420169"/>
                <a:ext cx="255886" cy="163751"/>
              </a:xfrm>
              <a:custGeom>
                <a:avLst/>
                <a:gdLst>
                  <a:gd name="connsiteX0" fmla="*/ 255887 w 255886"/>
                  <a:gd name="connsiteY0" fmla="*/ 70898 h 163751"/>
                  <a:gd name="connsiteX1" fmla="*/ 255887 w 255886"/>
                  <a:gd name="connsiteY1" fmla="*/ 163752 h 163751"/>
                  <a:gd name="connsiteX2" fmla="*/ 211066 w 255886"/>
                  <a:gd name="connsiteY2" fmla="*/ 163752 h 163751"/>
                  <a:gd name="connsiteX3" fmla="*/ 211066 w 255886"/>
                  <a:gd name="connsiteY3" fmla="*/ 73443 h 163751"/>
                  <a:gd name="connsiteX4" fmla="*/ 182804 w 255886"/>
                  <a:gd name="connsiteY4" fmla="*/ 36584 h 163751"/>
                  <a:gd name="connsiteX5" fmla="*/ 150354 w 255886"/>
                  <a:gd name="connsiteY5" fmla="*/ 75328 h 163751"/>
                  <a:gd name="connsiteX6" fmla="*/ 150354 w 255886"/>
                  <a:gd name="connsiteY6" fmla="*/ 163752 h 163751"/>
                  <a:gd name="connsiteX7" fmla="*/ 105533 w 255886"/>
                  <a:gd name="connsiteY7" fmla="*/ 163752 h 163751"/>
                  <a:gd name="connsiteX8" fmla="*/ 105533 w 255886"/>
                  <a:gd name="connsiteY8" fmla="*/ 73443 h 163751"/>
                  <a:gd name="connsiteX9" fmla="*/ 76890 w 255886"/>
                  <a:gd name="connsiteY9" fmla="*/ 36584 h 163751"/>
                  <a:gd name="connsiteX10" fmla="*/ 44821 w 255886"/>
                  <a:gd name="connsiteY10" fmla="*/ 75611 h 163751"/>
                  <a:gd name="connsiteX11" fmla="*/ 44821 w 255886"/>
                  <a:gd name="connsiteY11" fmla="*/ 163752 h 163751"/>
                  <a:gd name="connsiteX12" fmla="*/ 0 w 255886"/>
                  <a:gd name="connsiteY12" fmla="*/ 163752 h 163751"/>
                  <a:gd name="connsiteX13" fmla="*/ 0 w 255886"/>
                  <a:gd name="connsiteY13" fmla="*/ 1893 h 163751"/>
                  <a:gd name="connsiteX14" fmla="*/ 39111 w 255886"/>
                  <a:gd name="connsiteY14" fmla="*/ 1893 h 163751"/>
                  <a:gd name="connsiteX15" fmla="*/ 43203 w 255886"/>
                  <a:gd name="connsiteY15" fmla="*/ 22067 h 163751"/>
                  <a:gd name="connsiteX16" fmla="*/ 91164 w 255886"/>
                  <a:gd name="connsiteY16" fmla="*/ 8 h 163751"/>
                  <a:gd name="connsiteX17" fmla="*/ 140076 w 255886"/>
                  <a:gd name="connsiteY17" fmla="*/ 27346 h 163751"/>
                  <a:gd name="connsiteX18" fmla="*/ 195365 w 255886"/>
                  <a:gd name="connsiteY18" fmla="*/ 8 h 163751"/>
                  <a:gd name="connsiteX19" fmla="*/ 255887 w 255886"/>
                  <a:gd name="connsiteY19" fmla="*/ 70898 h 163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5886" h="163751">
                    <a:moveTo>
                      <a:pt x="255887" y="70898"/>
                    </a:moveTo>
                    <a:lnTo>
                      <a:pt x="255887" y="163752"/>
                    </a:lnTo>
                    <a:lnTo>
                      <a:pt x="211066" y="163752"/>
                    </a:lnTo>
                    <a:lnTo>
                      <a:pt x="211066" y="73443"/>
                    </a:lnTo>
                    <a:cubicBezTo>
                      <a:pt x="211066" y="49216"/>
                      <a:pt x="202216" y="36584"/>
                      <a:pt x="182804" y="36584"/>
                    </a:cubicBezTo>
                    <a:cubicBezTo>
                      <a:pt x="163391" y="36584"/>
                      <a:pt x="150354" y="50724"/>
                      <a:pt x="150354" y="75328"/>
                    </a:cubicBezTo>
                    <a:lnTo>
                      <a:pt x="150354" y="163752"/>
                    </a:lnTo>
                    <a:lnTo>
                      <a:pt x="105533" y="163752"/>
                    </a:lnTo>
                    <a:lnTo>
                      <a:pt x="105533" y="73443"/>
                    </a:lnTo>
                    <a:cubicBezTo>
                      <a:pt x="105533" y="49216"/>
                      <a:pt x="96683" y="36584"/>
                      <a:pt x="76890" y="36584"/>
                    </a:cubicBezTo>
                    <a:cubicBezTo>
                      <a:pt x="57477" y="36584"/>
                      <a:pt x="44821" y="51384"/>
                      <a:pt x="44821" y="75611"/>
                    </a:cubicBezTo>
                    <a:lnTo>
                      <a:pt x="44821" y="163752"/>
                    </a:lnTo>
                    <a:lnTo>
                      <a:pt x="0" y="163752"/>
                    </a:lnTo>
                    <a:lnTo>
                      <a:pt x="0" y="1893"/>
                    </a:lnTo>
                    <a:lnTo>
                      <a:pt x="39111" y="1893"/>
                    </a:lnTo>
                    <a:lnTo>
                      <a:pt x="43203" y="22067"/>
                    </a:lnTo>
                    <a:cubicBezTo>
                      <a:pt x="53100" y="9435"/>
                      <a:pt x="67374" y="385"/>
                      <a:pt x="91164" y="8"/>
                    </a:cubicBezTo>
                    <a:cubicBezTo>
                      <a:pt x="111148" y="-275"/>
                      <a:pt x="129894" y="6890"/>
                      <a:pt x="140076" y="27346"/>
                    </a:cubicBezTo>
                    <a:cubicBezTo>
                      <a:pt x="151496" y="10000"/>
                      <a:pt x="170623" y="8"/>
                      <a:pt x="195365" y="8"/>
                    </a:cubicBezTo>
                    <a:cubicBezTo>
                      <a:pt x="229147" y="8"/>
                      <a:pt x="255887" y="18956"/>
                      <a:pt x="255887" y="70898"/>
                    </a:cubicBezTo>
                    <a:close/>
                  </a:path>
                </a:pathLst>
              </a:custGeom>
              <a:solidFill>
                <a:srgbClr val="121A3D"/>
              </a:solidFill>
              <a:ln w="9498"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CEB6110F-EAAC-4F4B-BC4E-438934752475}"/>
                  </a:ext>
                </a:extLst>
              </p:cNvPr>
              <p:cNvSpPr/>
              <p:nvPr/>
            </p:nvSpPr>
            <p:spPr>
              <a:xfrm>
                <a:off x="2486669" y="6420175"/>
                <a:ext cx="169766" cy="226716"/>
              </a:xfrm>
              <a:custGeom>
                <a:avLst/>
                <a:gdLst>
                  <a:gd name="connsiteX0" fmla="*/ 169766 w 169766"/>
                  <a:gd name="connsiteY0" fmla="*/ 83146 h 226716"/>
                  <a:gd name="connsiteX1" fmla="*/ 94114 w 169766"/>
                  <a:gd name="connsiteY1" fmla="*/ 165631 h 226716"/>
                  <a:gd name="connsiteX2" fmla="*/ 44821 w 169766"/>
                  <a:gd name="connsiteY2" fmla="*/ 143289 h 226716"/>
                  <a:gd name="connsiteX3" fmla="*/ 44821 w 169766"/>
                  <a:gd name="connsiteY3" fmla="*/ 226717 h 226716"/>
                  <a:gd name="connsiteX4" fmla="*/ 0 w 169766"/>
                  <a:gd name="connsiteY4" fmla="*/ 226717 h 226716"/>
                  <a:gd name="connsiteX5" fmla="*/ 0 w 169766"/>
                  <a:gd name="connsiteY5" fmla="*/ 1887 h 226716"/>
                  <a:gd name="connsiteX6" fmla="*/ 39111 w 169766"/>
                  <a:gd name="connsiteY6" fmla="*/ 1887 h 226716"/>
                  <a:gd name="connsiteX7" fmla="*/ 43584 w 169766"/>
                  <a:gd name="connsiteY7" fmla="*/ 24229 h 226716"/>
                  <a:gd name="connsiteX8" fmla="*/ 93828 w 169766"/>
                  <a:gd name="connsiteY8" fmla="*/ 2 h 226716"/>
                  <a:gd name="connsiteX9" fmla="*/ 169766 w 169766"/>
                  <a:gd name="connsiteY9" fmla="*/ 83146 h 226716"/>
                  <a:gd name="connsiteX10" fmla="*/ 124375 w 169766"/>
                  <a:gd name="connsiteY10" fmla="*/ 82486 h 226716"/>
                  <a:gd name="connsiteX11" fmla="*/ 84027 w 169766"/>
                  <a:gd name="connsiteY11" fmla="*/ 36201 h 226716"/>
                  <a:gd name="connsiteX12" fmla="*/ 44250 w 169766"/>
                  <a:gd name="connsiteY12" fmla="*/ 82486 h 226716"/>
                  <a:gd name="connsiteX13" fmla="*/ 84027 w 169766"/>
                  <a:gd name="connsiteY13" fmla="*/ 129432 h 226716"/>
                  <a:gd name="connsiteX14" fmla="*/ 124375 w 169766"/>
                  <a:gd name="connsiteY14" fmla="*/ 82486 h 226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69766" h="226716">
                    <a:moveTo>
                      <a:pt x="169766" y="83146"/>
                    </a:moveTo>
                    <a:cubicBezTo>
                      <a:pt x="169766" y="133485"/>
                      <a:pt x="137983" y="165631"/>
                      <a:pt x="94114" y="165631"/>
                    </a:cubicBezTo>
                    <a:cubicBezTo>
                      <a:pt x="71561" y="165631"/>
                      <a:pt x="55383" y="156487"/>
                      <a:pt x="44821" y="143289"/>
                    </a:cubicBezTo>
                    <a:lnTo>
                      <a:pt x="44821" y="226717"/>
                    </a:lnTo>
                    <a:lnTo>
                      <a:pt x="0" y="226717"/>
                    </a:lnTo>
                    <a:lnTo>
                      <a:pt x="0" y="1887"/>
                    </a:lnTo>
                    <a:lnTo>
                      <a:pt x="39111" y="1887"/>
                    </a:lnTo>
                    <a:lnTo>
                      <a:pt x="43584" y="24229"/>
                    </a:lnTo>
                    <a:cubicBezTo>
                      <a:pt x="54051" y="10371"/>
                      <a:pt x="70609" y="2"/>
                      <a:pt x="93828" y="2"/>
                    </a:cubicBezTo>
                    <a:cubicBezTo>
                      <a:pt x="137983" y="-281"/>
                      <a:pt x="169766" y="32147"/>
                      <a:pt x="169766" y="83146"/>
                    </a:cubicBezTo>
                    <a:close/>
                    <a:moveTo>
                      <a:pt x="124375" y="82486"/>
                    </a:moveTo>
                    <a:cubicBezTo>
                      <a:pt x="124375" y="55054"/>
                      <a:pt x="108483" y="36201"/>
                      <a:pt x="84027" y="36201"/>
                    </a:cubicBezTo>
                    <a:cubicBezTo>
                      <a:pt x="59570" y="36201"/>
                      <a:pt x="44250" y="55054"/>
                      <a:pt x="44250" y="82486"/>
                    </a:cubicBezTo>
                    <a:cubicBezTo>
                      <a:pt x="44250" y="110201"/>
                      <a:pt x="59475" y="129432"/>
                      <a:pt x="84027" y="129432"/>
                    </a:cubicBezTo>
                    <a:cubicBezTo>
                      <a:pt x="108483" y="129432"/>
                      <a:pt x="124375" y="110201"/>
                      <a:pt x="124375" y="82486"/>
                    </a:cubicBezTo>
                    <a:close/>
                  </a:path>
                </a:pathLst>
              </a:custGeom>
              <a:solidFill>
                <a:srgbClr val="121A3D"/>
              </a:solidFill>
              <a:ln w="9498"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3EF10FBD-78DA-BB40-85FE-4F3EA87B7AFC}"/>
                  </a:ext>
                </a:extLst>
              </p:cNvPr>
              <p:cNvSpPr/>
              <p:nvPr/>
            </p:nvSpPr>
            <p:spPr>
              <a:xfrm>
                <a:off x="2682414" y="6363522"/>
                <a:ext cx="44820" cy="220398"/>
              </a:xfrm>
              <a:custGeom>
                <a:avLst/>
                <a:gdLst>
                  <a:gd name="connsiteX0" fmla="*/ 0 w 44820"/>
                  <a:gd name="connsiteY0" fmla="*/ 0 h 220398"/>
                  <a:gd name="connsiteX1" fmla="*/ 44821 w 44820"/>
                  <a:gd name="connsiteY1" fmla="*/ 0 h 220398"/>
                  <a:gd name="connsiteX2" fmla="*/ 44821 w 44820"/>
                  <a:gd name="connsiteY2" fmla="*/ 220399 h 220398"/>
                  <a:gd name="connsiteX3" fmla="*/ 0 w 44820"/>
                  <a:gd name="connsiteY3" fmla="*/ 220399 h 220398"/>
                  <a:gd name="connsiteX4" fmla="*/ 0 w 44820"/>
                  <a:gd name="connsiteY4" fmla="*/ 0 h 2203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820" h="220398">
                    <a:moveTo>
                      <a:pt x="0" y="0"/>
                    </a:moveTo>
                    <a:lnTo>
                      <a:pt x="44821" y="0"/>
                    </a:lnTo>
                    <a:lnTo>
                      <a:pt x="44821"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6EFC43C6-5248-B249-8E9E-972203C6E304}"/>
                  </a:ext>
                </a:extLst>
              </p:cNvPr>
              <p:cNvSpPr/>
              <p:nvPr/>
            </p:nvSpPr>
            <p:spPr>
              <a:xfrm>
                <a:off x="2752738" y="6420271"/>
                <a:ext cx="172240" cy="165534"/>
              </a:xfrm>
              <a:custGeom>
                <a:avLst/>
                <a:gdLst>
                  <a:gd name="connsiteX0" fmla="*/ 0 w 172240"/>
                  <a:gd name="connsiteY0" fmla="*/ 82767 h 165534"/>
                  <a:gd name="connsiteX1" fmla="*/ 86120 w 172240"/>
                  <a:gd name="connsiteY1" fmla="*/ 0 h 165534"/>
                  <a:gd name="connsiteX2" fmla="*/ 172241 w 172240"/>
                  <a:gd name="connsiteY2" fmla="*/ 82767 h 165534"/>
                  <a:gd name="connsiteX3" fmla="*/ 86120 w 172240"/>
                  <a:gd name="connsiteY3" fmla="*/ 165535 h 165534"/>
                  <a:gd name="connsiteX4" fmla="*/ 0 w 172240"/>
                  <a:gd name="connsiteY4" fmla="*/ 82767 h 165534"/>
                  <a:gd name="connsiteX5" fmla="*/ 126754 w 172240"/>
                  <a:gd name="connsiteY5" fmla="*/ 82767 h 165534"/>
                  <a:gd name="connsiteX6" fmla="*/ 86120 w 172240"/>
                  <a:gd name="connsiteY6" fmla="*/ 36199 h 165534"/>
                  <a:gd name="connsiteX7" fmla="*/ 45772 w 172240"/>
                  <a:gd name="connsiteY7" fmla="*/ 82767 h 165534"/>
                  <a:gd name="connsiteX8" fmla="*/ 86120 w 172240"/>
                  <a:gd name="connsiteY8" fmla="*/ 129336 h 165534"/>
                  <a:gd name="connsiteX9" fmla="*/ 126754 w 172240"/>
                  <a:gd name="connsiteY9" fmla="*/ 82767 h 165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72240" h="165534">
                    <a:moveTo>
                      <a:pt x="0" y="82767"/>
                    </a:moveTo>
                    <a:cubicBezTo>
                      <a:pt x="0" y="32994"/>
                      <a:pt x="33972" y="0"/>
                      <a:pt x="86120" y="0"/>
                    </a:cubicBezTo>
                    <a:cubicBezTo>
                      <a:pt x="138268" y="0"/>
                      <a:pt x="172241" y="33088"/>
                      <a:pt x="172241" y="82767"/>
                    </a:cubicBezTo>
                    <a:cubicBezTo>
                      <a:pt x="172241" y="132824"/>
                      <a:pt x="138268" y="165535"/>
                      <a:pt x="86120" y="165535"/>
                    </a:cubicBezTo>
                    <a:cubicBezTo>
                      <a:pt x="33972" y="165535"/>
                      <a:pt x="0" y="132447"/>
                      <a:pt x="0" y="82767"/>
                    </a:cubicBezTo>
                    <a:close/>
                    <a:moveTo>
                      <a:pt x="126754" y="82767"/>
                    </a:moveTo>
                    <a:cubicBezTo>
                      <a:pt x="126754" y="55335"/>
                      <a:pt x="111147" y="36199"/>
                      <a:pt x="86120" y="36199"/>
                    </a:cubicBezTo>
                    <a:cubicBezTo>
                      <a:pt x="60998" y="36199"/>
                      <a:pt x="45772" y="55430"/>
                      <a:pt x="45772" y="82767"/>
                    </a:cubicBezTo>
                    <a:cubicBezTo>
                      <a:pt x="45772" y="110105"/>
                      <a:pt x="60998" y="129336"/>
                      <a:pt x="86120" y="129336"/>
                    </a:cubicBezTo>
                    <a:cubicBezTo>
                      <a:pt x="111243" y="129336"/>
                      <a:pt x="126754" y="110105"/>
                      <a:pt x="126754" y="82767"/>
                    </a:cubicBezTo>
                    <a:close/>
                  </a:path>
                </a:pathLst>
              </a:custGeom>
              <a:solidFill>
                <a:srgbClr val="121A3D"/>
              </a:solidFill>
              <a:ln w="9498"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0D0F5A01-8AF4-074E-BA08-80FE5FAA1F94}"/>
                  </a:ext>
                </a:extLst>
              </p:cNvPr>
              <p:cNvSpPr/>
              <p:nvPr/>
            </p:nvSpPr>
            <p:spPr>
              <a:xfrm>
                <a:off x="2926786" y="6422062"/>
                <a:ext cx="174048" cy="224735"/>
              </a:xfrm>
              <a:custGeom>
                <a:avLst/>
                <a:gdLst>
                  <a:gd name="connsiteX0" fmla="*/ 0 w 174048"/>
                  <a:gd name="connsiteY0" fmla="*/ 0 h 224735"/>
                  <a:gd name="connsiteX1" fmla="*/ 47676 w 174048"/>
                  <a:gd name="connsiteY1" fmla="*/ 0 h 224735"/>
                  <a:gd name="connsiteX2" fmla="*/ 87358 w 174048"/>
                  <a:gd name="connsiteY2" fmla="*/ 115196 h 224735"/>
                  <a:gd name="connsiteX3" fmla="*/ 126088 w 174048"/>
                  <a:gd name="connsiteY3" fmla="*/ 0 h 224735"/>
                  <a:gd name="connsiteX4" fmla="*/ 174049 w 174048"/>
                  <a:gd name="connsiteY4" fmla="*/ 0 h 224735"/>
                  <a:gd name="connsiteX5" fmla="*/ 101632 w 174048"/>
                  <a:gd name="connsiteY5" fmla="*/ 184765 h 224735"/>
                  <a:gd name="connsiteX6" fmla="*/ 57763 w 174048"/>
                  <a:gd name="connsiteY6" fmla="*/ 224735 h 224735"/>
                  <a:gd name="connsiteX7" fmla="*/ 14179 w 174048"/>
                  <a:gd name="connsiteY7" fmla="*/ 224735 h 224735"/>
                  <a:gd name="connsiteX8" fmla="*/ 14179 w 174048"/>
                  <a:gd name="connsiteY8" fmla="*/ 187311 h 224735"/>
                  <a:gd name="connsiteX9" fmla="*/ 39016 w 174048"/>
                  <a:gd name="connsiteY9" fmla="*/ 187311 h 224735"/>
                  <a:gd name="connsiteX10" fmla="*/ 58714 w 174048"/>
                  <a:gd name="connsiteY10" fmla="*/ 173453 h 224735"/>
                  <a:gd name="connsiteX11" fmla="*/ 62806 w 174048"/>
                  <a:gd name="connsiteY11" fmla="*/ 162707 h 224735"/>
                  <a:gd name="connsiteX12" fmla="*/ 0 w 174048"/>
                  <a:gd name="connsiteY12" fmla="*/ 0 h 224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4048" h="224735">
                    <a:moveTo>
                      <a:pt x="0" y="0"/>
                    </a:moveTo>
                    <a:lnTo>
                      <a:pt x="47676" y="0"/>
                    </a:lnTo>
                    <a:lnTo>
                      <a:pt x="87358" y="115196"/>
                    </a:lnTo>
                    <a:lnTo>
                      <a:pt x="126088" y="0"/>
                    </a:lnTo>
                    <a:lnTo>
                      <a:pt x="174049" y="0"/>
                    </a:lnTo>
                    <a:lnTo>
                      <a:pt x="101632" y="184765"/>
                    </a:lnTo>
                    <a:cubicBezTo>
                      <a:pt x="91449" y="211537"/>
                      <a:pt x="83171" y="224735"/>
                      <a:pt x="57763" y="224735"/>
                    </a:cubicBezTo>
                    <a:lnTo>
                      <a:pt x="14179" y="224735"/>
                    </a:lnTo>
                    <a:lnTo>
                      <a:pt x="14179" y="187311"/>
                    </a:lnTo>
                    <a:lnTo>
                      <a:pt x="39016" y="187311"/>
                    </a:lnTo>
                    <a:cubicBezTo>
                      <a:pt x="50435" y="187311"/>
                      <a:pt x="54242" y="184483"/>
                      <a:pt x="58714" y="173453"/>
                    </a:cubicBezTo>
                    <a:lnTo>
                      <a:pt x="62806" y="162707"/>
                    </a:lnTo>
                    <a:lnTo>
                      <a:pt x="0" y="0"/>
                    </a:lnTo>
                    <a:close/>
                  </a:path>
                </a:pathLst>
              </a:custGeom>
              <a:solidFill>
                <a:srgbClr val="121A3D"/>
              </a:solidFill>
              <a:ln w="9498"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6D91B681-4AB9-054D-B3F1-4B67ED67B5BD}"/>
                  </a:ext>
                </a:extLst>
              </p:cNvPr>
              <p:cNvSpPr/>
              <p:nvPr/>
            </p:nvSpPr>
            <p:spPr>
              <a:xfrm>
                <a:off x="3102548" y="6420177"/>
                <a:ext cx="166530" cy="165534"/>
              </a:xfrm>
              <a:custGeom>
                <a:avLst/>
                <a:gdLst>
                  <a:gd name="connsiteX0" fmla="*/ 0 w 166530"/>
                  <a:gd name="connsiteY0" fmla="*/ 83144 h 165534"/>
                  <a:gd name="connsiteX1" fmla="*/ 83932 w 166530"/>
                  <a:gd name="connsiteY1" fmla="*/ 0 h 165534"/>
                  <a:gd name="connsiteX2" fmla="*/ 166531 w 166530"/>
                  <a:gd name="connsiteY2" fmla="*/ 77771 h 165534"/>
                  <a:gd name="connsiteX3" fmla="*/ 165294 w 166530"/>
                  <a:gd name="connsiteY3" fmla="*/ 92854 h 165534"/>
                  <a:gd name="connsiteX4" fmla="*/ 46724 w 166530"/>
                  <a:gd name="connsiteY4" fmla="*/ 92854 h 165534"/>
                  <a:gd name="connsiteX5" fmla="*/ 46724 w 166530"/>
                  <a:gd name="connsiteY5" fmla="*/ 95022 h 165534"/>
                  <a:gd name="connsiteX6" fmla="*/ 85169 w 166530"/>
                  <a:gd name="connsiteY6" fmla="*/ 131881 h 165534"/>
                  <a:gd name="connsiteX7" fmla="*/ 119807 w 166530"/>
                  <a:gd name="connsiteY7" fmla="*/ 108880 h 165534"/>
                  <a:gd name="connsiteX8" fmla="*/ 163962 w 166530"/>
                  <a:gd name="connsiteY8" fmla="*/ 108880 h 165534"/>
                  <a:gd name="connsiteX9" fmla="*/ 87072 w 166530"/>
                  <a:gd name="connsiteY9" fmla="*/ 165535 h 165534"/>
                  <a:gd name="connsiteX10" fmla="*/ 0 w 166530"/>
                  <a:gd name="connsiteY10" fmla="*/ 83144 h 165534"/>
                  <a:gd name="connsiteX11" fmla="*/ 121425 w 166530"/>
                  <a:gd name="connsiteY11" fmla="*/ 63914 h 165534"/>
                  <a:gd name="connsiteX12" fmla="*/ 84217 w 166530"/>
                  <a:gd name="connsiteY12" fmla="*/ 33088 h 165534"/>
                  <a:gd name="connsiteX13" fmla="*/ 47676 w 166530"/>
                  <a:gd name="connsiteY13" fmla="*/ 63914 h 165534"/>
                  <a:gd name="connsiteX14" fmla="*/ 121425 w 166530"/>
                  <a:gd name="connsiteY14" fmla="*/ 63914 h 165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66530" h="165534">
                    <a:moveTo>
                      <a:pt x="0" y="83144"/>
                    </a:moveTo>
                    <a:cubicBezTo>
                      <a:pt x="0" y="32805"/>
                      <a:pt x="33401" y="0"/>
                      <a:pt x="83932" y="0"/>
                    </a:cubicBezTo>
                    <a:cubicBezTo>
                      <a:pt x="132844" y="0"/>
                      <a:pt x="165960" y="30260"/>
                      <a:pt x="166531" y="77771"/>
                    </a:cubicBezTo>
                    <a:cubicBezTo>
                      <a:pt x="166531" y="82485"/>
                      <a:pt x="166246" y="87858"/>
                      <a:pt x="165294" y="92854"/>
                    </a:cubicBezTo>
                    <a:lnTo>
                      <a:pt x="46724" y="92854"/>
                    </a:lnTo>
                    <a:lnTo>
                      <a:pt x="46724" y="95022"/>
                    </a:lnTo>
                    <a:cubicBezTo>
                      <a:pt x="47676" y="118024"/>
                      <a:pt x="62616" y="131881"/>
                      <a:pt x="85169" y="131881"/>
                    </a:cubicBezTo>
                    <a:cubicBezTo>
                      <a:pt x="103249" y="131881"/>
                      <a:pt x="116001" y="124057"/>
                      <a:pt x="119807" y="108880"/>
                    </a:cubicBezTo>
                    <a:lnTo>
                      <a:pt x="163962" y="108880"/>
                    </a:lnTo>
                    <a:cubicBezTo>
                      <a:pt x="158918" y="140365"/>
                      <a:pt x="130560" y="165535"/>
                      <a:pt x="87072" y="165535"/>
                    </a:cubicBezTo>
                    <a:cubicBezTo>
                      <a:pt x="32735" y="165629"/>
                      <a:pt x="0" y="133201"/>
                      <a:pt x="0" y="83144"/>
                    </a:cubicBezTo>
                    <a:close/>
                    <a:moveTo>
                      <a:pt x="121425" y="63914"/>
                    </a:moveTo>
                    <a:cubicBezTo>
                      <a:pt x="118285" y="44117"/>
                      <a:pt x="104582" y="33088"/>
                      <a:pt x="84217" y="33088"/>
                    </a:cubicBezTo>
                    <a:cubicBezTo>
                      <a:pt x="64805" y="33088"/>
                      <a:pt x="50245" y="44777"/>
                      <a:pt x="47676" y="63914"/>
                    </a:cubicBezTo>
                    <a:lnTo>
                      <a:pt x="121425" y="63914"/>
                    </a:lnTo>
                    <a:close/>
                  </a:path>
                </a:pathLst>
              </a:custGeom>
              <a:solidFill>
                <a:srgbClr val="121A3D"/>
              </a:solidFill>
              <a:ln w="9498"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F6E2C126-38DF-0043-8C54-B9F4AE5E7AB3}"/>
                  </a:ext>
                </a:extLst>
              </p:cNvPr>
              <p:cNvSpPr/>
              <p:nvPr/>
            </p:nvSpPr>
            <p:spPr>
              <a:xfrm>
                <a:off x="3294963" y="6422062"/>
                <a:ext cx="99442" cy="161763"/>
              </a:xfrm>
              <a:custGeom>
                <a:avLst/>
                <a:gdLst>
                  <a:gd name="connsiteX0" fmla="*/ 99443 w 99442"/>
                  <a:gd name="connsiteY0" fmla="*/ 0 h 161763"/>
                  <a:gd name="connsiteX1" fmla="*/ 99443 w 99442"/>
                  <a:gd name="connsiteY1" fmla="*/ 40252 h 161763"/>
                  <a:gd name="connsiteX2" fmla="*/ 81648 w 99442"/>
                  <a:gd name="connsiteY2" fmla="*/ 40252 h 161763"/>
                  <a:gd name="connsiteX3" fmla="*/ 44821 w 99442"/>
                  <a:gd name="connsiteY3" fmla="*/ 82390 h 161763"/>
                  <a:gd name="connsiteX4" fmla="*/ 44821 w 99442"/>
                  <a:gd name="connsiteY4" fmla="*/ 161764 h 161763"/>
                  <a:gd name="connsiteX5" fmla="*/ 0 w 99442"/>
                  <a:gd name="connsiteY5" fmla="*/ 161764 h 161763"/>
                  <a:gd name="connsiteX6" fmla="*/ 0 w 99442"/>
                  <a:gd name="connsiteY6" fmla="*/ 0 h 161763"/>
                  <a:gd name="connsiteX7" fmla="*/ 40634 w 99442"/>
                  <a:gd name="connsiteY7" fmla="*/ 0 h 161763"/>
                  <a:gd name="connsiteX8" fmla="*/ 44726 w 99442"/>
                  <a:gd name="connsiteY8" fmla="*/ 24227 h 161763"/>
                  <a:gd name="connsiteX9" fmla="*/ 91735 w 99442"/>
                  <a:gd name="connsiteY9" fmla="*/ 0 h 161763"/>
                  <a:gd name="connsiteX10" fmla="*/ 99443 w 99442"/>
                  <a:gd name="connsiteY10" fmla="*/ 0 h 161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9442" h="161763">
                    <a:moveTo>
                      <a:pt x="99443" y="0"/>
                    </a:moveTo>
                    <a:lnTo>
                      <a:pt x="99443" y="40252"/>
                    </a:lnTo>
                    <a:lnTo>
                      <a:pt x="81648" y="40252"/>
                    </a:lnTo>
                    <a:cubicBezTo>
                      <a:pt x="54908" y="40252"/>
                      <a:pt x="44821" y="57881"/>
                      <a:pt x="44821" y="82390"/>
                    </a:cubicBezTo>
                    <a:lnTo>
                      <a:pt x="44821" y="161764"/>
                    </a:lnTo>
                    <a:lnTo>
                      <a:pt x="0" y="161764"/>
                    </a:lnTo>
                    <a:lnTo>
                      <a:pt x="0" y="0"/>
                    </a:lnTo>
                    <a:lnTo>
                      <a:pt x="40634" y="0"/>
                    </a:lnTo>
                    <a:lnTo>
                      <a:pt x="44726" y="24227"/>
                    </a:lnTo>
                    <a:cubicBezTo>
                      <a:pt x="53671" y="9710"/>
                      <a:pt x="66327" y="0"/>
                      <a:pt x="91735" y="0"/>
                    </a:cubicBezTo>
                    <a:lnTo>
                      <a:pt x="99443" y="0"/>
                    </a:lnTo>
                    <a:close/>
                  </a:path>
                </a:pathLst>
              </a:custGeom>
              <a:solidFill>
                <a:srgbClr val="121A3D"/>
              </a:solidFill>
              <a:ln w="9498"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09B4820C-A9AE-4740-8B1A-1326F974124F}"/>
                  </a:ext>
                </a:extLst>
              </p:cNvPr>
              <p:cNvSpPr/>
              <p:nvPr/>
            </p:nvSpPr>
            <p:spPr>
              <a:xfrm>
                <a:off x="3407062" y="6419891"/>
                <a:ext cx="152542" cy="166008"/>
              </a:xfrm>
              <a:custGeom>
                <a:avLst/>
                <a:gdLst>
                  <a:gd name="connsiteX0" fmla="*/ 42727 w 152542"/>
                  <a:gd name="connsiteY0" fmla="*/ 110202 h 166008"/>
                  <a:gd name="connsiteX1" fmla="*/ 78603 w 152542"/>
                  <a:gd name="connsiteY1" fmla="*/ 134146 h 166008"/>
                  <a:gd name="connsiteX2" fmla="*/ 108769 w 152542"/>
                  <a:gd name="connsiteY2" fmla="*/ 116801 h 166008"/>
                  <a:gd name="connsiteX3" fmla="*/ 71275 w 152542"/>
                  <a:gd name="connsiteY3" fmla="*/ 99173 h 166008"/>
                  <a:gd name="connsiteX4" fmla="*/ 3616 w 152542"/>
                  <a:gd name="connsiteY4" fmla="*/ 52887 h 166008"/>
                  <a:gd name="connsiteX5" fmla="*/ 73845 w 152542"/>
                  <a:gd name="connsiteY5" fmla="*/ 3 h 166008"/>
                  <a:gd name="connsiteX6" fmla="*/ 150068 w 152542"/>
                  <a:gd name="connsiteY6" fmla="*/ 52227 h 166008"/>
                  <a:gd name="connsiteX7" fmla="*/ 107151 w 152542"/>
                  <a:gd name="connsiteY7" fmla="*/ 52227 h 166008"/>
                  <a:gd name="connsiteX8" fmla="*/ 75367 w 152542"/>
                  <a:gd name="connsiteY8" fmla="*/ 31488 h 166008"/>
                  <a:gd name="connsiteX9" fmla="*/ 46438 w 152542"/>
                  <a:gd name="connsiteY9" fmla="*/ 48174 h 166008"/>
                  <a:gd name="connsiteX10" fmla="*/ 83932 w 152542"/>
                  <a:gd name="connsiteY10" fmla="*/ 64576 h 166008"/>
                  <a:gd name="connsiteX11" fmla="*/ 152542 w 152542"/>
                  <a:gd name="connsiteY11" fmla="*/ 113407 h 166008"/>
                  <a:gd name="connsiteX12" fmla="*/ 78222 w 152542"/>
                  <a:gd name="connsiteY12" fmla="*/ 166009 h 166008"/>
                  <a:gd name="connsiteX13" fmla="*/ 0 w 152542"/>
                  <a:gd name="connsiteY13" fmla="*/ 110296 h 166008"/>
                  <a:gd name="connsiteX14" fmla="*/ 42727 w 152542"/>
                  <a:gd name="connsiteY14" fmla="*/ 110296 h 166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2542" h="166008">
                    <a:moveTo>
                      <a:pt x="42727" y="110202"/>
                    </a:moveTo>
                    <a:cubicBezTo>
                      <a:pt x="44345" y="124342"/>
                      <a:pt x="56716" y="134146"/>
                      <a:pt x="78603" y="134146"/>
                    </a:cubicBezTo>
                    <a:cubicBezTo>
                      <a:pt x="97349" y="134146"/>
                      <a:pt x="108769" y="128113"/>
                      <a:pt x="108769" y="116801"/>
                    </a:cubicBezTo>
                    <a:cubicBezTo>
                      <a:pt x="108769" y="103603"/>
                      <a:pt x="97635" y="102661"/>
                      <a:pt x="71275" y="99173"/>
                    </a:cubicBezTo>
                    <a:cubicBezTo>
                      <a:pt x="33116" y="94742"/>
                      <a:pt x="3616" y="86258"/>
                      <a:pt x="3616" y="52887"/>
                    </a:cubicBezTo>
                    <a:cubicBezTo>
                      <a:pt x="3616" y="20742"/>
                      <a:pt x="31879" y="-280"/>
                      <a:pt x="73845" y="3"/>
                    </a:cubicBezTo>
                    <a:cubicBezTo>
                      <a:pt x="117714" y="3"/>
                      <a:pt x="147880" y="19233"/>
                      <a:pt x="150068" y="52227"/>
                    </a:cubicBezTo>
                    <a:lnTo>
                      <a:pt x="107151" y="52227"/>
                    </a:lnTo>
                    <a:cubicBezTo>
                      <a:pt x="105914" y="39313"/>
                      <a:pt x="93448" y="31488"/>
                      <a:pt x="75367" y="31488"/>
                    </a:cubicBezTo>
                    <a:cubicBezTo>
                      <a:pt x="57858" y="31488"/>
                      <a:pt x="46438" y="37804"/>
                      <a:pt x="46438" y="48174"/>
                    </a:cubicBezTo>
                    <a:cubicBezTo>
                      <a:pt x="46438" y="60429"/>
                      <a:pt x="60427" y="61748"/>
                      <a:pt x="83932" y="64576"/>
                    </a:cubicBezTo>
                    <a:cubicBezTo>
                      <a:pt x="121425" y="68347"/>
                      <a:pt x="152542" y="76831"/>
                      <a:pt x="152542" y="113407"/>
                    </a:cubicBezTo>
                    <a:cubicBezTo>
                      <a:pt x="152542" y="145553"/>
                      <a:pt x="121996" y="166009"/>
                      <a:pt x="78222" y="166009"/>
                    </a:cubicBezTo>
                    <a:cubicBezTo>
                      <a:pt x="32735" y="166009"/>
                      <a:pt x="1903" y="144893"/>
                      <a:pt x="0" y="110296"/>
                    </a:cubicBezTo>
                    <a:lnTo>
                      <a:pt x="42727" y="110296"/>
                    </a:lnTo>
                    <a:close/>
                  </a:path>
                </a:pathLst>
              </a:custGeom>
              <a:solidFill>
                <a:srgbClr val="121A3D"/>
              </a:solidFill>
              <a:ln w="949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3539616344"/>
      </p:ext>
    </p:extLst>
  </p:cSld>
  <p:clrMapOvr>
    <a:masterClrMapping/>
  </p:clrMapOvr>
  <p:extLst>
    <p:ext uri="{DCECCB84-F9BA-43D5-87BE-67443E8EF086}">
      <p15:sldGuideLst xmlns:p15="http://schemas.microsoft.com/office/powerpoint/2012/main">
        <p15:guide id="1" orient="horz" pos="4080" userDrawn="1">
          <p15:clr>
            <a:srgbClr val="FBAE40"/>
          </p15:clr>
        </p15:guide>
        <p15:guide id="2" orient="horz" pos="3528" userDrawn="1">
          <p15:clr>
            <a:srgbClr val="FBAE40"/>
          </p15:clr>
        </p15:guide>
        <p15:guide id="3" orient="horz" pos="1284"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Thank you/End slide: v1">
    <p:bg>
      <p:bgPr>
        <a:solidFill>
          <a:srgbClr val="121A3C"/>
        </a:solidFill>
        <a:effectLst/>
      </p:bgPr>
    </p:bg>
    <p:spTree>
      <p:nvGrpSpPr>
        <p:cNvPr id="1" name=""/>
        <p:cNvGrpSpPr/>
        <p:nvPr/>
      </p:nvGrpSpPr>
      <p:grpSpPr>
        <a:xfrm>
          <a:off x="0" y="0"/>
          <a:ext cx="0" cy="0"/>
          <a:chOff x="0" y="0"/>
          <a:chExt cx="0" cy="0"/>
        </a:xfrm>
      </p:grpSpPr>
      <p:grpSp>
        <p:nvGrpSpPr>
          <p:cNvPr id="7" name="Graphic 4">
            <a:extLst>
              <a:ext uri="{FF2B5EF4-FFF2-40B4-BE49-F238E27FC236}">
                <a16:creationId xmlns:a16="http://schemas.microsoft.com/office/drawing/2014/main" id="{E1CDCD71-B006-4E42-8BD3-4364CE856497}"/>
              </a:ext>
            </a:extLst>
          </p:cNvPr>
          <p:cNvGrpSpPr/>
          <p:nvPr userDrawn="1"/>
        </p:nvGrpSpPr>
        <p:grpSpPr>
          <a:xfrm>
            <a:off x="475727" y="5968209"/>
            <a:ext cx="2585413" cy="404185"/>
            <a:chOff x="9140641" y="465680"/>
            <a:chExt cx="2585413" cy="404185"/>
          </a:xfrm>
        </p:grpSpPr>
        <p:grpSp>
          <p:nvGrpSpPr>
            <p:cNvPr id="9" name="Graphic 4">
              <a:extLst>
                <a:ext uri="{FF2B5EF4-FFF2-40B4-BE49-F238E27FC236}">
                  <a16:creationId xmlns:a16="http://schemas.microsoft.com/office/drawing/2014/main" id="{2E6C12E3-0950-CB42-9BC5-ED136F748707}"/>
                </a:ext>
              </a:extLst>
            </p:cNvPr>
            <p:cNvGrpSpPr/>
            <p:nvPr/>
          </p:nvGrpSpPr>
          <p:grpSpPr>
            <a:xfrm>
              <a:off x="9140641" y="465680"/>
              <a:ext cx="502489" cy="404185"/>
              <a:chOff x="9140641" y="465680"/>
              <a:chExt cx="502489" cy="404185"/>
            </a:xfrm>
          </p:grpSpPr>
          <p:sp>
            <p:nvSpPr>
              <p:cNvPr id="26" name="Freeform 25">
                <a:extLst>
                  <a:ext uri="{FF2B5EF4-FFF2-40B4-BE49-F238E27FC236}">
                    <a16:creationId xmlns:a16="http://schemas.microsoft.com/office/drawing/2014/main" id="{EB079E17-F0F6-B646-8FB8-5112DB20F713}"/>
                  </a:ext>
                </a:extLst>
              </p:cNvPr>
              <p:cNvSpPr/>
              <p:nvPr/>
            </p:nvSpPr>
            <p:spPr>
              <a:xfrm>
                <a:off x="9393318" y="465680"/>
                <a:ext cx="249813" cy="404023"/>
              </a:xfrm>
              <a:custGeom>
                <a:avLst/>
                <a:gdLst>
                  <a:gd name="connsiteX0" fmla="*/ 158281 w 249813"/>
                  <a:gd name="connsiteY0" fmla="*/ 202012 h 404023"/>
                  <a:gd name="connsiteX1" fmla="*/ 0 w 249813"/>
                  <a:gd name="connsiteY1" fmla="*/ 5105 h 404023"/>
                  <a:gd name="connsiteX2" fmla="*/ 45807 w 249813"/>
                  <a:gd name="connsiteY2" fmla="*/ 0 h 404023"/>
                  <a:gd name="connsiteX3" fmla="*/ 249813 w 249813"/>
                  <a:gd name="connsiteY3" fmla="*/ 202093 h 404023"/>
                  <a:gd name="connsiteX4" fmla="*/ 45807 w 249813"/>
                  <a:gd name="connsiteY4" fmla="*/ 404023 h 404023"/>
                  <a:gd name="connsiteX5" fmla="*/ 0 w 249813"/>
                  <a:gd name="connsiteY5" fmla="*/ 398918 h 404023"/>
                  <a:gd name="connsiteX6" fmla="*/ 158281 w 249813"/>
                  <a:gd name="connsiteY6" fmla="*/ 202012 h 4040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023">
                    <a:moveTo>
                      <a:pt x="158281" y="202012"/>
                    </a:moveTo>
                    <a:cubicBezTo>
                      <a:pt x="158281" y="106151"/>
                      <a:pt x="90551" y="25687"/>
                      <a:pt x="0" y="5105"/>
                    </a:cubicBezTo>
                    <a:cubicBezTo>
                      <a:pt x="14724" y="1783"/>
                      <a:pt x="30020" y="0"/>
                      <a:pt x="45807" y="0"/>
                    </a:cubicBezTo>
                    <a:cubicBezTo>
                      <a:pt x="158444" y="0"/>
                      <a:pt x="249813" y="90431"/>
                      <a:pt x="249813" y="202093"/>
                    </a:cubicBezTo>
                    <a:cubicBezTo>
                      <a:pt x="249813" y="313754"/>
                      <a:pt x="158444" y="404023"/>
                      <a:pt x="45807" y="404023"/>
                    </a:cubicBezTo>
                    <a:cubicBezTo>
                      <a:pt x="30020" y="404023"/>
                      <a:pt x="14724" y="402241"/>
                      <a:pt x="0" y="398918"/>
                    </a:cubicBezTo>
                    <a:cubicBezTo>
                      <a:pt x="90551" y="378336"/>
                      <a:pt x="158281" y="297791"/>
                      <a:pt x="158281" y="202012"/>
                    </a:cubicBezTo>
                  </a:path>
                </a:pathLst>
              </a:custGeom>
              <a:solidFill>
                <a:srgbClr val="FFFFFF"/>
              </a:solidFill>
              <a:ln w="8157"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DD0943E5-6A7C-9E4E-9A0C-AE482925CF65}"/>
                  </a:ext>
                </a:extLst>
              </p:cNvPr>
              <p:cNvSpPr/>
              <p:nvPr/>
            </p:nvSpPr>
            <p:spPr>
              <a:xfrm>
                <a:off x="9140641" y="465680"/>
                <a:ext cx="249813" cy="404185"/>
              </a:xfrm>
              <a:custGeom>
                <a:avLst/>
                <a:gdLst>
                  <a:gd name="connsiteX0" fmla="*/ 91533 w 249813"/>
                  <a:gd name="connsiteY0" fmla="*/ 202012 h 404185"/>
                  <a:gd name="connsiteX1" fmla="*/ 249813 w 249813"/>
                  <a:gd name="connsiteY1" fmla="*/ 5105 h 404185"/>
                  <a:gd name="connsiteX2" fmla="*/ 204006 w 249813"/>
                  <a:gd name="connsiteY2" fmla="*/ 0 h 404185"/>
                  <a:gd name="connsiteX3" fmla="*/ 0 w 249813"/>
                  <a:gd name="connsiteY3" fmla="*/ 202093 h 404185"/>
                  <a:gd name="connsiteX4" fmla="*/ 204006 w 249813"/>
                  <a:gd name="connsiteY4" fmla="*/ 404185 h 404185"/>
                  <a:gd name="connsiteX5" fmla="*/ 249813 w 249813"/>
                  <a:gd name="connsiteY5" fmla="*/ 399080 h 404185"/>
                  <a:gd name="connsiteX6" fmla="*/ 91533 w 249813"/>
                  <a:gd name="connsiteY6" fmla="*/ 202012 h 4041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185">
                    <a:moveTo>
                      <a:pt x="91533" y="202012"/>
                    </a:moveTo>
                    <a:cubicBezTo>
                      <a:pt x="91533" y="106151"/>
                      <a:pt x="159262" y="25687"/>
                      <a:pt x="249813" y="5105"/>
                    </a:cubicBezTo>
                    <a:cubicBezTo>
                      <a:pt x="235090" y="1783"/>
                      <a:pt x="219793" y="0"/>
                      <a:pt x="204006" y="0"/>
                    </a:cubicBezTo>
                    <a:cubicBezTo>
                      <a:pt x="91369" y="0"/>
                      <a:pt x="0" y="90431"/>
                      <a:pt x="0" y="202093"/>
                    </a:cubicBezTo>
                    <a:cubicBezTo>
                      <a:pt x="0" y="313754"/>
                      <a:pt x="91287" y="404185"/>
                      <a:pt x="204006" y="404185"/>
                    </a:cubicBezTo>
                    <a:cubicBezTo>
                      <a:pt x="219793" y="404185"/>
                      <a:pt x="235090" y="402403"/>
                      <a:pt x="249813" y="399080"/>
                    </a:cubicBezTo>
                    <a:cubicBezTo>
                      <a:pt x="159262" y="378336"/>
                      <a:pt x="91533" y="297791"/>
                      <a:pt x="91533" y="202012"/>
                    </a:cubicBezTo>
                  </a:path>
                </a:pathLst>
              </a:custGeom>
              <a:solidFill>
                <a:srgbClr val="2C88DD"/>
              </a:solidFill>
              <a:ln w="8157" cap="flat">
                <a:noFill/>
                <a:prstDash val="solid"/>
                <a:miter/>
              </a:ln>
            </p:spPr>
            <p:txBody>
              <a:bodyPr rtlCol="0" anchor="ctr"/>
              <a:lstStyle/>
              <a:p>
                <a:endParaRPr lang="en-US"/>
              </a:p>
            </p:txBody>
          </p:sp>
        </p:grpSp>
        <p:grpSp>
          <p:nvGrpSpPr>
            <p:cNvPr id="12" name="Graphic 4">
              <a:extLst>
                <a:ext uri="{FF2B5EF4-FFF2-40B4-BE49-F238E27FC236}">
                  <a16:creationId xmlns:a16="http://schemas.microsoft.com/office/drawing/2014/main" id="{1933D9D8-4383-1048-B245-218DF3A6F138}"/>
                </a:ext>
              </a:extLst>
            </p:cNvPr>
            <p:cNvGrpSpPr/>
            <p:nvPr/>
          </p:nvGrpSpPr>
          <p:grpSpPr>
            <a:xfrm>
              <a:off x="9791923" y="571102"/>
              <a:ext cx="528994" cy="192774"/>
              <a:chOff x="9791923" y="571102"/>
              <a:chExt cx="528994" cy="192774"/>
            </a:xfrm>
            <a:solidFill>
              <a:srgbClr val="FFFFFF"/>
            </a:solidFill>
          </p:grpSpPr>
          <p:sp>
            <p:nvSpPr>
              <p:cNvPr id="23" name="Freeform 22">
                <a:extLst>
                  <a:ext uri="{FF2B5EF4-FFF2-40B4-BE49-F238E27FC236}">
                    <a16:creationId xmlns:a16="http://schemas.microsoft.com/office/drawing/2014/main" id="{5A4F0C0E-8075-EC4E-AC6A-5EB619961121}"/>
                  </a:ext>
                </a:extLst>
              </p:cNvPr>
              <p:cNvSpPr/>
              <p:nvPr/>
            </p:nvSpPr>
            <p:spPr>
              <a:xfrm>
                <a:off x="9791923" y="572723"/>
                <a:ext cx="158689" cy="189451"/>
              </a:xfrm>
              <a:custGeom>
                <a:avLst/>
                <a:gdLst>
                  <a:gd name="connsiteX0" fmla="*/ 0 w 158689"/>
                  <a:gd name="connsiteY0" fmla="*/ 189452 h 189451"/>
                  <a:gd name="connsiteX1" fmla="*/ 0 w 158689"/>
                  <a:gd name="connsiteY1" fmla="*/ 0 h 189451"/>
                  <a:gd name="connsiteX2" fmla="*/ 37137 w 158689"/>
                  <a:gd name="connsiteY2" fmla="*/ 0 h 189451"/>
                  <a:gd name="connsiteX3" fmla="*/ 118281 w 158689"/>
                  <a:gd name="connsiteY3" fmla="*/ 119359 h 189451"/>
                  <a:gd name="connsiteX4" fmla="*/ 118281 w 158689"/>
                  <a:gd name="connsiteY4" fmla="*/ 0 h 189451"/>
                  <a:gd name="connsiteX5" fmla="*/ 158690 w 158689"/>
                  <a:gd name="connsiteY5" fmla="*/ 0 h 189451"/>
                  <a:gd name="connsiteX6" fmla="*/ 158690 w 158689"/>
                  <a:gd name="connsiteY6" fmla="*/ 189452 h 189451"/>
                  <a:gd name="connsiteX7" fmla="*/ 121226 w 158689"/>
                  <a:gd name="connsiteY7" fmla="*/ 189452 h 189451"/>
                  <a:gd name="connsiteX8" fmla="*/ 40081 w 158689"/>
                  <a:gd name="connsiteY8" fmla="*/ 70092 h 189451"/>
                  <a:gd name="connsiteX9" fmla="*/ 40081 w 158689"/>
                  <a:gd name="connsiteY9" fmla="*/ 189452 h 189451"/>
                  <a:gd name="connsiteX10" fmla="*/ 0 w 158689"/>
                  <a:gd name="connsiteY10" fmla="*/ 189452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689" h="189451">
                    <a:moveTo>
                      <a:pt x="0" y="189452"/>
                    </a:moveTo>
                    <a:lnTo>
                      <a:pt x="0" y="0"/>
                    </a:lnTo>
                    <a:lnTo>
                      <a:pt x="37137" y="0"/>
                    </a:lnTo>
                    <a:lnTo>
                      <a:pt x="118281" y="119359"/>
                    </a:lnTo>
                    <a:lnTo>
                      <a:pt x="118281" y="0"/>
                    </a:lnTo>
                    <a:lnTo>
                      <a:pt x="158690" y="0"/>
                    </a:lnTo>
                    <a:lnTo>
                      <a:pt x="158690" y="189452"/>
                    </a:lnTo>
                    <a:lnTo>
                      <a:pt x="121226" y="189452"/>
                    </a:lnTo>
                    <a:lnTo>
                      <a:pt x="40081" y="70092"/>
                    </a:lnTo>
                    <a:lnTo>
                      <a:pt x="40081" y="189452"/>
                    </a:lnTo>
                    <a:lnTo>
                      <a:pt x="0" y="189452"/>
                    </a:lnTo>
                    <a:close/>
                  </a:path>
                </a:pathLst>
              </a:custGeom>
              <a:solidFill>
                <a:srgbClr val="FFFFFF"/>
              </a:solidFill>
              <a:ln w="8157"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0C067017-AAE3-CE4C-8BCE-8C1411FB3B61}"/>
                  </a:ext>
                </a:extLst>
              </p:cNvPr>
              <p:cNvSpPr/>
              <p:nvPr/>
            </p:nvSpPr>
            <p:spPr>
              <a:xfrm>
                <a:off x="9984314" y="572723"/>
                <a:ext cx="157953" cy="189451"/>
              </a:xfrm>
              <a:custGeom>
                <a:avLst/>
                <a:gdLst>
                  <a:gd name="connsiteX0" fmla="*/ 0 w 157953"/>
                  <a:gd name="connsiteY0" fmla="*/ 0 h 189451"/>
                  <a:gd name="connsiteX1" fmla="*/ 40981 w 157953"/>
                  <a:gd name="connsiteY1" fmla="*/ 0 h 189451"/>
                  <a:gd name="connsiteX2" fmla="*/ 40981 w 157953"/>
                  <a:gd name="connsiteY2" fmla="*/ 76089 h 189451"/>
                  <a:gd name="connsiteX3" fmla="*/ 116972 w 157953"/>
                  <a:gd name="connsiteY3" fmla="*/ 76089 h 189451"/>
                  <a:gd name="connsiteX4" fmla="*/ 116972 w 157953"/>
                  <a:gd name="connsiteY4" fmla="*/ 0 h 189451"/>
                  <a:gd name="connsiteX5" fmla="*/ 157953 w 157953"/>
                  <a:gd name="connsiteY5" fmla="*/ 0 h 189451"/>
                  <a:gd name="connsiteX6" fmla="*/ 157953 w 157953"/>
                  <a:gd name="connsiteY6" fmla="*/ 189452 h 189451"/>
                  <a:gd name="connsiteX7" fmla="*/ 116972 w 157953"/>
                  <a:gd name="connsiteY7" fmla="*/ 189452 h 189451"/>
                  <a:gd name="connsiteX8" fmla="*/ 116972 w 157953"/>
                  <a:gd name="connsiteY8" fmla="*/ 111256 h 189451"/>
                  <a:gd name="connsiteX9" fmla="*/ 40981 w 157953"/>
                  <a:gd name="connsiteY9" fmla="*/ 111256 h 189451"/>
                  <a:gd name="connsiteX10" fmla="*/ 40981 w 157953"/>
                  <a:gd name="connsiteY10" fmla="*/ 189452 h 189451"/>
                  <a:gd name="connsiteX11" fmla="*/ 0 w 157953"/>
                  <a:gd name="connsiteY11" fmla="*/ 189452 h 189451"/>
                  <a:gd name="connsiteX12" fmla="*/ 0 w 157953"/>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953" h="189451">
                    <a:moveTo>
                      <a:pt x="0" y="0"/>
                    </a:moveTo>
                    <a:lnTo>
                      <a:pt x="40981" y="0"/>
                    </a:lnTo>
                    <a:lnTo>
                      <a:pt x="40981" y="76089"/>
                    </a:lnTo>
                    <a:lnTo>
                      <a:pt x="116972" y="76089"/>
                    </a:lnTo>
                    <a:lnTo>
                      <a:pt x="116972" y="0"/>
                    </a:lnTo>
                    <a:lnTo>
                      <a:pt x="157953" y="0"/>
                    </a:lnTo>
                    <a:lnTo>
                      <a:pt x="157953" y="189452"/>
                    </a:lnTo>
                    <a:lnTo>
                      <a:pt x="116972" y="189452"/>
                    </a:lnTo>
                    <a:lnTo>
                      <a:pt x="116972" y="111256"/>
                    </a:lnTo>
                    <a:lnTo>
                      <a:pt x="40981" y="111256"/>
                    </a:lnTo>
                    <a:lnTo>
                      <a:pt x="40981"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6262CB57-8072-CD42-A29F-26C4308A339D}"/>
                  </a:ext>
                </a:extLst>
              </p:cNvPr>
              <p:cNvSpPr/>
              <p:nvPr/>
            </p:nvSpPr>
            <p:spPr>
              <a:xfrm>
                <a:off x="10167052" y="571102"/>
                <a:ext cx="153864" cy="192774"/>
              </a:xfrm>
              <a:custGeom>
                <a:avLst/>
                <a:gdLst>
                  <a:gd name="connsiteX0" fmla="*/ 40163 w 153864"/>
                  <a:gd name="connsiteY0" fmla="*/ 129407 h 192774"/>
                  <a:gd name="connsiteX1" fmla="*/ 79754 w 153864"/>
                  <a:gd name="connsiteY1" fmla="*/ 160523 h 192774"/>
                  <a:gd name="connsiteX2" fmla="*/ 112555 w 153864"/>
                  <a:gd name="connsiteY2" fmla="*/ 137511 h 192774"/>
                  <a:gd name="connsiteX3" fmla="*/ 65030 w 153864"/>
                  <a:gd name="connsiteY3" fmla="*/ 112067 h 192774"/>
                  <a:gd name="connsiteX4" fmla="*/ 4335 w 153864"/>
                  <a:gd name="connsiteY4" fmla="*/ 57370 h 192774"/>
                  <a:gd name="connsiteX5" fmla="*/ 75664 w 153864"/>
                  <a:gd name="connsiteY5" fmla="*/ 0 h 192774"/>
                  <a:gd name="connsiteX6" fmla="*/ 150019 w 153864"/>
                  <a:gd name="connsiteY6" fmla="*/ 59558 h 192774"/>
                  <a:gd name="connsiteX7" fmla="*/ 109856 w 153864"/>
                  <a:gd name="connsiteY7" fmla="*/ 59558 h 192774"/>
                  <a:gd name="connsiteX8" fmla="*/ 75664 w 153864"/>
                  <a:gd name="connsiteY8" fmla="*/ 32494 h 192774"/>
                  <a:gd name="connsiteX9" fmla="*/ 45644 w 153864"/>
                  <a:gd name="connsiteY9" fmla="*/ 54453 h 192774"/>
                  <a:gd name="connsiteX10" fmla="*/ 92351 w 153864"/>
                  <a:gd name="connsiteY10" fmla="*/ 79087 h 192774"/>
                  <a:gd name="connsiteX11" fmla="*/ 153863 w 153864"/>
                  <a:gd name="connsiteY11" fmla="*/ 132973 h 192774"/>
                  <a:gd name="connsiteX12" fmla="*/ 79263 w 153864"/>
                  <a:gd name="connsiteY12" fmla="*/ 192774 h 192774"/>
                  <a:gd name="connsiteX13" fmla="*/ 0 w 153864"/>
                  <a:gd name="connsiteY13" fmla="*/ 128921 h 192774"/>
                  <a:gd name="connsiteX14" fmla="*/ 40163 w 153864"/>
                  <a:gd name="connsiteY14" fmla="*/ 129407 h 192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864" h="192774">
                    <a:moveTo>
                      <a:pt x="40163" y="129407"/>
                    </a:moveTo>
                    <a:cubicBezTo>
                      <a:pt x="41554" y="147802"/>
                      <a:pt x="56277" y="160523"/>
                      <a:pt x="79754" y="160523"/>
                    </a:cubicBezTo>
                    <a:cubicBezTo>
                      <a:pt x="98568" y="160523"/>
                      <a:pt x="112555" y="152420"/>
                      <a:pt x="112555" y="137511"/>
                    </a:cubicBezTo>
                    <a:cubicBezTo>
                      <a:pt x="112555" y="121547"/>
                      <a:pt x="97013" y="118306"/>
                      <a:pt x="65030" y="112067"/>
                    </a:cubicBezTo>
                    <a:cubicBezTo>
                      <a:pt x="32801" y="106151"/>
                      <a:pt x="4335" y="95860"/>
                      <a:pt x="4335" y="57370"/>
                    </a:cubicBezTo>
                    <a:cubicBezTo>
                      <a:pt x="4335" y="23823"/>
                      <a:pt x="32474" y="0"/>
                      <a:pt x="75664" y="0"/>
                    </a:cubicBezTo>
                    <a:cubicBezTo>
                      <a:pt x="120735" y="0"/>
                      <a:pt x="149446" y="23256"/>
                      <a:pt x="150019" y="59558"/>
                    </a:cubicBezTo>
                    <a:lnTo>
                      <a:pt x="109856" y="59558"/>
                    </a:lnTo>
                    <a:cubicBezTo>
                      <a:pt x="107974" y="43595"/>
                      <a:pt x="95623" y="32494"/>
                      <a:pt x="75664" y="32494"/>
                    </a:cubicBezTo>
                    <a:cubicBezTo>
                      <a:pt x="58159" y="32494"/>
                      <a:pt x="45644" y="39786"/>
                      <a:pt x="45644" y="54453"/>
                    </a:cubicBezTo>
                    <a:cubicBezTo>
                      <a:pt x="45644" y="69849"/>
                      <a:pt x="60695" y="73090"/>
                      <a:pt x="92351" y="79087"/>
                    </a:cubicBezTo>
                    <a:cubicBezTo>
                      <a:pt x="125152" y="85002"/>
                      <a:pt x="154109" y="94807"/>
                      <a:pt x="153863" y="132973"/>
                    </a:cubicBezTo>
                    <a:cubicBezTo>
                      <a:pt x="153618" y="168465"/>
                      <a:pt x="124089" y="192774"/>
                      <a:pt x="79263" y="192774"/>
                    </a:cubicBezTo>
                    <a:cubicBezTo>
                      <a:pt x="30593" y="192774"/>
                      <a:pt x="327" y="167330"/>
                      <a:pt x="0" y="128921"/>
                    </a:cubicBezTo>
                    <a:lnTo>
                      <a:pt x="40163" y="129407"/>
                    </a:lnTo>
                    <a:close/>
                  </a:path>
                </a:pathLst>
              </a:custGeom>
              <a:solidFill>
                <a:srgbClr val="FFFFFF"/>
              </a:solidFill>
              <a:ln w="8157" cap="flat">
                <a:noFill/>
                <a:prstDash val="solid"/>
                <a:miter/>
              </a:ln>
            </p:spPr>
            <p:txBody>
              <a:bodyPr rtlCol="0" anchor="ctr"/>
              <a:lstStyle/>
              <a:p>
                <a:endParaRPr lang="en-US"/>
              </a:p>
            </p:txBody>
          </p:sp>
        </p:grpSp>
        <p:grpSp>
          <p:nvGrpSpPr>
            <p:cNvPr id="13" name="Graphic 4">
              <a:extLst>
                <a:ext uri="{FF2B5EF4-FFF2-40B4-BE49-F238E27FC236}">
                  <a16:creationId xmlns:a16="http://schemas.microsoft.com/office/drawing/2014/main" id="{C305B2E3-5D4A-9F4D-AE0E-9E26920D8A44}"/>
                </a:ext>
              </a:extLst>
            </p:cNvPr>
            <p:cNvGrpSpPr/>
            <p:nvPr/>
          </p:nvGrpSpPr>
          <p:grpSpPr>
            <a:xfrm>
              <a:off x="10401242" y="572723"/>
              <a:ext cx="1324812" cy="243580"/>
              <a:chOff x="10401242" y="572723"/>
              <a:chExt cx="1324812" cy="243580"/>
            </a:xfrm>
            <a:solidFill>
              <a:srgbClr val="FFFFFF"/>
            </a:solidFill>
          </p:grpSpPr>
          <p:sp>
            <p:nvSpPr>
              <p:cNvPr id="14" name="Freeform 13">
                <a:extLst>
                  <a:ext uri="{FF2B5EF4-FFF2-40B4-BE49-F238E27FC236}">
                    <a16:creationId xmlns:a16="http://schemas.microsoft.com/office/drawing/2014/main" id="{CE79A778-ED59-2B43-A01F-0255FAD088DB}"/>
                  </a:ext>
                </a:extLst>
              </p:cNvPr>
              <p:cNvSpPr/>
              <p:nvPr/>
            </p:nvSpPr>
            <p:spPr>
              <a:xfrm>
                <a:off x="10401242" y="572723"/>
                <a:ext cx="131368" cy="189451"/>
              </a:xfrm>
              <a:custGeom>
                <a:avLst/>
                <a:gdLst>
                  <a:gd name="connsiteX0" fmla="*/ 0 w 131368"/>
                  <a:gd name="connsiteY0" fmla="*/ 0 h 189451"/>
                  <a:gd name="connsiteX1" fmla="*/ 128424 w 131368"/>
                  <a:gd name="connsiteY1" fmla="*/ 0 h 189451"/>
                  <a:gd name="connsiteX2" fmla="*/ 128424 w 131368"/>
                  <a:gd name="connsiteY2" fmla="*/ 34925 h 189451"/>
                  <a:gd name="connsiteX3" fmla="*/ 40981 w 131368"/>
                  <a:gd name="connsiteY3" fmla="*/ 34925 h 189451"/>
                  <a:gd name="connsiteX4" fmla="*/ 40981 w 131368"/>
                  <a:gd name="connsiteY4" fmla="*/ 77385 h 189451"/>
                  <a:gd name="connsiteX5" fmla="*/ 111983 w 131368"/>
                  <a:gd name="connsiteY5" fmla="*/ 77385 h 189451"/>
                  <a:gd name="connsiteX6" fmla="*/ 111983 w 131368"/>
                  <a:gd name="connsiteY6" fmla="*/ 110689 h 189451"/>
                  <a:gd name="connsiteX7" fmla="*/ 40981 w 131368"/>
                  <a:gd name="connsiteY7" fmla="*/ 110689 h 189451"/>
                  <a:gd name="connsiteX8" fmla="*/ 40981 w 131368"/>
                  <a:gd name="connsiteY8" fmla="*/ 154527 h 189451"/>
                  <a:gd name="connsiteX9" fmla="*/ 131369 w 131368"/>
                  <a:gd name="connsiteY9" fmla="*/ 154527 h 189451"/>
                  <a:gd name="connsiteX10" fmla="*/ 131369 w 131368"/>
                  <a:gd name="connsiteY10" fmla="*/ 189452 h 189451"/>
                  <a:gd name="connsiteX11" fmla="*/ 0 w 131368"/>
                  <a:gd name="connsiteY11" fmla="*/ 189452 h 189451"/>
                  <a:gd name="connsiteX12" fmla="*/ 0 w 131368"/>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1368" h="189451">
                    <a:moveTo>
                      <a:pt x="0" y="0"/>
                    </a:moveTo>
                    <a:lnTo>
                      <a:pt x="128424" y="0"/>
                    </a:lnTo>
                    <a:lnTo>
                      <a:pt x="128424" y="34925"/>
                    </a:lnTo>
                    <a:lnTo>
                      <a:pt x="40981" y="34925"/>
                    </a:lnTo>
                    <a:lnTo>
                      <a:pt x="40981" y="77385"/>
                    </a:lnTo>
                    <a:lnTo>
                      <a:pt x="111983" y="77385"/>
                    </a:lnTo>
                    <a:lnTo>
                      <a:pt x="111983" y="110689"/>
                    </a:lnTo>
                    <a:lnTo>
                      <a:pt x="40981" y="110689"/>
                    </a:lnTo>
                    <a:lnTo>
                      <a:pt x="40981" y="154527"/>
                    </a:lnTo>
                    <a:lnTo>
                      <a:pt x="131369" y="154527"/>
                    </a:lnTo>
                    <a:lnTo>
                      <a:pt x="131369"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C3584F11-75A9-0D42-97C6-9283FAE21379}"/>
                  </a:ext>
                </a:extLst>
              </p:cNvPr>
              <p:cNvSpPr/>
              <p:nvPr/>
            </p:nvSpPr>
            <p:spPr>
              <a:xfrm>
                <a:off x="10556414" y="621416"/>
                <a:ext cx="219956" cy="140758"/>
              </a:xfrm>
              <a:custGeom>
                <a:avLst/>
                <a:gdLst>
                  <a:gd name="connsiteX0" fmla="*/ 219957 w 219956"/>
                  <a:gd name="connsiteY0" fmla="*/ 60943 h 140758"/>
                  <a:gd name="connsiteX1" fmla="*/ 219957 w 219956"/>
                  <a:gd name="connsiteY1" fmla="*/ 140759 h 140758"/>
                  <a:gd name="connsiteX2" fmla="*/ 181430 w 219956"/>
                  <a:gd name="connsiteY2" fmla="*/ 140759 h 140758"/>
                  <a:gd name="connsiteX3" fmla="*/ 181430 w 219956"/>
                  <a:gd name="connsiteY3" fmla="*/ 63130 h 140758"/>
                  <a:gd name="connsiteX4" fmla="*/ 157135 w 219956"/>
                  <a:gd name="connsiteY4" fmla="*/ 31447 h 140758"/>
                  <a:gd name="connsiteX5" fmla="*/ 129242 w 219956"/>
                  <a:gd name="connsiteY5" fmla="*/ 64751 h 140758"/>
                  <a:gd name="connsiteX6" fmla="*/ 129242 w 219956"/>
                  <a:gd name="connsiteY6" fmla="*/ 140759 h 140758"/>
                  <a:gd name="connsiteX7" fmla="*/ 90715 w 219956"/>
                  <a:gd name="connsiteY7" fmla="*/ 140759 h 140758"/>
                  <a:gd name="connsiteX8" fmla="*/ 90715 w 219956"/>
                  <a:gd name="connsiteY8" fmla="*/ 63130 h 140758"/>
                  <a:gd name="connsiteX9" fmla="*/ 66093 w 219956"/>
                  <a:gd name="connsiteY9" fmla="*/ 31447 h 140758"/>
                  <a:gd name="connsiteX10" fmla="*/ 38527 w 219956"/>
                  <a:gd name="connsiteY10" fmla="*/ 64994 h 140758"/>
                  <a:gd name="connsiteX11" fmla="*/ 38527 w 219956"/>
                  <a:gd name="connsiteY11" fmla="*/ 140759 h 140758"/>
                  <a:gd name="connsiteX12" fmla="*/ 0 w 219956"/>
                  <a:gd name="connsiteY12" fmla="*/ 140759 h 140758"/>
                  <a:gd name="connsiteX13" fmla="*/ 0 w 219956"/>
                  <a:gd name="connsiteY13" fmla="*/ 1628 h 140758"/>
                  <a:gd name="connsiteX14" fmla="*/ 33619 w 219956"/>
                  <a:gd name="connsiteY14" fmla="*/ 1628 h 140758"/>
                  <a:gd name="connsiteX15" fmla="*/ 37137 w 219956"/>
                  <a:gd name="connsiteY15" fmla="*/ 18968 h 140758"/>
                  <a:gd name="connsiteX16" fmla="*/ 78363 w 219956"/>
                  <a:gd name="connsiteY16" fmla="*/ 7 h 140758"/>
                  <a:gd name="connsiteX17" fmla="*/ 120408 w 219956"/>
                  <a:gd name="connsiteY17" fmla="*/ 23506 h 140758"/>
                  <a:gd name="connsiteX18" fmla="*/ 167933 w 219956"/>
                  <a:gd name="connsiteY18" fmla="*/ 7 h 140758"/>
                  <a:gd name="connsiteX19" fmla="*/ 219957 w 219956"/>
                  <a:gd name="connsiteY19" fmla="*/ 60943 h 140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9956" h="140758">
                    <a:moveTo>
                      <a:pt x="219957" y="60943"/>
                    </a:moveTo>
                    <a:lnTo>
                      <a:pt x="219957" y="140759"/>
                    </a:lnTo>
                    <a:lnTo>
                      <a:pt x="181430" y="140759"/>
                    </a:lnTo>
                    <a:lnTo>
                      <a:pt x="181430" y="63130"/>
                    </a:lnTo>
                    <a:cubicBezTo>
                      <a:pt x="181430" y="42305"/>
                      <a:pt x="173822" y="31447"/>
                      <a:pt x="157135" y="31447"/>
                    </a:cubicBezTo>
                    <a:cubicBezTo>
                      <a:pt x="140448" y="31447"/>
                      <a:pt x="129242" y="43602"/>
                      <a:pt x="129242" y="64751"/>
                    </a:cubicBezTo>
                    <a:lnTo>
                      <a:pt x="129242" y="140759"/>
                    </a:lnTo>
                    <a:lnTo>
                      <a:pt x="90715" y="140759"/>
                    </a:lnTo>
                    <a:lnTo>
                      <a:pt x="90715" y="63130"/>
                    </a:lnTo>
                    <a:cubicBezTo>
                      <a:pt x="90715" y="42305"/>
                      <a:pt x="83108" y="31447"/>
                      <a:pt x="66093" y="31447"/>
                    </a:cubicBezTo>
                    <a:cubicBezTo>
                      <a:pt x="49407" y="31447"/>
                      <a:pt x="38527" y="44169"/>
                      <a:pt x="38527" y="64994"/>
                    </a:cubicBezTo>
                    <a:lnTo>
                      <a:pt x="38527" y="140759"/>
                    </a:lnTo>
                    <a:lnTo>
                      <a:pt x="0" y="140759"/>
                    </a:lnTo>
                    <a:lnTo>
                      <a:pt x="0" y="1628"/>
                    </a:lnTo>
                    <a:lnTo>
                      <a:pt x="33619" y="1628"/>
                    </a:lnTo>
                    <a:lnTo>
                      <a:pt x="37137" y="18968"/>
                    </a:lnTo>
                    <a:cubicBezTo>
                      <a:pt x="45644" y="8110"/>
                      <a:pt x="57914" y="331"/>
                      <a:pt x="78363" y="7"/>
                    </a:cubicBezTo>
                    <a:cubicBezTo>
                      <a:pt x="95541" y="-236"/>
                      <a:pt x="111655" y="5922"/>
                      <a:pt x="120408" y="23506"/>
                    </a:cubicBezTo>
                    <a:cubicBezTo>
                      <a:pt x="130224" y="8596"/>
                      <a:pt x="146665" y="7"/>
                      <a:pt x="167933" y="7"/>
                    </a:cubicBezTo>
                    <a:cubicBezTo>
                      <a:pt x="196971" y="7"/>
                      <a:pt x="219957" y="16294"/>
                      <a:pt x="219957" y="60943"/>
                    </a:cubicBezTo>
                    <a:close/>
                  </a:path>
                </a:pathLst>
              </a:custGeom>
              <a:solidFill>
                <a:srgbClr val="FFFFFF"/>
              </a:solidFill>
              <a:ln w="8157"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E2F40FE5-9869-9046-99CE-E8D933127DDC}"/>
                  </a:ext>
                </a:extLst>
              </p:cNvPr>
              <p:cNvSpPr/>
              <p:nvPr/>
            </p:nvSpPr>
            <p:spPr>
              <a:xfrm>
                <a:off x="10803774" y="621421"/>
                <a:ext cx="145928" cy="194882"/>
              </a:xfrm>
              <a:custGeom>
                <a:avLst/>
                <a:gdLst>
                  <a:gd name="connsiteX0" fmla="*/ 145929 w 145928"/>
                  <a:gd name="connsiteY0" fmla="*/ 71471 h 194882"/>
                  <a:gd name="connsiteX1" fmla="*/ 80899 w 145928"/>
                  <a:gd name="connsiteY1" fmla="*/ 142374 h 194882"/>
                  <a:gd name="connsiteX2" fmla="*/ 38527 w 145928"/>
                  <a:gd name="connsiteY2" fmla="*/ 123170 h 194882"/>
                  <a:gd name="connsiteX3" fmla="*/ 38527 w 145928"/>
                  <a:gd name="connsiteY3" fmla="*/ 194882 h 194882"/>
                  <a:gd name="connsiteX4" fmla="*/ 0 w 145928"/>
                  <a:gd name="connsiteY4" fmla="*/ 194882 h 194882"/>
                  <a:gd name="connsiteX5" fmla="*/ 0 w 145928"/>
                  <a:gd name="connsiteY5" fmla="*/ 1622 h 194882"/>
                  <a:gd name="connsiteX6" fmla="*/ 33619 w 145928"/>
                  <a:gd name="connsiteY6" fmla="*/ 1622 h 194882"/>
                  <a:gd name="connsiteX7" fmla="*/ 37464 w 145928"/>
                  <a:gd name="connsiteY7" fmla="*/ 20827 h 194882"/>
                  <a:gd name="connsiteX8" fmla="*/ 80654 w 145928"/>
                  <a:gd name="connsiteY8" fmla="*/ 2 h 194882"/>
                  <a:gd name="connsiteX9" fmla="*/ 145929 w 145928"/>
                  <a:gd name="connsiteY9" fmla="*/ 71471 h 194882"/>
                  <a:gd name="connsiteX10" fmla="*/ 106911 w 145928"/>
                  <a:gd name="connsiteY10" fmla="*/ 70904 h 194882"/>
                  <a:gd name="connsiteX11" fmla="*/ 72228 w 145928"/>
                  <a:gd name="connsiteY11" fmla="*/ 31118 h 194882"/>
                  <a:gd name="connsiteX12" fmla="*/ 38036 w 145928"/>
                  <a:gd name="connsiteY12" fmla="*/ 70904 h 194882"/>
                  <a:gd name="connsiteX13" fmla="*/ 72228 w 145928"/>
                  <a:gd name="connsiteY13" fmla="*/ 111258 h 194882"/>
                  <a:gd name="connsiteX14" fmla="*/ 106911 w 145928"/>
                  <a:gd name="connsiteY14" fmla="*/ 70904 h 194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928" h="194882">
                    <a:moveTo>
                      <a:pt x="145929" y="71471"/>
                    </a:moveTo>
                    <a:cubicBezTo>
                      <a:pt x="145929" y="114742"/>
                      <a:pt x="118608" y="142374"/>
                      <a:pt x="80899" y="142374"/>
                    </a:cubicBezTo>
                    <a:cubicBezTo>
                      <a:pt x="61513" y="142374"/>
                      <a:pt x="47607" y="134514"/>
                      <a:pt x="38527" y="123170"/>
                    </a:cubicBezTo>
                    <a:lnTo>
                      <a:pt x="38527" y="194882"/>
                    </a:lnTo>
                    <a:lnTo>
                      <a:pt x="0" y="194882"/>
                    </a:lnTo>
                    <a:lnTo>
                      <a:pt x="0" y="1622"/>
                    </a:lnTo>
                    <a:lnTo>
                      <a:pt x="33619" y="1622"/>
                    </a:lnTo>
                    <a:lnTo>
                      <a:pt x="37464" y="20827"/>
                    </a:lnTo>
                    <a:cubicBezTo>
                      <a:pt x="46462" y="8915"/>
                      <a:pt x="60695" y="2"/>
                      <a:pt x="80654" y="2"/>
                    </a:cubicBezTo>
                    <a:cubicBezTo>
                      <a:pt x="118608" y="-242"/>
                      <a:pt x="145929" y="27633"/>
                      <a:pt x="145929" y="71471"/>
                    </a:cubicBezTo>
                    <a:close/>
                    <a:moveTo>
                      <a:pt x="106911" y="70904"/>
                    </a:moveTo>
                    <a:cubicBezTo>
                      <a:pt x="106911" y="47324"/>
                      <a:pt x="93251" y="31118"/>
                      <a:pt x="72228" y="31118"/>
                    </a:cubicBezTo>
                    <a:cubicBezTo>
                      <a:pt x="51206" y="31118"/>
                      <a:pt x="38036" y="47324"/>
                      <a:pt x="38036" y="70904"/>
                    </a:cubicBezTo>
                    <a:cubicBezTo>
                      <a:pt x="38036" y="94727"/>
                      <a:pt x="51124" y="111258"/>
                      <a:pt x="72228" y="111258"/>
                    </a:cubicBezTo>
                    <a:cubicBezTo>
                      <a:pt x="93251" y="111258"/>
                      <a:pt x="106911" y="94727"/>
                      <a:pt x="106911" y="70904"/>
                    </a:cubicBezTo>
                    <a:close/>
                  </a:path>
                </a:pathLst>
              </a:custGeom>
              <a:solidFill>
                <a:srgbClr val="FFFFFF"/>
              </a:solidFill>
              <a:ln w="8157"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4237C59E-EA21-4349-AD89-B470FFEB92A6}"/>
                  </a:ext>
                </a:extLst>
              </p:cNvPr>
              <p:cNvSpPr/>
              <p:nvPr/>
            </p:nvSpPr>
            <p:spPr>
              <a:xfrm>
                <a:off x="10972034" y="572723"/>
                <a:ext cx="38527" cy="189451"/>
              </a:xfrm>
              <a:custGeom>
                <a:avLst/>
                <a:gdLst>
                  <a:gd name="connsiteX0" fmla="*/ 0 w 38527"/>
                  <a:gd name="connsiteY0" fmla="*/ 0 h 189451"/>
                  <a:gd name="connsiteX1" fmla="*/ 38527 w 38527"/>
                  <a:gd name="connsiteY1" fmla="*/ 0 h 189451"/>
                  <a:gd name="connsiteX2" fmla="*/ 38527 w 38527"/>
                  <a:gd name="connsiteY2" fmla="*/ 189452 h 189451"/>
                  <a:gd name="connsiteX3" fmla="*/ 0 w 38527"/>
                  <a:gd name="connsiteY3" fmla="*/ 189452 h 189451"/>
                  <a:gd name="connsiteX4" fmla="*/ 0 w 38527"/>
                  <a:gd name="connsiteY4" fmla="*/ 0 h 1894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527" h="189451">
                    <a:moveTo>
                      <a:pt x="0" y="0"/>
                    </a:moveTo>
                    <a:lnTo>
                      <a:pt x="38527" y="0"/>
                    </a:lnTo>
                    <a:lnTo>
                      <a:pt x="38527"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46F4A927-F36A-4547-A144-7AFF37FEAF84}"/>
                  </a:ext>
                </a:extLst>
              </p:cNvPr>
              <p:cNvSpPr/>
              <p:nvPr/>
            </p:nvSpPr>
            <p:spPr>
              <a:xfrm>
                <a:off x="11032483" y="621504"/>
                <a:ext cx="148055" cy="142291"/>
              </a:xfrm>
              <a:custGeom>
                <a:avLst/>
                <a:gdLst>
                  <a:gd name="connsiteX0" fmla="*/ 0 w 148055"/>
                  <a:gd name="connsiteY0" fmla="*/ 71146 h 142291"/>
                  <a:gd name="connsiteX1" fmla="*/ 74028 w 148055"/>
                  <a:gd name="connsiteY1" fmla="*/ 0 h 142291"/>
                  <a:gd name="connsiteX2" fmla="*/ 148056 w 148055"/>
                  <a:gd name="connsiteY2" fmla="*/ 71146 h 142291"/>
                  <a:gd name="connsiteX3" fmla="*/ 74028 w 148055"/>
                  <a:gd name="connsiteY3" fmla="*/ 142291 h 142291"/>
                  <a:gd name="connsiteX4" fmla="*/ 0 w 148055"/>
                  <a:gd name="connsiteY4" fmla="*/ 71146 h 142291"/>
                  <a:gd name="connsiteX5" fmla="*/ 108956 w 148055"/>
                  <a:gd name="connsiteY5" fmla="*/ 71146 h 142291"/>
                  <a:gd name="connsiteX6" fmla="*/ 74028 w 148055"/>
                  <a:gd name="connsiteY6" fmla="*/ 31116 h 142291"/>
                  <a:gd name="connsiteX7" fmla="*/ 39345 w 148055"/>
                  <a:gd name="connsiteY7" fmla="*/ 71146 h 142291"/>
                  <a:gd name="connsiteX8" fmla="*/ 74028 w 148055"/>
                  <a:gd name="connsiteY8" fmla="*/ 111175 h 142291"/>
                  <a:gd name="connsiteX9" fmla="*/ 108956 w 148055"/>
                  <a:gd name="connsiteY9" fmla="*/ 71146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055" h="142291">
                    <a:moveTo>
                      <a:pt x="0" y="71146"/>
                    </a:moveTo>
                    <a:cubicBezTo>
                      <a:pt x="0" y="28361"/>
                      <a:pt x="29202" y="0"/>
                      <a:pt x="74028" y="0"/>
                    </a:cubicBezTo>
                    <a:cubicBezTo>
                      <a:pt x="118854" y="0"/>
                      <a:pt x="148056" y="28442"/>
                      <a:pt x="148056" y="71146"/>
                    </a:cubicBezTo>
                    <a:cubicBezTo>
                      <a:pt x="148056" y="114173"/>
                      <a:pt x="118854" y="142291"/>
                      <a:pt x="74028" y="142291"/>
                    </a:cubicBezTo>
                    <a:cubicBezTo>
                      <a:pt x="29202" y="142291"/>
                      <a:pt x="0" y="113849"/>
                      <a:pt x="0" y="71146"/>
                    </a:cubicBezTo>
                    <a:close/>
                    <a:moveTo>
                      <a:pt x="108956" y="71146"/>
                    </a:moveTo>
                    <a:cubicBezTo>
                      <a:pt x="108956" y="47566"/>
                      <a:pt x="95541" y="31116"/>
                      <a:pt x="74028" y="31116"/>
                    </a:cubicBezTo>
                    <a:cubicBezTo>
                      <a:pt x="52433" y="31116"/>
                      <a:pt x="39345" y="47647"/>
                      <a:pt x="39345" y="71146"/>
                    </a:cubicBezTo>
                    <a:cubicBezTo>
                      <a:pt x="39345" y="94645"/>
                      <a:pt x="52433" y="111175"/>
                      <a:pt x="74028" y="111175"/>
                    </a:cubicBezTo>
                    <a:cubicBezTo>
                      <a:pt x="95623" y="111175"/>
                      <a:pt x="108956" y="94645"/>
                      <a:pt x="108956" y="71146"/>
                    </a:cubicBezTo>
                    <a:close/>
                  </a:path>
                </a:pathLst>
              </a:custGeom>
              <a:solidFill>
                <a:srgbClr val="FFFFFF"/>
              </a:solidFill>
              <a:ln w="8157"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3675E831-F712-9D40-9FDB-8545BC25EB85}"/>
                  </a:ext>
                </a:extLst>
              </p:cNvPr>
              <p:cNvSpPr/>
              <p:nvPr/>
            </p:nvSpPr>
            <p:spPr>
              <a:xfrm>
                <a:off x="11182093" y="623044"/>
                <a:ext cx="149610" cy="193179"/>
              </a:xfrm>
              <a:custGeom>
                <a:avLst/>
                <a:gdLst>
                  <a:gd name="connsiteX0" fmla="*/ 0 w 149610"/>
                  <a:gd name="connsiteY0" fmla="*/ 0 h 193179"/>
                  <a:gd name="connsiteX1" fmla="*/ 40981 w 149610"/>
                  <a:gd name="connsiteY1" fmla="*/ 0 h 193179"/>
                  <a:gd name="connsiteX2" fmla="*/ 75091 w 149610"/>
                  <a:gd name="connsiteY2" fmla="*/ 99021 h 193179"/>
                  <a:gd name="connsiteX3" fmla="*/ 108383 w 149610"/>
                  <a:gd name="connsiteY3" fmla="*/ 0 h 193179"/>
                  <a:gd name="connsiteX4" fmla="*/ 149610 w 149610"/>
                  <a:gd name="connsiteY4" fmla="*/ 0 h 193179"/>
                  <a:gd name="connsiteX5" fmla="*/ 87361 w 149610"/>
                  <a:gd name="connsiteY5" fmla="*/ 158822 h 193179"/>
                  <a:gd name="connsiteX6" fmla="*/ 49652 w 149610"/>
                  <a:gd name="connsiteY6" fmla="*/ 193179 h 193179"/>
                  <a:gd name="connsiteX7" fmla="*/ 12188 w 149610"/>
                  <a:gd name="connsiteY7" fmla="*/ 193179 h 193179"/>
                  <a:gd name="connsiteX8" fmla="*/ 12188 w 149610"/>
                  <a:gd name="connsiteY8" fmla="*/ 161010 h 193179"/>
                  <a:gd name="connsiteX9" fmla="*/ 33538 w 149610"/>
                  <a:gd name="connsiteY9" fmla="*/ 161010 h 193179"/>
                  <a:gd name="connsiteX10" fmla="*/ 50470 w 149610"/>
                  <a:gd name="connsiteY10" fmla="*/ 149098 h 193179"/>
                  <a:gd name="connsiteX11" fmla="*/ 53987 w 149610"/>
                  <a:gd name="connsiteY11" fmla="*/ 139860 h 193179"/>
                  <a:gd name="connsiteX12" fmla="*/ 0 w 149610"/>
                  <a:gd name="connsiteY12" fmla="*/ 0 h 193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9610" h="193179">
                    <a:moveTo>
                      <a:pt x="0" y="0"/>
                    </a:moveTo>
                    <a:lnTo>
                      <a:pt x="40981" y="0"/>
                    </a:lnTo>
                    <a:lnTo>
                      <a:pt x="75091" y="99021"/>
                    </a:lnTo>
                    <a:lnTo>
                      <a:pt x="108383" y="0"/>
                    </a:lnTo>
                    <a:lnTo>
                      <a:pt x="149610" y="0"/>
                    </a:lnTo>
                    <a:lnTo>
                      <a:pt x="87361" y="158822"/>
                    </a:lnTo>
                    <a:cubicBezTo>
                      <a:pt x="78609" y="181835"/>
                      <a:pt x="71492" y="193179"/>
                      <a:pt x="49652" y="193179"/>
                    </a:cubicBezTo>
                    <a:lnTo>
                      <a:pt x="12188" y="193179"/>
                    </a:lnTo>
                    <a:lnTo>
                      <a:pt x="12188" y="161010"/>
                    </a:lnTo>
                    <a:lnTo>
                      <a:pt x="33538" y="161010"/>
                    </a:lnTo>
                    <a:cubicBezTo>
                      <a:pt x="43353" y="161010"/>
                      <a:pt x="46625" y="158579"/>
                      <a:pt x="50470" y="149098"/>
                    </a:cubicBezTo>
                    <a:lnTo>
                      <a:pt x="53987" y="139860"/>
                    </a:lnTo>
                    <a:lnTo>
                      <a:pt x="0" y="0"/>
                    </a:lnTo>
                    <a:close/>
                  </a:path>
                </a:pathLst>
              </a:custGeom>
              <a:solidFill>
                <a:srgbClr val="FFFFFF"/>
              </a:solidFill>
              <a:ln w="8157"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7977F376-7424-2A46-AF9E-3D8D0174F2E5}"/>
                  </a:ext>
                </a:extLst>
              </p:cNvPr>
              <p:cNvSpPr/>
              <p:nvPr/>
            </p:nvSpPr>
            <p:spPr>
              <a:xfrm>
                <a:off x="11333175" y="621423"/>
                <a:ext cx="143147" cy="142291"/>
              </a:xfrm>
              <a:custGeom>
                <a:avLst/>
                <a:gdLst>
                  <a:gd name="connsiteX0" fmla="*/ 0 w 143147"/>
                  <a:gd name="connsiteY0" fmla="*/ 71470 h 142291"/>
                  <a:gd name="connsiteX1" fmla="*/ 72147 w 143147"/>
                  <a:gd name="connsiteY1" fmla="*/ 0 h 142291"/>
                  <a:gd name="connsiteX2" fmla="*/ 143148 w 143147"/>
                  <a:gd name="connsiteY2" fmla="*/ 66851 h 142291"/>
                  <a:gd name="connsiteX3" fmla="*/ 142085 w 143147"/>
                  <a:gd name="connsiteY3" fmla="*/ 79816 h 142291"/>
                  <a:gd name="connsiteX4" fmla="*/ 40163 w 143147"/>
                  <a:gd name="connsiteY4" fmla="*/ 79816 h 142291"/>
                  <a:gd name="connsiteX5" fmla="*/ 40163 w 143147"/>
                  <a:gd name="connsiteY5" fmla="*/ 81680 h 142291"/>
                  <a:gd name="connsiteX6" fmla="*/ 73210 w 143147"/>
                  <a:gd name="connsiteY6" fmla="*/ 113363 h 142291"/>
                  <a:gd name="connsiteX7" fmla="*/ 102985 w 143147"/>
                  <a:gd name="connsiteY7" fmla="*/ 93591 h 142291"/>
                  <a:gd name="connsiteX8" fmla="*/ 140939 w 143147"/>
                  <a:gd name="connsiteY8" fmla="*/ 93591 h 142291"/>
                  <a:gd name="connsiteX9" fmla="*/ 74846 w 143147"/>
                  <a:gd name="connsiteY9" fmla="*/ 142291 h 142291"/>
                  <a:gd name="connsiteX10" fmla="*/ 0 w 143147"/>
                  <a:gd name="connsiteY10" fmla="*/ 71470 h 142291"/>
                  <a:gd name="connsiteX11" fmla="*/ 104375 w 143147"/>
                  <a:gd name="connsiteY11" fmla="*/ 54939 h 142291"/>
                  <a:gd name="connsiteX12" fmla="*/ 72392 w 143147"/>
                  <a:gd name="connsiteY12" fmla="*/ 28442 h 142291"/>
                  <a:gd name="connsiteX13" fmla="*/ 40981 w 143147"/>
                  <a:gd name="connsiteY13" fmla="*/ 54939 h 142291"/>
                  <a:gd name="connsiteX14" fmla="*/ 104375 w 143147"/>
                  <a:gd name="connsiteY14" fmla="*/ 54939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147" h="142291">
                    <a:moveTo>
                      <a:pt x="0" y="71470"/>
                    </a:moveTo>
                    <a:cubicBezTo>
                      <a:pt x="0" y="28199"/>
                      <a:pt x="28711" y="0"/>
                      <a:pt x="72147" y="0"/>
                    </a:cubicBezTo>
                    <a:cubicBezTo>
                      <a:pt x="114191" y="0"/>
                      <a:pt x="142657" y="26011"/>
                      <a:pt x="143148" y="66851"/>
                    </a:cubicBezTo>
                    <a:cubicBezTo>
                      <a:pt x="143148" y="70903"/>
                      <a:pt x="142902" y="75521"/>
                      <a:pt x="142085" y="79816"/>
                    </a:cubicBezTo>
                    <a:lnTo>
                      <a:pt x="40163" y="79816"/>
                    </a:lnTo>
                    <a:lnTo>
                      <a:pt x="40163" y="81680"/>
                    </a:lnTo>
                    <a:cubicBezTo>
                      <a:pt x="40981" y="101452"/>
                      <a:pt x="53824" y="113363"/>
                      <a:pt x="73210" y="113363"/>
                    </a:cubicBezTo>
                    <a:cubicBezTo>
                      <a:pt x="88752" y="113363"/>
                      <a:pt x="99713" y="106638"/>
                      <a:pt x="102985" y="93591"/>
                    </a:cubicBezTo>
                    <a:lnTo>
                      <a:pt x="140939" y="93591"/>
                    </a:lnTo>
                    <a:cubicBezTo>
                      <a:pt x="136604" y="120656"/>
                      <a:pt x="112228" y="142291"/>
                      <a:pt x="74846" y="142291"/>
                    </a:cubicBezTo>
                    <a:cubicBezTo>
                      <a:pt x="28139" y="142372"/>
                      <a:pt x="0" y="114498"/>
                      <a:pt x="0" y="71470"/>
                    </a:cubicBezTo>
                    <a:close/>
                    <a:moveTo>
                      <a:pt x="104375" y="54939"/>
                    </a:moveTo>
                    <a:cubicBezTo>
                      <a:pt x="101676" y="37923"/>
                      <a:pt x="89897" y="28442"/>
                      <a:pt x="72392" y="28442"/>
                    </a:cubicBezTo>
                    <a:cubicBezTo>
                      <a:pt x="55705" y="28442"/>
                      <a:pt x="43190" y="38490"/>
                      <a:pt x="40981" y="54939"/>
                    </a:cubicBezTo>
                    <a:lnTo>
                      <a:pt x="104375" y="54939"/>
                    </a:lnTo>
                    <a:close/>
                  </a:path>
                </a:pathLst>
              </a:custGeom>
              <a:solidFill>
                <a:srgbClr val="FFFFFF"/>
              </a:solidFill>
              <a:ln w="8157"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42BBEF94-D7AF-4A41-9C6F-81901DE2FF0B}"/>
                  </a:ext>
                </a:extLst>
              </p:cNvPr>
              <p:cNvSpPr/>
              <p:nvPr/>
            </p:nvSpPr>
            <p:spPr>
              <a:xfrm>
                <a:off x="11498572" y="623044"/>
                <a:ext cx="85479" cy="139050"/>
              </a:xfrm>
              <a:custGeom>
                <a:avLst/>
                <a:gdLst>
                  <a:gd name="connsiteX0" fmla="*/ 85480 w 85479"/>
                  <a:gd name="connsiteY0" fmla="*/ 0 h 139050"/>
                  <a:gd name="connsiteX1" fmla="*/ 85480 w 85479"/>
                  <a:gd name="connsiteY1" fmla="*/ 34600 h 139050"/>
                  <a:gd name="connsiteX2" fmla="*/ 70183 w 85479"/>
                  <a:gd name="connsiteY2" fmla="*/ 34600 h 139050"/>
                  <a:gd name="connsiteX3" fmla="*/ 38527 w 85479"/>
                  <a:gd name="connsiteY3" fmla="*/ 70822 h 139050"/>
                  <a:gd name="connsiteX4" fmla="*/ 38527 w 85479"/>
                  <a:gd name="connsiteY4" fmla="*/ 139050 h 139050"/>
                  <a:gd name="connsiteX5" fmla="*/ 0 w 85479"/>
                  <a:gd name="connsiteY5" fmla="*/ 139050 h 139050"/>
                  <a:gd name="connsiteX6" fmla="*/ 0 w 85479"/>
                  <a:gd name="connsiteY6" fmla="*/ 0 h 139050"/>
                  <a:gd name="connsiteX7" fmla="*/ 34928 w 85479"/>
                  <a:gd name="connsiteY7" fmla="*/ 0 h 139050"/>
                  <a:gd name="connsiteX8" fmla="*/ 38446 w 85479"/>
                  <a:gd name="connsiteY8" fmla="*/ 20825 h 139050"/>
                  <a:gd name="connsiteX9" fmla="*/ 78854 w 85479"/>
                  <a:gd name="connsiteY9" fmla="*/ 0 h 139050"/>
                  <a:gd name="connsiteX10" fmla="*/ 85480 w 85479"/>
                  <a:gd name="connsiteY10" fmla="*/ 0 h 13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479" h="139050">
                    <a:moveTo>
                      <a:pt x="85480" y="0"/>
                    </a:moveTo>
                    <a:lnTo>
                      <a:pt x="85480" y="34600"/>
                    </a:lnTo>
                    <a:lnTo>
                      <a:pt x="70183" y="34600"/>
                    </a:lnTo>
                    <a:cubicBezTo>
                      <a:pt x="47198" y="34600"/>
                      <a:pt x="38527" y="49753"/>
                      <a:pt x="38527" y="70822"/>
                    </a:cubicBezTo>
                    <a:lnTo>
                      <a:pt x="38527" y="139050"/>
                    </a:lnTo>
                    <a:lnTo>
                      <a:pt x="0" y="139050"/>
                    </a:lnTo>
                    <a:lnTo>
                      <a:pt x="0" y="0"/>
                    </a:lnTo>
                    <a:lnTo>
                      <a:pt x="34928" y="0"/>
                    </a:lnTo>
                    <a:lnTo>
                      <a:pt x="38446" y="20825"/>
                    </a:lnTo>
                    <a:cubicBezTo>
                      <a:pt x="46135" y="8346"/>
                      <a:pt x="57014" y="0"/>
                      <a:pt x="78854" y="0"/>
                    </a:cubicBezTo>
                    <a:lnTo>
                      <a:pt x="85480" y="0"/>
                    </a:lnTo>
                    <a:close/>
                  </a:path>
                </a:pathLst>
              </a:custGeom>
              <a:solidFill>
                <a:srgbClr val="FFFFFF"/>
              </a:solidFill>
              <a:ln w="8157"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3CC80734-C213-FB4E-97DF-1779F49E5A2B}"/>
                  </a:ext>
                </a:extLst>
              </p:cNvPr>
              <p:cNvSpPr/>
              <p:nvPr/>
            </p:nvSpPr>
            <p:spPr>
              <a:xfrm>
                <a:off x="11594931" y="621177"/>
                <a:ext cx="131123" cy="142698"/>
              </a:xfrm>
              <a:custGeom>
                <a:avLst/>
                <a:gdLst>
                  <a:gd name="connsiteX0" fmla="*/ 36728 w 131123"/>
                  <a:gd name="connsiteY0" fmla="*/ 94728 h 142698"/>
                  <a:gd name="connsiteX1" fmla="*/ 67566 w 131123"/>
                  <a:gd name="connsiteY1" fmla="*/ 115310 h 142698"/>
                  <a:gd name="connsiteX2" fmla="*/ 93496 w 131123"/>
                  <a:gd name="connsiteY2" fmla="*/ 100401 h 142698"/>
                  <a:gd name="connsiteX3" fmla="*/ 61267 w 131123"/>
                  <a:gd name="connsiteY3" fmla="*/ 85248 h 142698"/>
                  <a:gd name="connsiteX4" fmla="*/ 3108 w 131123"/>
                  <a:gd name="connsiteY4" fmla="*/ 45461 h 142698"/>
                  <a:gd name="connsiteX5" fmla="*/ 63476 w 131123"/>
                  <a:gd name="connsiteY5" fmla="*/ 2 h 142698"/>
                  <a:gd name="connsiteX6" fmla="*/ 128997 w 131123"/>
                  <a:gd name="connsiteY6" fmla="*/ 44894 h 142698"/>
                  <a:gd name="connsiteX7" fmla="*/ 92105 w 131123"/>
                  <a:gd name="connsiteY7" fmla="*/ 44894 h 142698"/>
                  <a:gd name="connsiteX8" fmla="*/ 64785 w 131123"/>
                  <a:gd name="connsiteY8" fmla="*/ 27067 h 142698"/>
                  <a:gd name="connsiteX9" fmla="*/ 39918 w 131123"/>
                  <a:gd name="connsiteY9" fmla="*/ 41410 h 142698"/>
                  <a:gd name="connsiteX10" fmla="*/ 72147 w 131123"/>
                  <a:gd name="connsiteY10" fmla="*/ 55509 h 142698"/>
                  <a:gd name="connsiteX11" fmla="*/ 131123 w 131123"/>
                  <a:gd name="connsiteY11" fmla="*/ 97483 h 142698"/>
                  <a:gd name="connsiteX12" fmla="*/ 67239 w 131123"/>
                  <a:gd name="connsiteY12" fmla="*/ 142699 h 142698"/>
                  <a:gd name="connsiteX13" fmla="*/ 0 w 131123"/>
                  <a:gd name="connsiteY13" fmla="*/ 94809 h 142698"/>
                  <a:gd name="connsiteX14" fmla="*/ 36728 w 131123"/>
                  <a:gd name="connsiteY14" fmla="*/ 94809 h 1426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1123" h="142698">
                    <a:moveTo>
                      <a:pt x="36728" y="94728"/>
                    </a:moveTo>
                    <a:cubicBezTo>
                      <a:pt x="38118" y="106883"/>
                      <a:pt x="48752" y="115310"/>
                      <a:pt x="67566" y="115310"/>
                    </a:cubicBezTo>
                    <a:cubicBezTo>
                      <a:pt x="83680" y="115310"/>
                      <a:pt x="93496" y="110124"/>
                      <a:pt x="93496" y="100401"/>
                    </a:cubicBezTo>
                    <a:cubicBezTo>
                      <a:pt x="93496" y="89056"/>
                      <a:pt x="83926" y="88246"/>
                      <a:pt x="61267" y="85248"/>
                    </a:cubicBezTo>
                    <a:cubicBezTo>
                      <a:pt x="28466" y="81439"/>
                      <a:pt x="3108" y="74146"/>
                      <a:pt x="3108" y="45461"/>
                    </a:cubicBezTo>
                    <a:cubicBezTo>
                      <a:pt x="3108" y="17829"/>
                      <a:pt x="27403" y="-241"/>
                      <a:pt x="63476" y="2"/>
                    </a:cubicBezTo>
                    <a:cubicBezTo>
                      <a:pt x="101185" y="2"/>
                      <a:pt x="127115" y="16533"/>
                      <a:pt x="128997" y="44894"/>
                    </a:cubicBezTo>
                    <a:lnTo>
                      <a:pt x="92105" y="44894"/>
                    </a:lnTo>
                    <a:cubicBezTo>
                      <a:pt x="91042" y="33793"/>
                      <a:pt x="80326" y="27067"/>
                      <a:pt x="64785" y="27067"/>
                    </a:cubicBezTo>
                    <a:cubicBezTo>
                      <a:pt x="49734" y="27067"/>
                      <a:pt x="39918" y="32496"/>
                      <a:pt x="39918" y="41410"/>
                    </a:cubicBezTo>
                    <a:cubicBezTo>
                      <a:pt x="39918" y="51944"/>
                      <a:pt x="51942" y="53078"/>
                      <a:pt x="72147" y="55509"/>
                    </a:cubicBezTo>
                    <a:cubicBezTo>
                      <a:pt x="104375" y="58750"/>
                      <a:pt x="131123" y="66043"/>
                      <a:pt x="131123" y="97483"/>
                    </a:cubicBezTo>
                    <a:cubicBezTo>
                      <a:pt x="131123" y="125115"/>
                      <a:pt x="104866" y="142699"/>
                      <a:pt x="67239" y="142699"/>
                    </a:cubicBezTo>
                    <a:cubicBezTo>
                      <a:pt x="28139" y="142699"/>
                      <a:pt x="1636" y="124548"/>
                      <a:pt x="0" y="94809"/>
                    </a:cubicBezTo>
                    <a:lnTo>
                      <a:pt x="36728" y="94809"/>
                    </a:lnTo>
                    <a:close/>
                  </a:path>
                </a:pathLst>
              </a:custGeom>
              <a:solidFill>
                <a:srgbClr val="FFFFFF"/>
              </a:solidFill>
              <a:ln w="8157" cap="flat">
                <a:noFill/>
                <a:prstDash val="solid"/>
                <a:miter/>
              </a:ln>
            </p:spPr>
            <p:txBody>
              <a:bodyPr rtlCol="0" anchor="ctr"/>
              <a:lstStyle/>
              <a:p>
                <a:endParaRPr lang="en-US"/>
              </a:p>
            </p:txBody>
          </p:sp>
        </p:grpSp>
      </p:grpSp>
      <p:sp>
        <p:nvSpPr>
          <p:cNvPr id="10" name="Text Placeholder 31">
            <a:extLst>
              <a:ext uri="{FF2B5EF4-FFF2-40B4-BE49-F238E27FC236}">
                <a16:creationId xmlns:a16="http://schemas.microsoft.com/office/drawing/2014/main" id="{F02A4E0B-A84D-9845-9F84-46E48678C264}"/>
              </a:ext>
            </a:extLst>
          </p:cNvPr>
          <p:cNvSpPr>
            <a:spLocks noGrp="1"/>
          </p:cNvSpPr>
          <p:nvPr>
            <p:ph type="body" sz="quarter" idx="10" hasCustomPrompt="1"/>
          </p:nvPr>
        </p:nvSpPr>
        <p:spPr>
          <a:xfrm>
            <a:off x="479425" y="468313"/>
            <a:ext cx="5540375" cy="3327510"/>
          </a:xfrm>
        </p:spPr>
        <p:txBody>
          <a:bodyPr/>
          <a:lstStyle>
            <a:lvl1pPr marL="0" indent="0">
              <a:lnSpc>
                <a:spcPct val="90000"/>
              </a:lnSpc>
              <a:spcBef>
                <a:spcPts val="0"/>
              </a:spcBef>
              <a:spcAft>
                <a:spcPts val="2200"/>
              </a:spcAft>
              <a:defRPr sz="5400" b="0">
                <a:solidFill>
                  <a:schemeClr val="bg1"/>
                </a:solidFill>
              </a:defRPr>
            </a:lvl1pPr>
            <a:lvl2pPr marL="0" indent="0">
              <a:lnSpc>
                <a:spcPct val="90000"/>
              </a:lnSpc>
              <a:spcBef>
                <a:spcPts val="0"/>
              </a:spcBef>
              <a:spcAft>
                <a:spcPts val="2200"/>
              </a:spcAft>
              <a:buNone/>
              <a:defRPr sz="3600" b="0">
                <a:solidFill>
                  <a:schemeClr val="bg1"/>
                </a:solidFill>
              </a:defRPr>
            </a:lvl2pPr>
            <a:lvl3pPr marL="0" indent="0">
              <a:lnSpc>
                <a:spcPct val="90000"/>
              </a:lnSpc>
              <a:spcBef>
                <a:spcPts val="0"/>
              </a:spcBef>
              <a:spcAft>
                <a:spcPts val="2200"/>
              </a:spcAft>
              <a:buNone/>
              <a:defRPr sz="3600" b="0">
                <a:solidFill>
                  <a:schemeClr val="bg1"/>
                </a:solidFill>
              </a:defRPr>
            </a:lvl3pPr>
            <a:lvl4pPr marL="0" indent="0">
              <a:lnSpc>
                <a:spcPct val="90000"/>
              </a:lnSpc>
              <a:spcAft>
                <a:spcPts val="2200"/>
              </a:spcAft>
              <a:buNone/>
              <a:defRPr sz="3600" b="0">
                <a:solidFill>
                  <a:schemeClr val="bg1"/>
                </a:solidFill>
              </a:defRPr>
            </a:lvl4pPr>
            <a:lvl5pPr marL="0" indent="0">
              <a:lnSpc>
                <a:spcPct val="90000"/>
              </a:lnSpc>
              <a:spcAft>
                <a:spcPts val="2200"/>
              </a:spcAft>
              <a:buNone/>
              <a:defRPr sz="3600" b="0">
                <a:solidFill>
                  <a:schemeClr val="bg1"/>
                </a:solidFill>
              </a:defRPr>
            </a:lvl5pPr>
          </a:lstStyle>
          <a:p>
            <a:pPr lvl="0"/>
            <a:r>
              <a:rPr lang="en-GB" dirty="0"/>
              <a:t>[Thank you/End slide: v1]</a:t>
            </a:r>
          </a:p>
        </p:txBody>
      </p:sp>
      <p:sp>
        <p:nvSpPr>
          <p:cNvPr id="8" name="Text Placeholder 31">
            <a:extLst>
              <a:ext uri="{FF2B5EF4-FFF2-40B4-BE49-F238E27FC236}">
                <a16:creationId xmlns:a16="http://schemas.microsoft.com/office/drawing/2014/main" id="{4DD91289-B038-F74F-933F-239C865EB945}"/>
              </a:ext>
            </a:extLst>
          </p:cNvPr>
          <p:cNvSpPr>
            <a:spLocks noGrp="1"/>
          </p:cNvSpPr>
          <p:nvPr>
            <p:ph type="body" sz="quarter" idx="12" hasCustomPrompt="1"/>
          </p:nvPr>
        </p:nvSpPr>
        <p:spPr>
          <a:xfrm>
            <a:off x="6169025" y="5514225"/>
            <a:ext cx="2698750" cy="907969"/>
          </a:xfrm>
        </p:spPr>
        <p:txBody>
          <a:bodyPr anchor="b" anchorCtr="0"/>
          <a:lstStyle>
            <a:lvl1pPr>
              <a:lnSpc>
                <a:spcPct val="100000"/>
              </a:lnSpc>
              <a:spcBef>
                <a:spcPts val="0"/>
              </a:spcBef>
              <a:defRPr sz="1500" b="0">
                <a:solidFill>
                  <a:schemeClr val="bg1"/>
                </a:solidFill>
              </a:defRPr>
            </a:lvl1pPr>
            <a:lvl2pPr marL="0" indent="0">
              <a:lnSpc>
                <a:spcPct val="110000"/>
              </a:lnSpc>
              <a:spcBef>
                <a:spcPts val="0"/>
              </a:spcBef>
              <a:buNone/>
              <a:defRPr sz="1350" b="0">
                <a:solidFill>
                  <a:schemeClr val="tx1"/>
                </a:solidFill>
              </a:defRPr>
            </a:lvl2pPr>
            <a:lvl3pPr marL="0" indent="0">
              <a:lnSpc>
                <a:spcPct val="100000"/>
              </a:lnSpc>
              <a:spcBef>
                <a:spcPts val="0"/>
              </a:spcBef>
              <a:buNone/>
              <a:defRPr sz="1500" b="0">
                <a:solidFill>
                  <a:schemeClr val="bg1"/>
                </a:solidFill>
              </a:defRPr>
            </a:lvl3pPr>
            <a:lvl4pPr marL="0" indent="0">
              <a:lnSpc>
                <a:spcPct val="100000"/>
              </a:lnSpc>
              <a:buNone/>
              <a:defRPr sz="1500" b="0">
                <a:solidFill>
                  <a:schemeClr val="bg1"/>
                </a:solidFill>
              </a:defRPr>
            </a:lvl4pPr>
            <a:lvl5pPr marL="0" indent="0">
              <a:lnSpc>
                <a:spcPct val="110000"/>
              </a:lnSpc>
              <a:buNone/>
              <a:defRPr sz="1350" b="0">
                <a:solidFill>
                  <a:schemeClr val="tx1"/>
                </a:solidFill>
              </a:defRPr>
            </a:lvl5pPr>
          </a:lstStyle>
          <a:p>
            <a:pPr lvl="0"/>
            <a:r>
              <a:rPr lang="en-GB" dirty="0"/>
              <a:t>&lt;Address line 1&gt;</a:t>
            </a:r>
          </a:p>
          <a:p>
            <a:pPr lvl="2"/>
            <a:r>
              <a:rPr lang="en-GB" dirty="0"/>
              <a:t>&lt;Address line 2&gt;</a:t>
            </a:r>
          </a:p>
          <a:p>
            <a:pPr lvl="3"/>
            <a:r>
              <a:rPr lang="en-GB" dirty="0"/>
              <a:t>&lt;Address line 3&gt;</a:t>
            </a:r>
          </a:p>
        </p:txBody>
      </p:sp>
      <p:sp>
        <p:nvSpPr>
          <p:cNvPr id="11" name="Text Placeholder 31">
            <a:extLst>
              <a:ext uri="{FF2B5EF4-FFF2-40B4-BE49-F238E27FC236}">
                <a16:creationId xmlns:a16="http://schemas.microsoft.com/office/drawing/2014/main" id="{9F512C99-E9C9-5348-8495-C4EE2D47B066}"/>
              </a:ext>
            </a:extLst>
          </p:cNvPr>
          <p:cNvSpPr>
            <a:spLocks noGrp="1"/>
          </p:cNvSpPr>
          <p:nvPr>
            <p:ph type="body" sz="quarter" idx="13" hasCustomPrompt="1"/>
          </p:nvPr>
        </p:nvSpPr>
        <p:spPr>
          <a:xfrm>
            <a:off x="9012238" y="5514225"/>
            <a:ext cx="2698750" cy="907969"/>
          </a:xfrm>
        </p:spPr>
        <p:txBody>
          <a:bodyPr anchor="b" anchorCtr="0"/>
          <a:lstStyle>
            <a:lvl1pPr>
              <a:lnSpc>
                <a:spcPct val="100000"/>
              </a:lnSpc>
              <a:spcBef>
                <a:spcPts val="0"/>
              </a:spcBef>
              <a:defRPr sz="1500" b="0">
                <a:solidFill>
                  <a:schemeClr val="bg1"/>
                </a:solidFill>
              </a:defRPr>
            </a:lvl1pPr>
            <a:lvl2pPr marL="0" indent="0">
              <a:lnSpc>
                <a:spcPct val="110000"/>
              </a:lnSpc>
              <a:spcBef>
                <a:spcPts val="0"/>
              </a:spcBef>
              <a:buNone/>
              <a:defRPr sz="1350" b="0">
                <a:solidFill>
                  <a:schemeClr val="tx1"/>
                </a:solidFill>
              </a:defRPr>
            </a:lvl2pPr>
            <a:lvl3pPr marL="0" indent="0">
              <a:lnSpc>
                <a:spcPct val="100000"/>
              </a:lnSpc>
              <a:spcBef>
                <a:spcPts val="0"/>
              </a:spcBef>
              <a:buNone/>
              <a:defRPr sz="1500" b="0">
                <a:solidFill>
                  <a:schemeClr val="bg1"/>
                </a:solidFill>
              </a:defRPr>
            </a:lvl3pPr>
            <a:lvl4pPr marL="0" indent="0">
              <a:lnSpc>
                <a:spcPct val="100000"/>
              </a:lnSpc>
              <a:buNone/>
              <a:defRPr sz="1500" b="0">
                <a:solidFill>
                  <a:schemeClr val="bg1"/>
                </a:solidFill>
              </a:defRPr>
            </a:lvl4pPr>
            <a:lvl5pPr marL="0" indent="0">
              <a:lnSpc>
                <a:spcPct val="110000"/>
              </a:lnSpc>
              <a:buNone/>
              <a:defRPr sz="1350" b="0">
                <a:solidFill>
                  <a:schemeClr val="tx1"/>
                </a:solidFill>
              </a:defRPr>
            </a:lvl5pPr>
          </a:lstStyle>
          <a:p>
            <a:pPr lvl="0"/>
            <a:r>
              <a:rPr lang="en-GB" dirty="0"/>
              <a:t>&lt;Telephone No.&gt;</a:t>
            </a:r>
          </a:p>
          <a:p>
            <a:pPr lvl="2"/>
            <a:r>
              <a:rPr lang="en-GB" dirty="0"/>
              <a:t>&lt;Website&gt;</a:t>
            </a:r>
          </a:p>
          <a:p>
            <a:pPr lvl="3"/>
            <a:r>
              <a:rPr lang="en-GB" dirty="0"/>
              <a:t>&lt;Email&gt;</a:t>
            </a:r>
          </a:p>
        </p:txBody>
      </p:sp>
      <p:cxnSp>
        <p:nvCxnSpPr>
          <p:cNvPr id="33" name="Straight Connector 32">
            <a:extLst>
              <a:ext uri="{FF2B5EF4-FFF2-40B4-BE49-F238E27FC236}">
                <a16:creationId xmlns:a16="http://schemas.microsoft.com/office/drawing/2014/main" id="{45F8F2B3-9B10-0348-9303-41301FEA386E}"/>
              </a:ext>
            </a:extLst>
          </p:cNvPr>
          <p:cNvCxnSpPr>
            <a:cxnSpLocks/>
          </p:cNvCxnSpPr>
          <p:nvPr userDrawn="1"/>
        </p:nvCxnSpPr>
        <p:spPr>
          <a:xfrm>
            <a:off x="479425" y="5338527"/>
            <a:ext cx="11233150" cy="0"/>
          </a:xfrm>
          <a:prstGeom prst="line">
            <a:avLst/>
          </a:prstGeom>
          <a:ln w="9525">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2606572"/>
      </p:ext>
    </p:extLst>
  </p:cSld>
  <p:clrMapOvr>
    <a:masterClrMapping/>
  </p:clrMapOvr>
  <p:extLst>
    <p:ext uri="{DCECCB84-F9BA-43D5-87BE-67443E8EF086}">
      <p15:sldGuideLst xmlns:p15="http://schemas.microsoft.com/office/powerpoint/2012/main">
        <p15:guide id="1" orient="horz" pos="4018" userDrawn="1">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Thank you/End slide: v2">
    <p:bg>
      <p:bgPr>
        <a:solidFill>
          <a:schemeClr val="bg1"/>
        </a:solidFill>
        <a:effectLst/>
      </p:bgPr>
    </p:bg>
    <p:spTree>
      <p:nvGrpSpPr>
        <p:cNvPr id="1" name=""/>
        <p:cNvGrpSpPr/>
        <p:nvPr/>
      </p:nvGrpSpPr>
      <p:grpSpPr>
        <a:xfrm>
          <a:off x="0" y="0"/>
          <a:ext cx="0" cy="0"/>
          <a:chOff x="0" y="0"/>
          <a:chExt cx="0" cy="0"/>
        </a:xfrm>
      </p:grpSpPr>
      <p:sp>
        <p:nvSpPr>
          <p:cNvPr id="10" name="Text Placeholder 31">
            <a:extLst>
              <a:ext uri="{FF2B5EF4-FFF2-40B4-BE49-F238E27FC236}">
                <a16:creationId xmlns:a16="http://schemas.microsoft.com/office/drawing/2014/main" id="{F02A4E0B-A84D-9845-9F84-46E48678C264}"/>
              </a:ext>
            </a:extLst>
          </p:cNvPr>
          <p:cNvSpPr>
            <a:spLocks noGrp="1"/>
          </p:cNvSpPr>
          <p:nvPr>
            <p:ph type="body" sz="quarter" idx="10" hasCustomPrompt="1"/>
          </p:nvPr>
        </p:nvSpPr>
        <p:spPr>
          <a:xfrm>
            <a:off x="479425" y="468313"/>
            <a:ext cx="5540375" cy="3327510"/>
          </a:xfrm>
        </p:spPr>
        <p:txBody>
          <a:bodyPr/>
          <a:lstStyle>
            <a:lvl1pPr marL="0" indent="0">
              <a:lnSpc>
                <a:spcPct val="90000"/>
              </a:lnSpc>
              <a:spcBef>
                <a:spcPts val="0"/>
              </a:spcBef>
              <a:spcAft>
                <a:spcPts val="2200"/>
              </a:spcAft>
              <a:defRPr sz="5400" b="0">
                <a:solidFill>
                  <a:schemeClr val="tx1"/>
                </a:solidFill>
              </a:defRPr>
            </a:lvl1pPr>
            <a:lvl2pPr marL="0" indent="0">
              <a:lnSpc>
                <a:spcPct val="90000"/>
              </a:lnSpc>
              <a:spcBef>
                <a:spcPts val="0"/>
              </a:spcBef>
              <a:spcAft>
                <a:spcPts val="2200"/>
              </a:spcAft>
              <a:buNone/>
              <a:defRPr sz="3600" b="0">
                <a:solidFill>
                  <a:schemeClr val="bg1"/>
                </a:solidFill>
              </a:defRPr>
            </a:lvl2pPr>
            <a:lvl3pPr marL="0" indent="0">
              <a:lnSpc>
                <a:spcPct val="90000"/>
              </a:lnSpc>
              <a:spcBef>
                <a:spcPts val="0"/>
              </a:spcBef>
              <a:spcAft>
                <a:spcPts val="2200"/>
              </a:spcAft>
              <a:buNone/>
              <a:defRPr sz="3600" b="0">
                <a:solidFill>
                  <a:schemeClr val="bg1"/>
                </a:solidFill>
              </a:defRPr>
            </a:lvl3pPr>
            <a:lvl4pPr marL="0" indent="0">
              <a:lnSpc>
                <a:spcPct val="90000"/>
              </a:lnSpc>
              <a:spcAft>
                <a:spcPts val="2200"/>
              </a:spcAft>
              <a:buNone/>
              <a:defRPr sz="3600" b="0">
                <a:solidFill>
                  <a:schemeClr val="bg1"/>
                </a:solidFill>
              </a:defRPr>
            </a:lvl4pPr>
            <a:lvl5pPr marL="0" indent="0">
              <a:lnSpc>
                <a:spcPct val="90000"/>
              </a:lnSpc>
              <a:spcAft>
                <a:spcPts val="2200"/>
              </a:spcAft>
              <a:buNone/>
              <a:defRPr sz="3600" b="0">
                <a:solidFill>
                  <a:schemeClr val="bg1"/>
                </a:solidFill>
              </a:defRPr>
            </a:lvl5pPr>
          </a:lstStyle>
          <a:p>
            <a:pPr lvl="0"/>
            <a:r>
              <a:rPr lang="en-GB" dirty="0"/>
              <a:t>[Thank you/End slide: v2]</a:t>
            </a:r>
          </a:p>
        </p:txBody>
      </p:sp>
      <p:sp>
        <p:nvSpPr>
          <p:cNvPr id="8" name="Text Placeholder 31">
            <a:extLst>
              <a:ext uri="{FF2B5EF4-FFF2-40B4-BE49-F238E27FC236}">
                <a16:creationId xmlns:a16="http://schemas.microsoft.com/office/drawing/2014/main" id="{4DD91289-B038-F74F-933F-239C865EB945}"/>
              </a:ext>
            </a:extLst>
          </p:cNvPr>
          <p:cNvSpPr>
            <a:spLocks noGrp="1"/>
          </p:cNvSpPr>
          <p:nvPr>
            <p:ph type="body" sz="quarter" idx="12" hasCustomPrompt="1"/>
          </p:nvPr>
        </p:nvSpPr>
        <p:spPr>
          <a:xfrm>
            <a:off x="6169025" y="5514225"/>
            <a:ext cx="2698750" cy="907969"/>
          </a:xfrm>
        </p:spPr>
        <p:txBody>
          <a:bodyPr anchor="b" anchorCtr="0"/>
          <a:lstStyle>
            <a:lvl1pPr>
              <a:lnSpc>
                <a:spcPct val="100000"/>
              </a:lnSpc>
              <a:spcBef>
                <a:spcPts val="0"/>
              </a:spcBef>
              <a:defRPr sz="1500" b="0">
                <a:solidFill>
                  <a:schemeClr val="tx1"/>
                </a:solidFill>
              </a:defRPr>
            </a:lvl1pPr>
            <a:lvl2pPr marL="0" indent="0">
              <a:lnSpc>
                <a:spcPct val="110000"/>
              </a:lnSpc>
              <a:spcBef>
                <a:spcPts val="0"/>
              </a:spcBef>
              <a:buNone/>
              <a:defRPr sz="1350" b="0">
                <a:solidFill>
                  <a:schemeClr val="tx1"/>
                </a:solidFill>
              </a:defRPr>
            </a:lvl2pPr>
            <a:lvl3pPr marL="0" indent="0">
              <a:lnSpc>
                <a:spcPct val="100000"/>
              </a:lnSpc>
              <a:spcBef>
                <a:spcPts val="0"/>
              </a:spcBef>
              <a:buNone/>
              <a:defRPr sz="1500" b="0">
                <a:solidFill>
                  <a:schemeClr val="tx1"/>
                </a:solidFill>
              </a:defRPr>
            </a:lvl3pPr>
            <a:lvl4pPr marL="0" indent="0">
              <a:lnSpc>
                <a:spcPct val="100000"/>
              </a:lnSpc>
              <a:buNone/>
              <a:defRPr sz="1500" b="0">
                <a:solidFill>
                  <a:schemeClr val="tx1"/>
                </a:solidFill>
              </a:defRPr>
            </a:lvl4pPr>
            <a:lvl5pPr marL="0" indent="0">
              <a:lnSpc>
                <a:spcPct val="110000"/>
              </a:lnSpc>
              <a:buNone/>
              <a:defRPr sz="1350" b="0">
                <a:solidFill>
                  <a:schemeClr val="tx1"/>
                </a:solidFill>
              </a:defRPr>
            </a:lvl5pPr>
          </a:lstStyle>
          <a:p>
            <a:pPr lvl="0"/>
            <a:r>
              <a:rPr lang="en-GB" dirty="0"/>
              <a:t>&lt;Address line 1&gt;</a:t>
            </a:r>
          </a:p>
          <a:p>
            <a:pPr lvl="2"/>
            <a:r>
              <a:rPr lang="en-GB" dirty="0"/>
              <a:t>&lt;Address line 2&gt;</a:t>
            </a:r>
          </a:p>
          <a:p>
            <a:pPr lvl="3"/>
            <a:r>
              <a:rPr lang="en-GB" dirty="0"/>
              <a:t>&lt;Address line 3&gt;</a:t>
            </a:r>
          </a:p>
        </p:txBody>
      </p:sp>
      <p:sp>
        <p:nvSpPr>
          <p:cNvPr id="11" name="Text Placeholder 31">
            <a:extLst>
              <a:ext uri="{FF2B5EF4-FFF2-40B4-BE49-F238E27FC236}">
                <a16:creationId xmlns:a16="http://schemas.microsoft.com/office/drawing/2014/main" id="{9F512C99-E9C9-5348-8495-C4EE2D47B066}"/>
              </a:ext>
            </a:extLst>
          </p:cNvPr>
          <p:cNvSpPr>
            <a:spLocks noGrp="1"/>
          </p:cNvSpPr>
          <p:nvPr>
            <p:ph type="body" sz="quarter" idx="13" hasCustomPrompt="1"/>
          </p:nvPr>
        </p:nvSpPr>
        <p:spPr>
          <a:xfrm>
            <a:off x="9012238" y="5514225"/>
            <a:ext cx="2698750" cy="907969"/>
          </a:xfrm>
        </p:spPr>
        <p:txBody>
          <a:bodyPr anchor="b" anchorCtr="0"/>
          <a:lstStyle>
            <a:lvl1pPr>
              <a:lnSpc>
                <a:spcPct val="100000"/>
              </a:lnSpc>
              <a:spcBef>
                <a:spcPts val="0"/>
              </a:spcBef>
              <a:defRPr sz="1500" b="0">
                <a:solidFill>
                  <a:schemeClr val="tx1"/>
                </a:solidFill>
              </a:defRPr>
            </a:lvl1pPr>
            <a:lvl2pPr marL="0" indent="0">
              <a:lnSpc>
                <a:spcPct val="110000"/>
              </a:lnSpc>
              <a:spcBef>
                <a:spcPts val="0"/>
              </a:spcBef>
              <a:buNone/>
              <a:defRPr sz="1350" b="0">
                <a:solidFill>
                  <a:schemeClr val="tx1"/>
                </a:solidFill>
              </a:defRPr>
            </a:lvl2pPr>
            <a:lvl3pPr marL="0" indent="0">
              <a:lnSpc>
                <a:spcPct val="100000"/>
              </a:lnSpc>
              <a:spcBef>
                <a:spcPts val="0"/>
              </a:spcBef>
              <a:buNone/>
              <a:defRPr sz="1500" b="0">
                <a:solidFill>
                  <a:schemeClr val="tx1"/>
                </a:solidFill>
              </a:defRPr>
            </a:lvl3pPr>
            <a:lvl4pPr marL="0" indent="0">
              <a:lnSpc>
                <a:spcPct val="100000"/>
              </a:lnSpc>
              <a:buNone/>
              <a:defRPr sz="1500" b="0">
                <a:solidFill>
                  <a:schemeClr val="tx1"/>
                </a:solidFill>
              </a:defRPr>
            </a:lvl4pPr>
            <a:lvl5pPr marL="0" indent="0">
              <a:lnSpc>
                <a:spcPct val="110000"/>
              </a:lnSpc>
              <a:buNone/>
              <a:defRPr sz="1350" b="0">
                <a:solidFill>
                  <a:schemeClr val="tx1"/>
                </a:solidFill>
              </a:defRPr>
            </a:lvl5pPr>
          </a:lstStyle>
          <a:p>
            <a:pPr lvl="0"/>
            <a:r>
              <a:rPr lang="en-GB" dirty="0"/>
              <a:t>&lt;Telephone No.&gt;</a:t>
            </a:r>
          </a:p>
          <a:p>
            <a:pPr lvl="2"/>
            <a:r>
              <a:rPr lang="en-GB" dirty="0"/>
              <a:t>&lt;Website&gt;</a:t>
            </a:r>
          </a:p>
          <a:p>
            <a:pPr lvl="3"/>
            <a:r>
              <a:rPr lang="en-GB" dirty="0"/>
              <a:t>&lt;Email&gt;</a:t>
            </a:r>
          </a:p>
        </p:txBody>
      </p:sp>
      <p:cxnSp>
        <p:nvCxnSpPr>
          <p:cNvPr id="33" name="Straight Connector 32">
            <a:extLst>
              <a:ext uri="{FF2B5EF4-FFF2-40B4-BE49-F238E27FC236}">
                <a16:creationId xmlns:a16="http://schemas.microsoft.com/office/drawing/2014/main" id="{45F8F2B3-9B10-0348-9303-41301FEA386E}"/>
              </a:ext>
            </a:extLst>
          </p:cNvPr>
          <p:cNvCxnSpPr>
            <a:cxnSpLocks/>
          </p:cNvCxnSpPr>
          <p:nvPr userDrawn="1"/>
        </p:nvCxnSpPr>
        <p:spPr>
          <a:xfrm>
            <a:off x="479425" y="5338527"/>
            <a:ext cx="11233150" cy="0"/>
          </a:xfrm>
          <a:prstGeom prst="line">
            <a:avLst/>
          </a:prstGeom>
          <a:ln w="9525">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7" name="Graphic 5">
            <a:extLst>
              <a:ext uri="{FF2B5EF4-FFF2-40B4-BE49-F238E27FC236}">
                <a16:creationId xmlns:a16="http://schemas.microsoft.com/office/drawing/2014/main" id="{F7DDB849-5592-DF42-8A65-CE80D170F988}"/>
              </a:ext>
            </a:extLst>
          </p:cNvPr>
          <p:cNvGrpSpPr/>
          <p:nvPr userDrawn="1"/>
        </p:nvGrpSpPr>
        <p:grpSpPr>
          <a:xfrm>
            <a:off x="463551" y="5968209"/>
            <a:ext cx="2581445" cy="403565"/>
            <a:chOff x="9130695" y="465389"/>
            <a:chExt cx="2581445" cy="403565"/>
          </a:xfrm>
        </p:grpSpPr>
        <p:grpSp>
          <p:nvGrpSpPr>
            <p:cNvPr id="9" name="Graphic 5">
              <a:extLst>
                <a:ext uri="{FF2B5EF4-FFF2-40B4-BE49-F238E27FC236}">
                  <a16:creationId xmlns:a16="http://schemas.microsoft.com/office/drawing/2014/main" id="{7868AFF8-812B-ED44-8752-F7F7D6170D0A}"/>
                </a:ext>
              </a:extLst>
            </p:cNvPr>
            <p:cNvGrpSpPr/>
            <p:nvPr/>
          </p:nvGrpSpPr>
          <p:grpSpPr>
            <a:xfrm>
              <a:off x="9130695" y="465389"/>
              <a:ext cx="501718" cy="403565"/>
              <a:chOff x="9130695" y="465389"/>
              <a:chExt cx="501718" cy="403565"/>
            </a:xfrm>
          </p:grpSpPr>
          <p:sp>
            <p:nvSpPr>
              <p:cNvPr id="26" name="Freeform 25">
                <a:extLst>
                  <a:ext uri="{FF2B5EF4-FFF2-40B4-BE49-F238E27FC236}">
                    <a16:creationId xmlns:a16="http://schemas.microsoft.com/office/drawing/2014/main" id="{C7E0C963-3311-C949-9923-5EC1CA0D0B28}"/>
                  </a:ext>
                </a:extLst>
              </p:cNvPr>
              <p:cNvSpPr/>
              <p:nvPr/>
            </p:nvSpPr>
            <p:spPr>
              <a:xfrm>
                <a:off x="9382984" y="465389"/>
                <a:ext cx="249430" cy="403403"/>
              </a:xfrm>
              <a:custGeom>
                <a:avLst/>
                <a:gdLst>
                  <a:gd name="connsiteX0" fmla="*/ 158038 w 249430"/>
                  <a:gd name="connsiteY0" fmla="*/ 201702 h 403403"/>
                  <a:gd name="connsiteX1" fmla="*/ 0 w 249430"/>
                  <a:gd name="connsiteY1" fmla="*/ 5097 h 403403"/>
                  <a:gd name="connsiteX2" fmla="*/ 45737 w 249430"/>
                  <a:gd name="connsiteY2" fmla="*/ 0 h 403403"/>
                  <a:gd name="connsiteX3" fmla="*/ 249430 w 249430"/>
                  <a:gd name="connsiteY3" fmla="*/ 201783 h 403403"/>
                  <a:gd name="connsiteX4" fmla="*/ 45737 w 249430"/>
                  <a:gd name="connsiteY4" fmla="*/ 403403 h 403403"/>
                  <a:gd name="connsiteX5" fmla="*/ 0 w 249430"/>
                  <a:gd name="connsiteY5" fmla="*/ 398306 h 403403"/>
                  <a:gd name="connsiteX6" fmla="*/ 158038 w 249430"/>
                  <a:gd name="connsiteY6" fmla="*/ 201702 h 4034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430" h="403403">
                    <a:moveTo>
                      <a:pt x="158038" y="201702"/>
                    </a:moveTo>
                    <a:cubicBezTo>
                      <a:pt x="158038" y="105988"/>
                      <a:pt x="90412" y="25648"/>
                      <a:pt x="0" y="5097"/>
                    </a:cubicBezTo>
                    <a:cubicBezTo>
                      <a:pt x="14701" y="1780"/>
                      <a:pt x="29974" y="0"/>
                      <a:pt x="45737" y="0"/>
                    </a:cubicBezTo>
                    <a:cubicBezTo>
                      <a:pt x="158201" y="0"/>
                      <a:pt x="249430" y="90292"/>
                      <a:pt x="249430" y="201783"/>
                    </a:cubicBezTo>
                    <a:cubicBezTo>
                      <a:pt x="249430" y="313273"/>
                      <a:pt x="158201" y="403403"/>
                      <a:pt x="45737" y="403403"/>
                    </a:cubicBezTo>
                    <a:cubicBezTo>
                      <a:pt x="29974" y="403403"/>
                      <a:pt x="14701" y="401623"/>
                      <a:pt x="0" y="398306"/>
                    </a:cubicBezTo>
                    <a:cubicBezTo>
                      <a:pt x="90412" y="377756"/>
                      <a:pt x="158038" y="297334"/>
                      <a:pt x="158038" y="201702"/>
                    </a:cubicBezTo>
                  </a:path>
                </a:pathLst>
              </a:custGeom>
              <a:solidFill>
                <a:srgbClr val="121A3D"/>
              </a:solidFill>
              <a:ln w="8157"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A48F66D8-DC05-1549-9D17-5B4679F55CD9}"/>
                  </a:ext>
                </a:extLst>
              </p:cNvPr>
              <p:cNvSpPr/>
              <p:nvPr/>
            </p:nvSpPr>
            <p:spPr>
              <a:xfrm>
                <a:off x="9130695" y="465389"/>
                <a:ext cx="249430" cy="403565"/>
              </a:xfrm>
              <a:custGeom>
                <a:avLst/>
                <a:gdLst>
                  <a:gd name="connsiteX0" fmla="*/ 91392 w 249430"/>
                  <a:gd name="connsiteY0" fmla="*/ 201702 h 403565"/>
                  <a:gd name="connsiteX1" fmla="*/ 249430 w 249430"/>
                  <a:gd name="connsiteY1" fmla="*/ 5097 h 403565"/>
                  <a:gd name="connsiteX2" fmla="*/ 203693 w 249430"/>
                  <a:gd name="connsiteY2" fmla="*/ 0 h 403565"/>
                  <a:gd name="connsiteX3" fmla="*/ 0 w 249430"/>
                  <a:gd name="connsiteY3" fmla="*/ 201783 h 403565"/>
                  <a:gd name="connsiteX4" fmla="*/ 203693 w 249430"/>
                  <a:gd name="connsiteY4" fmla="*/ 403565 h 403565"/>
                  <a:gd name="connsiteX5" fmla="*/ 249430 w 249430"/>
                  <a:gd name="connsiteY5" fmla="*/ 398468 h 403565"/>
                  <a:gd name="connsiteX6" fmla="*/ 91392 w 249430"/>
                  <a:gd name="connsiteY6" fmla="*/ 201702 h 403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430" h="403565">
                    <a:moveTo>
                      <a:pt x="91392" y="201702"/>
                    </a:moveTo>
                    <a:cubicBezTo>
                      <a:pt x="91392" y="105988"/>
                      <a:pt x="159018" y="25648"/>
                      <a:pt x="249430" y="5097"/>
                    </a:cubicBezTo>
                    <a:cubicBezTo>
                      <a:pt x="234729" y="1780"/>
                      <a:pt x="219456" y="0"/>
                      <a:pt x="203693" y="0"/>
                    </a:cubicBezTo>
                    <a:cubicBezTo>
                      <a:pt x="91229" y="0"/>
                      <a:pt x="0" y="90292"/>
                      <a:pt x="0" y="201783"/>
                    </a:cubicBezTo>
                    <a:cubicBezTo>
                      <a:pt x="0" y="313273"/>
                      <a:pt x="91147" y="403565"/>
                      <a:pt x="203693" y="403565"/>
                    </a:cubicBezTo>
                    <a:cubicBezTo>
                      <a:pt x="219456" y="403565"/>
                      <a:pt x="234729" y="401785"/>
                      <a:pt x="249430" y="398468"/>
                    </a:cubicBezTo>
                    <a:cubicBezTo>
                      <a:pt x="159018" y="377756"/>
                      <a:pt x="91392" y="297334"/>
                      <a:pt x="91392" y="201702"/>
                    </a:cubicBezTo>
                  </a:path>
                </a:pathLst>
              </a:custGeom>
              <a:solidFill>
                <a:srgbClr val="2C88DD"/>
              </a:solidFill>
              <a:ln w="8157" cap="flat">
                <a:noFill/>
                <a:prstDash val="solid"/>
                <a:miter/>
              </a:ln>
            </p:spPr>
            <p:txBody>
              <a:bodyPr rtlCol="0" anchor="ctr"/>
              <a:lstStyle/>
              <a:p>
                <a:endParaRPr lang="en-US"/>
              </a:p>
            </p:txBody>
          </p:sp>
        </p:grpSp>
        <p:grpSp>
          <p:nvGrpSpPr>
            <p:cNvPr id="12" name="Graphic 5">
              <a:extLst>
                <a:ext uri="{FF2B5EF4-FFF2-40B4-BE49-F238E27FC236}">
                  <a16:creationId xmlns:a16="http://schemas.microsoft.com/office/drawing/2014/main" id="{38166588-84F5-1E41-BD80-715B50411A5B}"/>
                </a:ext>
              </a:extLst>
            </p:cNvPr>
            <p:cNvGrpSpPr/>
            <p:nvPr/>
          </p:nvGrpSpPr>
          <p:grpSpPr>
            <a:xfrm>
              <a:off x="9780978" y="570650"/>
              <a:ext cx="528182" cy="192478"/>
              <a:chOff x="9780978" y="570650"/>
              <a:chExt cx="528182" cy="192478"/>
            </a:xfrm>
            <a:solidFill>
              <a:srgbClr val="121A3D"/>
            </a:solidFill>
          </p:grpSpPr>
          <p:sp>
            <p:nvSpPr>
              <p:cNvPr id="23" name="Freeform 22">
                <a:extLst>
                  <a:ext uri="{FF2B5EF4-FFF2-40B4-BE49-F238E27FC236}">
                    <a16:creationId xmlns:a16="http://schemas.microsoft.com/office/drawing/2014/main" id="{97185086-B8E4-D649-AF96-ABEF98B7C39E}"/>
                  </a:ext>
                </a:extLst>
              </p:cNvPr>
              <p:cNvSpPr/>
              <p:nvPr/>
            </p:nvSpPr>
            <p:spPr>
              <a:xfrm>
                <a:off x="9780978" y="572268"/>
                <a:ext cx="158446" cy="189161"/>
              </a:xfrm>
              <a:custGeom>
                <a:avLst/>
                <a:gdLst>
                  <a:gd name="connsiteX0" fmla="*/ 0 w 158446"/>
                  <a:gd name="connsiteY0" fmla="*/ 189161 h 189161"/>
                  <a:gd name="connsiteX1" fmla="*/ 0 w 158446"/>
                  <a:gd name="connsiteY1" fmla="*/ 0 h 189161"/>
                  <a:gd name="connsiteX2" fmla="*/ 37080 w 158446"/>
                  <a:gd name="connsiteY2" fmla="*/ 0 h 189161"/>
                  <a:gd name="connsiteX3" fmla="*/ 118100 w 158446"/>
                  <a:gd name="connsiteY3" fmla="*/ 119176 h 189161"/>
                  <a:gd name="connsiteX4" fmla="*/ 118100 w 158446"/>
                  <a:gd name="connsiteY4" fmla="*/ 0 h 189161"/>
                  <a:gd name="connsiteX5" fmla="*/ 158446 w 158446"/>
                  <a:gd name="connsiteY5" fmla="*/ 0 h 189161"/>
                  <a:gd name="connsiteX6" fmla="*/ 158446 w 158446"/>
                  <a:gd name="connsiteY6" fmla="*/ 189161 h 189161"/>
                  <a:gd name="connsiteX7" fmla="*/ 121040 w 158446"/>
                  <a:gd name="connsiteY7" fmla="*/ 189161 h 189161"/>
                  <a:gd name="connsiteX8" fmla="*/ 40020 w 158446"/>
                  <a:gd name="connsiteY8" fmla="*/ 69985 h 189161"/>
                  <a:gd name="connsiteX9" fmla="*/ 40020 w 158446"/>
                  <a:gd name="connsiteY9" fmla="*/ 189161 h 189161"/>
                  <a:gd name="connsiteX10" fmla="*/ 0 w 158446"/>
                  <a:gd name="connsiteY10" fmla="*/ 189161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446" h="189161">
                    <a:moveTo>
                      <a:pt x="0" y="189161"/>
                    </a:moveTo>
                    <a:lnTo>
                      <a:pt x="0" y="0"/>
                    </a:lnTo>
                    <a:lnTo>
                      <a:pt x="37080" y="0"/>
                    </a:lnTo>
                    <a:lnTo>
                      <a:pt x="118100" y="119176"/>
                    </a:lnTo>
                    <a:lnTo>
                      <a:pt x="118100" y="0"/>
                    </a:lnTo>
                    <a:lnTo>
                      <a:pt x="158446" y="0"/>
                    </a:lnTo>
                    <a:lnTo>
                      <a:pt x="158446" y="189161"/>
                    </a:lnTo>
                    <a:lnTo>
                      <a:pt x="121040" y="189161"/>
                    </a:lnTo>
                    <a:lnTo>
                      <a:pt x="40020" y="69985"/>
                    </a:lnTo>
                    <a:lnTo>
                      <a:pt x="40020" y="189161"/>
                    </a:lnTo>
                    <a:lnTo>
                      <a:pt x="0" y="189161"/>
                    </a:lnTo>
                    <a:close/>
                  </a:path>
                </a:pathLst>
              </a:custGeom>
              <a:solidFill>
                <a:srgbClr val="121A3D"/>
              </a:solidFill>
              <a:ln w="8157"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99B19F32-BE9E-5F4E-9F4B-3464F7EB6B7F}"/>
                  </a:ext>
                </a:extLst>
              </p:cNvPr>
              <p:cNvSpPr/>
              <p:nvPr/>
            </p:nvSpPr>
            <p:spPr>
              <a:xfrm>
                <a:off x="9973073" y="572268"/>
                <a:ext cx="157711" cy="189161"/>
              </a:xfrm>
              <a:custGeom>
                <a:avLst/>
                <a:gdLst>
                  <a:gd name="connsiteX0" fmla="*/ 0 w 157711"/>
                  <a:gd name="connsiteY0" fmla="*/ 0 h 189161"/>
                  <a:gd name="connsiteX1" fmla="*/ 40918 w 157711"/>
                  <a:gd name="connsiteY1" fmla="*/ 0 h 189161"/>
                  <a:gd name="connsiteX2" fmla="*/ 40918 w 157711"/>
                  <a:gd name="connsiteY2" fmla="*/ 75972 h 189161"/>
                  <a:gd name="connsiteX3" fmla="*/ 116793 w 157711"/>
                  <a:gd name="connsiteY3" fmla="*/ 75972 h 189161"/>
                  <a:gd name="connsiteX4" fmla="*/ 116793 w 157711"/>
                  <a:gd name="connsiteY4" fmla="*/ 0 h 189161"/>
                  <a:gd name="connsiteX5" fmla="*/ 157711 w 157711"/>
                  <a:gd name="connsiteY5" fmla="*/ 0 h 189161"/>
                  <a:gd name="connsiteX6" fmla="*/ 157711 w 157711"/>
                  <a:gd name="connsiteY6" fmla="*/ 189161 h 189161"/>
                  <a:gd name="connsiteX7" fmla="*/ 116793 w 157711"/>
                  <a:gd name="connsiteY7" fmla="*/ 189161 h 189161"/>
                  <a:gd name="connsiteX8" fmla="*/ 116793 w 157711"/>
                  <a:gd name="connsiteY8" fmla="*/ 111086 h 189161"/>
                  <a:gd name="connsiteX9" fmla="*/ 40918 w 157711"/>
                  <a:gd name="connsiteY9" fmla="*/ 111086 h 189161"/>
                  <a:gd name="connsiteX10" fmla="*/ 40918 w 157711"/>
                  <a:gd name="connsiteY10" fmla="*/ 189161 h 189161"/>
                  <a:gd name="connsiteX11" fmla="*/ 0 w 157711"/>
                  <a:gd name="connsiteY11" fmla="*/ 189161 h 189161"/>
                  <a:gd name="connsiteX12" fmla="*/ 0 w 157711"/>
                  <a:gd name="connsiteY12" fmla="*/ 0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711" h="189161">
                    <a:moveTo>
                      <a:pt x="0" y="0"/>
                    </a:moveTo>
                    <a:lnTo>
                      <a:pt x="40918" y="0"/>
                    </a:lnTo>
                    <a:lnTo>
                      <a:pt x="40918" y="75972"/>
                    </a:lnTo>
                    <a:lnTo>
                      <a:pt x="116793" y="75972"/>
                    </a:lnTo>
                    <a:lnTo>
                      <a:pt x="116793" y="0"/>
                    </a:lnTo>
                    <a:lnTo>
                      <a:pt x="157711" y="0"/>
                    </a:lnTo>
                    <a:lnTo>
                      <a:pt x="157711" y="189161"/>
                    </a:lnTo>
                    <a:lnTo>
                      <a:pt x="116793" y="189161"/>
                    </a:lnTo>
                    <a:lnTo>
                      <a:pt x="116793" y="111086"/>
                    </a:lnTo>
                    <a:lnTo>
                      <a:pt x="40918" y="111086"/>
                    </a:lnTo>
                    <a:lnTo>
                      <a:pt x="40918"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0D91442A-4927-B045-9447-C3863234FA00}"/>
                  </a:ext>
                </a:extLst>
              </p:cNvPr>
              <p:cNvSpPr/>
              <p:nvPr/>
            </p:nvSpPr>
            <p:spPr>
              <a:xfrm>
                <a:off x="10155531" y="570650"/>
                <a:ext cx="153628" cy="192478"/>
              </a:xfrm>
              <a:custGeom>
                <a:avLst/>
                <a:gdLst>
                  <a:gd name="connsiteX0" fmla="*/ 40101 w 153628"/>
                  <a:gd name="connsiteY0" fmla="*/ 129209 h 192478"/>
                  <a:gd name="connsiteX1" fmla="*/ 79631 w 153628"/>
                  <a:gd name="connsiteY1" fmla="*/ 160277 h 192478"/>
                  <a:gd name="connsiteX2" fmla="*/ 112382 w 153628"/>
                  <a:gd name="connsiteY2" fmla="*/ 137300 h 192478"/>
                  <a:gd name="connsiteX3" fmla="*/ 64930 w 153628"/>
                  <a:gd name="connsiteY3" fmla="*/ 111895 h 192478"/>
                  <a:gd name="connsiteX4" fmla="*/ 4329 w 153628"/>
                  <a:gd name="connsiteY4" fmla="*/ 57282 h 192478"/>
                  <a:gd name="connsiteX5" fmla="*/ 75548 w 153628"/>
                  <a:gd name="connsiteY5" fmla="*/ 0 h 192478"/>
                  <a:gd name="connsiteX6" fmla="*/ 149789 w 153628"/>
                  <a:gd name="connsiteY6" fmla="*/ 59467 h 192478"/>
                  <a:gd name="connsiteX7" fmla="*/ 109687 w 153628"/>
                  <a:gd name="connsiteY7" fmla="*/ 59467 h 192478"/>
                  <a:gd name="connsiteX8" fmla="*/ 75548 w 153628"/>
                  <a:gd name="connsiteY8" fmla="*/ 32444 h 192478"/>
                  <a:gd name="connsiteX9" fmla="*/ 45574 w 153628"/>
                  <a:gd name="connsiteY9" fmla="*/ 54370 h 192478"/>
                  <a:gd name="connsiteX10" fmla="*/ 92209 w 153628"/>
                  <a:gd name="connsiteY10" fmla="*/ 78965 h 192478"/>
                  <a:gd name="connsiteX11" fmla="*/ 153627 w 153628"/>
                  <a:gd name="connsiteY11" fmla="*/ 132769 h 192478"/>
                  <a:gd name="connsiteX12" fmla="*/ 79141 w 153628"/>
                  <a:gd name="connsiteY12" fmla="*/ 192478 h 192478"/>
                  <a:gd name="connsiteX13" fmla="*/ 0 w 153628"/>
                  <a:gd name="connsiteY13" fmla="*/ 128723 h 192478"/>
                  <a:gd name="connsiteX14" fmla="*/ 40101 w 153628"/>
                  <a:gd name="connsiteY14" fmla="*/ 129209 h 192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628" h="192478">
                    <a:moveTo>
                      <a:pt x="40101" y="129209"/>
                    </a:moveTo>
                    <a:cubicBezTo>
                      <a:pt x="41490" y="147575"/>
                      <a:pt x="56191" y="160277"/>
                      <a:pt x="79631" y="160277"/>
                    </a:cubicBezTo>
                    <a:cubicBezTo>
                      <a:pt x="98416" y="160277"/>
                      <a:pt x="112382" y="152186"/>
                      <a:pt x="112382" y="137300"/>
                    </a:cubicBezTo>
                    <a:cubicBezTo>
                      <a:pt x="112382" y="121361"/>
                      <a:pt x="96864" y="118125"/>
                      <a:pt x="64930" y="111895"/>
                    </a:cubicBezTo>
                    <a:cubicBezTo>
                      <a:pt x="32751" y="105988"/>
                      <a:pt x="4329" y="95713"/>
                      <a:pt x="4329" y="57282"/>
                    </a:cubicBezTo>
                    <a:cubicBezTo>
                      <a:pt x="4329" y="23787"/>
                      <a:pt x="32424" y="0"/>
                      <a:pt x="75548" y="0"/>
                    </a:cubicBezTo>
                    <a:cubicBezTo>
                      <a:pt x="120550" y="0"/>
                      <a:pt x="149217" y="23220"/>
                      <a:pt x="149789" y="59467"/>
                    </a:cubicBezTo>
                    <a:lnTo>
                      <a:pt x="109687" y="59467"/>
                    </a:lnTo>
                    <a:cubicBezTo>
                      <a:pt x="107809" y="43528"/>
                      <a:pt x="95476" y="32444"/>
                      <a:pt x="75548" y="32444"/>
                    </a:cubicBezTo>
                    <a:cubicBezTo>
                      <a:pt x="58070" y="32444"/>
                      <a:pt x="45574" y="39725"/>
                      <a:pt x="45574" y="54370"/>
                    </a:cubicBezTo>
                    <a:cubicBezTo>
                      <a:pt x="45574" y="69742"/>
                      <a:pt x="60602" y="72978"/>
                      <a:pt x="92209" y="78965"/>
                    </a:cubicBezTo>
                    <a:cubicBezTo>
                      <a:pt x="124960" y="84872"/>
                      <a:pt x="153872" y="94661"/>
                      <a:pt x="153627" y="132769"/>
                    </a:cubicBezTo>
                    <a:cubicBezTo>
                      <a:pt x="153382" y="168206"/>
                      <a:pt x="123898" y="192478"/>
                      <a:pt x="79141" y="192478"/>
                    </a:cubicBezTo>
                    <a:cubicBezTo>
                      <a:pt x="30546" y="192478"/>
                      <a:pt x="327" y="167073"/>
                      <a:pt x="0" y="128723"/>
                    </a:cubicBezTo>
                    <a:lnTo>
                      <a:pt x="40101" y="129209"/>
                    </a:lnTo>
                    <a:close/>
                  </a:path>
                </a:pathLst>
              </a:custGeom>
              <a:solidFill>
                <a:srgbClr val="121A3D"/>
              </a:solidFill>
              <a:ln w="8157" cap="flat">
                <a:noFill/>
                <a:prstDash val="solid"/>
                <a:miter/>
              </a:ln>
            </p:spPr>
            <p:txBody>
              <a:bodyPr rtlCol="0" anchor="ctr"/>
              <a:lstStyle/>
              <a:p>
                <a:endParaRPr lang="en-US"/>
              </a:p>
            </p:txBody>
          </p:sp>
        </p:grpSp>
        <p:grpSp>
          <p:nvGrpSpPr>
            <p:cNvPr id="13" name="Graphic 5">
              <a:extLst>
                <a:ext uri="{FF2B5EF4-FFF2-40B4-BE49-F238E27FC236}">
                  <a16:creationId xmlns:a16="http://schemas.microsoft.com/office/drawing/2014/main" id="{83FAD687-AB7F-9740-93C4-C45CAA1D7ACD}"/>
                </a:ext>
              </a:extLst>
            </p:cNvPr>
            <p:cNvGrpSpPr/>
            <p:nvPr/>
          </p:nvGrpSpPr>
          <p:grpSpPr>
            <a:xfrm>
              <a:off x="10389361" y="572268"/>
              <a:ext cx="1322779" cy="243207"/>
              <a:chOff x="10389361" y="572268"/>
              <a:chExt cx="1322779" cy="243207"/>
            </a:xfrm>
            <a:solidFill>
              <a:srgbClr val="121A3D"/>
            </a:solidFill>
          </p:grpSpPr>
          <p:sp>
            <p:nvSpPr>
              <p:cNvPr id="14" name="Freeform 13">
                <a:extLst>
                  <a:ext uri="{FF2B5EF4-FFF2-40B4-BE49-F238E27FC236}">
                    <a16:creationId xmlns:a16="http://schemas.microsoft.com/office/drawing/2014/main" id="{D5145D64-9331-4B49-B167-3D9AF2FED82A}"/>
                  </a:ext>
                </a:extLst>
              </p:cNvPr>
              <p:cNvSpPr/>
              <p:nvPr/>
            </p:nvSpPr>
            <p:spPr>
              <a:xfrm>
                <a:off x="10389361" y="572268"/>
                <a:ext cx="131167" cy="189161"/>
              </a:xfrm>
              <a:custGeom>
                <a:avLst/>
                <a:gdLst>
                  <a:gd name="connsiteX0" fmla="*/ 0 w 131167"/>
                  <a:gd name="connsiteY0" fmla="*/ 0 h 189161"/>
                  <a:gd name="connsiteX1" fmla="*/ 128227 w 131167"/>
                  <a:gd name="connsiteY1" fmla="*/ 0 h 189161"/>
                  <a:gd name="connsiteX2" fmla="*/ 128227 w 131167"/>
                  <a:gd name="connsiteY2" fmla="*/ 34871 h 189161"/>
                  <a:gd name="connsiteX3" fmla="*/ 40918 w 131167"/>
                  <a:gd name="connsiteY3" fmla="*/ 34871 h 189161"/>
                  <a:gd name="connsiteX4" fmla="*/ 40918 w 131167"/>
                  <a:gd name="connsiteY4" fmla="*/ 77266 h 189161"/>
                  <a:gd name="connsiteX5" fmla="*/ 111811 w 131167"/>
                  <a:gd name="connsiteY5" fmla="*/ 77266 h 189161"/>
                  <a:gd name="connsiteX6" fmla="*/ 111811 w 131167"/>
                  <a:gd name="connsiteY6" fmla="*/ 110519 h 189161"/>
                  <a:gd name="connsiteX7" fmla="*/ 40918 w 131167"/>
                  <a:gd name="connsiteY7" fmla="*/ 110519 h 189161"/>
                  <a:gd name="connsiteX8" fmla="*/ 40918 w 131167"/>
                  <a:gd name="connsiteY8" fmla="*/ 154290 h 189161"/>
                  <a:gd name="connsiteX9" fmla="*/ 131167 w 131167"/>
                  <a:gd name="connsiteY9" fmla="*/ 154290 h 189161"/>
                  <a:gd name="connsiteX10" fmla="*/ 131167 w 131167"/>
                  <a:gd name="connsiteY10" fmla="*/ 189161 h 189161"/>
                  <a:gd name="connsiteX11" fmla="*/ 0 w 131167"/>
                  <a:gd name="connsiteY11" fmla="*/ 189161 h 189161"/>
                  <a:gd name="connsiteX12" fmla="*/ 0 w 131167"/>
                  <a:gd name="connsiteY12" fmla="*/ 0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1167" h="189161">
                    <a:moveTo>
                      <a:pt x="0" y="0"/>
                    </a:moveTo>
                    <a:lnTo>
                      <a:pt x="128227" y="0"/>
                    </a:lnTo>
                    <a:lnTo>
                      <a:pt x="128227" y="34871"/>
                    </a:lnTo>
                    <a:lnTo>
                      <a:pt x="40918" y="34871"/>
                    </a:lnTo>
                    <a:lnTo>
                      <a:pt x="40918" y="77266"/>
                    </a:lnTo>
                    <a:lnTo>
                      <a:pt x="111811" y="77266"/>
                    </a:lnTo>
                    <a:lnTo>
                      <a:pt x="111811" y="110519"/>
                    </a:lnTo>
                    <a:lnTo>
                      <a:pt x="40918" y="110519"/>
                    </a:lnTo>
                    <a:lnTo>
                      <a:pt x="40918" y="154290"/>
                    </a:lnTo>
                    <a:lnTo>
                      <a:pt x="131167" y="154290"/>
                    </a:lnTo>
                    <a:lnTo>
                      <a:pt x="131167"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D576AFF5-7DCD-3845-96F5-DD0FEEFBF8CB}"/>
                  </a:ext>
                </a:extLst>
              </p:cNvPr>
              <p:cNvSpPr/>
              <p:nvPr/>
            </p:nvSpPr>
            <p:spPr>
              <a:xfrm>
                <a:off x="10544296" y="620886"/>
                <a:ext cx="219619" cy="140542"/>
              </a:xfrm>
              <a:custGeom>
                <a:avLst/>
                <a:gdLst>
                  <a:gd name="connsiteX0" fmla="*/ 219619 w 219619"/>
                  <a:gd name="connsiteY0" fmla="*/ 60849 h 140542"/>
                  <a:gd name="connsiteX1" fmla="*/ 219619 w 219619"/>
                  <a:gd name="connsiteY1" fmla="*/ 140543 h 140542"/>
                  <a:gd name="connsiteX2" fmla="*/ 181151 w 219619"/>
                  <a:gd name="connsiteY2" fmla="*/ 140543 h 140542"/>
                  <a:gd name="connsiteX3" fmla="*/ 181151 w 219619"/>
                  <a:gd name="connsiteY3" fmla="*/ 63034 h 140542"/>
                  <a:gd name="connsiteX4" fmla="*/ 156894 w 219619"/>
                  <a:gd name="connsiteY4" fmla="*/ 31399 h 140542"/>
                  <a:gd name="connsiteX5" fmla="*/ 129044 w 219619"/>
                  <a:gd name="connsiteY5" fmla="*/ 64652 h 140542"/>
                  <a:gd name="connsiteX6" fmla="*/ 129044 w 219619"/>
                  <a:gd name="connsiteY6" fmla="*/ 140543 h 140542"/>
                  <a:gd name="connsiteX7" fmla="*/ 90576 w 219619"/>
                  <a:gd name="connsiteY7" fmla="*/ 140543 h 140542"/>
                  <a:gd name="connsiteX8" fmla="*/ 90576 w 219619"/>
                  <a:gd name="connsiteY8" fmla="*/ 63034 h 140542"/>
                  <a:gd name="connsiteX9" fmla="*/ 65992 w 219619"/>
                  <a:gd name="connsiteY9" fmla="*/ 31399 h 140542"/>
                  <a:gd name="connsiteX10" fmla="*/ 38468 w 219619"/>
                  <a:gd name="connsiteY10" fmla="*/ 64894 h 140542"/>
                  <a:gd name="connsiteX11" fmla="*/ 38468 w 219619"/>
                  <a:gd name="connsiteY11" fmla="*/ 140543 h 140542"/>
                  <a:gd name="connsiteX12" fmla="*/ 0 w 219619"/>
                  <a:gd name="connsiteY12" fmla="*/ 140543 h 140542"/>
                  <a:gd name="connsiteX13" fmla="*/ 0 w 219619"/>
                  <a:gd name="connsiteY13" fmla="*/ 1625 h 140542"/>
                  <a:gd name="connsiteX14" fmla="*/ 33568 w 219619"/>
                  <a:gd name="connsiteY14" fmla="*/ 1625 h 140542"/>
                  <a:gd name="connsiteX15" fmla="*/ 37080 w 219619"/>
                  <a:gd name="connsiteY15" fmla="*/ 18939 h 140542"/>
                  <a:gd name="connsiteX16" fmla="*/ 78243 w 219619"/>
                  <a:gd name="connsiteY16" fmla="*/ 7 h 140542"/>
                  <a:gd name="connsiteX17" fmla="*/ 120223 w 219619"/>
                  <a:gd name="connsiteY17" fmla="*/ 23470 h 140542"/>
                  <a:gd name="connsiteX18" fmla="*/ 167675 w 219619"/>
                  <a:gd name="connsiteY18" fmla="*/ 7 h 140542"/>
                  <a:gd name="connsiteX19" fmla="*/ 219619 w 219619"/>
                  <a:gd name="connsiteY19" fmla="*/ 60849 h 140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9619" h="140542">
                    <a:moveTo>
                      <a:pt x="219619" y="60849"/>
                    </a:moveTo>
                    <a:lnTo>
                      <a:pt x="219619" y="140543"/>
                    </a:lnTo>
                    <a:lnTo>
                      <a:pt x="181151" y="140543"/>
                    </a:lnTo>
                    <a:lnTo>
                      <a:pt x="181151" y="63034"/>
                    </a:lnTo>
                    <a:cubicBezTo>
                      <a:pt x="181151" y="42240"/>
                      <a:pt x="173556" y="31399"/>
                      <a:pt x="156894" y="31399"/>
                    </a:cubicBezTo>
                    <a:cubicBezTo>
                      <a:pt x="140233" y="31399"/>
                      <a:pt x="129044" y="43535"/>
                      <a:pt x="129044" y="64652"/>
                    </a:cubicBezTo>
                    <a:lnTo>
                      <a:pt x="129044" y="140543"/>
                    </a:lnTo>
                    <a:lnTo>
                      <a:pt x="90576" y="140543"/>
                    </a:lnTo>
                    <a:lnTo>
                      <a:pt x="90576" y="63034"/>
                    </a:lnTo>
                    <a:cubicBezTo>
                      <a:pt x="90576" y="42240"/>
                      <a:pt x="82980" y="31399"/>
                      <a:pt x="65992" y="31399"/>
                    </a:cubicBezTo>
                    <a:cubicBezTo>
                      <a:pt x="49331" y="31399"/>
                      <a:pt x="38468" y="44101"/>
                      <a:pt x="38468" y="64894"/>
                    </a:cubicBezTo>
                    <a:lnTo>
                      <a:pt x="38468" y="140543"/>
                    </a:lnTo>
                    <a:lnTo>
                      <a:pt x="0" y="140543"/>
                    </a:lnTo>
                    <a:lnTo>
                      <a:pt x="0" y="1625"/>
                    </a:lnTo>
                    <a:lnTo>
                      <a:pt x="33568" y="1625"/>
                    </a:lnTo>
                    <a:lnTo>
                      <a:pt x="37080" y="18939"/>
                    </a:lnTo>
                    <a:cubicBezTo>
                      <a:pt x="45574" y="8098"/>
                      <a:pt x="57825" y="331"/>
                      <a:pt x="78243" y="7"/>
                    </a:cubicBezTo>
                    <a:cubicBezTo>
                      <a:pt x="95394" y="-236"/>
                      <a:pt x="111484" y="5913"/>
                      <a:pt x="120223" y="23470"/>
                    </a:cubicBezTo>
                    <a:cubicBezTo>
                      <a:pt x="130024" y="8583"/>
                      <a:pt x="146440" y="7"/>
                      <a:pt x="167675" y="7"/>
                    </a:cubicBezTo>
                    <a:cubicBezTo>
                      <a:pt x="196669" y="7"/>
                      <a:pt x="219619" y="16269"/>
                      <a:pt x="219619" y="60849"/>
                    </a:cubicBezTo>
                    <a:close/>
                  </a:path>
                </a:pathLst>
              </a:custGeom>
              <a:solidFill>
                <a:srgbClr val="121A3D"/>
              </a:solidFill>
              <a:ln w="8157"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23D1EAFE-A4A9-6E42-8604-10C0FD19A363}"/>
                  </a:ext>
                </a:extLst>
              </p:cNvPr>
              <p:cNvSpPr/>
              <p:nvPr/>
            </p:nvSpPr>
            <p:spPr>
              <a:xfrm>
                <a:off x="10791275" y="620892"/>
                <a:ext cx="145705" cy="194583"/>
              </a:xfrm>
              <a:custGeom>
                <a:avLst/>
                <a:gdLst>
                  <a:gd name="connsiteX0" fmla="*/ 145705 w 145705"/>
                  <a:gd name="connsiteY0" fmla="*/ 71362 h 194583"/>
                  <a:gd name="connsiteX1" fmla="*/ 80775 w 145705"/>
                  <a:gd name="connsiteY1" fmla="*/ 142156 h 194583"/>
                  <a:gd name="connsiteX2" fmla="*/ 38468 w 145705"/>
                  <a:gd name="connsiteY2" fmla="*/ 122981 h 194583"/>
                  <a:gd name="connsiteX3" fmla="*/ 38468 w 145705"/>
                  <a:gd name="connsiteY3" fmla="*/ 194583 h 194583"/>
                  <a:gd name="connsiteX4" fmla="*/ 0 w 145705"/>
                  <a:gd name="connsiteY4" fmla="*/ 194583 h 194583"/>
                  <a:gd name="connsiteX5" fmla="*/ 0 w 145705"/>
                  <a:gd name="connsiteY5" fmla="*/ 1620 h 194583"/>
                  <a:gd name="connsiteX6" fmla="*/ 33568 w 145705"/>
                  <a:gd name="connsiteY6" fmla="*/ 1620 h 194583"/>
                  <a:gd name="connsiteX7" fmla="*/ 37406 w 145705"/>
                  <a:gd name="connsiteY7" fmla="*/ 20795 h 194583"/>
                  <a:gd name="connsiteX8" fmla="*/ 80530 w 145705"/>
                  <a:gd name="connsiteY8" fmla="*/ 2 h 194583"/>
                  <a:gd name="connsiteX9" fmla="*/ 145705 w 145705"/>
                  <a:gd name="connsiteY9" fmla="*/ 71362 h 194583"/>
                  <a:gd name="connsiteX10" fmla="*/ 106747 w 145705"/>
                  <a:gd name="connsiteY10" fmla="*/ 70795 h 194583"/>
                  <a:gd name="connsiteX11" fmla="*/ 72117 w 145705"/>
                  <a:gd name="connsiteY11" fmla="*/ 31070 h 194583"/>
                  <a:gd name="connsiteX12" fmla="*/ 37978 w 145705"/>
                  <a:gd name="connsiteY12" fmla="*/ 70795 h 194583"/>
                  <a:gd name="connsiteX13" fmla="*/ 72117 w 145705"/>
                  <a:gd name="connsiteY13" fmla="*/ 111087 h 194583"/>
                  <a:gd name="connsiteX14" fmla="*/ 106747 w 145705"/>
                  <a:gd name="connsiteY14" fmla="*/ 70795 h 194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705" h="194583">
                    <a:moveTo>
                      <a:pt x="145705" y="71362"/>
                    </a:moveTo>
                    <a:cubicBezTo>
                      <a:pt x="145705" y="114566"/>
                      <a:pt x="118426" y="142156"/>
                      <a:pt x="80775" y="142156"/>
                    </a:cubicBezTo>
                    <a:cubicBezTo>
                      <a:pt x="61418" y="142156"/>
                      <a:pt x="47534" y="134308"/>
                      <a:pt x="38468" y="122981"/>
                    </a:cubicBezTo>
                    <a:lnTo>
                      <a:pt x="38468" y="194583"/>
                    </a:lnTo>
                    <a:lnTo>
                      <a:pt x="0" y="194583"/>
                    </a:lnTo>
                    <a:lnTo>
                      <a:pt x="0" y="1620"/>
                    </a:lnTo>
                    <a:lnTo>
                      <a:pt x="33568" y="1620"/>
                    </a:lnTo>
                    <a:lnTo>
                      <a:pt x="37406" y="20795"/>
                    </a:lnTo>
                    <a:cubicBezTo>
                      <a:pt x="46390" y="8901"/>
                      <a:pt x="60602" y="2"/>
                      <a:pt x="80530" y="2"/>
                    </a:cubicBezTo>
                    <a:cubicBezTo>
                      <a:pt x="118426" y="-241"/>
                      <a:pt x="145705" y="27591"/>
                      <a:pt x="145705" y="71362"/>
                    </a:cubicBezTo>
                    <a:close/>
                    <a:moveTo>
                      <a:pt x="106747" y="70795"/>
                    </a:moveTo>
                    <a:cubicBezTo>
                      <a:pt x="106747" y="47251"/>
                      <a:pt x="93107" y="31070"/>
                      <a:pt x="72117" y="31070"/>
                    </a:cubicBezTo>
                    <a:cubicBezTo>
                      <a:pt x="51127" y="31070"/>
                      <a:pt x="37978" y="47251"/>
                      <a:pt x="37978" y="70795"/>
                    </a:cubicBezTo>
                    <a:cubicBezTo>
                      <a:pt x="37978" y="94582"/>
                      <a:pt x="51046" y="111087"/>
                      <a:pt x="72117" y="111087"/>
                    </a:cubicBezTo>
                    <a:cubicBezTo>
                      <a:pt x="93107" y="111087"/>
                      <a:pt x="106747" y="94582"/>
                      <a:pt x="106747" y="70795"/>
                    </a:cubicBezTo>
                    <a:close/>
                  </a:path>
                </a:pathLst>
              </a:custGeom>
              <a:solidFill>
                <a:srgbClr val="121A3D"/>
              </a:solidFill>
              <a:ln w="8157"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F372A037-797C-C849-A35D-9FFEDC643C84}"/>
                  </a:ext>
                </a:extLst>
              </p:cNvPr>
              <p:cNvSpPr/>
              <p:nvPr/>
            </p:nvSpPr>
            <p:spPr>
              <a:xfrm>
                <a:off x="10959277" y="572268"/>
                <a:ext cx="38468" cy="189161"/>
              </a:xfrm>
              <a:custGeom>
                <a:avLst/>
                <a:gdLst>
                  <a:gd name="connsiteX0" fmla="*/ 0 w 38468"/>
                  <a:gd name="connsiteY0" fmla="*/ 0 h 189161"/>
                  <a:gd name="connsiteX1" fmla="*/ 38468 w 38468"/>
                  <a:gd name="connsiteY1" fmla="*/ 0 h 189161"/>
                  <a:gd name="connsiteX2" fmla="*/ 38468 w 38468"/>
                  <a:gd name="connsiteY2" fmla="*/ 189161 h 189161"/>
                  <a:gd name="connsiteX3" fmla="*/ 0 w 38468"/>
                  <a:gd name="connsiteY3" fmla="*/ 189161 h 189161"/>
                  <a:gd name="connsiteX4" fmla="*/ 0 w 38468"/>
                  <a:gd name="connsiteY4" fmla="*/ 0 h 1891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468" h="189161">
                    <a:moveTo>
                      <a:pt x="0" y="0"/>
                    </a:moveTo>
                    <a:lnTo>
                      <a:pt x="38468" y="0"/>
                    </a:lnTo>
                    <a:lnTo>
                      <a:pt x="38468"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7D4BBC42-0874-BD4B-8027-821A48D8EA73}"/>
                  </a:ext>
                </a:extLst>
              </p:cNvPr>
              <p:cNvSpPr/>
              <p:nvPr/>
            </p:nvSpPr>
            <p:spPr>
              <a:xfrm>
                <a:off x="11019634" y="620974"/>
                <a:ext cx="147828" cy="142073"/>
              </a:xfrm>
              <a:custGeom>
                <a:avLst/>
                <a:gdLst>
                  <a:gd name="connsiteX0" fmla="*/ 0 w 147828"/>
                  <a:gd name="connsiteY0" fmla="*/ 71037 h 142073"/>
                  <a:gd name="connsiteX1" fmla="*/ 73914 w 147828"/>
                  <a:gd name="connsiteY1" fmla="*/ 0 h 142073"/>
                  <a:gd name="connsiteX2" fmla="*/ 147829 w 147828"/>
                  <a:gd name="connsiteY2" fmla="*/ 71037 h 142073"/>
                  <a:gd name="connsiteX3" fmla="*/ 73914 w 147828"/>
                  <a:gd name="connsiteY3" fmla="*/ 142073 h 142073"/>
                  <a:gd name="connsiteX4" fmla="*/ 0 w 147828"/>
                  <a:gd name="connsiteY4" fmla="*/ 71037 h 142073"/>
                  <a:gd name="connsiteX5" fmla="*/ 108789 w 147828"/>
                  <a:gd name="connsiteY5" fmla="*/ 71037 h 142073"/>
                  <a:gd name="connsiteX6" fmla="*/ 73914 w 147828"/>
                  <a:gd name="connsiteY6" fmla="*/ 31068 h 142073"/>
                  <a:gd name="connsiteX7" fmla="*/ 39285 w 147828"/>
                  <a:gd name="connsiteY7" fmla="*/ 71037 h 142073"/>
                  <a:gd name="connsiteX8" fmla="*/ 73914 w 147828"/>
                  <a:gd name="connsiteY8" fmla="*/ 111005 h 142073"/>
                  <a:gd name="connsiteX9" fmla="*/ 108789 w 147828"/>
                  <a:gd name="connsiteY9" fmla="*/ 71037 h 142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7828" h="142073">
                    <a:moveTo>
                      <a:pt x="0" y="71037"/>
                    </a:moveTo>
                    <a:cubicBezTo>
                      <a:pt x="0" y="28318"/>
                      <a:pt x="29157" y="0"/>
                      <a:pt x="73914" y="0"/>
                    </a:cubicBezTo>
                    <a:cubicBezTo>
                      <a:pt x="118671" y="0"/>
                      <a:pt x="147829" y="28398"/>
                      <a:pt x="147829" y="71037"/>
                    </a:cubicBezTo>
                    <a:cubicBezTo>
                      <a:pt x="147829" y="113998"/>
                      <a:pt x="118671" y="142073"/>
                      <a:pt x="73914" y="142073"/>
                    </a:cubicBezTo>
                    <a:cubicBezTo>
                      <a:pt x="29157" y="142073"/>
                      <a:pt x="0" y="113675"/>
                      <a:pt x="0" y="71037"/>
                    </a:cubicBezTo>
                    <a:close/>
                    <a:moveTo>
                      <a:pt x="108789" y="71037"/>
                    </a:moveTo>
                    <a:cubicBezTo>
                      <a:pt x="108789" y="47493"/>
                      <a:pt x="95394" y="31068"/>
                      <a:pt x="73914" y="31068"/>
                    </a:cubicBezTo>
                    <a:cubicBezTo>
                      <a:pt x="52353" y="31068"/>
                      <a:pt x="39285" y="47573"/>
                      <a:pt x="39285" y="71037"/>
                    </a:cubicBezTo>
                    <a:cubicBezTo>
                      <a:pt x="39285" y="94500"/>
                      <a:pt x="52353" y="111005"/>
                      <a:pt x="73914" y="111005"/>
                    </a:cubicBezTo>
                    <a:cubicBezTo>
                      <a:pt x="95476" y="111005"/>
                      <a:pt x="108789" y="94500"/>
                      <a:pt x="108789" y="71037"/>
                    </a:cubicBezTo>
                    <a:close/>
                  </a:path>
                </a:pathLst>
              </a:custGeom>
              <a:solidFill>
                <a:srgbClr val="121A3D"/>
              </a:solidFill>
              <a:ln w="8157"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581FEC93-8C34-6B44-8008-71A96F4D3270}"/>
                  </a:ext>
                </a:extLst>
              </p:cNvPr>
              <p:cNvSpPr/>
              <p:nvPr/>
            </p:nvSpPr>
            <p:spPr>
              <a:xfrm>
                <a:off x="11169014" y="622511"/>
                <a:ext cx="149380" cy="192882"/>
              </a:xfrm>
              <a:custGeom>
                <a:avLst/>
                <a:gdLst>
                  <a:gd name="connsiteX0" fmla="*/ 0 w 149380"/>
                  <a:gd name="connsiteY0" fmla="*/ 0 h 192882"/>
                  <a:gd name="connsiteX1" fmla="*/ 40918 w 149380"/>
                  <a:gd name="connsiteY1" fmla="*/ 0 h 192882"/>
                  <a:gd name="connsiteX2" fmla="*/ 74976 w 149380"/>
                  <a:gd name="connsiteY2" fmla="*/ 98869 h 192882"/>
                  <a:gd name="connsiteX3" fmla="*/ 108217 w 149380"/>
                  <a:gd name="connsiteY3" fmla="*/ 0 h 192882"/>
                  <a:gd name="connsiteX4" fmla="*/ 149380 w 149380"/>
                  <a:gd name="connsiteY4" fmla="*/ 0 h 192882"/>
                  <a:gd name="connsiteX5" fmla="*/ 87227 w 149380"/>
                  <a:gd name="connsiteY5" fmla="*/ 158578 h 192882"/>
                  <a:gd name="connsiteX6" fmla="*/ 49576 w 149380"/>
                  <a:gd name="connsiteY6" fmla="*/ 192883 h 192882"/>
                  <a:gd name="connsiteX7" fmla="*/ 12169 w 149380"/>
                  <a:gd name="connsiteY7" fmla="*/ 192883 h 192882"/>
                  <a:gd name="connsiteX8" fmla="*/ 12169 w 149380"/>
                  <a:gd name="connsiteY8" fmla="*/ 160763 h 192882"/>
                  <a:gd name="connsiteX9" fmla="*/ 33486 w 149380"/>
                  <a:gd name="connsiteY9" fmla="*/ 160763 h 192882"/>
                  <a:gd name="connsiteX10" fmla="*/ 50393 w 149380"/>
                  <a:gd name="connsiteY10" fmla="*/ 148869 h 192882"/>
                  <a:gd name="connsiteX11" fmla="*/ 53904 w 149380"/>
                  <a:gd name="connsiteY11" fmla="*/ 139646 h 192882"/>
                  <a:gd name="connsiteX12" fmla="*/ 0 w 149380"/>
                  <a:gd name="connsiteY12" fmla="*/ 0 h 192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9380" h="192882">
                    <a:moveTo>
                      <a:pt x="0" y="0"/>
                    </a:moveTo>
                    <a:lnTo>
                      <a:pt x="40918" y="0"/>
                    </a:lnTo>
                    <a:lnTo>
                      <a:pt x="74976" y="98869"/>
                    </a:lnTo>
                    <a:lnTo>
                      <a:pt x="108217" y="0"/>
                    </a:lnTo>
                    <a:lnTo>
                      <a:pt x="149380" y="0"/>
                    </a:lnTo>
                    <a:lnTo>
                      <a:pt x="87227" y="158578"/>
                    </a:lnTo>
                    <a:cubicBezTo>
                      <a:pt x="78488" y="181556"/>
                      <a:pt x="71383" y="192883"/>
                      <a:pt x="49576" y="192883"/>
                    </a:cubicBezTo>
                    <a:lnTo>
                      <a:pt x="12169" y="192883"/>
                    </a:lnTo>
                    <a:lnTo>
                      <a:pt x="12169" y="160763"/>
                    </a:lnTo>
                    <a:lnTo>
                      <a:pt x="33486" y="160763"/>
                    </a:lnTo>
                    <a:cubicBezTo>
                      <a:pt x="43287" y="160763"/>
                      <a:pt x="46554" y="158335"/>
                      <a:pt x="50393" y="148869"/>
                    </a:cubicBezTo>
                    <a:lnTo>
                      <a:pt x="53904" y="139646"/>
                    </a:lnTo>
                    <a:lnTo>
                      <a:pt x="0" y="0"/>
                    </a:lnTo>
                    <a:close/>
                  </a:path>
                </a:pathLst>
              </a:custGeom>
              <a:solidFill>
                <a:srgbClr val="121A3D"/>
              </a:solidFill>
              <a:ln w="8157"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3EEE6285-4062-3541-B011-A04854513750}"/>
                  </a:ext>
                </a:extLst>
              </p:cNvPr>
              <p:cNvSpPr/>
              <p:nvPr/>
            </p:nvSpPr>
            <p:spPr>
              <a:xfrm>
                <a:off x="11319865" y="620893"/>
                <a:ext cx="142928" cy="142073"/>
              </a:xfrm>
              <a:custGeom>
                <a:avLst/>
                <a:gdLst>
                  <a:gd name="connsiteX0" fmla="*/ 0 w 142928"/>
                  <a:gd name="connsiteY0" fmla="*/ 71360 h 142073"/>
                  <a:gd name="connsiteX1" fmla="*/ 72036 w 142928"/>
                  <a:gd name="connsiteY1" fmla="*/ 0 h 142073"/>
                  <a:gd name="connsiteX2" fmla="*/ 142928 w 142928"/>
                  <a:gd name="connsiteY2" fmla="*/ 66748 h 142073"/>
                  <a:gd name="connsiteX3" fmla="*/ 141867 w 142928"/>
                  <a:gd name="connsiteY3" fmla="*/ 79694 h 142073"/>
                  <a:gd name="connsiteX4" fmla="*/ 40102 w 142928"/>
                  <a:gd name="connsiteY4" fmla="*/ 79694 h 142073"/>
                  <a:gd name="connsiteX5" fmla="*/ 40102 w 142928"/>
                  <a:gd name="connsiteY5" fmla="*/ 81554 h 142073"/>
                  <a:gd name="connsiteX6" fmla="*/ 73098 w 142928"/>
                  <a:gd name="connsiteY6" fmla="*/ 113189 h 142073"/>
                  <a:gd name="connsiteX7" fmla="*/ 102827 w 142928"/>
                  <a:gd name="connsiteY7" fmla="*/ 93448 h 142073"/>
                  <a:gd name="connsiteX8" fmla="*/ 140723 w 142928"/>
                  <a:gd name="connsiteY8" fmla="*/ 93448 h 142073"/>
                  <a:gd name="connsiteX9" fmla="*/ 74731 w 142928"/>
                  <a:gd name="connsiteY9" fmla="*/ 142073 h 142073"/>
                  <a:gd name="connsiteX10" fmla="*/ 0 w 142928"/>
                  <a:gd name="connsiteY10" fmla="*/ 71360 h 142073"/>
                  <a:gd name="connsiteX11" fmla="*/ 104215 w 142928"/>
                  <a:gd name="connsiteY11" fmla="*/ 54855 h 142073"/>
                  <a:gd name="connsiteX12" fmla="*/ 72281 w 142928"/>
                  <a:gd name="connsiteY12" fmla="*/ 28398 h 142073"/>
                  <a:gd name="connsiteX13" fmla="*/ 40918 w 142928"/>
                  <a:gd name="connsiteY13" fmla="*/ 54855 h 142073"/>
                  <a:gd name="connsiteX14" fmla="*/ 104215 w 142928"/>
                  <a:gd name="connsiteY14" fmla="*/ 54855 h 142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2928" h="142073">
                    <a:moveTo>
                      <a:pt x="0" y="71360"/>
                    </a:moveTo>
                    <a:cubicBezTo>
                      <a:pt x="0" y="28156"/>
                      <a:pt x="28667" y="0"/>
                      <a:pt x="72036" y="0"/>
                    </a:cubicBezTo>
                    <a:cubicBezTo>
                      <a:pt x="114016" y="0"/>
                      <a:pt x="142438" y="25971"/>
                      <a:pt x="142928" y="66748"/>
                    </a:cubicBezTo>
                    <a:cubicBezTo>
                      <a:pt x="142928" y="70794"/>
                      <a:pt x="142683" y="75406"/>
                      <a:pt x="141867" y="79694"/>
                    </a:cubicBezTo>
                    <a:lnTo>
                      <a:pt x="40102" y="79694"/>
                    </a:lnTo>
                    <a:lnTo>
                      <a:pt x="40102" y="81554"/>
                    </a:lnTo>
                    <a:cubicBezTo>
                      <a:pt x="40918" y="101296"/>
                      <a:pt x="53741" y="113189"/>
                      <a:pt x="73098" y="113189"/>
                    </a:cubicBezTo>
                    <a:cubicBezTo>
                      <a:pt x="88616" y="113189"/>
                      <a:pt x="99560" y="106474"/>
                      <a:pt x="102827" y="93448"/>
                    </a:cubicBezTo>
                    <a:lnTo>
                      <a:pt x="140723" y="93448"/>
                    </a:lnTo>
                    <a:cubicBezTo>
                      <a:pt x="136394" y="120471"/>
                      <a:pt x="112056" y="142073"/>
                      <a:pt x="74731" y="142073"/>
                    </a:cubicBezTo>
                    <a:cubicBezTo>
                      <a:pt x="28096" y="142154"/>
                      <a:pt x="0" y="114322"/>
                      <a:pt x="0" y="71360"/>
                    </a:cubicBezTo>
                    <a:close/>
                    <a:moveTo>
                      <a:pt x="104215" y="54855"/>
                    </a:moveTo>
                    <a:cubicBezTo>
                      <a:pt x="101520" y="37865"/>
                      <a:pt x="89759" y="28398"/>
                      <a:pt x="72281" y="28398"/>
                    </a:cubicBezTo>
                    <a:cubicBezTo>
                      <a:pt x="55620" y="28398"/>
                      <a:pt x="43123" y="38431"/>
                      <a:pt x="40918" y="54855"/>
                    </a:cubicBezTo>
                    <a:lnTo>
                      <a:pt x="104215" y="54855"/>
                    </a:lnTo>
                    <a:close/>
                  </a:path>
                </a:pathLst>
              </a:custGeom>
              <a:solidFill>
                <a:srgbClr val="121A3D"/>
              </a:solidFill>
              <a:ln w="8157"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D4E56507-D616-9E44-8AA8-BAD7DB4C740A}"/>
                  </a:ext>
                </a:extLst>
              </p:cNvPr>
              <p:cNvSpPr/>
              <p:nvPr/>
            </p:nvSpPr>
            <p:spPr>
              <a:xfrm>
                <a:off x="11485008" y="622511"/>
                <a:ext cx="85348" cy="138836"/>
              </a:xfrm>
              <a:custGeom>
                <a:avLst/>
                <a:gdLst>
                  <a:gd name="connsiteX0" fmla="*/ 85349 w 85348"/>
                  <a:gd name="connsiteY0" fmla="*/ 0 h 138836"/>
                  <a:gd name="connsiteX1" fmla="*/ 85349 w 85348"/>
                  <a:gd name="connsiteY1" fmla="*/ 34547 h 138836"/>
                  <a:gd name="connsiteX2" fmla="*/ 70076 w 85348"/>
                  <a:gd name="connsiteY2" fmla="*/ 34547 h 138836"/>
                  <a:gd name="connsiteX3" fmla="*/ 38468 w 85348"/>
                  <a:gd name="connsiteY3" fmla="*/ 70713 h 138836"/>
                  <a:gd name="connsiteX4" fmla="*/ 38468 w 85348"/>
                  <a:gd name="connsiteY4" fmla="*/ 138837 h 138836"/>
                  <a:gd name="connsiteX5" fmla="*/ 0 w 85348"/>
                  <a:gd name="connsiteY5" fmla="*/ 138837 h 138836"/>
                  <a:gd name="connsiteX6" fmla="*/ 0 w 85348"/>
                  <a:gd name="connsiteY6" fmla="*/ 0 h 138836"/>
                  <a:gd name="connsiteX7" fmla="*/ 34875 w 85348"/>
                  <a:gd name="connsiteY7" fmla="*/ 0 h 138836"/>
                  <a:gd name="connsiteX8" fmla="*/ 38387 w 85348"/>
                  <a:gd name="connsiteY8" fmla="*/ 20793 h 138836"/>
                  <a:gd name="connsiteX9" fmla="*/ 78733 w 85348"/>
                  <a:gd name="connsiteY9" fmla="*/ 0 h 138836"/>
                  <a:gd name="connsiteX10" fmla="*/ 85349 w 85348"/>
                  <a:gd name="connsiteY10" fmla="*/ 0 h 138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348" h="138836">
                    <a:moveTo>
                      <a:pt x="85349" y="0"/>
                    </a:moveTo>
                    <a:lnTo>
                      <a:pt x="85349" y="34547"/>
                    </a:lnTo>
                    <a:lnTo>
                      <a:pt x="70076" y="34547"/>
                    </a:lnTo>
                    <a:cubicBezTo>
                      <a:pt x="47126" y="34547"/>
                      <a:pt x="38468" y="49677"/>
                      <a:pt x="38468" y="70713"/>
                    </a:cubicBezTo>
                    <a:lnTo>
                      <a:pt x="38468" y="138837"/>
                    </a:lnTo>
                    <a:lnTo>
                      <a:pt x="0" y="138837"/>
                    </a:lnTo>
                    <a:lnTo>
                      <a:pt x="0" y="0"/>
                    </a:lnTo>
                    <a:lnTo>
                      <a:pt x="34875" y="0"/>
                    </a:lnTo>
                    <a:lnTo>
                      <a:pt x="38387" y="20793"/>
                    </a:lnTo>
                    <a:cubicBezTo>
                      <a:pt x="46064" y="8333"/>
                      <a:pt x="56926" y="0"/>
                      <a:pt x="78733" y="0"/>
                    </a:cubicBezTo>
                    <a:lnTo>
                      <a:pt x="85349" y="0"/>
                    </a:lnTo>
                    <a:close/>
                  </a:path>
                </a:pathLst>
              </a:custGeom>
              <a:solidFill>
                <a:srgbClr val="121A3D"/>
              </a:solidFill>
              <a:ln w="8157"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DA201832-9A5D-5949-A26E-9D77171C4F76}"/>
                  </a:ext>
                </a:extLst>
              </p:cNvPr>
              <p:cNvSpPr/>
              <p:nvPr/>
            </p:nvSpPr>
            <p:spPr>
              <a:xfrm>
                <a:off x="11581219" y="620648"/>
                <a:ext cx="130922" cy="142480"/>
              </a:xfrm>
              <a:custGeom>
                <a:avLst/>
                <a:gdLst>
                  <a:gd name="connsiteX0" fmla="*/ 36671 w 130922"/>
                  <a:gd name="connsiteY0" fmla="*/ 94583 h 142480"/>
                  <a:gd name="connsiteX1" fmla="*/ 67462 w 130922"/>
                  <a:gd name="connsiteY1" fmla="*/ 115133 h 142480"/>
                  <a:gd name="connsiteX2" fmla="*/ 93353 w 130922"/>
                  <a:gd name="connsiteY2" fmla="*/ 100246 h 142480"/>
                  <a:gd name="connsiteX3" fmla="*/ 61173 w 130922"/>
                  <a:gd name="connsiteY3" fmla="*/ 85117 h 142480"/>
                  <a:gd name="connsiteX4" fmla="*/ 3104 w 130922"/>
                  <a:gd name="connsiteY4" fmla="*/ 45391 h 142480"/>
                  <a:gd name="connsiteX5" fmla="*/ 63379 w 130922"/>
                  <a:gd name="connsiteY5" fmla="*/ 2 h 142480"/>
                  <a:gd name="connsiteX6" fmla="*/ 128799 w 130922"/>
                  <a:gd name="connsiteY6" fmla="*/ 44825 h 142480"/>
                  <a:gd name="connsiteX7" fmla="*/ 91964 w 130922"/>
                  <a:gd name="connsiteY7" fmla="*/ 44825 h 142480"/>
                  <a:gd name="connsiteX8" fmla="*/ 64685 w 130922"/>
                  <a:gd name="connsiteY8" fmla="*/ 27025 h 142480"/>
                  <a:gd name="connsiteX9" fmla="*/ 39857 w 130922"/>
                  <a:gd name="connsiteY9" fmla="*/ 41346 h 142480"/>
                  <a:gd name="connsiteX10" fmla="*/ 72036 w 130922"/>
                  <a:gd name="connsiteY10" fmla="*/ 55424 h 142480"/>
                  <a:gd name="connsiteX11" fmla="*/ 130922 w 130922"/>
                  <a:gd name="connsiteY11" fmla="*/ 97334 h 142480"/>
                  <a:gd name="connsiteX12" fmla="*/ 67135 w 130922"/>
                  <a:gd name="connsiteY12" fmla="*/ 142480 h 142480"/>
                  <a:gd name="connsiteX13" fmla="*/ 0 w 130922"/>
                  <a:gd name="connsiteY13" fmla="*/ 94664 h 142480"/>
                  <a:gd name="connsiteX14" fmla="*/ 36671 w 130922"/>
                  <a:gd name="connsiteY14" fmla="*/ 94664 h 142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0922" h="142480">
                    <a:moveTo>
                      <a:pt x="36671" y="94583"/>
                    </a:moveTo>
                    <a:cubicBezTo>
                      <a:pt x="38060" y="106719"/>
                      <a:pt x="48677" y="115133"/>
                      <a:pt x="67462" y="115133"/>
                    </a:cubicBezTo>
                    <a:cubicBezTo>
                      <a:pt x="83552" y="115133"/>
                      <a:pt x="93353" y="109955"/>
                      <a:pt x="93353" y="100246"/>
                    </a:cubicBezTo>
                    <a:cubicBezTo>
                      <a:pt x="93353" y="88919"/>
                      <a:pt x="83797" y="88110"/>
                      <a:pt x="61173" y="85117"/>
                    </a:cubicBezTo>
                    <a:cubicBezTo>
                      <a:pt x="28422" y="81314"/>
                      <a:pt x="3104" y="74033"/>
                      <a:pt x="3104" y="45391"/>
                    </a:cubicBezTo>
                    <a:cubicBezTo>
                      <a:pt x="3104" y="17802"/>
                      <a:pt x="27361" y="-240"/>
                      <a:pt x="63379" y="2"/>
                    </a:cubicBezTo>
                    <a:cubicBezTo>
                      <a:pt x="101030" y="2"/>
                      <a:pt x="126920" y="16507"/>
                      <a:pt x="128799" y="44825"/>
                    </a:cubicBezTo>
                    <a:lnTo>
                      <a:pt x="91964" y="44825"/>
                    </a:lnTo>
                    <a:cubicBezTo>
                      <a:pt x="90902" y="33741"/>
                      <a:pt x="80203" y="27025"/>
                      <a:pt x="64685" y="27025"/>
                    </a:cubicBezTo>
                    <a:cubicBezTo>
                      <a:pt x="49657" y="27025"/>
                      <a:pt x="39857" y="32446"/>
                      <a:pt x="39857" y="41346"/>
                    </a:cubicBezTo>
                    <a:cubicBezTo>
                      <a:pt x="39857" y="51864"/>
                      <a:pt x="51863" y="52997"/>
                      <a:pt x="72036" y="55424"/>
                    </a:cubicBezTo>
                    <a:cubicBezTo>
                      <a:pt x="104215" y="58660"/>
                      <a:pt x="130922" y="65942"/>
                      <a:pt x="130922" y="97334"/>
                    </a:cubicBezTo>
                    <a:cubicBezTo>
                      <a:pt x="130922" y="124923"/>
                      <a:pt x="104705" y="142480"/>
                      <a:pt x="67135" y="142480"/>
                    </a:cubicBezTo>
                    <a:cubicBezTo>
                      <a:pt x="28096" y="142480"/>
                      <a:pt x="1634" y="124357"/>
                      <a:pt x="0" y="94664"/>
                    </a:cubicBezTo>
                    <a:lnTo>
                      <a:pt x="36671" y="94664"/>
                    </a:lnTo>
                    <a:close/>
                  </a:path>
                </a:pathLst>
              </a:custGeom>
              <a:solidFill>
                <a:srgbClr val="121A3D"/>
              </a:solidFill>
              <a:ln w="8157"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1178689082"/>
      </p:ext>
    </p:extLst>
  </p:cSld>
  <p:clrMapOvr>
    <a:masterClrMapping/>
  </p:clrMapOvr>
  <p:extLst>
    <p:ext uri="{DCECCB84-F9BA-43D5-87BE-67443E8EF086}">
      <p15:sldGuideLst xmlns:p15="http://schemas.microsoft.com/office/powerpoint/2012/main">
        <p15:guide id="1" orient="horz" pos="4018"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Title slide: v1">
    <p:bg>
      <p:bgPr>
        <a:solidFill>
          <a:srgbClr val="121A3C"/>
        </a:solidFill>
        <a:effectLst/>
      </p:bgPr>
    </p:bg>
    <p:spTree>
      <p:nvGrpSpPr>
        <p:cNvPr id="1" name=""/>
        <p:cNvGrpSpPr/>
        <p:nvPr/>
      </p:nvGrpSpPr>
      <p:grpSpPr>
        <a:xfrm>
          <a:off x="0" y="0"/>
          <a:ext cx="0" cy="0"/>
          <a:chOff x="0" y="0"/>
          <a:chExt cx="0" cy="0"/>
        </a:xfrm>
      </p:grpSpPr>
      <p:sp>
        <p:nvSpPr>
          <p:cNvPr id="9" name="Graphic 2">
            <a:extLst>
              <a:ext uri="{FF2B5EF4-FFF2-40B4-BE49-F238E27FC236}">
                <a16:creationId xmlns:a16="http://schemas.microsoft.com/office/drawing/2014/main" id="{1D464841-3FF0-5241-9AF4-4E4ADF719816}"/>
              </a:ext>
            </a:extLst>
          </p:cNvPr>
          <p:cNvSpPr/>
          <p:nvPr/>
        </p:nvSpPr>
        <p:spPr>
          <a:xfrm>
            <a:off x="3690559" y="0"/>
            <a:ext cx="5188180" cy="6858000"/>
          </a:xfrm>
          <a:custGeom>
            <a:avLst/>
            <a:gdLst>
              <a:gd name="connsiteX0" fmla="*/ 1406842 w 3890009"/>
              <a:gd name="connsiteY0" fmla="*/ 1905 h 5145405"/>
              <a:gd name="connsiteX1" fmla="*/ 1406842 w 3890009"/>
              <a:gd name="connsiteY1" fmla="*/ 0 h 5145405"/>
              <a:gd name="connsiteX2" fmla="*/ 1317307 w 3890009"/>
              <a:gd name="connsiteY2" fmla="*/ 0 h 5145405"/>
              <a:gd name="connsiteX3" fmla="*/ 0 w 3890009"/>
              <a:gd name="connsiteY3" fmla="*/ 0 h 5145405"/>
              <a:gd name="connsiteX4" fmla="*/ 0 w 3890009"/>
              <a:gd name="connsiteY4" fmla="*/ 1905 h 5145405"/>
              <a:gd name="connsiteX5" fmla="*/ 614363 w 3890009"/>
              <a:gd name="connsiteY5" fmla="*/ 98108 h 5145405"/>
              <a:gd name="connsiteX6" fmla="*/ 1407795 w 3890009"/>
              <a:gd name="connsiteY6" fmla="*/ 481013 h 5145405"/>
              <a:gd name="connsiteX7" fmla="*/ 2483168 w 3890009"/>
              <a:gd name="connsiteY7" fmla="*/ 2572703 h 5145405"/>
              <a:gd name="connsiteX8" fmla="*/ 1407795 w 3890009"/>
              <a:gd name="connsiteY8" fmla="*/ 4664393 h 5145405"/>
              <a:gd name="connsiteX9" fmla="*/ 614363 w 3890009"/>
              <a:gd name="connsiteY9" fmla="*/ 5047298 h 5145405"/>
              <a:gd name="connsiteX10" fmla="*/ 0 w 3890009"/>
              <a:gd name="connsiteY10" fmla="*/ 5143500 h 5145405"/>
              <a:gd name="connsiteX11" fmla="*/ 0 w 3890009"/>
              <a:gd name="connsiteY11" fmla="*/ 5145405 h 5145405"/>
              <a:gd name="connsiteX12" fmla="*/ 1317307 w 3890009"/>
              <a:gd name="connsiteY12" fmla="*/ 5145405 h 5145405"/>
              <a:gd name="connsiteX13" fmla="*/ 1406842 w 3890009"/>
              <a:gd name="connsiteY13" fmla="*/ 5145405 h 5145405"/>
              <a:gd name="connsiteX14" fmla="*/ 1406842 w 3890009"/>
              <a:gd name="connsiteY14" fmla="*/ 5143500 h 5145405"/>
              <a:gd name="connsiteX15" fmla="*/ 3890010 w 3890009"/>
              <a:gd name="connsiteY15" fmla="*/ 2571750 h 5145405"/>
              <a:gd name="connsiteX16" fmla="*/ 1406842 w 3890009"/>
              <a:gd name="connsiteY16" fmla="*/ 1905 h 51454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890009" h="5145405">
                <a:moveTo>
                  <a:pt x="1406842" y="1905"/>
                </a:moveTo>
                <a:lnTo>
                  <a:pt x="1406842" y="0"/>
                </a:lnTo>
                <a:lnTo>
                  <a:pt x="1317307" y="0"/>
                </a:lnTo>
                <a:lnTo>
                  <a:pt x="0" y="0"/>
                </a:lnTo>
                <a:lnTo>
                  <a:pt x="0" y="1905"/>
                </a:lnTo>
                <a:cubicBezTo>
                  <a:pt x="212407" y="9525"/>
                  <a:pt x="418147" y="41910"/>
                  <a:pt x="614363" y="98108"/>
                </a:cubicBezTo>
                <a:cubicBezTo>
                  <a:pt x="902970" y="180023"/>
                  <a:pt x="1169670" y="310515"/>
                  <a:pt x="1407795" y="481013"/>
                </a:cubicBezTo>
                <a:cubicBezTo>
                  <a:pt x="2058352" y="947738"/>
                  <a:pt x="2483168" y="1710690"/>
                  <a:pt x="2483168" y="2572703"/>
                </a:cubicBezTo>
                <a:cubicBezTo>
                  <a:pt x="2483168" y="3434715"/>
                  <a:pt x="2059305" y="4197668"/>
                  <a:pt x="1407795" y="4664393"/>
                </a:cubicBezTo>
                <a:cubicBezTo>
                  <a:pt x="1170623" y="4834890"/>
                  <a:pt x="902970" y="4965383"/>
                  <a:pt x="614363" y="5047298"/>
                </a:cubicBezTo>
                <a:cubicBezTo>
                  <a:pt x="418147" y="5102543"/>
                  <a:pt x="212407" y="5135880"/>
                  <a:pt x="0" y="5143500"/>
                </a:cubicBezTo>
                <a:lnTo>
                  <a:pt x="0" y="5145405"/>
                </a:lnTo>
                <a:lnTo>
                  <a:pt x="1317307" y="5145405"/>
                </a:lnTo>
                <a:lnTo>
                  <a:pt x="1406842" y="5145405"/>
                </a:lnTo>
                <a:lnTo>
                  <a:pt x="1406842" y="5143500"/>
                </a:lnTo>
                <a:cubicBezTo>
                  <a:pt x="2786063" y="5094923"/>
                  <a:pt x="3890010" y="3962400"/>
                  <a:pt x="3890010" y="2571750"/>
                </a:cubicBezTo>
                <a:cubicBezTo>
                  <a:pt x="3890010" y="1181100"/>
                  <a:pt x="2786063" y="48578"/>
                  <a:pt x="1406842" y="1905"/>
                </a:cubicBezTo>
                <a:close/>
              </a:path>
            </a:pathLst>
          </a:custGeom>
          <a:solidFill>
            <a:srgbClr val="9881EB"/>
          </a:solidFill>
          <a:ln w="12700" cap="flat">
            <a:solidFill>
              <a:srgbClr val="9881EB"/>
            </a:solidFill>
            <a:prstDash val="solid"/>
            <a:miter/>
          </a:ln>
        </p:spPr>
        <p:txBody>
          <a:bodyPr rtlCol="0" anchor="ctr"/>
          <a:lstStyle/>
          <a:p>
            <a:endParaRPr lang="en-GB"/>
          </a:p>
        </p:txBody>
      </p:sp>
      <p:sp>
        <p:nvSpPr>
          <p:cNvPr id="33" name="Graphic 2">
            <a:extLst>
              <a:ext uri="{FF2B5EF4-FFF2-40B4-BE49-F238E27FC236}">
                <a16:creationId xmlns:a16="http://schemas.microsoft.com/office/drawing/2014/main" id="{67ED1ED8-1CA1-624A-B817-7B370005CCA2}"/>
              </a:ext>
            </a:extLst>
          </p:cNvPr>
          <p:cNvSpPr/>
          <p:nvPr/>
        </p:nvSpPr>
        <p:spPr>
          <a:xfrm>
            <a:off x="-2400" y="0"/>
            <a:ext cx="7003537" cy="6855461"/>
          </a:xfrm>
          <a:custGeom>
            <a:avLst/>
            <a:gdLst>
              <a:gd name="connsiteX0" fmla="*/ 5251133 w 5251132"/>
              <a:gd name="connsiteY0" fmla="*/ 2571750 h 5143500"/>
              <a:gd name="connsiteX1" fmla="*/ 2767965 w 5251132"/>
              <a:gd name="connsiteY1" fmla="*/ 1905 h 5143500"/>
              <a:gd name="connsiteX2" fmla="*/ 2767965 w 5251132"/>
              <a:gd name="connsiteY2" fmla="*/ 0 h 5143500"/>
              <a:gd name="connsiteX3" fmla="*/ 0 w 5251132"/>
              <a:gd name="connsiteY3" fmla="*/ 0 h 5143500"/>
              <a:gd name="connsiteX4" fmla="*/ 0 w 5251132"/>
              <a:gd name="connsiteY4" fmla="*/ 5143500 h 5143500"/>
              <a:gd name="connsiteX5" fmla="*/ 2768918 w 5251132"/>
              <a:gd name="connsiteY5" fmla="*/ 5143500 h 5143500"/>
              <a:gd name="connsiteX6" fmla="*/ 2768918 w 5251132"/>
              <a:gd name="connsiteY6" fmla="*/ 5141595 h 5143500"/>
              <a:gd name="connsiteX7" fmla="*/ 5251133 w 5251132"/>
              <a:gd name="connsiteY7" fmla="*/ 257175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51132" h="5143500">
                <a:moveTo>
                  <a:pt x="5251133" y="2571750"/>
                </a:moveTo>
                <a:cubicBezTo>
                  <a:pt x="5251133" y="1181100"/>
                  <a:pt x="4147185" y="48578"/>
                  <a:pt x="2767965" y="1905"/>
                </a:cubicBezTo>
                <a:lnTo>
                  <a:pt x="2767965" y="0"/>
                </a:lnTo>
                <a:lnTo>
                  <a:pt x="0" y="0"/>
                </a:lnTo>
                <a:lnTo>
                  <a:pt x="0" y="5143500"/>
                </a:lnTo>
                <a:lnTo>
                  <a:pt x="2768918" y="5143500"/>
                </a:lnTo>
                <a:lnTo>
                  <a:pt x="2768918" y="5141595"/>
                </a:lnTo>
                <a:cubicBezTo>
                  <a:pt x="4147185" y="5094923"/>
                  <a:pt x="5251133" y="3962400"/>
                  <a:pt x="5251133" y="2571750"/>
                </a:cubicBezTo>
                <a:close/>
              </a:path>
            </a:pathLst>
          </a:custGeom>
          <a:solidFill>
            <a:srgbClr val="BDBBFC"/>
          </a:solidFill>
          <a:ln w="12700" cap="flat">
            <a:solidFill>
              <a:srgbClr val="BDBBFC"/>
            </a:solidFill>
            <a:prstDash val="solid"/>
            <a:miter/>
          </a:ln>
        </p:spPr>
        <p:txBody>
          <a:bodyPr rtlCol="0" anchor="ctr"/>
          <a:lstStyle/>
          <a:p>
            <a:endParaRPr lang="en-GB"/>
          </a:p>
        </p:txBody>
      </p:sp>
      <p:sp>
        <p:nvSpPr>
          <p:cNvPr id="34" name="Text Placeholder 31">
            <a:extLst>
              <a:ext uri="{FF2B5EF4-FFF2-40B4-BE49-F238E27FC236}">
                <a16:creationId xmlns:a16="http://schemas.microsoft.com/office/drawing/2014/main" id="{46B1B5A4-BFC4-9D45-A757-AD115BD85B75}"/>
              </a:ext>
            </a:extLst>
          </p:cNvPr>
          <p:cNvSpPr>
            <a:spLocks noGrp="1"/>
          </p:cNvSpPr>
          <p:nvPr>
            <p:ph type="body" sz="quarter" idx="11" hasCustomPrompt="1"/>
          </p:nvPr>
        </p:nvSpPr>
        <p:spPr>
          <a:xfrm>
            <a:off x="479426" y="385006"/>
            <a:ext cx="4593600" cy="4219651"/>
          </a:xfrm>
        </p:spPr>
        <p:txBody>
          <a:bodyPr/>
          <a:lstStyle>
            <a:lvl1pPr>
              <a:lnSpc>
                <a:spcPct val="90000"/>
              </a:lnSpc>
              <a:spcBef>
                <a:spcPts val="0"/>
              </a:spcBef>
              <a:defRPr sz="5400" b="0">
                <a:solidFill>
                  <a:schemeClr val="tx1"/>
                </a:solidFill>
              </a:defRPr>
            </a:lvl1pPr>
            <a:lvl2pPr marL="0" indent="0">
              <a:lnSpc>
                <a:spcPct val="100000"/>
              </a:lnSpc>
              <a:spcBef>
                <a:spcPts val="1000"/>
              </a:spcBef>
              <a:buNone/>
              <a:defRPr sz="2250" b="0">
                <a:solidFill>
                  <a:schemeClr val="tx1"/>
                </a:solidFill>
              </a:defRPr>
            </a:lvl2pPr>
            <a:lvl3pPr marL="0" indent="0">
              <a:lnSpc>
                <a:spcPct val="90000"/>
              </a:lnSpc>
              <a:spcBef>
                <a:spcPts val="0"/>
              </a:spcBef>
              <a:buNone/>
              <a:defRPr sz="2250" b="0">
                <a:solidFill>
                  <a:schemeClr val="tx1"/>
                </a:solidFill>
              </a:defRPr>
            </a:lvl3pPr>
            <a:lvl4pPr marL="0" indent="0">
              <a:lnSpc>
                <a:spcPct val="90000"/>
              </a:lnSpc>
              <a:buNone/>
              <a:defRPr sz="2250" b="0">
                <a:solidFill>
                  <a:schemeClr val="tx1"/>
                </a:solidFill>
              </a:defRPr>
            </a:lvl4pPr>
            <a:lvl5pPr marL="0" indent="0">
              <a:lnSpc>
                <a:spcPct val="90000"/>
              </a:lnSpc>
              <a:buNone/>
              <a:defRPr sz="2250" b="0">
                <a:solidFill>
                  <a:schemeClr val="tx1"/>
                </a:solidFill>
              </a:defRPr>
            </a:lvl5pPr>
          </a:lstStyle>
          <a:p>
            <a:pPr lvl="0"/>
            <a:r>
              <a:rPr lang="en-GB" dirty="0"/>
              <a:t>[Title slide: v1]</a:t>
            </a:r>
          </a:p>
          <a:p>
            <a:pPr lvl="1"/>
            <a:r>
              <a:rPr lang="en-GB" dirty="0"/>
              <a:t>Second level &lt;Subheading&gt;</a:t>
            </a:r>
          </a:p>
        </p:txBody>
      </p:sp>
      <p:sp>
        <p:nvSpPr>
          <p:cNvPr id="38" name="Text Placeholder 31">
            <a:extLst>
              <a:ext uri="{FF2B5EF4-FFF2-40B4-BE49-F238E27FC236}">
                <a16:creationId xmlns:a16="http://schemas.microsoft.com/office/drawing/2014/main" id="{3B5897DA-933D-1E4A-9CBD-D2460E2F9E6B}"/>
              </a:ext>
            </a:extLst>
          </p:cNvPr>
          <p:cNvSpPr>
            <a:spLocks noGrp="1"/>
          </p:cNvSpPr>
          <p:nvPr>
            <p:ph type="body" sz="quarter" idx="12" hasCustomPrompt="1"/>
          </p:nvPr>
        </p:nvSpPr>
        <p:spPr>
          <a:xfrm>
            <a:off x="2374901" y="5168863"/>
            <a:ext cx="2698750" cy="1202531"/>
          </a:xfrm>
        </p:spPr>
        <p:txBody>
          <a:bodyPr anchor="b" anchorCtr="0"/>
          <a:lstStyle>
            <a:lvl1pPr>
              <a:lnSpc>
                <a:spcPct val="110000"/>
              </a:lnSpc>
              <a:spcBef>
                <a:spcPts val="0"/>
              </a:spcBef>
              <a:defRPr sz="1350" b="0">
                <a:solidFill>
                  <a:schemeClr val="tx1"/>
                </a:solidFill>
              </a:defRPr>
            </a:lvl1pPr>
            <a:lvl2pPr marL="0" indent="0">
              <a:lnSpc>
                <a:spcPct val="110000"/>
              </a:lnSpc>
              <a:spcBef>
                <a:spcPts val="0"/>
              </a:spcBef>
              <a:buNone/>
              <a:defRPr sz="1350" b="0">
                <a:solidFill>
                  <a:schemeClr val="tx1"/>
                </a:solidFill>
              </a:defRPr>
            </a:lvl2pPr>
            <a:lvl3pPr marL="0" indent="0">
              <a:lnSpc>
                <a:spcPct val="110000"/>
              </a:lnSpc>
              <a:spcBef>
                <a:spcPts val="0"/>
              </a:spcBef>
              <a:buNone/>
              <a:defRPr sz="1350" b="0">
                <a:solidFill>
                  <a:schemeClr val="tx1"/>
                </a:solidFill>
              </a:defRPr>
            </a:lvl3pPr>
            <a:lvl4pPr marL="0" indent="0">
              <a:lnSpc>
                <a:spcPct val="110000"/>
              </a:lnSpc>
              <a:buNone/>
              <a:defRPr sz="1350" b="0">
                <a:solidFill>
                  <a:schemeClr val="tx1"/>
                </a:solidFill>
              </a:defRPr>
            </a:lvl4pPr>
            <a:lvl5pPr marL="0" indent="0">
              <a:lnSpc>
                <a:spcPct val="110000"/>
              </a:lnSpc>
              <a:buNone/>
              <a:defRPr sz="1350" b="0">
                <a:solidFill>
                  <a:schemeClr val="tx1"/>
                </a:solidFill>
              </a:defRPr>
            </a:lvl5pPr>
          </a:lstStyle>
          <a:p>
            <a:pPr lvl="0"/>
            <a:r>
              <a:rPr lang="en-GB" dirty="0"/>
              <a:t>&lt;Authors Name&gt;</a:t>
            </a:r>
          </a:p>
          <a:p>
            <a:pPr lvl="2"/>
            <a:r>
              <a:rPr lang="en-GB" dirty="0"/>
              <a:t>&lt;Authors Name&gt;</a:t>
            </a:r>
          </a:p>
          <a:p>
            <a:pPr lvl="3"/>
            <a:r>
              <a:rPr lang="en-GB" dirty="0"/>
              <a:t>&lt;Authors Name&gt;</a:t>
            </a:r>
          </a:p>
        </p:txBody>
      </p:sp>
      <p:sp>
        <p:nvSpPr>
          <p:cNvPr id="39" name="Text Placeholder 31">
            <a:extLst>
              <a:ext uri="{FF2B5EF4-FFF2-40B4-BE49-F238E27FC236}">
                <a16:creationId xmlns:a16="http://schemas.microsoft.com/office/drawing/2014/main" id="{63996690-8E43-E64B-AEF9-C97D1FBB494E}"/>
              </a:ext>
            </a:extLst>
          </p:cNvPr>
          <p:cNvSpPr>
            <a:spLocks noGrp="1"/>
          </p:cNvSpPr>
          <p:nvPr>
            <p:ph type="body" sz="quarter" idx="13" hasCustomPrompt="1"/>
          </p:nvPr>
        </p:nvSpPr>
        <p:spPr>
          <a:xfrm>
            <a:off x="479425" y="5168863"/>
            <a:ext cx="1746250" cy="1202531"/>
          </a:xfrm>
        </p:spPr>
        <p:txBody>
          <a:bodyPr anchor="b" anchorCtr="0"/>
          <a:lstStyle>
            <a:lvl1pPr>
              <a:lnSpc>
                <a:spcPct val="110000"/>
              </a:lnSpc>
              <a:spcBef>
                <a:spcPts val="0"/>
              </a:spcBef>
              <a:defRPr sz="1350" b="0">
                <a:solidFill>
                  <a:schemeClr val="tx1"/>
                </a:solidFill>
              </a:defRPr>
            </a:lvl1pPr>
            <a:lvl2pPr marL="0" indent="0">
              <a:lnSpc>
                <a:spcPct val="110000"/>
              </a:lnSpc>
              <a:spcBef>
                <a:spcPts val="0"/>
              </a:spcBef>
              <a:buNone/>
              <a:defRPr sz="1350" b="0">
                <a:solidFill>
                  <a:schemeClr val="bg1"/>
                </a:solidFill>
              </a:defRPr>
            </a:lvl2pPr>
            <a:lvl3pPr marL="0" indent="0">
              <a:lnSpc>
                <a:spcPct val="110000"/>
              </a:lnSpc>
              <a:spcBef>
                <a:spcPts val="0"/>
              </a:spcBef>
              <a:buNone/>
              <a:defRPr sz="1350" b="0">
                <a:solidFill>
                  <a:schemeClr val="bg1"/>
                </a:solidFill>
              </a:defRPr>
            </a:lvl3pPr>
            <a:lvl4pPr marL="0" indent="0">
              <a:lnSpc>
                <a:spcPct val="110000"/>
              </a:lnSpc>
              <a:buNone/>
              <a:defRPr sz="1350" b="0">
                <a:solidFill>
                  <a:schemeClr val="bg1"/>
                </a:solidFill>
              </a:defRPr>
            </a:lvl4pPr>
            <a:lvl5pPr marL="0" indent="0">
              <a:lnSpc>
                <a:spcPct val="110000"/>
              </a:lnSpc>
              <a:buNone/>
              <a:defRPr sz="1350" b="0">
                <a:solidFill>
                  <a:schemeClr val="bg1"/>
                </a:solidFill>
              </a:defRPr>
            </a:lvl5pPr>
          </a:lstStyle>
          <a:p>
            <a:pPr lvl="0"/>
            <a:r>
              <a:rPr lang="en-GB" dirty="0"/>
              <a:t>&lt;D Month YYYY&gt;</a:t>
            </a:r>
          </a:p>
        </p:txBody>
      </p:sp>
      <p:sp>
        <p:nvSpPr>
          <p:cNvPr id="42" name="Picture Placeholder 41">
            <a:extLst>
              <a:ext uri="{FF2B5EF4-FFF2-40B4-BE49-F238E27FC236}">
                <a16:creationId xmlns:a16="http://schemas.microsoft.com/office/drawing/2014/main" id="{E6A1059C-5835-4E4A-A22C-A0336487E1AE}"/>
              </a:ext>
            </a:extLst>
          </p:cNvPr>
          <p:cNvSpPr>
            <a:spLocks noGrp="1"/>
          </p:cNvSpPr>
          <p:nvPr>
            <p:ph type="pic" sz="quarter" idx="14" hasCustomPrompt="1"/>
          </p:nvPr>
        </p:nvSpPr>
        <p:spPr>
          <a:xfrm>
            <a:off x="10526130" y="5470125"/>
            <a:ext cx="1188000" cy="864000"/>
          </a:xfrm>
        </p:spPr>
        <p:txBody>
          <a:bodyPr bIns="540000" anchor="ctr" anchorCtr="1"/>
          <a:lstStyle>
            <a:lvl1pPr>
              <a:defRPr sz="1000" b="0">
                <a:solidFill>
                  <a:schemeClr val="bg1"/>
                </a:solidFill>
              </a:defRPr>
            </a:lvl1pPr>
          </a:lstStyle>
          <a:p>
            <a:r>
              <a:rPr lang="en-GB" dirty="0"/>
              <a:t>Click icon to add partner logo</a:t>
            </a:r>
          </a:p>
        </p:txBody>
      </p:sp>
      <p:sp>
        <p:nvSpPr>
          <p:cNvPr id="43" name="Picture Placeholder 41">
            <a:extLst>
              <a:ext uri="{FF2B5EF4-FFF2-40B4-BE49-F238E27FC236}">
                <a16:creationId xmlns:a16="http://schemas.microsoft.com/office/drawing/2014/main" id="{F8CFE5D0-8511-5841-A0F1-850AE75B9E9B}"/>
              </a:ext>
            </a:extLst>
          </p:cNvPr>
          <p:cNvSpPr>
            <a:spLocks noGrp="1"/>
          </p:cNvSpPr>
          <p:nvPr>
            <p:ph type="pic" sz="quarter" idx="15" hasCustomPrompt="1"/>
          </p:nvPr>
        </p:nvSpPr>
        <p:spPr>
          <a:xfrm>
            <a:off x="9139785" y="5470125"/>
            <a:ext cx="1188000" cy="864000"/>
          </a:xfrm>
        </p:spPr>
        <p:txBody>
          <a:bodyPr bIns="540000" anchor="ctr" anchorCtr="1"/>
          <a:lstStyle>
            <a:lvl1pPr>
              <a:defRPr sz="1000" b="0">
                <a:solidFill>
                  <a:schemeClr val="bg1"/>
                </a:solidFill>
              </a:defRPr>
            </a:lvl1pPr>
          </a:lstStyle>
          <a:p>
            <a:r>
              <a:rPr lang="en-GB" dirty="0"/>
              <a:t>Click icon to add partner logo</a:t>
            </a:r>
          </a:p>
        </p:txBody>
      </p:sp>
      <p:grpSp>
        <p:nvGrpSpPr>
          <p:cNvPr id="7" name="Graphic 4">
            <a:extLst>
              <a:ext uri="{FF2B5EF4-FFF2-40B4-BE49-F238E27FC236}">
                <a16:creationId xmlns:a16="http://schemas.microsoft.com/office/drawing/2014/main" id="{4D7B3187-167A-FA45-AB8C-E1FF8B2DC637}"/>
              </a:ext>
            </a:extLst>
          </p:cNvPr>
          <p:cNvGrpSpPr/>
          <p:nvPr/>
        </p:nvGrpSpPr>
        <p:grpSpPr>
          <a:xfrm>
            <a:off x="9140641" y="465680"/>
            <a:ext cx="2585413" cy="404185"/>
            <a:chOff x="9140641" y="465680"/>
            <a:chExt cx="2585413" cy="404185"/>
          </a:xfrm>
        </p:grpSpPr>
        <p:grpSp>
          <p:nvGrpSpPr>
            <p:cNvPr id="8" name="Graphic 4">
              <a:extLst>
                <a:ext uri="{FF2B5EF4-FFF2-40B4-BE49-F238E27FC236}">
                  <a16:creationId xmlns:a16="http://schemas.microsoft.com/office/drawing/2014/main" id="{5F46CD3C-49C4-E44B-90DA-0B5E679D100F}"/>
                </a:ext>
              </a:extLst>
            </p:cNvPr>
            <p:cNvGrpSpPr/>
            <p:nvPr/>
          </p:nvGrpSpPr>
          <p:grpSpPr>
            <a:xfrm>
              <a:off x="9140641" y="465680"/>
              <a:ext cx="502489" cy="404185"/>
              <a:chOff x="9140641" y="465680"/>
              <a:chExt cx="502489" cy="404185"/>
            </a:xfrm>
          </p:grpSpPr>
          <p:sp>
            <p:nvSpPr>
              <p:cNvPr id="10" name="Freeform 9">
                <a:extLst>
                  <a:ext uri="{FF2B5EF4-FFF2-40B4-BE49-F238E27FC236}">
                    <a16:creationId xmlns:a16="http://schemas.microsoft.com/office/drawing/2014/main" id="{F35B8F9F-D2D3-F14E-93E5-CF310B2DF652}"/>
                  </a:ext>
                </a:extLst>
              </p:cNvPr>
              <p:cNvSpPr/>
              <p:nvPr/>
            </p:nvSpPr>
            <p:spPr>
              <a:xfrm>
                <a:off x="9393318" y="465680"/>
                <a:ext cx="249813" cy="404023"/>
              </a:xfrm>
              <a:custGeom>
                <a:avLst/>
                <a:gdLst>
                  <a:gd name="connsiteX0" fmla="*/ 158281 w 249813"/>
                  <a:gd name="connsiteY0" fmla="*/ 202012 h 404023"/>
                  <a:gd name="connsiteX1" fmla="*/ 0 w 249813"/>
                  <a:gd name="connsiteY1" fmla="*/ 5105 h 404023"/>
                  <a:gd name="connsiteX2" fmla="*/ 45807 w 249813"/>
                  <a:gd name="connsiteY2" fmla="*/ 0 h 404023"/>
                  <a:gd name="connsiteX3" fmla="*/ 249813 w 249813"/>
                  <a:gd name="connsiteY3" fmla="*/ 202093 h 404023"/>
                  <a:gd name="connsiteX4" fmla="*/ 45807 w 249813"/>
                  <a:gd name="connsiteY4" fmla="*/ 404023 h 404023"/>
                  <a:gd name="connsiteX5" fmla="*/ 0 w 249813"/>
                  <a:gd name="connsiteY5" fmla="*/ 398918 h 404023"/>
                  <a:gd name="connsiteX6" fmla="*/ 158281 w 249813"/>
                  <a:gd name="connsiteY6" fmla="*/ 202012 h 4040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023">
                    <a:moveTo>
                      <a:pt x="158281" y="202012"/>
                    </a:moveTo>
                    <a:cubicBezTo>
                      <a:pt x="158281" y="106151"/>
                      <a:pt x="90551" y="25687"/>
                      <a:pt x="0" y="5105"/>
                    </a:cubicBezTo>
                    <a:cubicBezTo>
                      <a:pt x="14724" y="1783"/>
                      <a:pt x="30020" y="0"/>
                      <a:pt x="45807" y="0"/>
                    </a:cubicBezTo>
                    <a:cubicBezTo>
                      <a:pt x="158444" y="0"/>
                      <a:pt x="249813" y="90431"/>
                      <a:pt x="249813" y="202093"/>
                    </a:cubicBezTo>
                    <a:cubicBezTo>
                      <a:pt x="249813" y="313754"/>
                      <a:pt x="158444" y="404023"/>
                      <a:pt x="45807" y="404023"/>
                    </a:cubicBezTo>
                    <a:cubicBezTo>
                      <a:pt x="30020" y="404023"/>
                      <a:pt x="14724" y="402241"/>
                      <a:pt x="0" y="398918"/>
                    </a:cubicBezTo>
                    <a:cubicBezTo>
                      <a:pt x="90551" y="378336"/>
                      <a:pt x="158281" y="297791"/>
                      <a:pt x="158281" y="202012"/>
                    </a:cubicBezTo>
                  </a:path>
                </a:pathLst>
              </a:custGeom>
              <a:solidFill>
                <a:srgbClr val="FFFFFF"/>
              </a:solidFill>
              <a:ln w="8157"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C70EEADB-FF08-384D-9DA6-97319199DC67}"/>
                  </a:ext>
                </a:extLst>
              </p:cNvPr>
              <p:cNvSpPr/>
              <p:nvPr/>
            </p:nvSpPr>
            <p:spPr>
              <a:xfrm>
                <a:off x="9140641" y="465680"/>
                <a:ext cx="249813" cy="404185"/>
              </a:xfrm>
              <a:custGeom>
                <a:avLst/>
                <a:gdLst>
                  <a:gd name="connsiteX0" fmla="*/ 91533 w 249813"/>
                  <a:gd name="connsiteY0" fmla="*/ 202012 h 404185"/>
                  <a:gd name="connsiteX1" fmla="*/ 249813 w 249813"/>
                  <a:gd name="connsiteY1" fmla="*/ 5105 h 404185"/>
                  <a:gd name="connsiteX2" fmla="*/ 204006 w 249813"/>
                  <a:gd name="connsiteY2" fmla="*/ 0 h 404185"/>
                  <a:gd name="connsiteX3" fmla="*/ 0 w 249813"/>
                  <a:gd name="connsiteY3" fmla="*/ 202093 h 404185"/>
                  <a:gd name="connsiteX4" fmla="*/ 204006 w 249813"/>
                  <a:gd name="connsiteY4" fmla="*/ 404185 h 404185"/>
                  <a:gd name="connsiteX5" fmla="*/ 249813 w 249813"/>
                  <a:gd name="connsiteY5" fmla="*/ 399080 h 404185"/>
                  <a:gd name="connsiteX6" fmla="*/ 91533 w 249813"/>
                  <a:gd name="connsiteY6" fmla="*/ 202012 h 4041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185">
                    <a:moveTo>
                      <a:pt x="91533" y="202012"/>
                    </a:moveTo>
                    <a:cubicBezTo>
                      <a:pt x="91533" y="106151"/>
                      <a:pt x="159262" y="25687"/>
                      <a:pt x="249813" y="5105"/>
                    </a:cubicBezTo>
                    <a:cubicBezTo>
                      <a:pt x="235090" y="1783"/>
                      <a:pt x="219793" y="0"/>
                      <a:pt x="204006" y="0"/>
                    </a:cubicBezTo>
                    <a:cubicBezTo>
                      <a:pt x="91369" y="0"/>
                      <a:pt x="0" y="90431"/>
                      <a:pt x="0" y="202093"/>
                    </a:cubicBezTo>
                    <a:cubicBezTo>
                      <a:pt x="0" y="313754"/>
                      <a:pt x="91287" y="404185"/>
                      <a:pt x="204006" y="404185"/>
                    </a:cubicBezTo>
                    <a:cubicBezTo>
                      <a:pt x="219793" y="404185"/>
                      <a:pt x="235090" y="402403"/>
                      <a:pt x="249813" y="399080"/>
                    </a:cubicBezTo>
                    <a:cubicBezTo>
                      <a:pt x="159262" y="378336"/>
                      <a:pt x="91533" y="297791"/>
                      <a:pt x="91533" y="202012"/>
                    </a:cubicBezTo>
                  </a:path>
                </a:pathLst>
              </a:custGeom>
              <a:solidFill>
                <a:srgbClr val="2C88DD"/>
              </a:solidFill>
              <a:ln w="8157" cap="flat">
                <a:noFill/>
                <a:prstDash val="solid"/>
                <a:miter/>
              </a:ln>
            </p:spPr>
            <p:txBody>
              <a:bodyPr rtlCol="0" anchor="ctr"/>
              <a:lstStyle/>
              <a:p>
                <a:endParaRPr lang="en-US"/>
              </a:p>
            </p:txBody>
          </p:sp>
        </p:grpSp>
        <p:grpSp>
          <p:nvGrpSpPr>
            <p:cNvPr id="12" name="Graphic 4">
              <a:extLst>
                <a:ext uri="{FF2B5EF4-FFF2-40B4-BE49-F238E27FC236}">
                  <a16:creationId xmlns:a16="http://schemas.microsoft.com/office/drawing/2014/main" id="{30F2ED38-8153-8142-9EB9-1A782A8ECEC7}"/>
                </a:ext>
              </a:extLst>
            </p:cNvPr>
            <p:cNvGrpSpPr/>
            <p:nvPr/>
          </p:nvGrpSpPr>
          <p:grpSpPr>
            <a:xfrm>
              <a:off x="9791923" y="571102"/>
              <a:ext cx="528994" cy="192774"/>
              <a:chOff x="9791923" y="571102"/>
              <a:chExt cx="528994" cy="192774"/>
            </a:xfrm>
            <a:solidFill>
              <a:srgbClr val="FFFFFF"/>
            </a:solidFill>
          </p:grpSpPr>
          <p:sp>
            <p:nvSpPr>
              <p:cNvPr id="13" name="Freeform 12">
                <a:extLst>
                  <a:ext uri="{FF2B5EF4-FFF2-40B4-BE49-F238E27FC236}">
                    <a16:creationId xmlns:a16="http://schemas.microsoft.com/office/drawing/2014/main" id="{C7375F5A-943B-6542-98CC-2E82A32A1574}"/>
                  </a:ext>
                </a:extLst>
              </p:cNvPr>
              <p:cNvSpPr/>
              <p:nvPr/>
            </p:nvSpPr>
            <p:spPr>
              <a:xfrm>
                <a:off x="9791923" y="572723"/>
                <a:ext cx="158689" cy="189451"/>
              </a:xfrm>
              <a:custGeom>
                <a:avLst/>
                <a:gdLst>
                  <a:gd name="connsiteX0" fmla="*/ 0 w 158689"/>
                  <a:gd name="connsiteY0" fmla="*/ 189452 h 189451"/>
                  <a:gd name="connsiteX1" fmla="*/ 0 w 158689"/>
                  <a:gd name="connsiteY1" fmla="*/ 0 h 189451"/>
                  <a:gd name="connsiteX2" fmla="*/ 37137 w 158689"/>
                  <a:gd name="connsiteY2" fmla="*/ 0 h 189451"/>
                  <a:gd name="connsiteX3" fmla="*/ 118281 w 158689"/>
                  <a:gd name="connsiteY3" fmla="*/ 119359 h 189451"/>
                  <a:gd name="connsiteX4" fmla="*/ 118281 w 158689"/>
                  <a:gd name="connsiteY4" fmla="*/ 0 h 189451"/>
                  <a:gd name="connsiteX5" fmla="*/ 158690 w 158689"/>
                  <a:gd name="connsiteY5" fmla="*/ 0 h 189451"/>
                  <a:gd name="connsiteX6" fmla="*/ 158690 w 158689"/>
                  <a:gd name="connsiteY6" fmla="*/ 189452 h 189451"/>
                  <a:gd name="connsiteX7" fmla="*/ 121226 w 158689"/>
                  <a:gd name="connsiteY7" fmla="*/ 189452 h 189451"/>
                  <a:gd name="connsiteX8" fmla="*/ 40081 w 158689"/>
                  <a:gd name="connsiteY8" fmla="*/ 70092 h 189451"/>
                  <a:gd name="connsiteX9" fmla="*/ 40081 w 158689"/>
                  <a:gd name="connsiteY9" fmla="*/ 189452 h 189451"/>
                  <a:gd name="connsiteX10" fmla="*/ 0 w 158689"/>
                  <a:gd name="connsiteY10" fmla="*/ 189452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689" h="189451">
                    <a:moveTo>
                      <a:pt x="0" y="189452"/>
                    </a:moveTo>
                    <a:lnTo>
                      <a:pt x="0" y="0"/>
                    </a:lnTo>
                    <a:lnTo>
                      <a:pt x="37137" y="0"/>
                    </a:lnTo>
                    <a:lnTo>
                      <a:pt x="118281" y="119359"/>
                    </a:lnTo>
                    <a:lnTo>
                      <a:pt x="118281" y="0"/>
                    </a:lnTo>
                    <a:lnTo>
                      <a:pt x="158690" y="0"/>
                    </a:lnTo>
                    <a:lnTo>
                      <a:pt x="158690" y="189452"/>
                    </a:lnTo>
                    <a:lnTo>
                      <a:pt x="121226" y="189452"/>
                    </a:lnTo>
                    <a:lnTo>
                      <a:pt x="40081" y="70092"/>
                    </a:lnTo>
                    <a:lnTo>
                      <a:pt x="40081" y="189452"/>
                    </a:lnTo>
                    <a:lnTo>
                      <a:pt x="0" y="189452"/>
                    </a:lnTo>
                    <a:close/>
                  </a:path>
                </a:pathLst>
              </a:custGeom>
              <a:solidFill>
                <a:srgbClr val="FFFFFF"/>
              </a:solidFill>
              <a:ln w="8157"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CA905182-F9B4-AA45-846E-90A4555E2571}"/>
                  </a:ext>
                </a:extLst>
              </p:cNvPr>
              <p:cNvSpPr/>
              <p:nvPr/>
            </p:nvSpPr>
            <p:spPr>
              <a:xfrm>
                <a:off x="9984314" y="572723"/>
                <a:ext cx="157953" cy="189451"/>
              </a:xfrm>
              <a:custGeom>
                <a:avLst/>
                <a:gdLst>
                  <a:gd name="connsiteX0" fmla="*/ 0 w 157953"/>
                  <a:gd name="connsiteY0" fmla="*/ 0 h 189451"/>
                  <a:gd name="connsiteX1" fmla="*/ 40981 w 157953"/>
                  <a:gd name="connsiteY1" fmla="*/ 0 h 189451"/>
                  <a:gd name="connsiteX2" fmla="*/ 40981 w 157953"/>
                  <a:gd name="connsiteY2" fmla="*/ 76089 h 189451"/>
                  <a:gd name="connsiteX3" fmla="*/ 116972 w 157953"/>
                  <a:gd name="connsiteY3" fmla="*/ 76089 h 189451"/>
                  <a:gd name="connsiteX4" fmla="*/ 116972 w 157953"/>
                  <a:gd name="connsiteY4" fmla="*/ 0 h 189451"/>
                  <a:gd name="connsiteX5" fmla="*/ 157953 w 157953"/>
                  <a:gd name="connsiteY5" fmla="*/ 0 h 189451"/>
                  <a:gd name="connsiteX6" fmla="*/ 157953 w 157953"/>
                  <a:gd name="connsiteY6" fmla="*/ 189452 h 189451"/>
                  <a:gd name="connsiteX7" fmla="*/ 116972 w 157953"/>
                  <a:gd name="connsiteY7" fmla="*/ 189452 h 189451"/>
                  <a:gd name="connsiteX8" fmla="*/ 116972 w 157953"/>
                  <a:gd name="connsiteY8" fmla="*/ 111256 h 189451"/>
                  <a:gd name="connsiteX9" fmla="*/ 40981 w 157953"/>
                  <a:gd name="connsiteY9" fmla="*/ 111256 h 189451"/>
                  <a:gd name="connsiteX10" fmla="*/ 40981 w 157953"/>
                  <a:gd name="connsiteY10" fmla="*/ 189452 h 189451"/>
                  <a:gd name="connsiteX11" fmla="*/ 0 w 157953"/>
                  <a:gd name="connsiteY11" fmla="*/ 189452 h 189451"/>
                  <a:gd name="connsiteX12" fmla="*/ 0 w 157953"/>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953" h="189451">
                    <a:moveTo>
                      <a:pt x="0" y="0"/>
                    </a:moveTo>
                    <a:lnTo>
                      <a:pt x="40981" y="0"/>
                    </a:lnTo>
                    <a:lnTo>
                      <a:pt x="40981" y="76089"/>
                    </a:lnTo>
                    <a:lnTo>
                      <a:pt x="116972" y="76089"/>
                    </a:lnTo>
                    <a:lnTo>
                      <a:pt x="116972" y="0"/>
                    </a:lnTo>
                    <a:lnTo>
                      <a:pt x="157953" y="0"/>
                    </a:lnTo>
                    <a:lnTo>
                      <a:pt x="157953" y="189452"/>
                    </a:lnTo>
                    <a:lnTo>
                      <a:pt x="116972" y="189452"/>
                    </a:lnTo>
                    <a:lnTo>
                      <a:pt x="116972" y="111256"/>
                    </a:lnTo>
                    <a:lnTo>
                      <a:pt x="40981" y="111256"/>
                    </a:lnTo>
                    <a:lnTo>
                      <a:pt x="40981"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C8854436-FA89-8449-A2DD-4F67C536438C}"/>
                  </a:ext>
                </a:extLst>
              </p:cNvPr>
              <p:cNvSpPr/>
              <p:nvPr/>
            </p:nvSpPr>
            <p:spPr>
              <a:xfrm>
                <a:off x="10167052" y="571102"/>
                <a:ext cx="153864" cy="192774"/>
              </a:xfrm>
              <a:custGeom>
                <a:avLst/>
                <a:gdLst>
                  <a:gd name="connsiteX0" fmla="*/ 40163 w 153864"/>
                  <a:gd name="connsiteY0" fmla="*/ 129407 h 192774"/>
                  <a:gd name="connsiteX1" fmla="*/ 79754 w 153864"/>
                  <a:gd name="connsiteY1" fmla="*/ 160523 h 192774"/>
                  <a:gd name="connsiteX2" fmla="*/ 112555 w 153864"/>
                  <a:gd name="connsiteY2" fmla="*/ 137511 h 192774"/>
                  <a:gd name="connsiteX3" fmla="*/ 65030 w 153864"/>
                  <a:gd name="connsiteY3" fmla="*/ 112067 h 192774"/>
                  <a:gd name="connsiteX4" fmla="*/ 4335 w 153864"/>
                  <a:gd name="connsiteY4" fmla="*/ 57370 h 192774"/>
                  <a:gd name="connsiteX5" fmla="*/ 75664 w 153864"/>
                  <a:gd name="connsiteY5" fmla="*/ 0 h 192774"/>
                  <a:gd name="connsiteX6" fmla="*/ 150019 w 153864"/>
                  <a:gd name="connsiteY6" fmla="*/ 59558 h 192774"/>
                  <a:gd name="connsiteX7" fmla="*/ 109856 w 153864"/>
                  <a:gd name="connsiteY7" fmla="*/ 59558 h 192774"/>
                  <a:gd name="connsiteX8" fmla="*/ 75664 w 153864"/>
                  <a:gd name="connsiteY8" fmla="*/ 32494 h 192774"/>
                  <a:gd name="connsiteX9" fmla="*/ 45644 w 153864"/>
                  <a:gd name="connsiteY9" fmla="*/ 54453 h 192774"/>
                  <a:gd name="connsiteX10" fmla="*/ 92351 w 153864"/>
                  <a:gd name="connsiteY10" fmla="*/ 79087 h 192774"/>
                  <a:gd name="connsiteX11" fmla="*/ 153863 w 153864"/>
                  <a:gd name="connsiteY11" fmla="*/ 132973 h 192774"/>
                  <a:gd name="connsiteX12" fmla="*/ 79263 w 153864"/>
                  <a:gd name="connsiteY12" fmla="*/ 192774 h 192774"/>
                  <a:gd name="connsiteX13" fmla="*/ 0 w 153864"/>
                  <a:gd name="connsiteY13" fmla="*/ 128921 h 192774"/>
                  <a:gd name="connsiteX14" fmla="*/ 40163 w 153864"/>
                  <a:gd name="connsiteY14" fmla="*/ 129407 h 192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864" h="192774">
                    <a:moveTo>
                      <a:pt x="40163" y="129407"/>
                    </a:moveTo>
                    <a:cubicBezTo>
                      <a:pt x="41554" y="147802"/>
                      <a:pt x="56277" y="160523"/>
                      <a:pt x="79754" y="160523"/>
                    </a:cubicBezTo>
                    <a:cubicBezTo>
                      <a:pt x="98568" y="160523"/>
                      <a:pt x="112555" y="152420"/>
                      <a:pt x="112555" y="137511"/>
                    </a:cubicBezTo>
                    <a:cubicBezTo>
                      <a:pt x="112555" y="121547"/>
                      <a:pt x="97013" y="118306"/>
                      <a:pt x="65030" y="112067"/>
                    </a:cubicBezTo>
                    <a:cubicBezTo>
                      <a:pt x="32801" y="106151"/>
                      <a:pt x="4335" y="95860"/>
                      <a:pt x="4335" y="57370"/>
                    </a:cubicBezTo>
                    <a:cubicBezTo>
                      <a:pt x="4335" y="23823"/>
                      <a:pt x="32474" y="0"/>
                      <a:pt x="75664" y="0"/>
                    </a:cubicBezTo>
                    <a:cubicBezTo>
                      <a:pt x="120735" y="0"/>
                      <a:pt x="149446" y="23256"/>
                      <a:pt x="150019" y="59558"/>
                    </a:cubicBezTo>
                    <a:lnTo>
                      <a:pt x="109856" y="59558"/>
                    </a:lnTo>
                    <a:cubicBezTo>
                      <a:pt x="107974" y="43595"/>
                      <a:pt x="95623" y="32494"/>
                      <a:pt x="75664" y="32494"/>
                    </a:cubicBezTo>
                    <a:cubicBezTo>
                      <a:pt x="58159" y="32494"/>
                      <a:pt x="45644" y="39786"/>
                      <a:pt x="45644" y="54453"/>
                    </a:cubicBezTo>
                    <a:cubicBezTo>
                      <a:pt x="45644" y="69849"/>
                      <a:pt x="60695" y="73090"/>
                      <a:pt x="92351" y="79087"/>
                    </a:cubicBezTo>
                    <a:cubicBezTo>
                      <a:pt x="125152" y="85002"/>
                      <a:pt x="154109" y="94807"/>
                      <a:pt x="153863" y="132973"/>
                    </a:cubicBezTo>
                    <a:cubicBezTo>
                      <a:pt x="153618" y="168465"/>
                      <a:pt x="124089" y="192774"/>
                      <a:pt x="79263" y="192774"/>
                    </a:cubicBezTo>
                    <a:cubicBezTo>
                      <a:pt x="30593" y="192774"/>
                      <a:pt x="327" y="167330"/>
                      <a:pt x="0" y="128921"/>
                    </a:cubicBezTo>
                    <a:lnTo>
                      <a:pt x="40163" y="129407"/>
                    </a:lnTo>
                    <a:close/>
                  </a:path>
                </a:pathLst>
              </a:custGeom>
              <a:solidFill>
                <a:srgbClr val="FFFFFF"/>
              </a:solidFill>
              <a:ln w="8157" cap="flat">
                <a:noFill/>
                <a:prstDash val="solid"/>
                <a:miter/>
              </a:ln>
            </p:spPr>
            <p:txBody>
              <a:bodyPr rtlCol="0" anchor="ctr"/>
              <a:lstStyle/>
              <a:p>
                <a:endParaRPr lang="en-US"/>
              </a:p>
            </p:txBody>
          </p:sp>
        </p:grpSp>
        <p:grpSp>
          <p:nvGrpSpPr>
            <p:cNvPr id="16" name="Graphic 4">
              <a:extLst>
                <a:ext uri="{FF2B5EF4-FFF2-40B4-BE49-F238E27FC236}">
                  <a16:creationId xmlns:a16="http://schemas.microsoft.com/office/drawing/2014/main" id="{0E21AA8C-15E6-8647-B14D-ECDAFFA2EF56}"/>
                </a:ext>
              </a:extLst>
            </p:cNvPr>
            <p:cNvGrpSpPr/>
            <p:nvPr/>
          </p:nvGrpSpPr>
          <p:grpSpPr>
            <a:xfrm>
              <a:off x="10401242" y="572723"/>
              <a:ext cx="1324812" cy="243580"/>
              <a:chOff x="10401242" y="572723"/>
              <a:chExt cx="1324812" cy="243580"/>
            </a:xfrm>
            <a:solidFill>
              <a:srgbClr val="FFFFFF"/>
            </a:solidFill>
          </p:grpSpPr>
          <p:sp>
            <p:nvSpPr>
              <p:cNvPr id="17" name="Freeform 16">
                <a:extLst>
                  <a:ext uri="{FF2B5EF4-FFF2-40B4-BE49-F238E27FC236}">
                    <a16:creationId xmlns:a16="http://schemas.microsoft.com/office/drawing/2014/main" id="{F2CE9746-C0D6-B640-97E4-988620F28C53}"/>
                  </a:ext>
                </a:extLst>
              </p:cNvPr>
              <p:cNvSpPr/>
              <p:nvPr/>
            </p:nvSpPr>
            <p:spPr>
              <a:xfrm>
                <a:off x="10401242" y="572723"/>
                <a:ext cx="131368" cy="189451"/>
              </a:xfrm>
              <a:custGeom>
                <a:avLst/>
                <a:gdLst>
                  <a:gd name="connsiteX0" fmla="*/ 0 w 131368"/>
                  <a:gd name="connsiteY0" fmla="*/ 0 h 189451"/>
                  <a:gd name="connsiteX1" fmla="*/ 128424 w 131368"/>
                  <a:gd name="connsiteY1" fmla="*/ 0 h 189451"/>
                  <a:gd name="connsiteX2" fmla="*/ 128424 w 131368"/>
                  <a:gd name="connsiteY2" fmla="*/ 34925 h 189451"/>
                  <a:gd name="connsiteX3" fmla="*/ 40981 w 131368"/>
                  <a:gd name="connsiteY3" fmla="*/ 34925 h 189451"/>
                  <a:gd name="connsiteX4" fmla="*/ 40981 w 131368"/>
                  <a:gd name="connsiteY4" fmla="*/ 77385 h 189451"/>
                  <a:gd name="connsiteX5" fmla="*/ 111983 w 131368"/>
                  <a:gd name="connsiteY5" fmla="*/ 77385 h 189451"/>
                  <a:gd name="connsiteX6" fmla="*/ 111983 w 131368"/>
                  <a:gd name="connsiteY6" fmla="*/ 110689 h 189451"/>
                  <a:gd name="connsiteX7" fmla="*/ 40981 w 131368"/>
                  <a:gd name="connsiteY7" fmla="*/ 110689 h 189451"/>
                  <a:gd name="connsiteX8" fmla="*/ 40981 w 131368"/>
                  <a:gd name="connsiteY8" fmla="*/ 154527 h 189451"/>
                  <a:gd name="connsiteX9" fmla="*/ 131369 w 131368"/>
                  <a:gd name="connsiteY9" fmla="*/ 154527 h 189451"/>
                  <a:gd name="connsiteX10" fmla="*/ 131369 w 131368"/>
                  <a:gd name="connsiteY10" fmla="*/ 189452 h 189451"/>
                  <a:gd name="connsiteX11" fmla="*/ 0 w 131368"/>
                  <a:gd name="connsiteY11" fmla="*/ 189452 h 189451"/>
                  <a:gd name="connsiteX12" fmla="*/ 0 w 131368"/>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1368" h="189451">
                    <a:moveTo>
                      <a:pt x="0" y="0"/>
                    </a:moveTo>
                    <a:lnTo>
                      <a:pt x="128424" y="0"/>
                    </a:lnTo>
                    <a:lnTo>
                      <a:pt x="128424" y="34925"/>
                    </a:lnTo>
                    <a:lnTo>
                      <a:pt x="40981" y="34925"/>
                    </a:lnTo>
                    <a:lnTo>
                      <a:pt x="40981" y="77385"/>
                    </a:lnTo>
                    <a:lnTo>
                      <a:pt x="111983" y="77385"/>
                    </a:lnTo>
                    <a:lnTo>
                      <a:pt x="111983" y="110689"/>
                    </a:lnTo>
                    <a:lnTo>
                      <a:pt x="40981" y="110689"/>
                    </a:lnTo>
                    <a:lnTo>
                      <a:pt x="40981" y="154527"/>
                    </a:lnTo>
                    <a:lnTo>
                      <a:pt x="131369" y="154527"/>
                    </a:lnTo>
                    <a:lnTo>
                      <a:pt x="131369"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F6381007-45BD-8643-9DAC-D7BE0EE426BC}"/>
                  </a:ext>
                </a:extLst>
              </p:cNvPr>
              <p:cNvSpPr/>
              <p:nvPr/>
            </p:nvSpPr>
            <p:spPr>
              <a:xfrm>
                <a:off x="10556414" y="621416"/>
                <a:ext cx="219956" cy="140758"/>
              </a:xfrm>
              <a:custGeom>
                <a:avLst/>
                <a:gdLst>
                  <a:gd name="connsiteX0" fmla="*/ 219957 w 219956"/>
                  <a:gd name="connsiteY0" fmla="*/ 60943 h 140758"/>
                  <a:gd name="connsiteX1" fmla="*/ 219957 w 219956"/>
                  <a:gd name="connsiteY1" fmla="*/ 140759 h 140758"/>
                  <a:gd name="connsiteX2" fmla="*/ 181430 w 219956"/>
                  <a:gd name="connsiteY2" fmla="*/ 140759 h 140758"/>
                  <a:gd name="connsiteX3" fmla="*/ 181430 w 219956"/>
                  <a:gd name="connsiteY3" fmla="*/ 63130 h 140758"/>
                  <a:gd name="connsiteX4" fmla="*/ 157135 w 219956"/>
                  <a:gd name="connsiteY4" fmla="*/ 31447 h 140758"/>
                  <a:gd name="connsiteX5" fmla="*/ 129242 w 219956"/>
                  <a:gd name="connsiteY5" fmla="*/ 64751 h 140758"/>
                  <a:gd name="connsiteX6" fmla="*/ 129242 w 219956"/>
                  <a:gd name="connsiteY6" fmla="*/ 140759 h 140758"/>
                  <a:gd name="connsiteX7" fmla="*/ 90715 w 219956"/>
                  <a:gd name="connsiteY7" fmla="*/ 140759 h 140758"/>
                  <a:gd name="connsiteX8" fmla="*/ 90715 w 219956"/>
                  <a:gd name="connsiteY8" fmla="*/ 63130 h 140758"/>
                  <a:gd name="connsiteX9" fmla="*/ 66093 w 219956"/>
                  <a:gd name="connsiteY9" fmla="*/ 31447 h 140758"/>
                  <a:gd name="connsiteX10" fmla="*/ 38527 w 219956"/>
                  <a:gd name="connsiteY10" fmla="*/ 64994 h 140758"/>
                  <a:gd name="connsiteX11" fmla="*/ 38527 w 219956"/>
                  <a:gd name="connsiteY11" fmla="*/ 140759 h 140758"/>
                  <a:gd name="connsiteX12" fmla="*/ 0 w 219956"/>
                  <a:gd name="connsiteY12" fmla="*/ 140759 h 140758"/>
                  <a:gd name="connsiteX13" fmla="*/ 0 w 219956"/>
                  <a:gd name="connsiteY13" fmla="*/ 1628 h 140758"/>
                  <a:gd name="connsiteX14" fmla="*/ 33619 w 219956"/>
                  <a:gd name="connsiteY14" fmla="*/ 1628 h 140758"/>
                  <a:gd name="connsiteX15" fmla="*/ 37137 w 219956"/>
                  <a:gd name="connsiteY15" fmla="*/ 18968 h 140758"/>
                  <a:gd name="connsiteX16" fmla="*/ 78363 w 219956"/>
                  <a:gd name="connsiteY16" fmla="*/ 7 h 140758"/>
                  <a:gd name="connsiteX17" fmla="*/ 120408 w 219956"/>
                  <a:gd name="connsiteY17" fmla="*/ 23506 h 140758"/>
                  <a:gd name="connsiteX18" fmla="*/ 167933 w 219956"/>
                  <a:gd name="connsiteY18" fmla="*/ 7 h 140758"/>
                  <a:gd name="connsiteX19" fmla="*/ 219957 w 219956"/>
                  <a:gd name="connsiteY19" fmla="*/ 60943 h 140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9956" h="140758">
                    <a:moveTo>
                      <a:pt x="219957" y="60943"/>
                    </a:moveTo>
                    <a:lnTo>
                      <a:pt x="219957" y="140759"/>
                    </a:lnTo>
                    <a:lnTo>
                      <a:pt x="181430" y="140759"/>
                    </a:lnTo>
                    <a:lnTo>
                      <a:pt x="181430" y="63130"/>
                    </a:lnTo>
                    <a:cubicBezTo>
                      <a:pt x="181430" y="42305"/>
                      <a:pt x="173822" y="31447"/>
                      <a:pt x="157135" y="31447"/>
                    </a:cubicBezTo>
                    <a:cubicBezTo>
                      <a:pt x="140448" y="31447"/>
                      <a:pt x="129242" y="43602"/>
                      <a:pt x="129242" y="64751"/>
                    </a:cubicBezTo>
                    <a:lnTo>
                      <a:pt x="129242" y="140759"/>
                    </a:lnTo>
                    <a:lnTo>
                      <a:pt x="90715" y="140759"/>
                    </a:lnTo>
                    <a:lnTo>
                      <a:pt x="90715" y="63130"/>
                    </a:lnTo>
                    <a:cubicBezTo>
                      <a:pt x="90715" y="42305"/>
                      <a:pt x="83108" y="31447"/>
                      <a:pt x="66093" y="31447"/>
                    </a:cubicBezTo>
                    <a:cubicBezTo>
                      <a:pt x="49407" y="31447"/>
                      <a:pt x="38527" y="44169"/>
                      <a:pt x="38527" y="64994"/>
                    </a:cubicBezTo>
                    <a:lnTo>
                      <a:pt x="38527" y="140759"/>
                    </a:lnTo>
                    <a:lnTo>
                      <a:pt x="0" y="140759"/>
                    </a:lnTo>
                    <a:lnTo>
                      <a:pt x="0" y="1628"/>
                    </a:lnTo>
                    <a:lnTo>
                      <a:pt x="33619" y="1628"/>
                    </a:lnTo>
                    <a:lnTo>
                      <a:pt x="37137" y="18968"/>
                    </a:lnTo>
                    <a:cubicBezTo>
                      <a:pt x="45644" y="8110"/>
                      <a:pt x="57914" y="331"/>
                      <a:pt x="78363" y="7"/>
                    </a:cubicBezTo>
                    <a:cubicBezTo>
                      <a:pt x="95541" y="-236"/>
                      <a:pt x="111655" y="5922"/>
                      <a:pt x="120408" y="23506"/>
                    </a:cubicBezTo>
                    <a:cubicBezTo>
                      <a:pt x="130224" y="8596"/>
                      <a:pt x="146665" y="7"/>
                      <a:pt x="167933" y="7"/>
                    </a:cubicBezTo>
                    <a:cubicBezTo>
                      <a:pt x="196971" y="7"/>
                      <a:pt x="219957" y="16294"/>
                      <a:pt x="219957" y="60943"/>
                    </a:cubicBezTo>
                    <a:close/>
                  </a:path>
                </a:pathLst>
              </a:custGeom>
              <a:solidFill>
                <a:srgbClr val="FFFFFF"/>
              </a:solidFill>
              <a:ln w="8157"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40651C4F-227B-AC45-A38C-D691F431395B}"/>
                  </a:ext>
                </a:extLst>
              </p:cNvPr>
              <p:cNvSpPr/>
              <p:nvPr/>
            </p:nvSpPr>
            <p:spPr>
              <a:xfrm>
                <a:off x="10803774" y="621421"/>
                <a:ext cx="145928" cy="194882"/>
              </a:xfrm>
              <a:custGeom>
                <a:avLst/>
                <a:gdLst>
                  <a:gd name="connsiteX0" fmla="*/ 145929 w 145928"/>
                  <a:gd name="connsiteY0" fmla="*/ 71471 h 194882"/>
                  <a:gd name="connsiteX1" fmla="*/ 80899 w 145928"/>
                  <a:gd name="connsiteY1" fmla="*/ 142374 h 194882"/>
                  <a:gd name="connsiteX2" fmla="*/ 38527 w 145928"/>
                  <a:gd name="connsiteY2" fmla="*/ 123170 h 194882"/>
                  <a:gd name="connsiteX3" fmla="*/ 38527 w 145928"/>
                  <a:gd name="connsiteY3" fmla="*/ 194882 h 194882"/>
                  <a:gd name="connsiteX4" fmla="*/ 0 w 145928"/>
                  <a:gd name="connsiteY4" fmla="*/ 194882 h 194882"/>
                  <a:gd name="connsiteX5" fmla="*/ 0 w 145928"/>
                  <a:gd name="connsiteY5" fmla="*/ 1622 h 194882"/>
                  <a:gd name="connsiteX6" fmla="*/ 33619 w 145928"/>
                  <a:gd name="connsiteY6" fmla="*/ 1622 h 194882"/>
                  <a:gd name="connsiteX7" fmla="*/ 37464 w 145928"/>
                  <a:gd name="connsiteY7" fmla="*/ 20827 h 194882"/>
                  <a:gd name="connsiteX8" fmla="*/ 80654 w 145928"/>
                  <a:gd name="connsiteY8" fmla="*/ 2 h 194882"/>
                  <a:gd name="connsiteX9" fmla="*/ 145929 w 145928"/>
                  <a:gd name="connsiteY9" fmla="*/ 71471 h 194882"/>
                  <a:gd name="connsiteX10" fmla="*/ 106911 w 145928"/>
                  <a:gd name="connsiteY10" fmla="*/ 70904 h 194882"/>
                  <a:gd name="connsiteX11" fmla="*/ 72228 w 145928"/>
                  <a:gd name="connsiteY11" fmla="*/ 31118 h 194882"/>
                  <a:gd name="connsiteX12" fmla="*/ 38036 w 145928"/>
                  <a:gd name="connsiteY12" fmla="*/ 70904 h 194882"/>
                  <a:gd name="connsiteX13" fmla="*/ 72228 w 145928"/>
                  <a:gd name="connsiteY13" fmla="*/ 111258 h 194882"/>
                  <a:gd name="connsiteX14" fmla="*/ 106911 w 145928"/>
                  <a:gd name="connsiteY14" fmla="*/ 70904 h 194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928" h="194882">
                    <a:moveTo>
                      <a:pt x="145929" y="71471"/>
                    </a:moveTo>
                    <a:cubicBezTo>
                      <a:pt x="145929" y="114742"/>
                      <a:pt x="118608" y="142374"/>
                      <a:pt x="80899" y="142374"/>
                    </a:cubicBezTo>
                    <a:cubicBezTo>
                      <a:pt x="61513" y="142374"/>
                      <a:pt x="47607" y="134514"/>
                      <a:pt x="38527" y="123170"/>
                    </a:cubicBezTo>
                    <a:lnTo>
                      <a:pt x="38527" y="194882"/>
                    </a:lnTo>
                    <a:lnTo>
                      <a:pt x="0" y="194882"/>
                    </a:lnTo>
                    <a:lnTo>
                      <a:pt x="0" y="1622"/>
                    </a:lnTo>
                    <a:lnTo>
                      <a:pt x="33619" y="1622"/>
                    </a:lnTo>
                    <a:lnTo>
                      <a:pt x="37464" y="20827"/>
                    </a:lnTo>
                    <a:cubicBezTo>
                      <a:pt x="46462" y="8915"/>
                      <a:pt x="60695" y="2"/>
                      <a:pt x="80654" y="2"/>
                    </a:cubicBezTo>
                    <a:cubicBezTo>
                      <a:pt x="118608" y="-242"/>
                      <a:pt x="145929" y="27633"/>
                      <a:pt x="145929" y="71471"/>
                    </a:cubicBezTo>
                    <a:close/>
                    <a:moveTo>
                      <a:pt x="106911" y="70904"/>
                    </a:moveTo>
                    <a:cubicBezTo>
                      <a:pt x="106911" y="47324"/>
                      <a:pt x="93251" y="31118"/>
                      <a:pt x="72228" y="31118"/>
                    </a:cubicBezTo>
                    <a:cubicBezTo>
                      <a:pt x="51206" y="31118"/>
                      <a:pt x="38036" y="47324"/>
                      <a:pt x="38036" y="70904"/>
                    </a:cubicBezTo>
                    <a:cubicBezTo>
                      <a:pt x="38036" y="94727"/>
                      <a:pt x="51124" y="111258"/>
                      <a:pt x="72228" y="111258"/>
                    </a:cubicBezTo>
                    <a:cubicBezTo>
                      <a:pt x="93251" y="111258"/>
                      <a:pt x="106911" y="94727"/>
                      <a:pt x="106911" y="70904"/>
                    </a:cubicBezTo>
                    <a:close/>
                  </a:path>
                </a:pathLst>
              </a:custGeom>
              <a:solidFill>
                <a:srgbClr val="FFFFFF"/>
              </a:solidFill>
              <a:ln w="8157"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DA2B71E1-3F2A-AC4A-AAD4-4E58DC0B932E}"/>
                  </a:ext>
                </a:extLst>
              </p:cNvPr>
              <p:cNvSpPr/>
              <p:nvPr/>
            </p:nvSpPr>
            <p:spPr>
              <a:xfrm>
                <a:off x="10972034" y="572723"/>
                <a:ext cx="38527" cy="189451"/>
              </a:xfrm>
              <a:custGeom>
                <a:avLst/>
                <a:gdLst>
                  <a:gd name="connsiteX0" fmla="*/ 0 w 38527"/>
                  <a:gd name="connsiteY0" fmla="*/ 0 h 189451"/>
                  <a:gd name="connsiteX1" fmla="*/ 38527 w 38527"/>
                  <a:gd name="connsiteY1" fmla="*/ 0 h 189451"/>
                  <a:gd name="connsiteX2" fmla="*/ 38527 w 38527"/>
                  <a:gd name="connsiteY2" fmla="*/ 189452 h 189451"/>
                  <a:gd name="connsiteX3" fmla="*/ 0 w 38527"/>
                  <a:gd name="connsiteY3" fmla="*/ 189452 h 189451"/>
                  <a:gd name="connsiteX4" fmla="*/ 0 w 38527"/>
                  <a:gd name="connsiteY4" fmla="*/ 0 h 1894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527" h="189451">
                    <a:moveTo>
                      <a:pt x="0" y="0"/>
                    </a:moveTo>
                    <a:lnTo>
                      <a:pt x="38527" y="0"/>
                    </a:lnTo>
                    <a:lnTo>
                      <a:pt x="38527"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FF171272-8A31-B846-BF2A-5920AC9CB0A1}"/>
                  </a:ext>
                </a:extLst>
              </p:cNvPr>
              <p:cNvSpPr/>
              <p:nvPr/>
            </p:nvSpPr>
            <p:spPr>
              <a:xfrm>
                <a:off x="11032483" y="621504"/>
                <a:ext cx="148055" cy="142291"/>
              </a:xfrm>
              <a:custGeom>
                <a:avLst/>
                <a:gdLst>
                  <a:gd name="connsiteX0" fmla="*/ 0 w 148055"/>
                  <a:gd name="connsiteY0" fmla="*/ 71146 h 142291"/>
                  <a:gd name="connsiteX1" fmla="*/ 74028 w 148055"/>
                  <a:gd name="connsiteY1" fmla="*/ 0 h 142291"/>
                  <a:gd name="connsiteX2" fmla="*/ 148056 w 148055"/>
                  <a:gd name="connsiteY2" fmla="*/ 71146 h 142291"/>
                  <a:gd name="connsiteX3" fmla="*/ 74028 w 148055"/>
                  <a:gd name="connsiteY3" fmla="*/ 142291 h 142291"/>
                  <a:gd name="connsiteX4" fmla="*/ 0 w 148055"/>
                  <a:gd name="connsiteY4" fmla="*/ 71146 h 142291"/>
                  <a:gd name="connsiteX5" fmla="*/ 108956 w 148055"/>
                  <a:gd name="connsiteY5" fmla="*/ 71146 h 142291"/>
                  <a:gd name="connsiteX6" fmla="*/ 74028 w 148055"/>
                  <a:gd name="connsiteY6" fmla="*/ 31116 h 142291"/>
                  <a:gd name="connsiteX7" fmla="*/ 39345 w 148055"/>
                  <a:gd name="connsiteY7" fmla="*/ 71146 h 142291"/>
                  <a:gd name="connsiteX8" fmla="*/ 74028 w 148055"/>
                  <a:gd name="connsiteY8" fmla="*/ 111175 h 142291"/>
                  <a:gd name="connsiteX9" fmla="*/ 108956 w 148055"/>
                  <a:gd name="connsiteY9" fmla="*/ 71146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055" h="142291">
                    <a:moveTo>
                      <a:pt x="0" y="71146"/>
                    </a:moveTo>
                    <a:cubicBezTo>
                      <a:pt x="0" y="28361"/>
                      <a:pt x="29202" y="0"/>
                      <a:pt x="74028" y="0"/>
                    </a:cubicBezTo>
                    <a:cubicBezTo>
                      <a:pt x="118854" y="0"/>
                      <a:pt x="148056" y="28442"/>
                      <a:pt x="148056" y="71146"/>
                    </a:cubicBezTo>
                    <a:cubicBezTo>
                      <a:pt x="148056" y="114173"/>
                      <a:pt x="118854" y="142291"/>
                      <a:pt x="74028" y="142291"/>
                    </a:cubicBezTo>
                    <a:cubicBezTo>
                      <a:pt x="29202" y="142291"/>
                      <a:pt x="0" y="113849"/>
                      <a:pt x="0" y="71146"/>
                    </a:cubicBezTo>
                    <a:close/>
                    <a:moveTo>
                      <a:pt x="108956" y="71146"/>
                    </a:moveTo>
                    <a:cubicBezTo>
                      <a:pt x="108956" y="47566"/>
                      <a:pt x="95541" y="31116"/>
                      <a:pt x="74028" y="31116"/>
                    </a:cubicBezTo>
                    <a:cubicBezTo>
                      <a:pt x="52433" y="31116"/>
                      <a:pt x="39345" y="47647"/>
                      <a:pt x="39345" y="71146"/>
                    </a:cubicBezTo>
                    <a:cubicBezTo>
                      <a:pt x="39345" y="94645"/>
                      <a:pt x="52433" y="111175"/>
                      <a:pt x="74028" y="111175"/>
                    </a:cubicBezTo>
                    <a:cubicBezTo>
                      <a:pt x="95623" y="111175"/>
                      <a:pt x="108956" y="94645"/>
                      <a:pt x="108956" y="71146"/>
                    </a:cubicBezTo>
                    <a:close/>
                  </a:path>
                </a:pathLst>
              </a:custGeom>
              <a:solidFill>
                <a:srgbClr val="FFFFFF"/>
              </a:solidFill>
              <a:ln w="8157"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FF58F74A-15EF-6146-9C9A-A849037A7FE5}"/>
                  </a:ext>
                </a:extLst>
              </p:cNvPr>
              <p:cNvSpPr/>
              <p:nvPr/>
            </p:nvSpPr>
            <p:spPr>
              <a:xfrm>
                <a:off x="11182093" y="623044"/>
                <a:ext cx="149610" cy="193179"/>
              </a:xfrm>
              <a:custGeom>
                <a:avLst/>
                <a:gdLst>
                  <a:gd name="connsiteX0" fmla="*/ 0 w 149610"/>
                  <a:gd name="connsiteY0" fmla="*/ 0 h 193179"/>
                  <a:gd name="connsiteX1" fmla="*/ 40981 w 149610"/>
                  <a:gd name="connsiteY1" fmla="*/ 0 h 193179"/>
                  <a:gd name="connsiteX2" fmla="*/ 75091 w 149610"/>
                  <a:gd name="connsiteY2" fmla="*/ 99021 h 193179"/>
                  <a:gd name="connsiteX3" fmla="*/ 108383 w 149610"/>
                  <a:gd name="connsiteY3" fmla="*/ 0 h 193179"/>
                  <a:gd name="connsiteX4" fmla="*/ 149610 w 149610"/>
                  <a:gd name="connsiteY4" fmla="*/ 0 h 193179"/>
                  <a:gd name="connsiteX5" fmla="*/ 87361 w 149610"/>
                  <a:gd name="connsiteY5" fmla="*/ 158822 h 193179"/>
                  <a:gd name="connsiteX6" fmla="*/ 49652 w 149610"/>
                  <a:gd name="connsiteY6" fmla="*/ 193179 h 193179"/>
                  <a:gd name="connsiteX7" fmla="*/ 12188 w 149610"/>
                  <a:gd name="connsiteY7" fmla="*/ 193179 h 193179"/>
                  <a:gd name="connsiteX8" fmla="*/ 12188 w 149610"/>
                  <a:gd name="connsiteY8" fmla="*/ 161010 h 193179"/>
                  <a:gd name="connsiteX9" fmla="*/ 33538 w 149610"/>
                  <a:gd name="connsiteY9" fmla="*/ 161010 h 193179"/>
                  <a:gd name="connsiteX10" fmla="*/ 50470 w 149610"/>
                  <a:gd name="connsiteY10" fmla="*/ 149098 h 193179"/>
                  <a:gd name="connsiteX11" fmla="*/ 53987 w 149610"/>
                  <a:gd name="connsiteY11" fmla="*/ 139860 h 193179"/>
                  <a:gd name="connsiteX12" fmla="*/ 0 w 149610"/>
                  <a:gd name="connsiteY12" fmla="*/ 0 h 193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9610" h="193179">
                    <a:moveTo>
                      <a:pt x="0" y="0"/>
                    </a:moveTo>
                    <a:lnTo>
                      <a:pt x="40981" y="0"/>
                    </a:lnTo>
                    <a:lnTo>
                      <a:pt x="75091" y="99021"/>
                    </a:lnTo>
                    <a:lnTo>
                      <a:pt x="108383" y="0"/>
                    </a:lnTo>
                    <a:lnTo>
                      <a:pt x="149610" y="0"/>
                    </a:lnTo>
                    <a:lnTo>
                      <a:pt x="87361" y="158822"/>
                    </a:lnTo>
                    <a:cubicBezTo>
                      <a:pt x="78609" y="181835"/>
                      <a:pt x="71492" y="193179"/>
                      <a:pt x="49652" y="193179"/>
                    </a:cubicBezTo>
                    <a:lnTo>
                      <a:pt x="12188" y="193179"/>
                    </a:lnTo>
                    <a:lnTo>
                      <a:pt x="12188" y="161010"/>
                    </a:lnTo>
                    <a:lnTo>
                      <a:pt x="33538" y="161010"/>
                    </a:lnTo>
                    <a:cubicBezTo>
                      <a:pt x="43353" y="161010"/>
                      <a:pt x="46625" y="158579"/>
                      <a:pt x="50470" y="149098"/>
                    </a:cubicBezTo>
                    <a:lnTo>
                      <a:pt x="53987" y="139860"/>
                    </a:lnTo>
                    <a:lnTo>
                      <a:pt x="0" y="0"/>
                    </a:lnTo>
                    <a:close/>
                  </a:path>
                </a:pathLst>
              </a:custGeom>
              <a:solidFill>
                <a:srgbClr val="FFFFFF"/>
              </a:solidFill>
              <a:ln w="8157"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7C3AAEC4-B29D-094D-87D2-048E63B1DD2B}"/>
                  </a:ext>
                </a:extLst>
              </p:cNvPr>
              <p:cNvSpPr/>
              <p:nvPr/>
            </p:nvSpPr>
            <p:spPr>
              <a:xfrm>
                <a:off x="11333175" y="621423"/>
                <a:ext cx="143147" cy="142291"/>
              </a:xfrm>
              <a:custGeom>
                <a:avLst/>
                <a:gdLst>
                  <a:gd name="connsiteX0" fmla="*/ 0 w 143147"/>
                  <a:gd name="connsiteY0" fmla="*/ 71470 h 142291"/>
                  <a:gd name="connsiteX1" fmla="*/ 72147 w 143147"/>
                  <a:gd name="connsiteY1" fmla="*/ 0 h 142291"/>
                  <a:gd name="connsiteX2" fmla="*/ 143148 w 143147"/>
                  <a:gd name="connsiteY2" fmla="*/ 66851 h 142291"/>
                  <a:gd name="connsiteX3" fmla="*/ 142085 w 143147"/>
                  <a:gd name="connsiteY3" fmla="*/ 79816 h 142291"/>
                  <a:gd name="connsiteX4" fmla="*/ 40163 w 143147"/>
                  <a:gd name="connsiteY4" fmla="*/ 79816 h 142291"/>
                  <a:gd name="connsiteX5" fmla="*/ 40163 w 143147"/>
                  <a:gd name="connsiteY5" fmla="*/ 81680 h 142291"/>
                  <a:gd name="connsiteX6" fmla="*/ 73210 w 143147"/>
                  <a:gd name="connsiteY6" fmla="*/ 113363 h 142291"/>
                  <a:gd name="connsiteX7" fmla="*/ 102985 w 143147"/>
                  <a:gd name="connsiteY7" fmla="*/ 93591 h 142291"/>
                  <a:gd name="connsiteX8" fmla="*/ 140939 w 143147"/>
                  <a:gd name="connsiteY8" fmla="*/ 93591 h 142291"/>
                  <a:gd name="connsiteX9" fmla="*/ 74846 w 143147"/>
                  <a:gd name="connsiteY9" fmla="*/ 142291 h 142291"/>
                  <a:gd name="connsiteX10" fmla="*/ 0 w 143147"/>
                  <a:gd name="connsiteY10" fmla="*/ 71470 h 142291"/>
                  <a:gd name="connsiteX11" fmla="*/ 104375 w 143147"/>
                  <a:gd name="connsiteY11" fmla="*/ 54939 h 142291"/>
                  <a:gd name="connsiteX12" fmla="*/ 72392 w 143147"/>
                  <a:gd name="connsiteY12" fmla="*/ 28442 h 142291"/>
                  <a:gd name="connsiteX13" fmla="*/ 40981 w 143147"/>
                  <a:gd name="connsiteY13" fmla="*/ 54939 h 142291"/>
                  <a:gd name="connsiteX14" fmla="*/ 104375 w 143147"/>
                  <a:gd name="connsiteY14" fmla="*/ 54939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147" h="142291">
                    <a:moveTo>
                      <a:pt x="0" y="71470"/>
                    </a:moveTo>
                    <a:cubicBezTo>
                      <a:pt x="0" y="28199"/>
                      <a:pt x="28711" y="0"/>
                      <a:pt x="72147" y="0"/>
                    </a:cubicBezTo>
                    <a:cubicBezTo>
                      <a:pt x="114191" y="0"/>
                      <a:pt x="142657" y="26011"/>
                      <a:pt x="143148" y="66851"/>
                    </a:cubicBezTo>
                    <a:cubicBezTo>
                      <a:pt x="143148" y="70903"/>
                      <a:pt x="142902" y="75521"/>
                      <a:pt x="142085" y="79816"/>
                    </a:cubicBezTo>
                    <a:lnTo>
                      <a:pt x="40163" y="79816"/>
                    </a:lnTo>
                    <a:lnTo>
                      <a:pt x="40163" y="81680"/>
                    </a:lnTo>
                    <a:cubicBezTo>
                      <a:pt x="40981" y="101452"/>
                      <a:pt x="53824" y="113363"/>
                      <a:pt x="73210" y="113363"/>
                    </a:cubicBezTo>
                    <a:cubicBezTo>
                      <a:pt x="88752" y="113363"/>
                      <a:pt x="99713" y="106638"/>
                      <a:pt x="102985" y="93591"/>
                    </a:cubicBezTo>
                    <a:lnTo>
                      <a:pt x="140939" y="93591"/>
                    </a:lnTo>
                    <a:cubicBezTo>
                      <a:pt x="136604" y="120656"/>
                      <a:pt x="112228" y="142291"/>
                      <a:pt x="74846" y="142291"/>
                    </a:cubicBezTo>
                    <a:cubicBezTo>
                      <a:pt x="28139" y="142372"/>
                      <a:pt x="0" y="114498"/>
                      <a:pt x="0" y="71470"/>
                    </a:cubicBezTo>
                    <a:close/>
                    <a:moveTo>
                      <a:pt x="104375" y="54939"/>
                    </a:moveTo>
                    <a:cubicBezTo>
                      <a:pt x="101676" y="37923"/>
                      <a:pt x="89897" y="28442"/>
                      <a:pt x="72392" y="28442"/>
                    </a:cubicBezTo>
                    <a:cubicBezTo>
                      <a:pt x="55705" y="28442"/>
                      <a:pt x="43190" y="38490"/>
                      <a:pt x="40981" y="54939"/>
                    </a:cubicBezTo>
                    <a:lnTo>
                      <a:pt x="104375" y="54939"/>
                    </a:lnTo>
                    <a:close/>
                  </a:path>
                </a:pathLst>
              </a:custGeom>
              <a:solidFill>
                <a:srgbClr val="FFFFFF"/>
              </a:solidFill>
              <a:ln w="8157"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913ACC33-06CF-8C40-A5CB-375876DD2197}"/>
                  </a:ext>
                </a:extLst>
              </p:cNvPr>
              <p:cNvSpPr/>
              <p:nvPr/>
            </p:nvSpPr>
            <p:spPr>
              <a:xfrm>
                <a:off x="11498572" y="623044"/>
                <a:ext cx="85479" cy="139050"/>
              </a:xfrm>
              <a:custGeom>
                <a:avLst/>
                <a:gdLst>
                  <a:gd name="connsiteX0" fmla="*/ 85480 w 85479"/>
                  <a:gd name="connsiteY0" fmla="*/ 0 h 139050"/>
                  <a:gd name="connsiteX1" fmla="*/ 85480 w 85479"/>
                  <a:gd name="connsiteY1" fmla="*/ 34600 h 139050"/>
                  <a:gd name="connsiteX2" fmla="*/ 70183 w 85479"/>
                  <a:gd name="connsiteY2" fmla="*/ 34600 h 139050"/>
                  <a:gd name="connsiteX3" fmla="*/ 38527 w 85479"/>
                  <a:gd name="connsiteY3" fmla="*/ 70822 h 139050"/>
                  <a:gd name="connsiteX4" fmla="*/ 38527 w 85479"/>
                  <a:gd name="connsiteY4" fmla="*/ 139050 h 139050"/>
                  <a:gd name="connsiteX5" fmla="*/ 0 w 85479"/>
                  <a:gd name="connsiteY5" fmla="*/ 139050 h 139050"/>
                  <a:gd name="connsiteX6" fmla="*/ 0 w 85479"/>
                  <a:gd name="connsiteY6" fmla="*/ 0 h 139050"/>
                  <a:gd name="connsiteX7" fmla="*/ 34928 w 85479"/>
                  <a:gd name="connsiteY7" fmla="*/ 0 h 139050"/>
                  <a:gd name="connsiteX8" fmla="*/ 38446 w 85479"/>
                  <a:gd name="connsiteY8" fmla="*/ 20825 h 139050"/>
                  <a:gd name="connsiteX9" fmla="*/ 78854 w 85479"/>
                  <a:gd name="connsiteY9" fmla="*/ 0 h 139050"/>
                  <a:gd name="connsiteX10" fmla="*/ 85480 w 85479"/>
                  <a:gd name="connsiteY10" fmla="*/ 0 h 13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479" h="139050">
                    <a:moveTo>
                      <a:pt x="85480" y="0"/>
                    </a:moveTo>
                    <a:lnTo>
                      <a:pt x="85480" y="34600"/>
                    </a:lnTo>
                    <a:lnTo>
                      <a:pt x="70183" y="34600"/>
                    </a:lnTo>
                    <a:cubicBezTo>
                      <a:pt x="47198" y="34600"/>
                      <a:pt x="38527" y="49753"/>
                      <a:pt x="38527" y="70822"/>
                    </a:cubicBezTo>
                    <a:lnTo>
                      <a:pt x="38527" y="139050"/>
                    </a:lnTo>
                    <a:lnTo>
                      <a:pt x="0" y="139050"/>
                    </a:lnTo>
                    <a:lnTo>
                      <a:pt x="0" y="0"/>
                    </a:lnTo>
                    <a:lnTo>
                      <a:pt x="34928" y="0"/>
                    </a:lnTo>
                    <a:lnTo>
                      <a:pt x="38446" y="20825"/>
                    </a:lnTo>
                    <a:cubicBezTo>
                      <a:pt x="46135" y="8346"/>
                      <a:pt x="57014" y="0"/>
                      <a:pt x="78854" y="0"/>
                    </a:cubicBezTo>
                    <a:lnTo>
                      <a:pt x="85480" y="0"/>
                    </a:lnTo>
                    <a:close/>
                  </a:path>
                </a:pathLst>
              </a:custGeom>
              <a:solidFill>
                <a:srgbClr val="FFFFFF"/>
              </a:solidFill>
              <a:ln w="8157"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8299D56E-C2C5-D24F-ABF0-A0FF5D30D22F}"/>
                  </a:ext>
                </a:extLst>
              </p:cNvPr>
              <p:cNvSpPr/>
              <p:nvPr/>
            </p:nvSpPr>
            <p:spPr>
              <a:xfrm>
                <a:off x="11594931" y="621177"/>
                <a:ext cx="131123" cy="142698"/>
              </a:xfrm>
              <a:custGeom>
                <a:avLst/>
                <a:gdLst>
                  <a:gd name="connsiteX0" fmla="*/ 36728 w 131123"/>
                  <a:gd name="connsiteY0" fmla="*/ 94728 h 142698"/>
                  <a:gd name="connsiteX1" fmla="*/ 67566 w 131123"/>
                  <a:gd name="connsiteY1" fmla="*/ 115310 h 142698"/>
                  <a:gd name="connsiteX2" fmla="*/ 93496 w 131123"/>
                  <a:gd name="connsiteY2" fmla="*/ 100401 h 142698"/>
                  <a:gd name="connsiteX3" fmla="*/ 61267 w 131123"/>
                  <a:gd name="connsiteY3" fmla="*/ 85248 h 142698"/>
                  <a:gd name="connsiteX4" fmla="*/ 3108 w 131123"/>
                  <a:gd name="connsiteY4" fmla="*/ 45461 h 142698"/>
                  <a:gd name="connsiteX5" fmla="*/ 63476 w 131123"/>
                  <a:gd name="connsiteY5" fmla="*/ 2 h 142698"/>
                  <a:gd name="connsiteX6" fmla="*/ 128997 w 131123"/>
                  <a:gd name="connsiteY6" fmla="*/ 44894 h 142698"/>
                  <a:gd name="connsiteX7" fmla="*/ 92105 w 131123"/>
                  <a:gd name="connsiteY7" fmla="*/ 44894 h 142698"/>
                  <a:gd name="connsiteX8" fmla="*/ 64785 w 131123"/>
                  <a:gd name="connsiteY8" fmla="*/ 27067 h 142698"/>
                  <a:gd name="connsiteX9" fmla="*/ 39918 w 131123"/>
                  <a:gd name="connsiteY9" fmla="*/ 41410 h 142698"/>
                  <a:gd name="connsiteX10" fmla="*/ 72147 w 131123"/>
                  <a:gd name="connsiteY10" fmla="*/ 55509 h 142698"/>
                  <a:gd name="connsiteX11" fmla="*/ 131123 w 131123"/>
                  <a:gd name="connsiteY11" fmla="*/ 97483 h 142698"/>
                  <a:gd name="connsiteX12" fmla="*/ 67239 w 131123"/>
                  <a:gd name="connsiteY12" fmla="*/ 142699 h 142698"/>
                  <a:gd name="connsiteX13" fmla="*/ 0 w 131123"/>
                  <a:gd name="connsiteY13" fmla="*/ 94809 h 142698"/>
                  <a:gd name="connsiteX14" fmla="*/ 36728 w 131123"/>
                  <a:gd name="connsiteY14" fmla="*/ 94809 h 1426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1123" h="142698">
                    <a:moveTo>
                      <a:pt x="36728" y="94728"/>
                    </a:moveTo>
                    <a:cubicBezTo>
                      <a:pt x="38118" y="106883"/>
                      <a:pt x="48752" y="115310"/>
                      <a:pt x="67566" y="115310"/>
                    </a:cubicBezTo>
                    <a:cubicBezTo>
                      <a:pt x="83680" y="115310"/>
                      <a:pt x="93496" y="110124"/>
                      <a:pt x="93496" y="100401"/>
                    </a:cubicBezTo>
                    <a:cubicBezTo>
                      <a:pt x="93496" y="89056"/>
                      <a:pt x="83926" y="88246"/>
                      <a:pt x="61267" y="85248"/>
                    </a:cubicBezTo>
                    <a:cubicBezTo>
                      <a:pt x="28466" y="81439"/>
                      <a:pt x="3108" y="74146"/>
                      <a:pt x="3108" y="45461"/>
                    </a:cubicBezTo>
                    <a:cubicBezTo>
                      <a:pt x="3108" y="17829"/>
                      <a:pt x="27403" y="-241"/>
                      <a:pt x="63476" y="2"/>
                    </a:cubicBezTo>
                    <a:cubicBezTo>
                      <a:pt x="101185" y="2"/>
                      <a:pt x="127115" y="16533"/>
                      <a:pt x="128997" y="44894"/>
                    </a:cubicBezTo>
                    <a:lnTo>
                      <a:pt x="92105" y="44894"/>
                    </a:lnTo>
                    <a:cubicBezTo>
                      <a:pt x="91042" y="33793"/>
                      <a:pt x="80326" y="27067"/>
                      <a:pt x="64785" y="27067"/>
                    </a:cubicBezTo>
                    <a:cubicBezTo>
                      <a:pt x="49734" y="27067"/>
                      <a:pt x="39918" y="32496"/>
                      <a:pt x="39918" y="41410"/>
                    </a:cubicBezTo>
                    <a:cubicBezTo>
                      <a:pt x="39918" y="51944"/>
                      <a:pt x="51942" y="53078"/>
                      <a:pt x="72147" y="55509"/>
                    </a:cubicBezTo>
                    <a:cubicBezTo>
                      <a:pt x="104375" y="58750"/>
                      <a:pt x="131123" y="66043"/>
                      <a:pt x="131123" y="97483"/>
                    </a:cubicBezTo>
                    <a:cubicBezTo>
                      <a:pt x="131123" y="125115"/>
                      <a:pt x="104866" y="142699"/>
                      <a:pt x="67239" y="142699"/>
                    </a:cubicBezTo>
                    <a:cubicBezTo>
                      <a:pt x="28139" y="142699"/>
                      <a:pt x="1636" y="124548"/>
                      <a:pt x="0" y="94809"/>
                    </a:cubicBezTo>
                    <a:lnTo>
                      <a:pt x="36728" y="94809"/>
                    </a:lnTo>
                    <a:close/>
                  </a:path>
                </a:pathLst>
              </a:custGeom>
              <a:solidFill>
                <a:srgbClr val="FFFFFF"/>
              </a:solidFill>
              <a:ln w="8157"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415663109"/>
      </p:ext>
    </p:extLst>
  </p:cSld>
  <p:clrMapOvr>
    <a:masterClrMapping/>
  </p:clrMapOvr>
  <p:extLst>
    <p:ext uri="{DCECCB84-F9BA-43D5-87BE-67443E8EF086}">
      <p15:sldGuideLst xmlns:p15="http://schemas.microsoft.com/office/powerpoint/2012/main">
        <p15:guide id="1" orient="horz" pos="3990"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le slide: v2">
    <p:bg>
      <p:bgRef idx="1001">
        <a:schemeClr val="bg1"/>
      </p:bgRef>
    </p:bg>
    <p:spTree>
      <p:nvGrpSpPr>
        <p:cNvPr id="1" name=""/>
        <p:cNvGrpSpPr/>
        <p:nvPr/>
      </p:nvGrpSpPr>
      <p:grpSpPr>
        <a:xfrm>
          <a:off x="0" y="0"/>
          <a:ext cx="0" cy="0"/>
          <a:chOff x="0" y="0"/>
          <a:chExt cx="0" cy="0"/>
        </a:xfrm>
      </p:grpSpPr>
      <p:grpSp>
        <p:nvGrpSpPr>
          <p:cNvPr id="7" name="Graphic 5">
            <a:extLst>
              <a:ext uri="{FF2B5EF4-FFF2-40B4-BE49-F238E27FC236}">
                <a16:creationId xmlns:a16="http://schemas.microsoft.com/office/drawing/2014/main" id="{4454C959-8688-6344-869D-20193FBD7F7E}"/>
              </a:ext>
            </a:extLst>
          </p:cNvPr>
          <p:cNvGrpSpPr/>
          <p:nvPr/>
        </p:nvGrpSpPr>
        <p:grpSpPr>
          <a:xfrm>
            <a:off x="9130695" y="465389"/>
            <a:ext cx="2581445" cy="403565"/>
            <a:chOff x="9130695" y="465389"/>
            <a:chExt cx="2581445" cy="403565"/>
          </a:xfrm>
        </p:grpSpPr>
        <p:grpSp>
          <p:nvGrpSpPr>
            <p:cNvPr id="8" name="Graphic 5">
              <a:extLst>
                <a:ext uri="{FF2B5EF4-FFF2-40B4-BE49-F238E27FC236}">
                  <a16:creationId xmlns:a16="http://schemas.microsoft.com/office/drawing/2014/main" id="{2038B7DC-E135-414A-8447-179B26C3B5A0}"/>
                </a:ext>
              </a:extLst>
            </p:cNvPr>
            <p:cNvGrpSpPr/>
            <p:nvPr/>
          </p:nvGrpSpPr>
          <p:grpSpPr>
            <a:xfrm>
              <a:off x="9130695" y="465389"/>
              <a:ext cx="501718" cy="403565"/>
              <a:chOff x="9130695" y="465389"/>
              <a:chExt cx="501718" cy="403565"/>
            </a:xfrm>
          </p:grpSpPr>
          <p:sp>
            <p:nvSpPr>
              <p:cNvPr id="10" name="Freeform 9">
                <a:extLst>
                  <a:ext uri="{FF2B5EF4-FFF2-40B4-BE49-F238E27FC236}">
                    <a16:creationId xmlns:a16="http://schemas.microsoft.com/office/drawing/2014/main" id="{1525684F-8B7E-9044-B019-C26013656B97}"/>
                  </a:ext>
                </a:extLst>
              </p:cNvPr>
              <p:cNvSpPr/>
              <p:nvPr/>
            </p:nvSpPr>
            <p:spPr>
              <a:xfrm>
                <a:off x="9382984" y="465389"/>
                <a:ext cx="249430" cy="403403"/>
              </a:xfrm>
              <a:custGeom>
                <a:avLst/>
                <a:gdLst>
                  <a:gd name="connsiteX0" fmla="*/ 158038 w 249430"/>
                  <a:gd name="connsiteY0" fmla="*/ 201702 h 403403"/>
                  <a:gd name="connsiteX1" fmla="*/ 0 w 249430"/>
                  <a:gd name="connsiteY1" fmla="*/ 5097 h 403403"/>
                  <a:gd name="connsiteX2" fmla="*/ 45737 w 249430"/>
                  <a:gd name="connsiteY2" fmla="*/ 0 h 403403"/>
                  <a:gd name="connsiteX3" fmla="*/ 249430 w 249430"/>
                  <a:gd name="connsiteY3" fmla="*/ 201783 h 403403"/>
                  <a:gd name="connsiteX4" fmla="*/ 45737 w 249430"/>
                  <a:gd name="connsiteY4" fmla="*/ 403403 h 403403"/>
                  <a:gd name="connsiteX5" fmla="*/ 0 w 249430"/>
                  <a:gd name="connsiteY5" fmla="*/ 398306 h 403403"/>
                  <a:gd name="connsiteX6" fmla="*/ 158038 w 249430"/>
                  <a:gd name="connsiteY6" fmla="*/ 201702 h 4034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430" h="403403">
                    <a:moveTo>
                      <a:pt x="158038" y="201702"/>
                    </a:moveTo>
                    <a:cubicBezTo>
                      <a:pt x="158038" y="105988"/>
                      <a:pt x="90412" y="25648"/>
                      <a:pt x="0" y="5097"/>
                    </a:cubicBezTo>
                    <a:cubicBezTo>
                      <a:pt x="14701" y="1780"/>
                      <a:pt x="29974" y="0"/>
                      <a:pt x="45737" y="0"/>
                    </a:cubicBezTo>
                    <a:cubicBezTo>
                      <a:pt x="158201" y="0"/>
                      <a:pt x="249430" y="90292"/>
                      <a:pt x="249430" y="201783"/>
                    </a:cubicBezTo>
                    <a:cubicBezTo>
                      <a:pt x="249430" y="313273"/>
                      <a:pt x="158201" y="403403"/>
                      <a:pt x="45737" y="403403"/>
                    </a:cubicBezTo>
                    <a:cubicBezTo>
                      <a:pt x="29974" y="403403"/>
                      <a:pt x="14701" y="401623"/>
                      <a:pt x="0" y="398306"/>
                    </a:cubicBezTo>
                    <a:cubicBezTo>
                      <a:pt x="90412" y="377756"/>
                      <a:pt x="158038" y="297334"/>
                      <a:pt x="158038" y="201702"/>
                    </a:cubicBezTo>
                  </a:path>
                </a:pathLst>
              </a:custGeom>
              <a:solidFill>
                <a:srgbClr val="121A3D"/>
              </a:solidFill>
              <a:ln w="8157"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6A53C622-97C0-FF4C-8271-2F3632EE6968}"/>
                  </a:ext>
                </a:extLst>
              </p:cNvPr>
              <p:cNvSpPr/>
              <p:nvPr/>
            </p:nvSpPr>
            <p:spPr>
              <a:xfrm>
                <a:off x="9130695" y="465389"/>
                <a:ext cx="249430" cy="403565"/>
              </a:xfrm>
              <a:custGeom>
                <a:avLst/>
                <a:gdLst>
                  <a:gd name="connsiteX0" fmla="*/ 91392 w 249430"/>
                  <a:gd name="connsiteY0" fmla="*/ 201702 h 403565"/>
                  <a:gd name="connsiteX1" fmla="*/ 249430 w 249430"/>
                  <a:gd name="connsiteY1" fmla="*/ 5097 h 403565"/>
                  <a:gd name="connsiteX2" fmla="*/ 203693 w 249430"/>
                  <a:gd name="connsiteY2" fmla="*/ 0 h 403565"/>
                  <a:gd name="connsiteX3" fmla="*/ 0 w 249430"/>
                  <a:gd name="connsiteY3" fmla="*/ 201783 h 403565"/>
                  <a:gd name="connsiteX4" fmla="*/ 203693 w 249430"/>
                  <a:gd name="connsiteY4" fmla="*/ 403565 h 403565"/>
                  <a:gd name="connsiteX5" fmla="*/ 249430 w 249430"/>
                  <a:gd name="connsiteY5" fmla="*/ 398468 h 403565"/>
                  <a:gd name="connsiteX6" fmla="*/ 91392 w 249430"/>
                  <a:gd name="connsiteY6" fmla="*/ 201702 h 403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430" h="403565">
                    <a:moveTo>
                      <a:pt x="91392" y="201702"/>
                    </a:moveTo>
                    <a:cubicBezTo>
                      <a:pt x="91392" y="105988"/>
                      <a:pt x="159018" y="25648"/>
                      <a:pt x="249430" y="5097"/>
                    </a:cubicBezTo>
                    <a:cubicBezTo>
                      <a:pt x="234729" y="1780"/>
                      <a:pt x="219456" y="0"/>
                      <a:pt x="203693" y="0"/>
                    </a:cubicBezTo>
                    <a:cubicBezTo>
                      <a:pt x="91229" y="0"/>
                      <a:pt x="0" y="90292"/>
                      <a:pt x="0" y="201783"/>
                    </a:cubicBezTo>
                    <a:cubicBezTo>
                      <a:pt x="0" y="313273"/>
                      <a:pt x="91147" y="403565"/>
                      <a:pt x="203693" y="403565"/>
                    </a:cubicBezTo>
                    <a:cubicBezTo>
                      <a:pt x="219456" y="403565"/>
                      <a:pt x="234729" y="401785"/>
                      <a:pt x="249430" y="398468"/>
                    </a:cubicBezTo>
                    <a:cubicBezTo>
                      <a:pt x="159018" y="377756"/>
                      <a:pt x="91392" y="297334"/>
                      <a:pt x="91392" y="201702"/>
                    </a:cubicBezTo>
                  </a:path>
                </a:pathLst>
              </a:custGeom>
              <a:solidFill>
                <a:srgbClr val="2C88DD"/>
              </a:solidFill>
              <a:ln w="8157" cap="flat">
                <a:noFill/>
                <a:prstDash val="solid"/>
                <a:miter/>
              </a:ln>
            </p:spPr>
            <p:txBody>
              <a:bodyPr rtlCol="0" anchor="ctr"/>
              <a:lstStyle/>
              <a:p>
                <a:endParaRPr lang="en-US"/>
              </a:p>
            </p:txBody>
          </p:sp>
        </p:grpSp>
        <p:grpSp>
          <p:nvGrpSpPr>
            <p:cNvPr id="30" name="Graphic 5">
              <a:extLst>
                <a:ext uri="{FF2B5EF4-FFF2-40B4-BE49-F238E27FC236}">
                  <a16:creationId xmlns:a16="http://schemas.microsoft.com/office/drawing/2014/main" id="{3F7833C7-A4A9-0947-82BA-8727F189D95F}"/>
                </a:ext>
              </a:extLst>
            </p:cNvPr>
            <p:cNvGrpSpPr/>
            <p:nvPr/>
          </p:nvGrpSpPr>
          <p:grpSpPr>
            <a:xfrm>
              <a:off x="9780978" y="570650"/>
              <a:ext cx="528182" cy="192478"/>
              <a:chOff x="9780978" y="570650"/>
              <a:chExt cx="528182" cy="192478"/>
            </a:xfrm>
            <a:solidFill>
              <a:srgbClr val="121A3D"/>
            </a:solidFill>
          </p:grpSpPr>
          <p:sp>
            <p:nvSpPr>
              <p:cNvPr id="31" name="Freeform 30">
                <a:extLst>
                  <a:ext uri="{FF2B5EF4-FFF2-40B4-BE49-F238E27FC236}">
                    <a16:creationId xmlns:a16="http://schemas.microsoft.com/office/drawing/2014/main" id="{2BFE395A-5107-4D43-ABD3-3CA7F10D76B7}"/>
                  </a:ext>
                </a:extLst>
              </p:cNvPr>
              <p:cNvSpPr/>
              <p:nvPr/>
            </p:nvSpPr>
            <p:spPr>
              <a:xfrm>
                <a:off x="9780978" y="572268"/>
                <a:ext cx="158446" cy="189161"/>
              </a:xfrm>
              <a:custGeom>
                <a:avLst/>
                <a:gdLst>
                  <a:gd name="connsiteX0" fmla="*/ 0 w 158446"/>
                  <a:gd name="connsiteY0" fmla="*/ 189161 h 189161"/>
                  <a:gd name="connsiteX1" fmla="*/ 0 w 158446"/>
                  <a:gd name="connsiteY1" fmla="*/ 0 h 189161"/>
                  <a:gd name="connsiteX2" fmla="*/ 37080 w 158446"/>
                  <a:gd name="connsiteY2" fmla="*/ 0 h 189161"/>
                  <a:gd name="connsiteX3" fmla="*/ 118100 w 158446"/>
                  <a:gd name="connsiteY3" fmla="*/ 119176 h 189161"/>
                  <a:gd name="connsiteX4" fmla="*/ 118100 w 158446"/>
                  <a:gd name="connsiteY4" fmla="*/ 0 h 189161"/>
                  <a:gd name="connsiteX5" fmla="*/ 158446 w 158446"/>
                  <a:gd name="connsiteY5" fmla="*/ 0 h 189161"/>
                  <a:gd name="connsiteX6" fmla="*/ 158446 w 158446"/>
                  <a:gd name="connsiteY6" fmla="*/ 189161 h 189161"/>
                  <a:gd name="connsiteX7" fmla="*/ 121040 w 158446"/>
                  <a:gd name="connsiteY7" fmla="*/ 189161 h 189161"/>
                  <a:gd name="connsiteX8" fmla="*/ 40020 w 158446"/>
                  <a:gd name="connsiteY8" fmla="*/ 69985 h 189161"/>
                  <a:gd name="connsiteX9" fmla="*/ 40020 w 158446"/>
                  <a:gd name="connsiteY9" fmla="*/ 189161 h 189161"/>
                  <a:gd name="connsiteX10" fmla="*/ 0 w 158446"/>
                  <a:gd name="connsiteY10" fmla="*/ 189161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446" h="189161">
                    <a:moveTo>
                      <a:pt x="0" y="189161"/>
                    </a:moveTo>
                    <a:lnTo>
                      <a:pt x="0" y="0"/>
                    </a:lnTo>
                    <a:lnTo>
                      <a:pt x="37080" y="0"/>
                    </a:lnTo>
                    <a:lnTo>
                      <a:pt x="118100" y="119176"/>
                    </a:lnTo>
                    <a:lnTo>
                      <a:pt x="118100" y="0"/>
                    </a:lnTo>
                    <a:lnTo>
                      <a:pt x="158446" y="0"/>
                    </a:lnTo>
                    <a:lnTo>
                      <a:pt x="158446" y="189161"/>
                    </a:lnTo>
                    <a:lnTo>
                      <a:pt x="121040" y="189161"/>
                    </a:lnTo>
                    <a:lnTo>
                      <a:pt x="40020" y="69985"/>
                    </a:lnTo>
                    <a:lnTo>
                      <a:pt x="40020" y="189161"/>
                    </a:lnTo>
                    <a:lnTo>
                      <a:pt x="0" y="189161"/>
                    </a:lnTo>
                    <a:close/>
                  </a:path>
                </a:pathLst>
              </a:custGeom>
              <a:solidFill>
                <a:srgbClr val="121A3D"/>
              </a:solidFill>
              <a:ln w="8157"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B318BE53-F0DE-E141-9D49-D5868D1DE6D5}"/>
                  </a:ext>
                </a:extLst>
              </p:cNvPr>
              <p:cNvSpPr/>
              <p:nvPr/>
            </p:nvSpPr>
            <p:spPr>
              <a:xfrm>
                <a:off x="9973073" y="572268"/>
                <a:ext cx="157711" cy="189161"/>
              </a:xfrm>
              <a:custGeom>
                <a:avLst/>
                <a:gdLst>
                  <a:gd name="connsiteX0" fmla="*/ 0 w 157711"/>
                  <a:gd name="connsiteY0" fmla="*/ 0 h 189161"/>
                  <a:gd name="connsiteX1" fmla="*/ 40918 w 157711"/>
                  <a:gd name="connsiteY1" fmla="*/ 0 h 189161"/>
                  <a:gd name="connsiteX2" fmla="*/ 40918 w 157711"/>
                  <a:gd name="connsiteY2" fmla="*/ 75972 h 189161"/>
                  <a:gd name="connsiteX3" fmla="*/ 116793 w 157711"/>
                  <a:gd name="connsiteY3" fmla="*/ 75972 h 189161"/>
                  <a:gd name="connsiteX4" fmla="*/ 116793 w 157711"/>
                  <a:gd name="connsiteY4" fmla="*/ 0 h 189161"/>
                  <a:gd name="connsiteX5" fmla="*/ 157711 w 157711"/>
                  <a:gd name="connsiteY5" fmla="*/ 0 h 189161"/>
                  <a:gd name="connsiteX6" fmla="*/ 157711 w 157711"/>
                  <a:gd name="connsiteY6" fmla="*/ 189161 h 189161"/>
                  <a:gd name="connsiteX7" fmla="*/ 116793 w 157711"/>
                  <a:gd name="connsiteY7" fmla="*/ 189161 h 189161"/>
                  <a:gd name="connsiteX8" fmla="*/ 116793 w 157711"/>
                  <a:gd name="connsiteY8" fmla="*/ 111086 h 189161"/>
                  <a:gd name="connsiteX9" fmla="*/ 40918 w 157711"/>
                  <a:gd name="connsiteY9" fmla="*/ 111086 h 189161"/>
                  <a:gd name="connsiteX10" fmla="*/ 40918 w 157711"/>
                  <a:gd name="connsiteY10" fmla="*/ 189161 h 189161"/>
                  <a:gd name="connsiteX11" fmla="*/ 0 w 157711"/>
                  <a:gd name="connsiteY11" fmla="*/ 189161 h 189161"/>
                  <a:gd name="connsiteX12" fmla="*/ 0 w 157711"/>
                  <a:gd name="connsiteY12" fmla="*/ 0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711" h="189161">
                    <a:moveTo>
                      <a:pt x="0" y="0"/>
                    </a:moveTo>
                    <a:lnTo>
                      <a:pt x="40918" y="0"/>
                    </a:lnTo>
                    <a:lnTo>
                      <a:pt x="40918" y="75972"/>
                    </a:lnTo>
                    <a:lnTo>
                      <a:pt x="116793" y="75972"/>
                    </a:lnTo>
                    <a:lnTo>
                      <a:pt x="116793" y="0"/>
                    </a:lnTo>
                    <a:lnTo>
                      <a:pt x="157711" y="0"/>
                    </a:lnTo>
                    <a:lnTo>
                      <a:pt x="157711" y="189161"/>
                    </a:lnTo>
                    <a:lnTo>
                      <a:pt x="116793" y="189161"/>
                    </a:lnTo>
                    <a:lnTo>
                      <a:pt x="116793" y="111086"/>
                    </a:lnTo>
                    <a:lnTo>
                      <a:pt x="40918" y="111086"/>
                    </a:lnTo>
                    <a:lnTo>
                      <a:pt x="40918"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35" name="Freeform 34">
                <a:extLst>
                  <a:ext uri="{FF2B5EF4-FFF2-40B4-BE49-F238E27FC236}">
                    <a16:creationId xmlns:a16="http://schemas.microsoft.com/office/drawing/2014/main" id="{390E1688-671A-D041-BFE1-2FB766E79DB4}"/>
                  </a:ext>
                </a:extLst>
              </p:cNvPr>
              <p:cNvSpPr/>
              <p:nvPr/>
            </p:nvSpPr>
            <p:spPr>
              <a:xfrm>
                <a:off x="10155531" y="570650"/>
                <a:ext cx="153628" cy="192478"/>
              </a:xfrm>
              <a:custGeom>
                <a:avLst/>
                <a:gdLst>
                  <a:gd name="connsiteX0" fmla="*/ 40101 w 153628"/>
                  <a:gd name="connsiteY0" fmla="*/ 129209 h 192478"/>
                  <a:gd name="connsiteX1" fmla="*/ 79631 w 153628"/>
                  <a:gd name="connsiteY1" fmla="*/ 160277 h 192478"/>
                  <a:gd name="connsiteX2" fmla="*/ 112382 w 153628"/>
                  <a:gd name="connsiteY2" fmla="*/ 137300 h 192478"/>
                  <a:gd name="connsiteX3" fmla="*/ 64930 w 153628"/>
                  <a:gd name="connsiteY3" fmla="*/ 111895 h 192478"/>
                  <a:gd name="connsiteX4" fmla="*/ 4329 w 153628"/>
                  <a:gd name="connsiteY4" fmla="*/ 57282 h 192478"/>
                  <a:gd name="connsiteX5" fmla="*/ 75548 w 153628"/>
                  <a:gd name="connsiteY5" fmla="*/ 0 h 192478"/>
                  <a:gd name="connsiteX6" fmla="*/ 149789 w 153628"/>
                  <a:gd name="connsiteY6" fmla="*/ 59467 h 192478"/>
                  <a:gd name="connsiteX7" fmla="*/ 109687 w 153628"/>
                  <a:gd name="connsiteY7" fmla="*/ 59467 h 192478"/>
                  <a:gd name="connsiteX8" fmla="*/ 75548 w 153628"/>
                  <a:gd name="connsiteY8" fmla="*/ 32444 h 192478"/>
                  <a:gd name="connsiteX9" fmla="*/ 45574 w 153628"/>
                  <a:gd name="connsiteY9" fmla="*/ 54370 h 192478"/>
                  <a:gd name="connsiteX10" fmla="*/ 92209 w 153628"/>
                  <a:gd name="connsiteY10" fmla="*/ 78965 h 192478"/>
                  <a:gd name="connsiteX11" fmla="*/ 153627 w 153628"/>
                  <a:gd name="connsiteY11" fmla="*/ 132769 h 192478"/>
                  <a:gd name="connsiteX12" fmla="*/ 79141 w 153628"/>
                  <a:gd name="connsiteY12" fmla="*/ 192478 h 192478"/>
                  <a:gd name="connsiteX13" fmla="*/ 0 w 153628"/>
                  <a:gd name="connsiteY13" fmla="*/ 128723 h 192478"/>
                  <a:gd name="connsiteX14" fmla="*/ 40101 w 153628"/>
                  <a:gd name="connsiteY14" fmla="*/ 129209 h 192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628" h="192478">
                    <a:moveTo>
                      <a:pt x="40101" y="129209"/>
                    </a:moveTo>
                    <a:cubicBezTo>
                      <a:pt x="41490" y="147575"/>
                      <a:pt x="56191" y="160277"/>
                      <a:pt x="79631" y="160277"/>
                    </a:cubicBezTo>
                    <a:cubicBezTo>
                      <a:pt x="98416" y="160277"/>
                      <a:pt x="112382" y="152186"/>
                      <a:pt x="112382" y="137300"/>
                    </a:cubicBezTo>
                    <a:cubicBezTo>
                      <a:pt x="112382" y="121361"/>
                      <a:pt x="96864" y="118125"/>
                      <a:pt x="64930" y="111895"/>
                    </a:cubicBezTo>
                    <a:cubicBezTo>
                      <a:pt x="32751" y="105988"/>
                      <a:pt x="4329" y="95713"/>
                      <a:pt x="4329" y="57282"/>
                    </a:cubicBezTo>
                    <a:cubicBezTo>
                      <a:pt x="4329" y="23787"/>
                      <a:pt x="32424" y="0"/>
                      <a:pt x="75548" y="0"/>
                    </a:cubicBezTo>
                    <a:cubicBezTo>
                      <a:pt x="120550" y="0"/>
                      <a:pt x="149217" y="23220"/>
                      <a:pt x="149789" y="59467"/>
                    </a:cubicBezTo>
                    <a:lnTo>
                      <a:pt x="109687" y="59467"/>
                    </a:lnTo>
                    <a:cubicBezTo>
                      <a:pt x="107809" y="43528"/>
                      <a:pt x="95476" y="32444"/>
                      <a:pt x="75548" y="32444"/>
                    </a:cubicBezTo>
                    <a:cubicBezTo>
                      <a:pt x="58070" y="32444"/>
                      <a:pt x="45574" y="39725"/>
                      <a:pt x="45574" y="54370"/>
                    </a:cubicBezTo>
                    <a:cubicBezTo>
                      <a:pt x="45574" y="69742"/>
                      <a:pt x="60602" y="72978"/>
                      <a:pt x="92209" y="78965"/>
                    </a:cubicBezTo>
                    <a:cubicBezTo>
                      <a:pt x="124960" y="84872"/>
                      <a:pt x="153872" y="94661"/>
                      <a:pt x="153627" y="132769"/>
                    </a:cubicBezTo>
                    <a:cubicBezTo>
                      <a:pt x="153382" y="168206"/>
                      <a:pt x="123898" y="192478"/>
                      <a:pt x="79141" y="192478"/>
                    </a:cubicBezTo>
                    <a:cubicBezTo>
                      <a:pt x="30546" y="192478"/>
                      <a:pt x="327" y="167073"/>
                      <a:pt x="0" y="128723"/>
                    </a:cubicBezTo>
                    <a:lnTo>
                      <a:pt x="40101" y="129209"/>
                    </a:lnTo>
                    <a:close/>
                  </a:path>
                </a:pathLst>
              </a:custGeom>
              <a:solidFill>
                <a:srgbClr val="121A3D"/>
              </a:solidFill>
              <a:ln w="8157" cap="flat">
                <a:noFill/>
                <a:prstDash val="solid"/>
                <a:miter/>
              </a:ln>
            </p:spPr>
            <p:txBody>
              <a:bodyPr rtlCol="0" anchor="ctr"/>
              <a:lstStyle/>
              <a:p>
                <a:endParaRPr lang="en-US"/>
              </a:p>
            </p:txBody>
          </p:sp>
        </p:grpSp>
        <p:grpSp>
          <p:nvGrpSpPr>
            <p:cNvPr id="36" name="Graphic 5">
              <a:extLst>
                <a:ext uri="{FF2B5EF4-FFF2-40B4-BE49-F238E27FC236}">
                  <a16:creationId xmlns:a16="http://schemas.microsoft.com/office/drawing/2014/main" id="{8F25E2BD-4E49-0B4B-B1EA-F0CB47DED4CE}"/>
                </a:ext>
              </a:extLst>
            </p:cNvPr>
            <p:cNvGrpSpPr/>
            <p:nvPr/>
          </p:nvGrpSpPr>
          <p:grpSpPr>
            <a:xfrm>
              <a:off x="10389361" y="572268"/>
              <a:ext cx="1322779" cy="243207"/>
              <a:chOff x="10389361" y="572268"/>
              <a:chExt cx="1322779" cy="243207"/>
            </a:xfrm>
            <a:solidFill>
              <a:srgbClr val="121A3D"/>
            </a:solidFill>
          </p:grpSpPr>
          <p:sp>
            <p:nvSpPr>
              <p:cNvPr id="37" name="Freeform 36">
                <a:extLst>
                  <a:ext uri="{FF2B5EF4-FFF2-40B4-BE49-F238E27FC236}">
                    <a16:creationId xmlns:a16="http://schemas.microsoft.com/office/drawing/2014/main" id="{357B17F5-43F3-CA41-86B3-3A3FC880B830}"/>
                  </a:ext>
                </a:extLst>
              </p:cNvPr>
              <p:cNvSpPr/>
              <p:nvPr/>
            </p:nvSpPr>
            <p:spPr>
              <a:xfrm>
                <a:off x="10389361" y="572268"/>
                <a:ext cx="131167" cy="189161"/>
              </a:xfrm>
              <a:custGeom>
                <a:avLst/>
                <a:gdLst>
                  <a:gd name="connsiteX0" fmla="*/ 0 w 131167"/>
                  <a:gd name="connsiteY0" fmla="*/ 0 h 189161"/>
                  <a:gd name="connsiteX1" fmla="*/ 128227 w 131167"/>
                  <a:gd name="connsiteY1" fmla="*/ 0 h 189161"/>
                  <a:gd name="connsiteX2" fmla="*/ 128227 w 131167"/>
                  <a:gd name="connsiteY2" fmla="*/ 34871 h 189161"/>
                  <a:gd name="connsiteX3" fmla="*/ 40918 w 131167"/>
                  <a:gd name="connsiteY3" fmla="*/ 34871 h 189161"/>
                  <a:gd name="connsiteX4" fmla="*/ 40918 w 131167"/>
                  <a:gd name="connsiteY4" fmla="*/ 77266 h 189161"/>
                  <a:gd name="connsiteX5" fmla="*/ 111811 w 131167"/>
                  <a:gd name="connsiteY5" fmla="*/ 77266 h 189161"/>
                  <a:gd name="connsiteX6" fmla="*/ 111811 w 131167"/>
                  <a:gd name="connsiteY6" fmla="*/ 110519 h 189161"/>
                  <a:gd name="connsiteX7" fmla="*/ 40918 w 131167"/>
                  <a:gd name="connsiteY7" fmla="*/ 110519 h 189161"/>
                  <a:gd name="connsiteX8" fmla="*/ 40918 w 131167"/>
                  <a:gd name="connsiteY8" fmla="*/ 154290 h 189161"/>
                  <a:gd name="connsiteX9" fmla="*/ 131167 w 131167"/>
                  <a:gd name="connsiteY9" fmla="*/ 154290 h 189161"/>
                  <a:gd name="connsiteX10" fmla="*/ 131167 w 131167"/>
                  <a:gd name="connsiteY10" fmla="*/ 189161 h 189161"/>
                  <a:gd name="connsiteX11" fmla="*/ 0 w 131167"/>
                  <a:gd name="connsiteY11" fmla="*/ 189161 h 189161"/>
                  <a:gd name="connsiteX12" fmla="*/ 0 w 131167"/>
                  <a:gd name="connsiteY12" fmla="*/ 0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1167" h="189161">
                    <a:moveTo>
                      <a:pt x="0" y="0"/>
                    </a:moveTo>
                    <a:lnTo>
                      <a:pt x="128227" y="0"/>
                    </a:lnTo>
                    <a:lnTo>
                      <a:pt x="128227" y="34871"/>
                    </a:lnTo>
                    <a:lnTo>
                      <a:pt x="40918" y="34871"/>
                    </a:lnTo>
                    <a:lnTo>
                      <a:pt x="40918" y="77266"/>
                    </a:lnTo>
                    <a:lnTo>
                      <a:pt x="111811" y="77266"/>
                    </a:lnTo>
                    <a:lnTo>
                      <a:pt x="111811" y="110519"/>
                    </a:lnTo>
                    <a:lnTo>
                      <a:pt x="40918" y="110519"/>
                    </a:lnTo>
                    <a:lnTo>
                      <a:pt x="40918" y="154290"/>
                    </a:lnTo>
                    <a:lnTo>
                      <a:pt x="131167" y="154290"/>
                    </a:lnTo>
                    <a:lnTo>
                      <a:pt x="131167"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5FDCA9BF-0EF6-E447-8E17-8FD362DD7794}"/>
                  </a:ext>
                </a:extLst>
              </p:cNvPr>
              <p:cNvSpPr/>
              <p:nvPr/>
            </p:nvSpPr>
            <p:spPr>
              <a:xfrm>
                <a:off x="10544296" y="620886"/>
                <a:ext cx="219619" cy="140542"/>
              </a:xfrm>
              <a:custGeom>
                <a:avLst/>
                <a:gdLst>
                  <a:gd name="connsiteX0" fmla="*/ 219619 w 219619"/>
                  <a:gd name="connsiteY0" fmla="*/ 60849 h 140542"/>
                  <a:gd name="connsiteX1" fmla="*/ 219619 w 219619"/>
                  <a:gd name="connsiteY1" fmla="*/ 140543 h 140542"/>
                  <a:gd name="connsiteX2" fmla="*/ 181151 w 219619"/>
                  <a:gd name="connsiteY2" fmla="*/ 140543 h 140542"/>
                  <a:gd name="connsiteX3" fmla="*/ 181151 w 219619"/>
                  <a:gd name="connsiteY3" fmla="*/ 63034 h 140542"/>
                  <a:gd name="connsiteX4" fmla="*/ 156894 w 219619"/>
                  <a:gd name="connsiteY4" fmla="*/ 31399 h 140542"/>
                  <a:gd name="connsiteX5" fmla="*/ 129044 w 219619"/>
                  <a:gd name="connsiteY5" fmla="*/ 64652 h 140542"/>
                  <a:gd name="connsiteX6" fmla="*/ 129044 w 219619"/>
                  <a:gd name="connsiteY6" fmla="*/ 140543 h 140542"/>
                  <a:gd name="connsiteX7" fmla="*/ 90576 w 219619"/>
                  <a:gd name="connsiteY7" fmla="*/ 140543 h 140542"/>
                  <a:gd name="connsiteX8" fmla="*/ 90576 w 219619"/>
                  <a:gd name="connsiteY8" fmla="*/ 63034 h 140542"/>
                  <a:gd name="connsiteX9" fmla="*/ 65992 w 219619"/>
                  <a:gd name="connsiteY9" fmla="*/ 31399 h 140542"/>
                  <a:gd name="connsiteX10" fmla="*/ 38468 w 219619"/>
                  <a:gd name="connsiteY10" fmla="*/ 64894 h 140542"/>
                  <a:gd name="connsiteX11" fmla="*/ 38468 w 219619"/>
                  <a:gd name="connsiteY11" fmla="*/ 140543 h 140542"/>
                  <a:gd name="connsiteX12" fmla="*/ 0 w 219619"/>
                  <a:gd name="connsiteY12" fmla="*/ 140543 h 140542"/>
                  <a:gd name="connsiteX13" fmla="*/ 0 w 219619"/>
                  <a:gd name="connsiteY13" fmla="*/ 1625 h 140542"/>
                  <a:gd name="connsiteX14" fmla="*/ 33568 w 219619"/>
                  <a:gd name="connsiteY14" fmla="*/ 1625 h 140542"/>
                  <a:gd name="connsiteX15" fmla="*/ 37080 w 219619"/>
                  <a:gd name="connsiteY15" fmla="*/ 18939 h 140542"/>
                  <a:gd name="connsiteX16" fmla="*/ 78243 w 219619"/>
                  <a:gd name="connsiteY16" fmla="*/ 7 h 140542"/>
                  <a:gd name="connsiteX17" fmla="*/ 120223 w 219619"/>
                  <a:gd name="connsiteY17" fmla="*/ 23470 h 140542"/>
                  <a:gd name="connsiteX18" fmla="*/ 167675 w 219619"/>
                  <a:gd name="connsiteY18" fmla="*/ 7 h 140542"/>
                  <a:gd name="connsiteX19" fmla="*/ 219619 w 219619"/>
                  <a:gd name="connsiteY19" fmla="*/ 60849 h 140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9619" h="140542">
                    <a:moveTo>
                      <a:pt x="219619" y="60849"/>
                    </a:moveTo>
                    <a:lnTo>
                      <a:pt x="219619" y="140543"/>
                    </a:lnTo>
                    <a:lnTo>
                      <a:pt x="181151" y="140543"/>
                    </a:lnTo>
                    <a:lnTo>
                      <a:pt x="181151" y="63034"/>
                    </a:lnTo>
                    <a:cubicBezTo>
                      <a:pt x="181151" y="42240"/>
                      <a:pt x="173556" y="31399"/>
                      <a:pt x="156894" y="31399"/>
                    </a:cubicBezTo>
                    <a:cubicBezTo>
                      <a:pt x="140233" y="31399"/>
                      <a:pt x="129044" y="43535"/>
                      <a:pt x="129044" y="64652"/>
                    </a:cubicBezTo>
                    <a:lnTo>
                      <a:pt x="129044" y="140543"/>
                    </a:lnTo>
                    <a:lnTo>
                      <a:pt x="90576" y="140543"/>
                    </a:lnTo>
                    <a:lnTo>
                      <a:pt x="90576" y="63034"/>
                    </a:lnTo>
                    <a:cubicBezTo>
                      <a:pt x="90576" y="42240"/>
                      <a:pt x="82980" y="31399"/>
                      <a:pt x="65992" y="31399"/>
                    </a:cubicBezTo>
                    <a:cubicBezTo>
                      <a:pt x="49331" y="31399"/>
                      <a:pt x="38468" y="44101"/>
                      <a:pt x="38468" y="64894"/>
                    </a:cubicBezTo>
                    <a:lnTo>
                      <a:pt x="38468" y="140543"/>
                    </a:lnTo>
                    <a:lnTo>
                      <a:pt x="0" y="140543"/>
                    </a:lnTo>
                    <a:lnTo>
                      <a:pt x="0" y="1625"/>
                    </a:lnTo>
                    <a:lnTo>
                      <a:pt x="33568" y="1625"/>
                    </a:lnTo>
                    <a:lnTo>
                      <a:pt x="37080" y="18939"/>
                    </a:lnTo>
                    <a:cubicBezTo>
                      <a:pt x="45574" y="8098"/>
                      <a:pt x="57825" y="331"/>
                      <a:pt x="78243" y="7"/>
                    </a:cubicBezTo>
                    <a:cubicBezTo>
                      <a:pt x="95394" y="-236"/>
                      <a:pt x="111484" y="5913"/>
                      <a:pt x="120223" y="23470"/>
                    </a:cubicBezTo>
                    <a:cubicBezTo>
                      <a:pt x="130024" y="8583"/>
                      <a:pt x="146440" y="7"/>
                      <a:pt x="167675" y="7"/>
                    </a:cubicBezTo>
                    <a:cubicBezTo>
                      <a:pt x="196669" y="7"/>
                      <a:pt x="219619" y="16269"/>
                      <a:pt x="219619" y="60849"/>
                    </a:cubicBezTo>
                    <a:close/>
                  </a:path>
                </a:pathLst>
              </a:custGeom>
              <a:solidFill>
                <a:srgbClr val="121A3D"/>
              </a:solidFill>
              <a:ln w="8157"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2754CE0C-EC78-CD4E-B0C8-5D0115B77214}"/>
                  </a:ext>
                </a:extLst>
              </p:cNvPr>
              <p:cNvSpPr/>
              <p:nvPr/>
            </p:nvSpPr>
            <p:spPr>
              <a:xfrm>
                <a:off x="10791275" y="620892"/>
                <a:ext cx="145705" cy="194583"/>
              </a:xfrm>
              <a:custGeom>
                <a:avLst/>
                <a:gdLst>
                  <a:gd name="connsiteX0" fmla="*/ 145705 w 145705"/>
                  <a:gd name="connsiteY0" fmla="*/ 71362 h 194583"/>
                  <a:gd name="connsiteX1" fmla="*/ 80775 w 145705"/>
                  <a:gd name="connsiteY1" fmla="*/ 142156 h 194583"/>
                  <a:gd name="connsiteX2" fmla="*/ 38468 w 145705"/>
                  <a:gd name="connsiteY2" fmla="*/ 122981 h 194583"/>
                  <a:gd name="connsiteX3" fmla="*/ 38468 w 145705"/>
                  <a:gd name="connsiteY3" fmla="*/ 194583 h 194583"/>
                  <a:gd name="connsiteX4" fmla="*/ 0 w 145705"/>
                  <a:gd name="connsiteY4" fmla="*/ 194583 h 194583"/>
                  <a:gd name="connsiteX5" fmla="*/ 0 w 145705"/>
                  <a:gd name="connsiteY5" fmla="*/ 1620 h 194583"/>
                  <a:gd name="connsiteX6" fmla="*/ 33568 w 145705"/>
                  <a:gd name="connsiteY6" fmla="*/ 1620 h 194583"/>
                  <a:gd name="connsiteX7" fmla="*/ 37406 w 145705"/>
                  <a:gd name="connsiteY7" fmla="*/ 20795 h 194583"/>
                  <a:gd name="connsiteX8" fmla="*/ 80530 w 145705"/>
                  <a:gd name="connsiteY8" fmla="*/ 2 h 194583"/>
                  <a:gd name="connsiteX9" fmla="*/ 145705 w 145705"/>
                  <a:gd name="connsiteY9" fmla="*/ 71362 h 194583"/>
                  <a:gd name="connsiteX10" fmla="*/ 106747 w 145705"/>
                  <a:gd name="connsiteY10" fmla="*/ 70795 h 194583"/>
                  <a:gd name="connsiteX11" fmla="*/ 72117 w 145705"/>
                  <a:gd name="connsiteY11" fmla="*/ 31070 h 194583"/>
                  <a:gd name="connsiteX12" fmla="*/ 37978 w 145705"/>
                  <a:gd name="connsiteY12" fmla="*/ 70795 h 194583"/>
                  <a:gd name="connsiteX13" fmla="*/ 72117 w 145705"/>
                  <a:gd name="connsiteY13" fmla="*/ 111087 h 194583"/>
                  <a:gd name="connsiteX14" fmla="*/ 106747 w 145705"/>
                  <a:gd name="connsiteY14" fmla="*/ 70795 h 194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705" h="194583">
                    <a:moveTo>
                      <a:pt x="145705" y="71362"/>
                    </a:moveTo>
                    <a:cubicBezTo>
                      <a:pt x="145705" y="114566"/>
                      <a:pt x="118426" y="142156"/>
                      <a:pt x="80775" y="142156"/>
                    </a:cubicBezTo>
                    <a:cubicBezTo>
                      <a:pt x="61418" y="142156"/>
                      <a:pt x="47534" y="134308"/>
                      <a:pt x="38468" y="122981"/>
                    </a:cubicBezTo>
                    <a:lnTo>
                      <a:pt x="38468" y="194583"/>
                    </a:lnTo>
                    <a:lnTo>
                      <a:pt x="0" y="194583"/>
                    </a:lnTo>
                    <a:lnTo>
                      <a:pt x="0" y="1620"/>
                    </a:lnTo>
                    <a:lnTo>
                      <a:pt x="33568" y="1620"/>
                    </a:lnTo>
                    <a:lnTo>
                      <a:pt x="37406" y="20795"/>
                    </a:lnTo>
                    <a:cubicBezTo>
                      <a:pt x="46390" y="8901"/>
                      <a:pt x="60602" y="2"/>
                      <a:pt x="80530" y="2"/>
                    </a:cubicBezTo>
                    <a:cubicBezTo>
                      <a:pt x="118426" y="-241"/>
                      <a:pt x="145705" y="27591"/>
                      <a:pt x="145705" y="71362"/>
                    </a:cubicBezTo>
                    <a:close/>
                    <a:moveTo>
                      <a:pt x="106747" y="70795"/>
                    </a:moveTo>
                    <a:cubicBezTo>
                      <a:pt x="106747" y="47251"/>
                      <a:pt x="93107" y="31070"/>
                      <a:pt x="72117" y="31070"/>
                    </a:cubicBezTo>
                    <a:cubicBezTo>
                      <a:pt x="51127" y="31070"/>
                      <a:pt x="37978" y="47251"/>
                      <a:pt x="37978" y="70795"/>
                    </a:cubicBezTo>
                    <a:cubicBezTo>
                      <a:pt x="37978" y="94582"/>
                      <a:pt x="51046" y="111087"/>
                      <a:pt x="72117" y="111087"/>
                    </a:cubicBezTo>
                    <a:cubicBezTo>
                      <a:pt x="93107" y="111087"/>
                      <a:pt x="106747" y="94582"/>
                      <a:pt x="106747" y="70795"/>
                    </a:cubicBezTo>
                    <a:close/>
                  </a:path>
                </a:pathLst>
              </a:custGeom>
              <a:solidFill>
                <a:srgbClr val="121A3D"/>
              </a:solidFill>
              <a:ln w="8157"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83BBF446-F1B7-BD43-8E79-535BCD20426A}"/>
                  </a:ext>
                </a:extLst>
              </p:cNvPr>
              <p:cNvSpPr/>
              <p:nvPr/>
            </p:nvSpPr>
            <p:spPr>
              <a:xfrm>
                <a:off x="10959277" y="572268"/>
                <a:ext cx="38468" cy="189161"/>
              </a:xfrm>
              <a:custGeom>
                <a:avLst/>
                <a:gdLst>
                  <a:gd name="connsiteX0" fmla="*/ 0 w 38468"/>
                  <a:gd name="connsiteY0" fmla="*/ 0 h 189161"/>
                  <a:gd name="connsiteX1" fmla="*/ 38468 w 38468"/>
                  <a:gd name="connsiteY1" fmla="*/ 0 h 189161"/>
                  <a:gd name="connsiteX2" fmla="*/ 38468 w 38468"/>
                  <a:gd name="connsiteY2" fmla="*/ 189161 h 189161"/>
                  <a:gd name="connsiteX3" fmla="*/ 0 w 38468"/>
                  <a:gd name="connsiteY3" fmla="*/ 189161 h 189161"/>
                  <a:gd name="connsiteX4" fmla="*/ 0 w 38468"/>
                  <a:gd name="connsiteY4" fmla="*/ 0 h 1891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468" h="189161">
                    <a:moveTo>
                      <a:pt x="0" y="0"/>
                    </a:moveTo>
                    <a:lnTo>
                      <a:pt x="38468" y="0"/>
                    </a:lnTo>
                    <a:lnTo>
                      <a:pt x="38468"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FA64998A-D80A-C542-B905-293B50C03DA5}"/>
                  </a:ext>
                </a:extLst>
              </p:cNvPr>
              <p:cNvSpPr/>
              <p:nvPr/>
            </p:nvSpPr>
            <p:spPr>
              <a:xfrm>
                <a:off x="11019634" y="620974"/>
                <a:ext cx="147828" cy="142073"/>
              </a:xfrm>
              <a:custGeom>
                <a:avLst/>
                <a:gdLst>
                  <a:gd name="connsiteX0" fmla="*/ 0 w 147828"/>
                  <a:gd name="connsiteY0" fmla="*/ 71037 h 142073"/>
                  <a:gd name="connsiteX1" fmla="*/ 73914 w 147828"/>
                  <a:gd name="connsiteY1" fmla="*/ 0 h 142073"/>
                  <a:gd name="connsiteX2" fmla="*/ 147829 w 147828"/>
                  <a:gd name="connsiteY2" fmla="*/ 71037 h 142073"/>
                  <a:gd name="connsiteX3" fmla="*/ 73914 w 147828"/>
                  <a:gd name="connsiteY3" fmla="*/ 142073 h 142073"/>
                  <a:gd name="connsiteX4" fmla="*/ 0 w 147828"/>
                  <a:gd name="connsiteY4" fmla="*/ 71037 h 142073"/>
                  <a:gd name="connsiteX5" fmla="*/ 108789 w 147828"/>
                  <a:gd name="connsiteY5" fmla="*/ 71037 h 142073"/>
                  <a:gd name="connsiteX6" fmla="*/ 73914 w 147828"/>
                  <a:gd name="connsiteY6" fmla="*/ 31068 h 142073"/>
                  <a:gd name="connsiteX7" fmla="*/ 39285 w 147828"/>
                  <a:gd name="connsiteY7" fmla="*/ 71037 h 142073"/>
                  <a:gd name="connsiteX8" fmla="*/ 73914 w 147828"/>
                  <a:gd name="connsiteY8" fmla="*/ 111005 h 142073"/>
                  <a:gd name="connsiteX9" fmla="*/ 108789 w 147828"/>
                  <a:gd name="connsiteY9" fmla="*/ 71037 h 142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7828" h="142073">
                    <a:moveTo>
                      <a:pt x="0" y="71037"/>
                    </a:moveTo>
                    <a:cubicBezTo>
                      <a:pt x="0" y="28318"/>
                      <a:pt x="29157" y="0"/>
                      <a:pt x="73914" y="0"/>
                    </a:cubicBezTo>
                    <a:cubicBezTo>
                      <a:pt x="118671" y="0"/>
                      <a:pt x="147829" y="28398"/>
                      <a:pt x="147829" y="71037"/>
                    </a:cubicBezTo>
                    <a:cubicBezTo>
                      <a:pt x="147829" y="113998"/>
                      <a:pt x="118671" y="142073"/>
                      <a:pt x="73914" y="142073"/>
                    </a:cubicBezTo>
                    <a:cubicBezTo>
                      <a:pt x="29157" y="142073"/>
                      <a:pt x="0" y="113675"/>
                      <a:pt x="0" y="71037"/>
                    </a:cubicBezTo>
                    <a:close/>
                    <a:moveTo>
                      <a:pt x="108789" y="71037"/>
                    </a:moveTo>
                    <a:cubicBezTo>
                      <a:pt x="108789" y="47493"/>
                      <a:pt x="95394" y="31068"/>
                      <a:pt x="73914" y="31068"/>
                    </a:cubicBezTo>
                    <a:cubicBezTo>
                      <a:pt x="52353" y="31068"/>
                      <a:pt x="39285" y="47573"/>
                      <a:pt x="39285" y="71037"/>
                    </a:cubicBezTo>
                    <a:cubicBezTo>
                      <a:pt x="39285" y="94500"/>
                      <a:pt x="52353" y="111005"/>
                      <a:pt x="73914" y="111005"/>
                    </a:cubicBezTo>
                    <a:cubicBezTo>
                      <a:pt x="95476" y="111005"/>
                      <a:pt x="108789" y="94500"/>
                      <a:pt x="108789" y="71037"/>
                    </a:cubicBezTo>
                    <a:close/>
                  </a:path>
                </a:pathLst>
              </a:custGeom>
              <a:solidFill>
                <a:srgbClr val="121A3D"/>
              </a:solidFill>
              <a:ln w="8157"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95C519CD-4044-E542-98E9-AC056BDE2702}"/>
                  </a:ext>
                </a:extLst>
              </p:cNvPr>
              <p:cNvSpPr/>
              <p:nvPr/>
            </p:nvSpPr>
            <p:spPr>
              <a:xfrm>
                <a:off x="11169014" y="622511"/>
                <a:ext cx="149380" cy="192882"/>
              </a:xfrm>
              <a:custGeom>
                <a:avLst/>
                <a:gdLst>
                  <a:gd name="connsiteX0" fmla="*/ 0 w 149380"/>
                  <a:gd name="connsiteY0" fmla="*/ 0 h 192882"/>
                  <a:gd name="connsiteX1" fmla="*/ 40918 w 149380"/>
                  <a:gd name="connsiteY1" fmla="*/ 0 h 192882"/>
                  <a:gd name="connsiteX2" fmla="*/ 74976 w 149380"/>
                  <a:gd name="connsiteY2" fmla="*/ 98869 h 192882"/>
                  <a:gd name="connsiteX3" fmla="*/ 108217 w 149380"/>
                  <a:gd name="connsiteY3" fmla="*/ 0 h 192882"/>
                  <a:gd name="connsiteX4" fmla="*/ 149380 w 149380"/>
                  <a:gd name="connsiteY4" fmla="*/ 0 h 192882"/>
                  <a:gd name="connsiteX5" fmla="*/ 87227 w 149380"/>
                  <a:gd name="connsiteY5" fmla="*/ 158578 h 192882"/>
                  <a:gd name="connsiteX6" fmla="*/ 49576 w 149380"/>
                  <a:gd name="connsiteY6" fmla="*/ 192883 h 192882"/>
                  <a:gd name="connsiteX7" fmla="*/ 12169 w 149380"/>
                  <a:gd name="connsiteY7" fmla="*/ 192883 h 192882"/>
                  <a:gd name="connsiteX8" fmla="*/ 12169 w 149380"/>
                  <a:gd name="connsiteY8" fmla="*/ 160763 h 192882"/>
                  <a:gd name="connsiteX9" fmla="*/ 33486 w 149380"/>
                  <a:gd name="connsiteY9" fmla="*/ 160763 h 192882"/>
                  <a:gd name="connsiteX10" fmla="*/ 50393 w 149380"/>
                  <a:gd name="connsiteY10" fmla="*/ 148869 h 192882"/>
                  <a:gd name="connsiteX11" fmla="*/ 53904 w 149380"/>
                  <a:gd name="connsiteY11" fmla="*/ 139646 h 192882"/>
                  <a:gd name="connsiteX12" fmla="*/ 0 w 149380"/>
                  <a:gd name="connsiteY12" fmla="*/ 0 h 192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9380" h="192882">
                    <a:moveTo>
                      <a:pt x="0" y="0"/>
                    </a:moveTo>
                    <a:lnTo>
                      <a:pt x="40918" y="0"/>
                    </a:lnTo>
                    <a:lnTo>
                      <a:pt x="74976" y="98869"/>
                    </a:lnTo>
                    <a:lnTo>
                      <a:pt x="108217" y="0"/>
                    </a:lnTo>
                    <a:lnTo>
                      <a:pt x="149380" y="0"/>
                    </a:lnTo>
                    <a:lnTo>
                      <a:pt x="87227" y="158578"/>
                    </a:lnTo>
                    <a:cubicBezTo>
                      <a:pt x="78488" y="181556"/>
                      <a:pt x="71383" y="192883"/>
                      <a:pt x="49576" y="192883"/>
                    </a:cubicBezTo>
                    <a:lnTo>
                      <a:pt x="12169" y="192883"/>
                    </a:lnTo>
                    <a:lnTo>
                      <a:pt x="12169" y="160763"/>
                    </a:lnTo>
                    <a:lnTo>
                      <a:pt x="33486" y="160763"/>
                    </a:lnTo>
                    <a:cubicBezTo>
                      <a:pt x="43287" y="160763"/>
                      <a:pt x="46554" y="158335"/>
                      <a:pt x="50393" y="148869"/>
                    </a:cubicBezTo>
                    <a:lnTo>
                      <a:pt x="53904" y="139646"/>
                    </a:lnTo>
                    <a:lnTo>
                      <a:pt x="0" y="0"/>
                    </a:lnTo>
                    <a:close/>
                  </a:path>
                </a:pathLst>
              </a:custGeom>
              <a:solidFill>
                <a:srgbClr val="121A3D"/>
              </a:solidFill>
              <a:ln w="8157" cap="flat">
                <a:noFill/>
                <a:prstDash val="solid"/>
                <a:miter/>
              </a:ln>
            </p:spPr>
            <p:txBody>
              <a:bodyPr rtlCol="0" anchor="ctr"/>
              <a:lstStyle/>
              <a:p>
                <a:endParaRPr lang="en-US"/>
              </a:p>
            </p:txBody>
          </p:sp>
          <p:sp>
            <p:nvSpPr>
              <p:cNvPr id="47" name="Freeform 46">
                <a:extLst>
                  <a:ext uri="{FF2B5EF4-FFF2-40B4-BE49-F238E27FC236}">
                    <a16:creationId xmlns:a16="http://schemas.microsoft.com/office/drawing/2014/main" id="{F00BCB7E-B93B-D945-857B-5635C255B5FF}"/>
                  </a:ext>
                </a:extLst>
              </p:cNvPr>
              <p:cNvSpPr/>
              <p:nvPr/>
            </p:nvSpPr>
            <p:spPr>
              <a:xfrm>
                <a:off x="11319865" y="620893"/>
                <a:ext cx="142928" cy="142073"/>
              </a:xfrm>
              <a:custGeom>
                <a:avLst/>
                <a:gdLst>
                  <a:gd name="connsiteX0" fmla="*/ 0 w 142928"/>
                  <a:gd name="connsiteY0" fmla="*/ 71360 h 142073"/>
                  <a:gd name="connsiteX1" fmla="*/ 72036 w 142928"/>
                  <a:gd name="connsiteY1" fmla="*/ 0 h 142073"/>
                  <a:gd name="connsiteX2" fmla="*/ 142928 w 142928"/>
                  <a:gd name="connsiteY2" fmla="*/ 66748 h 142073"/>
                  <a:gd name="connsiteX3" fmla="*/ 141867 w 142928"/>
                  <a:gd name="connsiteY3" fmla="*/ 79694 h 142073"/>
                  <a:gd name="connsiteX4" fmla="*/ 40102 w 142928"/>
                  <a:gd name="connsiteY4" fmla="*/ 79694 h 142073"/>
                  <a:gd name="connsiteX5" fmla="*/ 40102 w 142928"/>
                  <a:gd name="connsiteY5" fmla="*/ 81554 h 142073"/>
                  <a:gd name="connsiteX6" fmla="*/ 73098 w 142928"/>
                  <a:gd name="connsiteY6" fmla="*/ 113189 h 142073"/>
                  <a:gd name="connsiteX7" fmla="*/ 102827 w 142928"/>
                  <a:gd name="connsiteY7" fmla="*/ 93448 h 142073"/>
                  <a:gd name="connsiteX8" fmla="*/ 140723 w 142928"/>
                  <a:gd name="connsiteY8" fmla="*/ 93448 h 142073"/>
                  <a:gd name="connsiteX9" fmla="*/ 74731 w 142928"/>
                  <a:gd name="connsiteY9" fmla="*/ 142073 h 142073"/>
                  <a:gd name="connsiteX10" fmla="*/ 0 w 142928"/>
                  <a:gd name="connsiteY10" fmla="*/ 71360 h 142073"/>
                  <a:gd name="connsiteX11" fmla="*/ 104215 w 142928"/>
                  <a:gd name="connsiteY11" fmla="*/ 54855 h 142073"/>
                  <a:gd name="connsiteX12" fmla="*/ 72281 w 142928"/>
                  <a:gd name="connsiteY12" fmla="*/ 28398 h 142073"/>
                  <a:gd name="connsiteX13" fmla="*/ 40918 w 142928"/>
                  <a:gd name="connsiteY13" fmla="*/ 54855 h 142073"/>
                  <a:gd name="connsiteX14" fmla="*/ 104215 w 142928"/>
                  <a:gd name="connsiteY14" fmla="*/ 54855 h 142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2928" h="142073">
                    <a:moveTo>
                      <a:pt x="0" y="71360"/>
                    </a:moveTo>
                    <a:cubicBezTo>
                      <a:pt x="0" y="28156"/>
                      <a:pt x="28667" y="0"/>
                      <a:pt x="72036" y="0"/>
                    </a:cubicBezTo>
                    <a:cubicBezTo>
                      <a:pt x="114016" y="0"/>
                      <a:pt x="142438" y="25971"/>
                      <a:pt x="142928" y="66748"/>
                    </a:cubicBezTo>
                    <a:cubicBezTo>
                      <a:pt x="142928" y="70794"/>
                      <a:pt x="142683" y="75406"/>
                      <a:pt x="141867" y="79694"/>
                    </a:cubicBezTo>
                    <a:lnTo>
                      <a:pt x="40102" y="79694"/>
                    </a:lnTo>
                    <a:lnTo>
                      <a:pt x="40102" y="81554"/>
                    </a:lnTo>
                    <a:cubicBezTo>
                      <a:pt x="40918" y="101296"/>
                      <a:pt x="53741" y="113189"/>
                      <a:pt x="73098" y="113189"/>
                    </a:cubicBezTo>
                    <a:cubicBezTo>
                      <a:pt x="88616" y="113189"/>
                      <a:pt x="99560" y="106474"/>
                      <a:pt x="102827" y="93448"/>
                    </a:cubicBezTo>
                    <a:lnTo>
                      <a:pt x="140723" y="93448"/>
                    </a:lnTo>
                    <a:cubicBezTo>
                      <a:pt x="136394" y="120471"/>
                      <a:pt x="112056" y="142073"/>
                      <a:pt x="74731" y="142073"/>
                    </a:cubicBezTo>
                    <a:cubicBezTo>
                      <a:pt x="28096" y="142154"/>
                      <a:pt x="0" y="114322"/>
                      <a:pt x="0" y="71360"/>
                    </a:cubicBezTo>
                    <a:close/>
                    <a:moveTo>
                      <a:pt x="104215" y="54855"/>
                    </a:moveTo>
                    <a:cubicBezTo>
                      <a:pt x="101520" y="37865"/>
                      <a:pt x="89759" y="28398"/>
                      <a:pt x="72281" y="28398"/>
                    </a:cubicBezTo>
                    <a:cubicBezTo>
                      <a:pt x="55620" y="28398"/>
                      <a:pt x="43123" y="38431"/>
                      <a:pt x="40918" y="54855"/>
                    </a:cubicBezTo>
                    <a:lnTo>
                      <a:pt x="104215" y="54855"/>
                    </a:lnTo>
                    <a:close/>
                  </a:path>
                </a:pathLst>
              </a:custGeom>
              <a:solidFill>
                <a:srgbClr val="121A3D"/>
              </a:solidFill>
              <a:ln w="8157"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BC98599A-BD69-FA41-84E4-4F37843410F9}"/>
                  </a:ext>
                </a:extLst>
              </p:cNvPr>
              <p:cNvSpPr/>
              <p:nvPr/>
            </p:nvSpPr>
            <p:spPr>
              <a:xfrm>
                <a:off x="11485008" y="622511"/>
                <a:ext cx="85348" cy="138836"/>
              </a:xfrm>
              <a:custGeom>
                <a:avLst/>
                <a:gdLst>
                  <a:gd name="connsiteX0" fmla="*/ 85349 w 85348"/>
                  <a:gd name="connsiteY0" fmla="*/ 0 h 138836"/>
                  <a:gd name="connsiteX1" fmla="*/ 85349 w 85348"/>
                  <a:gd name="connsiteY1" fmla="*/ 34547 h 138836"/>
                  <a:gd name="connsiteX2" fmla="*/ 70076 w 85348"/>
                  <a:gd name="connsiteY2" fmla="*/ 34547 h 138836"/>
                  <a:gd name="connsiteX3" fmla="*/ 38468 w 85348"/>
                  <a:gd name="connsiteY3" fmla="*/ 70713 h 138836"/>
                  <a:gd name="connsiteX4" fmla="*/ 38468 w 85348"/>
                  <a:gd name="connsiteY4" fmla="*/ 138837 h 138836"/>
                  <a:gd name="connsiteX5" fmla="*/ 0 w 85348"/>
                  <a:gd name="connsiteY5" fmla="*/ 138837 h 138836"/>
                  <a:gd name="connsiteX6" fmla="*/ 0 w 85348"/>
                  <a:gd name="connsiteY6" fmla="*/ 0 h 138836"/>
                  <a:gd name="connsiteX7" fmla="*/ 34875 w 85348"/>
                  <a:gd name="connsiteY7" fmla="*/ 0 h 138836"/>
                  <a:gd name="connsiteX8" fmla="*/ 38387 w 85348"/>
                  <a:gd name="connsiteY8" fmla="*/ 20793 h 138836"/>
                  <a:gd name="connsiteX9" fmla="*/ 78733 w 85348"/>
                  <a:gd name="connsiteY9" fmla="*/ 0 h 138836"/>
                  <a:gd name="connsiteX10" fmla="*/ 85349 w 85348"/>
                  <a:gd name="connsiteY10" fmla="*/ 0 h 138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348" h="138836">
                    <a:moveTo>
                      <a:pt x="85349" y="0"/>
                    </a:moveTo>
                    <a:lnTo>
                      <a:pt x="85349" y="34547"/>
                    </a:lnTo>
                    <a:lnTo>
                      <a:pt x="70076" y="34547"/>
                    </a:lnTo>
                    <a:cubicBezTo>
                      <a:pt x="47126" y="34547"/>
                      <a:pt x="38468" y="49677"/>
                      <a:pt x="38468" y="70713"/>
                    </a:cubicBezTo>
                    <a:lnTo>
                      <a:pt x="38468" y="138837"/>
                    </a:lnTo>
                    <a:lnTo>
                      <a:pt x="0" y="138837"/>
                    </a:lnTo>
                    <a:lnTo>
                      <a:pt x="0" y="0"/>
                    </a:lnTo>
                    <a:lnTo>
                      <a:pt x="34875" y="0"/>
                    </a:lnTo>
                    <a:lnTo>
                      <a:pt x="38387" y="20793"/>
                    </a:lnTo>
                    <a:cubicBezTo>
                      <a:pt x="46064" y="8333"/>
                      <a:pt x="56926" y="0"/>
                      <a:pt x="78733" y="0"/>
                    </a:cubicBezTo>
                    <a:lnTo>
                      <a:pt x="85349" y="0"/>
                    </a:lnTo>
                    <a:close/>
                  </a:path>
                </a:pathLst>
              </a:custGeom>
              <a:solidFill>
                <a:srgbClr val="121A3D"/>
              </a:solidFill>
              <a:ln w="8157"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498AFBA7-6CE7-C646-BAE9-AE12FB0B9400}"/>
                  </a:ext>
                </a:extLst>
              </p:cNvPr>
              <p:cNvSpPr/>
              <p:nvPr/>
            </p:nvSpPr>
            <p:spPr>
              <a:xfrm>
                <a:off x="11581219" y="620648"/>
                <a:ext cx="130922" cy="142480"/>
              </a:xfrm>
              <a:custGeom>
                <a:avLst/>
                <a:gdLst>
                  <a:gd name="connsiteX0" fmla="*/ 36671 w 130922"/>
                  <a:gd name="connsiteY0" fmla="*/ 94583 h 142480"/>
                  <a:gd name="connsiteX1" fmla="*/ 67462 w 130922"/>
                  <a:gd name="connsiteY1" fmla="*/ 115133 h 142480"/>
                  <a:gd name="connsiteX2" fmla="*/ 93353 w 130922"/>
                  <a:gd name="connsiteY2" fmla="*/ 100246 h 142480"/>
                  <a:gd name="connsiteX3" fmla="*/ 61173 w 130922"/>
                  <a:gd name="connsiteY3" fmla="*/ 85117 h 142480"/>
                  <a:gd name="connsiteX4" fmla="*/ 3104 w 130922"/>
                  <a:gd name="connsiteY4" fmla="*/ 45391 h 142480"/>
                  <a:gd name="connsiteX5" fmla="*/ 63379 w 130922"/>
                  <a:gd name="connsiteY5" fmla="*/ 2 h 142480"/>
                  <a:gd name="connsiteX6" fmla="*/ 128799 w 130922"/>
                  <a:gd name="connsiteY6" fmla="*/ 44825 h 142480"/>
                  <a:gd name="connsiteX7" fmla="*/ 91964 w 130922"/>
                  <a:gd name="connsiteY7" fmla="*/ 44825 h 142480"/>
                  <a:gd name="connsiteX8" fmla="*/ 64685 w 130922"/>
                  <a:gd name="connsiteY8" fmla="*/ 27025 h 142480"/>
                  <a:gd name="connsiteX9" fmla="*/ 39857 w 130922"/>
                  <a:gd name="connsiteY9" fmla="*/ 41346 h 142480"/>
                  <a:gd name="connsiteX10" fmla="*/ 72036 w 130922"/>
                  <a:gd name="connsiteY10" fmla="*/ 55424 h 142480"/>
                  <a:gd name="connsiteX11" fmla="*/ 130922 w 130922"/>
                  <a:gd name="connsiteY11" fmla="*/ 97334 h 142480"/>
                  <a:gd name="connsiteX12" fmla="*/ 67135 w 130922"/>
                  <a:gd name="connsiteY12" fmla="*/ 142480 h 142480"/>
                  <a:gd name="connsiteX13" fmla="*/ 0 w 130922"/>
                  <a:gd name="connsiteY13" fmla="*/ 94664 h 142480"/>
                  <a:gd name="connsiteX14" fmla="*/ 36671 w 130922"/>
                  <a:gd name="connsiteY14" fmla="*/ 94664 h 142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0922" h="142480">
                    <a:moveTo>
                      <a:pt x="36671" y="94583"/>
                    </a:moveTo>
                    <a:cubicBezTo>
                      <a:pt x="38060" y="106719"/>
                      <a:pt x="48677" y="115133"/>
                      <a:pt x="67462" y="115133"/>
                    </a:cubicBezTo>
                    <a:cubicBezTo>
                      <a:pt x="83552" y="115133"/>
                      <a:pt x="93353" y="109955"/>
                      <a:pt x="93353" y="100246"/>
                    </a:cubicBezTo>
                    <a:cubicBezTo>
                      <a:pt x="93353" y="88919"/>
                      <a:pt x="83797" y="88110"/>
                      <a:pt x="61173" y="85117"/>
                    </a:cubicBezTo>
                    <a:cubicBezTo>
                      <a:pt x="28422" y="81314"/>
                      <a:pt x="3104" y="74033"/>
                      <a:pt x="3104" y="45391"/>
                    </a:cubicBezTo>
                    <a:cubicBezTo>
                      <a:pt x="3104" y="17802"/>
                      <a:pt x="27361" y="-240"/>
                      <a:pt x="63379" y="2"/>
                    </a:cubicBezTo>
                    <a:cubicBezTo>
                      <a:pt x="101030" y="2"/>
                      <a:pt x="126920" y="16507"/>
                      <a:pt x="128799" y="44825"/>
                    </a:cubicBezTo>
                    <a:lnTo>
                      <a:pt x="91964" y="44825"/>
                    </a:lnTo>
                    <a:cubicBezTo>
                      <a:pt x="90902" y="33741"/>
                      <a:pt x="80203" y="27025"/>
                      <a:pt x="64685" y="27025"/>
                    </a:cubicBezTo>
                    <a:cubicBezTo>
                      <a:pt x="49657" y="27025"/>
                      <a:pt x="39857" y="32446"/>
                      <a:pt x="39857" y="41346"/>
                    </a:cubicBezTo>
                    <a:cubicBezTo>
                      <a:pt x="39857" y="51864"/>
                      <a:pt x="51863" y="52997"/>
                      <a:pt x="72036" y="55424"/>
                    </a:cubicBezTo>
                    <a:cubicBezTo>
                      <a:pt x="104215" y="58660"/>
                      <a:pt x="130922" y="65942"/>
                      <a:pt x="130922" y="97334"/>
                    </a:cubicBezTo>
                    <a:cubicBezTo>
                      <a:pt x="130922" y="124923"/>
                      <a:pt x="104705" y="142480"/>
                      <a:pt x="67135" y="142480"/>
                    </a:cubicBezTo>
                    <a:cubicBezTo>
                      <a:pt x="28096" y="142480"/>
                      <a:pt x="1634" y="124357"/>
                      <a:pt x="0" y="94664"/>
                    </a:cubicBezTo>
                    <a:lnTo>
                      <a:pt x="36671" y="94664"/>
                    </a:lnTo>
                    <a:close/>
                  </a:path>
                </a:pathLst>
              </a:custGeom>
              <a:solidFill>
                <a:srgbClr val="121A3D"/>
              </a:solidFill>
              <a:ln w="8157" cap="flat">
                <a:noFill/>
                <a:prstDash val="solid"/>
                <a:miter/>
              </a:ln>
            </p:spPr>
            <p:txBody>
              <a:bodyPr rtlCol="0" anchor="ctr"/>
              <a:lstStyle/>
              <a:p>
                <a:endParaRPr lang="en-US"/>
              </a:p>
            </p:txBody>
          </p:sp>
        </p:grpSp>
      </p:grpSp>
      <p:sp>
        <p:nvSpPr>
          <p:cNvPr id="9" name="Graphic 2">
            <a:extLst>
              <a:ext uri="{FF2B5EF4-FFF2-40B4-BE49-F238E27FC236}">
                <a16:creationId xmlns:a16="http://schemas.microsoft.com/office/drawing/2014/main" id="{1D464841-3FF0-5241-9AF4-4E4ADF719816}"/>
              </a:ext>
            </a:extLst>
          </p:cNvPr>
          <p:cNvSpPr/>
          <p:nvPr/>
        </p:nvSpPr>
        <p:spPr>
          <a:xfrm>
            <a:off x="3690559" y="0"/>
            <a:ext cx="5188180" cy="6858000"/>
          </a:xfrm>
          <a:custGeom>
            <a:avLst/>
            <a:gdLst>
              <a:gd name="connsiteX0" fmla="*/ 1406842 w 3890009"/>
              <a:gd name="connsiteY0" fmla="*/ 1905 h 5145405"/>
              <a:gd name="connsiteX1" fmla="*/ 1406842 w 3890009"/>
              <a:gd name="connsiteY1" fmla="*/ 0 h 5145405"/>
              <a:gd name="connsiteX2" fmla="*/ 1317307 w 3890009"/>
              <a:gd name="connsiteY2" fmla="*/ 0 h 5145405"/>
              <a:gd name="connsiteX3" fmla="*/ 0 w 3890009"/>
              <a:gd name="connsiteY3" fmla="*/ 0 h 5145405"/>
              <a:gd name="connsiteX4" fmla="*/ 0 w 3890009"/>
              <a:gd name="connsiteY4" fmla="*/ 1905 h 5145405"/>
              <a:gd name="connsiteX5" fmla="*/ 614363 w 3890009"/>
              <a:gd name="connsiteY5" fmla="*/ 98108 h 5145405"/>
              <a:gd name="connsiteX6" fmla="*/ 1407795 w 3890009"/>
              <a:gd name="connsiteY6" fmla="*/ 481013 h 5145405"/>
              <a:gd name="connsiteX7" fmla="*/ 2483168 w 3890009"/>
              <a:gd name="connsiteY7" fmla="*/ 2572703 h 5145405"/>
              <a:gd name="connsiteX8" fmla="*/ 1407795 w 3890009"/>
              <a:gd name="connsiteY8" fmla="*/ 4664393 h 5145405"/>
              <a:gd name="connsiteX9" fmla="*/ 614363 w 3890009"/>
              <a:gd name="connsiteY9" fmla="*/ 5047298 h 5145405"/>
              <a:gd name="connsiteX10" fmla="*/ 0 w 3890009"/>
              <a:gd name="connsiteY10" fmla="*/ 5143500 h 5145405"/>
              <a:gd name="connsiteX11" fmla="*/ 0 w 3890009"/>
              <a:gd name="connsiteY11" fmla="*/ 5145405 h 5145405"/>
              <a:gd name="connsiteX12" fmla="*/ 1317307 w 3890009"/>
              <a:gd name="connsiteY12" fmla="*/ 5145405 h 5145405"/>
              <a:gd name="connsiteX13" fmla="*/ 1406842 w 3890009"/>
              <a:gd name="connsiteY13" fmla="*/ 5145405 h 5145405"/>
              <a:gd name="connsiteX14" fmla="*/ 1406842 w 3890009"/>
              <a:gd name="connsiteY14" fmla="*/ 5143500 h 5145405"/>
              <a:gd name="connsiteX15" fmla="*/ 3890010 w 3890009"/>
              <a:gd name="connsiteY15" fmla="*/ 2571750 h 5145405"/>
              <a:gd name="connsiteX16" fmla="*/ 1406842 w 3890009"/>
              <a:gd name="connsiteY16" fmla="*/ 1905 h 51454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890009" h="5145405">
                <a:moveTo>
                  <a:pt x="1406842" y="1905"/>
                </a:moveTo>
                <a:lnTo>
                  <a:pt x="1406842" y="0"/>
                </a:lnTo>
                <a:lnTo>
                  <a:pt x="1317307" y="0"/>
                </a:lnTo>
                <a:lnTo>
                  <a:pt x="0" y="0"/>
                </a:lnTo>
                <a:lnTo>
                  <a:pt x="0" y="1905"/>
                </a:lnTo>
                <a:cubicBezTo>
                  <a:pt x="212407" y="9525"/>
                  <a:pt x="418147" y="41910"/>
                  <a:pt x="614363" y="98108"/>
                </a:cubicBezTo>
                <a:cubicBezTo>
                  <a:pt x="902970" y="180023"/>
                  <a:pt x="1169670" y="310515"/>
                  <a:pt x="1407795" y="481013"/>
                </a:cubicBezTo>
                <a:cubicBezTo>
                  <a:pt x="2058352" y="947738"/>
                  <a:pt x="2483168" y="1710690"/>
                  <a:pt x="2483168" y="2572703"/>
                </a:cubicBezTo>
                <a:cubicBezTo>
                  <a:pt x="2483168" y="3434715"/>
                  <a:pt x="2059305" y="4197668"/>
                  <a:pt x="1407795" y="4664393"/>
                </a:cubicBezTo>
                <a:cubicBezTo>
                  <a:pt x="1170623" y="4834890"/>
                  <a:pt x="902970" y="4965383"/>
                  <a:pt x="614363" y="5047298"/>
                </a:cubicBezTo>
                <a:cubicBezTo>
                  <a:pt x="418147" y="5102543"/>
                  <a:pt x="212407" y="5135880"/>
                  <a:pt x="0" y="5143500"/>
                </a:cubicBezTo>
                <a:lnTo>
                  <a:pt x="0" y="5145405"/>
                </a:lnTo>
                <a:lnTo>
                  <a:pt x="1317307" y="5145405"/>
                </a:lnTo>
                <a:lnTo>
                  <a:pt x="1406842" y="5145405"/>
                </a:lnTo>
                <a:lnTo>
                  <a:pt x="1406842" y="5143500"/>
                </a:lnTo>
                <a:cubicBezTo>
                  <a:pt x="2786063" y="5094923"/>
                  <a:pt x="3890010" y="3962400"/>
                  <a:pt x="3890010" y="2571750"/>
                </a:cubicBezTo>
                <a:cubicBezTo>
                  <a:pt x="3890010" y="1181100"/>
                  <a:pt x="2786063" y="48578"/>
                  <a:pt x="1406842" y="1905"/>
                </a:cubicBezTo>
                <a:close/>
              </a:path>
            </a:pathLst>
          </a:custGeom>
          <a:solidFill>
            <a:srgbClr val="9881EB"/>
          </a:solidFill>
          <a:ln w="12700" cap="flat">
            <a:solidFill>
              <a:srgbClr val="9881EB"/>
            </a:solidFill>
            <a:prstDash val="solid"/>
            <a:miter/>
          </a:ln>
        </p:spPr>
        <p:txBody>
          <a:bodyPr rtlCol="0" anchor="ctr"/>
          <a:lstStyle/>
          <a:p>
            <a:endParaRPr lang="en-GB"/>
          </a:p>
        </p:txBody>
      </p:sp>
      <p:sp>
        <p:nvSpPr>
          <p:cNvPr id="33" name="Graphic 2">
            <a:extLst>
              <a:ext uri="{FF2B5EF4-FFF2-40B4-BE49-F238E27FC236}">
                <a16:creationId xmlns:a16="http://schemas.microsoft.com/office/drawing/2014/main" id="{67ED1ED8-1CA1-624A-B817-7B370005CCA2}"/>
              </a:ext>
            </a:extLst>
          </p:cNvPr>
          <p:cNvSpPr/>
          <p:nvPr/>
        </p:nvSpPr>
        <p:spPr>
          <a:xfrm>
            <a:off x="-2400" y="0"/>
            <a:ext cx="7003537" cy="6855461"/>
          </a:xfrm>
          <a:custGeom>
            <a:avLst/>
            <a:gdLst>
              <a:gd name="connsiteX0" fmla="*/ 5251133 w 5251132"/>
              <a:gd name="connsiteY0" fmla="*/ 2571750 h 5143500"/>
              <a:gd name="connsiteX1" fmla="*/ 2767965 w 5251132"/>
              <a:gd name="connsiteY1" fmla="*/ 1905 h 5143500"/>
              <a:gd name="connsiteX2" fmla="*/ 2767965 w 5251132"/>
              <a:gd name="connsiteY2" fmla="*/ 0 h 5143500"/>
              <a:gd name="connsiteX3" fmla="*/ 0 w 5251132"/>
              <a:gd name="connsiteY3" fmla="*/ 0 h 5143500"/>
              <a:gd name="connsiteX4" fmla="*/ 0 w 5251132"/>
              <a:gd name="connsiteY4" fmla="*/ 5143500 h 5143500"/>
              <a:gd name="connsiteX5" fmla="*/ 2768918 w 5251132"/>
              <a:gd name="connsiteY5" fmla="*/ 5143500 h 5143500"/>
              <a:gd name="connsiteX6" fmla="*/ 2768918 w 5251132"/>
              <a:gd name="connsiteY6" fmla="*/ 5141595 h 5143500"/>
              <a:gd name="connsiteX7" fmla="*/ 5251133 w 5251132"/>
              <a:gd name="connsiteY7" fmla="*/ 257175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51132" h="5143500">
                <a:moveTo>
                  <a:pt x="5251133" y="2571750"/>
                </a:moveTo>
                <a:cubicBezTo>
                  <a:pt x="5251133" y="1181100"/>
                  <a:pt x="4147185" y="48578"/>
                  <a:pt x="2767965" y="1905"/>
                </a:cubicBezTo>
                <a:lnTo>
                  <a:pt x="2767965" y="0"/>
                </a:lnTo>
                <a:lnTo>
                  <a:pt x="0" y="0"/>
                </a:lnTo>
                <a:lnTo>
                  <a:pt x="0" y="5143500"/>
                </a:lnTo>
                <a:lnTo>
                  <a:pt x="2768918" y="5143500"/>
                </a:lnTo>
                <a:lnTo>
                  <a:pt x="2768918" y="5141595"/>
                </a:lnTo>
                <a:cubicBezTo>
                  <a:pt x="4147185" y="5094923"/>
                  <a:pt x="5251133" y="3962400"/>
                  <a:pt x="5251133" y="2571750"/>
                </a:cubicBezTo>
                <a:close/>
              </a:path>
            </a:pathLst>
          </a:custGeom>
          <a:solidFill>
            <a:srgbClr val="BDBBFC"/>
          </a:solidFill>
          <a:ln w="12700" cap="flat">
            <a:solidFill>
              <a:srgbClr val="BDBBFC"/>
            </a:solidFill>
            <a:prstDash val="solid"/>
            <a:miter/>
          </a:ln>
        </p:spPr>
        <p:txBody>
          <a:bodyPr rtlCol="0" anchor="ctr"/>
          <a:lstStyle/>
          <a:p>
            <a:endParaRPr lang="en-GB"/>
          </a:p>
        </p:txBody>
      </p:sp>
      <p:sp>
        <p:nvSpPr>
          <p:cNvPr id="34" name="Text Placeholder 31">
            <a:extLst>
              <a:ext uri="{FF2B5EF4-FFF2-40B4-BE49-F238E27FC236}">
                <a16:creationId xmlns:a16="http://schemas.microsoft.com/office/drawing/2014/main" id="{46B1B5A4-BFC4-9D45-A757-AD115BD85B75}"/>
              </a:ext>
            </a:extLst>
          </p:cNvPr>
          <p:cNvSpPr>
            <a:spLocks noGrp="1"/>
          </p:cNvSpPr>
          <p:nvPr>
            <p:ph type="body" sz="quarter" idx="11" hasCustomPrompt="1"/>
          </p:nvPr>
        </p:nvSpPr>
        <p:spPr>
          <a:xfrm>
            <a:off x="479426" y="385006"/>
            <a:ext cx="4593600" cy="4219651"/>
          </a:xfrm>
        </p:spPr>
        <p:txBody>
          <a:bodyPr/>
          <a:lstStyle>
            <a:lvl1pPr>
              <a:lnSpc>
                <a:spcPct val="90000"/>
              </a:lnSpc>
              <a:spcBef>
                <a:spcPts val="0"/>
              </a:spcBef>
              <a:defRPr sz="5400" b="0">
                <a:solidFill>
                  <a:schemeClr val="tx1"/>
                </a:solidFill>
              </a:defRPr>
            </a:lvl1pPr>
            <a:lvl2pPr marL="0" indent="0">
              <a:lnSpc>
                <a:spcPct val="100000"/>
              </a:lnSpc>
              <a:spcBef>
                <a:spcPts val="1000"/>
              </a:spcBef>
              <a:buNone/>
              <a:defRPr sz="2250" b="0">
                <a:solidFill>
                  <a:schemeClr val="tx1"/>
                </a:solidFill>
              </a:defRPr>
            </a:lvl2pPr>
            <a:lvl3pPr marL="0" indent="0">
              <a:lnSpc>
                <a:spcPct val="90000"/>
              </a:lnSpc>
              <a:spcBef>
                <a:spcPts val="0"/>
              </a:spcBef>
              <a:buNone/>
              <a:defRPr sz="2250" b="0">
                <a:solidFill>
                  <a:schemeClr val="tx1"/>
                </a:solidFill>
              </a:defRPr>
            </a:lvl3pPr>
            <a:lvl4pPr marL="0" indent="0">
              <a:lnSpc>
                <a:spcPct val="90000"/>
              </a:lnSpc>
              <a:buNone/>
              <a:defRPr sz="2250" b="0">
                <a:solidFill>
                  <a:schemeClr val="tx1"/>
                </a:solidFill>
              </a:defRPr>
            </a:lvl4pPr>
            <a:lvl5pPr marL="0" indent="0">
              <a:lnSpc>
                <a:spcPct val="90000"/>
              </a:lnSpc>
              <a:buNone/>
              <a:defRPr sz="2250" b="0">
                <a:solidFill>
                  <a:schemeClr val="tx1"/>
                </a:solidFill>
              </a:defRPr>
            </a:lvl5pPr>
          </a:lstStyle>
          <a:p>
            <a:pPr lvl="0"/>
            <a:r>
              <a:rPr lang="en-GB" dirty="0"/>
              <a:t>[Title slide: v2]</a:t>
            </a:r>
          </a:p>
          <a:p>
            <a:pPr lvl="1"/>
            <a:r>
              <a:rPr lang="en-GB" dirty="0"/>
              <a:t>Second level &lt;Subheading&gt;</a:t>
            </a:r>
          </a:p>
        </p:txBody>
      </p:sp>
      <p:sp>
        <p:nvSpPr>
          <p:cNvPr id="38" name="Text Placeholder 31">
            <a:extLst>
              <a:ext uri="{FF2B5EF4-FFF2-40B4-BE49-F238E27FC236}">
                <a16:creationId xmlns:a16="http://schemas.microsoft.com/office/drawing/2014/main" id="{3B5897DA-933D-1E4A-9CBD-D2460E2F9E6B}"/>
              </a:ext>
            </a:extLst>
          </p:cNvPr>
          <p:cNvSpPr>
            <a:spLocks noGrp="1"/>
          </p:cNvSpPr>
          <p:nvPr>
            <p:ph type="body" sz="quarter" idx="12" hasCustomPrompt="1"/>
          </p:nvPr>
        </p:nvSpPr>
        <p:spPr>
          <a:xfrm>
            <a:off x="2374901" y="5168863"/>
            <a:ext cx="2698750" cy="1202531"/>
          </a:xfrm>
        </p:spPr>
        <p:txBody>
          <a:bodyPr anchor="b" anchorCtr="0"/>
          <a:lstStyle>
            <a:lvl1pPr>
              <a:lnSpc>
                <a:spcPct val="110000"/>
              </a:lnSpc>
              <a:spcBef>
                <a:spcPts val="0"/>
              </a:spcBef>
              <a:defRPr sz="1350" b="0">
                <a:solidFill>
                  <a:schemeClr val="tx1"/>
                </a:solidFill>
              </a:defRPr>
            </a:lvl1pPr>
            <a:lvl2pPr marL="0" indent="0">
              <a:lnSpc>
                <a:spcPct val="110000"/>
              </a:lnSpc>
              <a:spcBef>
                <a:spcPts val="0"/>
              </a:spcBef>
              <a:buNone/>
              <a:defRPr sz="1350" b="0">
                <a:solidFill>
                  <a:schemeClr val="tx1"/>
                </a:solidFill>
              </a:defRPr>
            </a:lvl2pPr>
            <a:lvl3pPr marL="0" indent="0">
              <a:lnSpc>
                <a:spcPct val="110000"/>
              </a:lnSpc>
              <a:spcBef>
                <a:spcPts val="0"/>
              </a:spcBef>
              <a:buNone/>
              <a:defRPr sz="1350" b="0">
                <a:solidFill>
                  <a:schemeClr val="tx1"/>
                </a:solidFill>
              </a:defRPr>
            </a:lvl3pPr>
            <a:lvl4pPr marL="0" indent="0">
              <a:lnSpc>
                <a:spcPct val="110000"/>
              </a:lnSpc>
              <a:buNone/>
              <a:defRPr sz="1350" b="0">
                <a:solidFill>
                  <a:schemeClr val="tx1"/>
                </a:solidFill>
              </a:defRPr>
            </a:lvl4pPr>
            <a:lvl5pPr marL="0" indent="0">
              <a:lnSpc>
                <a:spcPct val="110000"/>
              </a:lnSpc>
              <a:buNone/>
              <a:defRPr sz="1350" b="0">
                <a:solidFill>
                  <a:schemeClr val="tx1"/>
                </a:solidFill>
              </a:defRPr>
            </a:lvl5pPr>
          </a:lstStyle>
          <a:p>
            <a:pPr lvl="0"/>
            <a:r>
              <a:rPr lang="en-GB" dirty="0"/>
              <a:t>&lt;Authors Name&gt;</a:t>
            </a:r>
          </a:p>
          <a:p>
            <a:pPr lvl="2"/>
            <a:r>
              <a:rPr lang="en-GB" dirty="0"/>
              <a:t>&lt;Authors Name&gt;</a:t>
            </a:r>
          </a:p>
          <a:p>
            <a:pPr lvl="3"/>
            <a:r>
              <a:rPr lang="en-GB" dirty="0"/>
              <a:t>&lt;Authors Name&gt;</a:t>
            </a:r>
          </a:p>
        </p:txBody>
      </p:sp>
      <p:sp>
        <p:nvSpPr>
          <p:cNvPr id="39" name="Text Placeholder 31">
            <a:extLst>
              <a:ext uri="{FF2B5EF4-FFF2-40B4-BE49-F238E27FC236}">
                <a16:creationId xmlns:a16="http://schemas.microsoft.com/office/drawing/2014/main" id="{63996690-8E43-E64B-AEF9-C97D1FBB494E}"/>
              </a:ext>
            </a:extLst>
          </p:cNvPr>
          <p:cNvSpPr>
            <a:spLocks noGrp="1"/>
          </p:cNvSpPr>
          <p:nvPr>
            <p:ph type="body" sz="quarter" idx="13" hasCustomPrompt="1"/>
          </p:nvPr>
        </p:nvSpPr>
        <p:spPr>
          <a:xfrm>
            <a:off x="479425" y="5168863"/>
            <a:ext cx="1746250" cy="1202531"/>
          </a:xfrm>
        </p:spPr>
        <p:txBody>
          <a:bodyPr anchor="b" anchorCtr="0"/>
          <a:lstStyle>
            <a:lvl1pPr>
              <a:lnSpc>
                <a:spcPct val="110000"/>
              </a:lnSpc>
              <a:spcBef>
                <a:spcPts val="0"/>
              </a:spcBef>
              <a:defRPr sz="1350" b="0">
                <a:solidFill>
                  <a:schemeClr val="tx1"/>
                </a:solidFill>
              </a:defRPr>
            </a:lvl1pPr>
            <a:lvl2pPr marL="0" indent="0">
              <a:lnSpc>
                <a:spcPct val="110000"/>
              </a:lnSpc>
              <a:spcBef>
                <a:spcPts val="0"/>
              </a:spcBef>
              <a:buNone/>
              <a:defRPr sz="1350" b="0">
                <a:solidFill>
                  <a:schemeClr val="bg1"/>
                </a:solidFill>
              </a:defRPr>
            </a:lvl2pPr>
            <a:lvl3pPr marL="0" indent="0">
              <a:lnSpc>
                <a:spcPct val="110000"/>
              </a:lnSpc>
              <a:spcBef>
                <a:spcPts val="0"/>
              </a:spcBef>
              <a:buNone/>
              <a:defRPr sz="1350" b="0">
                <a:solidFill>
                  <a:schemeClr val="bg1"/>
                </a:solidFill>
              </a:defRPr>
            </a:lvl3pPr>
            <a:lvl4pPr marL="0" indent="0">
              <a:lnSpc>
                <a:spcPct val="110000"/>
              </a:lnSpc>
              <a:buNone/>
              <a:defRPr sz="1350" b="0">
                <a:solidFill>
                  <a:schemeClr val="bg1"/>
                </a:solidFill>
              </a:defRPr>
            </a:lvl4pPr>
            <a:lvl5pPr marL="0" indent="0">
              <a:lnSpc>
                <a:spcPct val="110000"/>
              </a:lnSpc>
              <a:buNone/>
              <a:defRPr sz="1350" b="0">
                <a:solidFill>
                  <a:schemeClr val="bg1"/>
                </a:solidFill>
              </a:defRPr>
            </a:lvl5pPr>
          </a:lstStyle>
          <a:p>
            <a:pPr lvl="0"/>
            <a:r>
              <a:rPr lang="en-GB" dirty="0"/>
              <a:t>&lt;D Month YYYY&gt;</a:t>
            </a:r>
          </a:p>
        </p:txBody>
      </p:sp>
      <p:sp>
        <p:nvSpPr>
          <p:cNvPr id="42" name="Picture Placeholder 41">
            <a:extLst>
              <a:ext uri="{FF2B5EF4-FFF2-40B4-BE49-F238E27FC236}">
                <a16:creationId xmlns:a16="http://schemas.microsoft.com/office/drawing/2014/main" id="{E6A1059C-5835-4E4A-A22C-A0336487E1AE}"/>
              </a:ext>
            </a:extLst>
          </p:cNvPr>
          <p:cNvSpPr>
            <a:spLocks noGrp="1"/>
          </p:cNvSpPr>
          <p:nvPr>
            <p:ph type="pic" sz="quarter" idx="14" hasCustomPrompt="1"/>
          </p:nvPr>
        </p:nvSpPr>
        <p:spPr>
          <a:xfrm>
            <a:off x="10526130" y="5470125"/>
            <a:ext cx="1188000" cy="864000"/>
          </a:xfrm>
        </p:spPr>
        <p:txBody>
          <a:bodyPr bIns="540000" anchor="ctr" anchorCtr="1"/>
          <a:lstStyle>
            <a:lvl1pPr>
              <a:defRPr sz="1000" b="0">
                <a:solidFill>
                  <a:schemeClr val="tx1"/>
                </a:solidFill>
              </a:defRPr>
            </a:lvl1pPr>
          </a:lstStyle>
          <a:p>
            <a:r>
              <a:rPr lang="en-GB" dirty="0"/>
              <a:t>Click icon to add partner logo</a:t>
            </a:r>
          </a:p>
        </p:txBody>
      </p:sp>
      <p:sp>
        <p:nvSpPr>
          <p:cNvPr id="43" name="Picture Placeholder 41">
            <a:extLst>
              <a:ext uri="{FF2B5EF4-FFF2-40B4-BE49-F238E27FC236}">
                <a16:creationId xmlns:a16="http://schemas.microsoft.com/office/drawing/2014/main" id="{F8CFE5D0-8511-5841-A0F1-850AE75B9E9B}"/>
              </a:ext>
            </a:extLst>
          </p:cNvPr>
          <p:cNvSpPr>
            <a:spLocks noGrp="1"/>
          </p:cNvSpPr>
          <p:nvPr>
            <p:ph type="pic" sz="quarter" idx="15" hasCustomPrompt="1"/>
          </p:nvPr>
        </p:nvSpPr>
        <p:spPr>
          <a:xfrm>
            <a:off x="9139785" y="5470125"/>
            <a:ext cx="1188000" cy="864000"/>
          </a:xfrm>
        </p:spPr>
        <p:txBody>
          <a:bodyPr bIns="540000" anchor="ctr" anchorCtr="1"/>
          <a:lstStyle>
            <a:lvl1pPr>
              <a:defRPr sz="1000" b="0">
                <a:solidFill>
                  <a:schemeClr val="tx1"/>
                </a:solidFill>
              </a:defRPr>
            </a:lvl1pPr>
          </a:lstStyle>
          <a:p>
            <a:r>
              <a:rPr lang="en-GB" dirty="0"/>
              <a:t>Click icon to add partner logo</a:t>
            </a:r>
          </a:p>
        </p:txBody>
      </p:sp>
    </p:spTree>
    <p:extLst>
      <p:ext uri="{BB962C8B-B14F-4D97-AF65-F5344CB8AC3E}">
        <p14:creationId xmlns:p14="http://schemas.microsoft.com/office/powerpoint/2010/main" val="153206291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3990"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Title slide: v3">
    <p:bg>
      <p:bgPr>
        <a:solidFill>
          <a:srgbClr val="121A3C"/>
        </a:solidFill>
        <a:effectLst/>
      </p:bgPr>
    </p:bg>
    <p:spTree>
      <p:nvGrpSpPr>
        <p:cNvPr id="1" name=""/>
        <p:cNvGrpSpPr/>
        <p:nvPr/>
      </p:nvGrpSpPr>
      <p:grpSpPr>
        <a:xfrm>
          <a:off x="0" y="0"/>
          <a:ext cx="0" cy="0"/>
          <a:chOff x="0" y="0"/>
          <a:chExt cx="0" cy="0"/>
        </a:xfrm>
      </p:grpSpPr>
      <p:sp>
        <p:nvSpPr>
          <p:cNvPr id="2" name="Graphic 2">
            <a:extLst>
              <a:ext uri="{FF2B5EF4-FFF2-40B4-BE49-F238E27FC236}">
                <a16:creationId xmlns:a16="http://schemas.microsoft.com/office/drawing/2014/main" id="{2184161E-BC82-5A4C-B17D-4AE24122C76E}"/>
              </a:ext>
            </a:extLst>
          </p:cNvPr>
          <p:cNvSpPr/>
          <p:nvPr/>
        </p:nvSpPr>
        <p:spPr>
          <a:xfrm>
            <a:off x="0" y="0"/>
            <a:ext cx="8870696" cy="6858000"/>
          </a:xfrm>
          <a:custGeom>
            <a:avLst/>
            <a:gdLst>
              <a:gd name="connsiteX0" fmla="*/ 0 w 8870696"/>
              <a:gd name="connsiteY0" fmla="*/ 6858000 h 6858000"/>
              <a:gd name="connsiteX1" fmla="*/ 8870696 w 8870696"/>
              <a:gd name="connsiteY1" fmla="*/ 6858000 h 6858000"/>
              <a:gd name="connsiteX2" fmla="*/ 8870696 w 8870696"/>
              <a:gd name="connsiteY2" fmla="*/ 3429000 h 6858000"/>
              <a:gd name="connsiteX3" fmla="*/ 5441696 w 8870696"/>
              <a:gd name="connsiteY3" fmla="*/ 0 h 6858000"/>
              <a:gd name="connsiteX4" fmla="*/ 0 w 8870696"/>
              <a:gd name="connsiteY4" fmla="*/ 0 h 6858000"/>
              <a:gd name="connsiteX5" fmla="*/ 0 w 8870696"/>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870696" h="6858000">
                <a:moveTo>
                  <a:pt x="0" y="6858000"/>
                </a:moveTo>
                <a:lnTo>
                  <a:pt x="8870696" y="6858000"/>
                </a:lnTo>
                <a:lnTo>
                  <a:pt x="8870696" y="3429000"/>
                </a:lnTo>
                <a:cubicBezTo>
                  <a:pt x="8870696" y="1535303"/>
                  <a:pt x="7335520" y="0"/>
                  <a:pt x="5441696" y="0"/>
                </a:cubicBezTo>
                <a:lnTo>
                  <a:pt x="0" y="0"/>
                </a:lnTo>
                <a:lnTo>
                  <a:pt x="0" y="6858000"/>
                </a:lnTo>
                <a:close/>
              </a:path>
            </a:pathLst>
          </a:custGeom>
          <a:solidFill>
            <a:srgbClr val="9881EB"/>
          </a:solidFill>
          <a:ln w="12700" cap="flat">
            <a:solidFill>
              <a:srgbClr val="9881EB"/>
            </a:solidFill>
            <a:prstDash val="solid"/>
            <a:miter/>
          </a:ln>
        </p:spPr>
        <p:txBody>
          <a:bodyPr rtlCol="0" anchor="ctr"/>
          <a:lstStyle/>
          <a:p>
            <a:endParaRPr lang="en-US"/>
          </a:p>
        </p:txBody>
      </p:sp>
      <p:sp>
        <p:nvSpPr>
          <p:cNvPr id="4" name="Graphic 2">
            <a:extLst>
              <a:ext uri="{FF2B5EF4-FFF2-40B4-BE49-F238E27FC236}">
                <a16:creationId xmlns:a16="http://schemas.microsoft.com/office/drawing/2014/main" id="{2184161E-BC82-5A4C-B17D-4AE24122C76E}"/>
              </a:ext>
            </a:extLst>
          </p:cNvPr>
          <p:cNvSpPr/>
          <p:nvPr/>
        </p:nvSpPr>
        <p:spPr>
          <a:xfrm>
            <a:off x="0" y="0"/>
            <a:ext cx="6991096" cy="6858000"/>
          </a:xfrm>
          <a:custGeom>
            <a:avLst/>
            <a:gdLst>
              <a:gd name="connsiteX0" fmla="*/ 0 w 6991096"/>
              <a:gd name="connsiteY0" fmla="*/ 6858000 h 6858000"/>
              <a:gd name="connsiteX1" fmla="*/ 6991096 w 6991096"/>
              <a:gd name="connsiteY1" fmla="*/ 6858000 h 6858000"/>
              <a:gd name="connsiteX2" fmla="*/ 6991096 w 6991096"/>
              <a:gd name="connsiteY2" fmla="*/ 3429000 h 6858000"/>
              <a:gd name="connsiteX3" fmla="*/ 3562096 w 6991096"/>
              <a:gd name="connsiteY3" fmla="*/ 0 h 6858000"/>
              <a:gd name="connsiteX4" fmla="*/ 0 w 6991096"/>
              <a:gd name="connsiteY4" fmla="*/ 0 h 6858000"/>
              <a:gd name="connsiteX5" fmla="*/ 0 w 6991096"/>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1096" h="6858000">
                <a:moveTo>
                  <a:pt x="0" y="6858000"/>
                </a:moveTo>
                <a:lnTo>
                  <a:pt x="6991096" y="6858000"/>
                </a:lnTo>
                <a:lnTo>
                  <a:pt x="6991096" y="3429000"/>
                </a:lnTo>
                <a:cubicBezTo>
                  <a:pt x="6991096" y="1535303"/>
                  <a:pt x="5455920" y="0"/>
                  <a:pt x="3562096" y="0"/>
                </a:cubicBezTo>
                <a:lnTo>
                  <a:pt x="0" y="0"/>
                </a:lnTo>
                <a:lnTo>
                  <a:pt x="0" y="6858000"/>
                </a:lnTo>
                <a:close/>
              </a:path>
            </a:pathLst>
          </a:custGeom>
          <a:solidFill>
            <a:srgbClr val="BDBBFC"/>
          </a:solidFill>
          <a:ln w="12700" cap="flat">
            <a:solidFill>
              <a:srgbClr val="BDBBFC"/>
            </a:solidFill>
            <a:prstDash val="solid"/>
            <a:miter/>
          </a:ln>
        </p:spPr>
        <p:txBody>
          <a:bodyPr rtlCol="0" anchor="ctr"/>
          <a:lstStyle/>
          <a:p>
            <a:endParaRPr lang="en-US"/>
          </a:p>
        </p:txBody>
      </p:sp>
      <p:sp>
        <p:nvSpPr>
          <p:cNvPr id="34" name="Text Placeholder 31">
            <a:extLst>
              <a:ext uri="{FF2B5EF4-FFF2-40B4-BE49-F238E27FC236}">
                <a16:creationId xmlns:a16="http://schemas.microsoft.com/office/drawing/2014/main" id="{46B1B5A4-BFC4-9D45-A757-AD115BD85B75}"/>
              </a:ext>
            </a:extLst>
          </p:cNvPr>
          <p:cNvSpPr>
            <a:spLocks noGrp="1"/>
          </p:cNvSpPr>
          <p:nvPr>
            <p:ph type="body" sz="quarter" idx="11" hasCustomPrompt="1"/>
          </p:nvPr>
        </p:nvSpPr>
        <p:spPr>
          <a:xfrm>
            <a:off x="479426" y="385006"/>
            <a:ext cx="4593600" cy="4219651"/>
          </a:xfrm>
        </p:spPr>
        <p:txBody>
          <a:bodyPr/>
          <a:lstStyle>
            <a:lvl1pPr>
              <a:lnSpc>
                <a:spcPct val="90000"/>
              </a:lnSpc>
              <a:spcBef>
                <a:spcPts val="0"/>
              </a:spcBef>
              <a:defRPr sz="5400" b="0">
                <a:solidFill>
                  <a:schemeClr val="tx1"/>
                </a:solidFill>
              </a:defRPr>
            </a:lvl1pPr>
            <a:lvl2pPr marL="0" indent="0">
              <a:lnSpc>
                <a:spcPct val="100000"/>
              </a:lnSpc>
              <a:spcBef>
                <a:spcPts val="1000"/>
              </a:spcBef>
              <a:buNone/>
              <a:defRPr sz="2250" b="0">
                <a:solidFill>
                  <a:schemeClr val="tx1"/>
                </a:solidFill>
              </a:defRPr>
            </a:lvl2pPr>
            <a:lvl3pPr marL="0" indent="0">
              <a:lnSpc>
                <a:spcPct val="90000"/>
              </a:lnSpc>
              <a:spcBef>
                <a:spcPts val="0"/>
              </a:spcBef>
              <a:buNone/>
              <a:defRPr sz="2250" b="0">
                <a:solidFill>
                  <a:schemeClr val="tx1"/>
                </a:solidFill>
              </a:defRPr>
            </a:lvl3pPr>
            <a:lvl4pPr marL="0" indent="0">
              <a:lnSpc>
                <a:spcPct val="90000"/>
              </a:lnSpc>
              <a:buNone/>
              <a:defRPr sz="2250" b="0">
                <a:solidFill>
                  <a:schemeClr val="tx1"/>
                </a:solidFill>
              </a:defRPr>
            </a:lvl4pPr>
            <a:lvl5pPr marL="0" indent="0">
              <a:lnSpc>
                <a:spcPct val="90000"/>
              </a:lnSpc>
              <a:buNone/>
              <a:defRPr sz="2250" b="0">
                <a:solidFill>
                  <a:schemeClr val="tx1"/>
                </a:solidFill>
              </a:defRPr>
            </a:lvl5pPr>
          </a:lstStyle>
          <a:p>
            <a:pPr lvl="0"/>
            <a:r>
              <a:rPr lang="en-GB" dirty="0"/>
              <a:t>[Title slide: v3]</a:t>
            </a:r>
          </a:p>
          <a:p>
            <a:pPr lvl="1"/>
            <a:r>
              <a:rPr lang="en-GB" dirty="0"/>
              <a:t>Second level &lt;Subheading&gt;</a:t>
            </a:r>
          </a:p>
        </p:txBody>
      </p:sp>
      <p:sp>
        <p:nvSpPr>
          <p:cNvPr id="38" name="Text Placeholder 31">
            <a:extLst>
              <a:ext uri="{FF2B5EF4-FFF2-40B4-BE49-F238E27FC236}">
                <a16:creationId xmlns:a16="http://schemas.microsoft.com/office/drawing/2014/main" id="{3B5897DA-933D-1E4A-9CBD-D2460E2F9E6B}"/>
              </a:ext>
            </a:extLst>
          </p:cNvPr>
          <p:cNvSpPr>
            <a:spLocks noGrp="1"/>
          </p:cNvSpPr>
          <p:nvPr>
            <p:ph type="body" sz="quarter" idx="12" hasCustomPrompt="1"/>
          </p:nvPr>
        </p:nvSpPr>
        <p:spPr>
          <a:xfrm>
            <a:off x="2374901" y="5168863"/>
            <a:ext cx="2698750" cy="1202531"/>
          </a:xfrm>
        </p:spPr>
        <p:txBody>
          <a:bodyPr anchor="b" anchorCtr="0"/>
          <a:lstStyle>
            <a:lvl1pPr>
              <a:lnSpc>
                <a:spcPct val="110000"/>
              </a:lnSpc>
              <a:spcBef>
                <a:spcPts val="0"/>
              </a:spcBef>
              <a:defRPr sz="1350" b="0">
                <a:solidFill>
                  <a:schemeClr val="tx1"/>
                </a:solidFill>
              </a:defRPr>
            </a:lvl1pPr>
            <a:lvl2pPr marL="0" indent="0">
              <a:lnSpc>
                <a:spcPct val="110000"/>
              </a:lnSpc>
              <a:spcBef>
                <a:spcPts val="0"/>
              </a:spcBef>
              <a:buNone/>
              <a:defRPr sz="1350" b="0">
                <a:solidFill>
                  <a:schemeClr val="tx1"/>
                </a:solidFill>
              </a:defRPr>
            </a:lvl2pPr>
            <a:lvl3pPr marL="0" indent="0">
              <a:lnSpc>
                <a:spcPct val="110000"/>
              </a:lnSpc>
              <a:spcBef>
                <a:spcPts val="0"/>
              </a:spcBef>
              <a:buNone/>
              <a:defRPr sz="1350" b="0">
                <a:solidFill>
                  <a:schemeClr val="tx1"/>
                </a:solidFill>
              </a:defRPr>
            </a:lvl3pPr>
            <a:lvl4pPr marL="0" indent="0">
              <a:lnSpc>
                <a:spcPct val="110000"/>
              </a:lnSpc>
              <a:buNone/>
              <a:defRPr sz="1350" b="0">
                <a:solidFill>
                  <a:schemeClr val="tx1"/>
                </a:solidFill>
              </a:defRPr>
            </a:lvl4pPr>
            <a:lvl5pPr marL="0" indent="0">
              <a:lnSpc>
                <a:spcPct val="110000"/>
              </a:lnSpc>
              <a:buNone/>
              <a:defRPr sz="1350" b="0">
                <a:solidFill>
                  <a:schemeClr val="tx1"/>
                </a:solidFill>
              </a:defRPr>
            </a:lvl5pPr>
          </a:lstStyle>
          <a:p>
            <a:pPr lvl="0"/>
            <a:r>
              <a:rPr lang="en-GB" dirty="0"/>
              <a:t>&lt;Authors Name&gt;</a:t>
            </a:r>
          </a:p>
          <a:p>
            <a:pPr lvl="2"/>
            <a:r>
              <a:rPr lang="en-GB" dirty="0"/>
              <a:t>&lt;Authors Name&gt;</a:t>
            </a:r>
          </a:p>
          <a:p>
            <a:pPr lvl="3"/>
            <a:r>
              <a:rPr lang="en-GB" dirty="0"/>
              <a:t>&lt;Authors Name&gt;</a:t>
            </a:r>
          </a:p>
        </p:txBody>
      </p:sp>
      <p:sp>
        <p:nvSpPr>
          <p:cNvPr id="39" name="Text Placeholder 31">
            <a:extLst>
              <a:ext uri="{FF2B5EF4-FFF2-40B4-BE49-F238E27FC236}">
                <a16:creationId xmlns:a16="http://schemas.microsoft.com/office/drawing/2014/main" id="{63996690-8E43-E64B-AEF9-C97D1FBB494E}"/>
              </a:ext>
            </a:extLst>
          </p:cNvPr>
          <p:cNvSpPr>
            <a:spLocks noGrp="1"/>
          </p:cNvSpPr>
          <p:nvPr>
            <p:ph type="body" sz="quarter" idx="13" hasCustomPrompt="1"/>
          </p:nvPr>
        </p:nvSpPr>
        <p:spPr>
          <a:xfrm>
            <a:off x="479425" y="5168863"/>
            <a:ext cx="1746250" cy="1202531"/>
          </a:xfrm>
        </p:spPr>
        <p:txBody>
          <a:bodyPr anchor="b" anchorCtr="0"/>
          <a:lstStyle>
            <a:lvl1pPr>
              <a:lnSpc>
                <a:spcPct val="110000"/>
              </a:lnSpc>
              <a:spcBef>
                <a:spcPts val="0"/>
              </a:spcBef>
              <a:defRPr sz="1350" b="0">
                <a:solidFill>
                  <a:schemeClr val="tx1"/>
                </a:solidFill>
              </a:defRPr>
            </a:lvl1pPr>
            <a:lvl2pPr marL="0" indent="0">
              <a:lnSpc>
                <a:spcPct val="110000"/>
              </a:lnSpc>
              <a:spcBef>
                <a:spcPts val="0"/>
              </a:spcBef>
              <a:buNone/>
              <a:defRPr sz="1350" b="0">
                <a:solidFill>
                  <a:schemeClr val="bg1"/>
                </a:solidFill>
              </a:defRPr>
            </a:lvl2pPr>
            <a:lvl3pPr marL="0" indent="0">
              <a:lnSpc>
                <a:spcPct val="110000"/>
              </a:lnSpc>
              <a:spcBef>
                <a:spcPts val="0"/>
              </a:spcBef>
              <a:buNone/>
              <a:defRPr sz="1350" b="0">
                <a:solidFill>
                  <a:schemeClr val="bg1"/>
                </a:solidFill>
              </a:defRPr>
            </a:lvl3pPr>
            <a:lvl4pPr marL="0" indent="0">
              <a:lnSpc>
                <a:spcPct val="110000"/>
              </a:lnSpc>
              <a:buNone/>
              <a:defRPr sz="1350" b="0">
                <a:solidFill>
                  <a:schemeClr val="bg1"/>
                </a:solidFill>
              </a:defRPr>
            </a:lvl4pPr>
            <a:lvl5pPr marL="0" indent="0">
              <a:lnSpc>
                <a:spcPct val="110000"/>
              </a:lnSpc>
              <a:buNone/>
              <a:defRPr sz="1350" b="0">
                <a:solidFill>
                  <a:schemeClr val="bg1"/>
                </a:solidFill>
              </a:defRPr>
            </a:lvl5pPr>
          </a:lstStyle>
          <a:p>
            <a:pPr lvl="0"/>
            <a:r>
              <a:rPr lang="en-GB" dirty="0"/>
              <a:t>&lt;D Month YYYY&gt;</a:t>
            </a:r>
          </a:p>
        </p:txBody>
      </p:sp>
      <p:sp>
        <p:nvSpPr>
          <p:cNvPr id="42" name="Picture Placeholder 41">
            <a:extLst>
              <a:ext uri="{FF2B5EF4-FFF2-40B4-BE49-F238E27FC236}">
                <a16:creationId xmlns:a16="http://schemas.microsoft.com/office/drawing/2014/main" id="{E6A1059C-5835-4E4A-A22C-A0336487E1AE}"/>
              </a:ext>
            </a:extLst>
          </p:cNvPr>
          <p:cNvSpPr>
            <a:spLocks noGrp="1"/>
          </p:cNvSpPr>
          <p:nvPr>
            <p:ph type="pic" sz="quarter" idx="14" hasCustomPrompt="1"/>
          </p:nvPr>
        </p:nvSpPr>
        <p:spPr>
          <a:xfrm>
            <a:off x="10526130" y="5470125"/>
            <a:ext cx="1188000" cy="864000"/>
          </a:xfrm>
        </p:spPr>
        <p:txBody>
          <a:bodyPr bIns="540000" anchor="ctr" anchorCtr="1"/>
          <a:lstStyle>
            <a:lvl1pPr>
              <a:defRPr sz="1000" b="0">
                <a:solidFill>
                  <a:schemeClr val="bg1"/>
                </a:solidFill>
              </a:defRPr>
            </a:lvl1pPr>
          </a:lstStyle>
          <a:p>
            <a:r>
              <a:rPr lang="en-GB" dirty="0"/>
              <a:t>Click icon to add partner logo</a:t>
            </a:r>
          </a:p>
        </p:txBody>
      </p:sp>
      <p:sp>
        <p:nvSpPr>
          <p:cNvPr id="43" name="Picture Placeholder 41">
            <a:extLst>
              <a:ext uri="{FF2B5EF4-FFF2-40B4-BE49-F238E27FC236}">
                <a16:creationId xmlns:a16="http://schemas.microsoft.com/office/drawing/2014/main" id="{F8CFE5D0-8511-5841-A0F1-850AE75B9E9B}"/>
              </a:ext>
            </a:extLst>
          </p:cNvPr>
          <p:cNvSpPr>
            <a:spLocks noGrp="1"/>
          </p:cNvSpPr>
          <p:nvPr>
            <p:ph type="pic" sz="quarter" idx="15" hasCustomPrompt="1"/>
          </p:nvPr>
        </p:nvSpPr>
        <p:spPr>
          <a:xfrm>
            <a:off x="9139785" y="5470125"/>
            <a:ext cx="1188000" cy="864000"/>
          </a:xfrm>
        </p:spPr>
        <p:txBody>
          <a:bodyPr bIns="540000" anchor="ctr" anchorCtr="1"/>
          <a:lstStyle>
            <a:lvl1pPr>
              <a:defRPr sz="1000" b="0">
                <a:solidFill>
                  <a:schemeClr val="bg1"/>
                </a:solidFill>
              </a:defRPr>
            </a:lvl1pPr>
          </a:lstStyle>
          <a:p>
            <a:r>
              <a:rPr lang="en-GB" dirty="0"/>
              <a:t>Click icon to add partner logo</a:t>
            </a:r>
          </a:p>
        </p:txBody>
      </p:sp>
      <p:grpSp>
        <p:nvGrpSpPr>
          <p:cNvPr id="13" name="Graphic 4">
            <a:extLst>
              <a:ext uri="{FF2B5EF4-FFF2-40B4-BE49-F238E27FC236}">
                <a16:creationId xmlns:a16="http://schemas.microsoft.com/office/drawing/2014/main" id="{7367DABA-6BA2-F04B-9CF0-C134F0EDCDBB}"/>
              </a:ext>
            </a:extLst>
          </p:cNvPr>
          <p:cNvGrpSpPr/>
          <p:nvPr userDrawn="1"/>
        </p:nvGrpSpPr>
        <p:grpSpPr>
          <a:xfrm>
            <a:off x="9140641" y="465680"/>
            <a:ext cx="2585413" cy="404185"/>
            <a:chOff x="9140641" y="465680"/>
            <a:chExt cx="2585413" cy="404185"/>
          </a:xfrm>
        </p:grpSpPr>
        <p:grpSp>
          <p:nvGrpSpPr>
            <p:cNvPr id="14" name="Graphic 4">
              <a:extLst>
                <a:ext uri="{FF2B5EF4-FFF2-40B4-BE49-F238E27FC236}">
                  <a16:creationId xmlns:a16="http://schemas.microsoft.com/office/drawing/2014/main" id="{5892B8E1-F713-EF4E-9FCE-4B9E6776F820}"/>
                </a:ext>
              </a:extLst>
            </p:cNvPr>
            <p:cNvGrpSpPr/>
            <p:nvPr/>
          </p:nvGrpSpPr>
          <p:grpSpPr>
            <a:xfrm>
              <a:off x="9140641" y="465680"/>
              <a:ext cx="502489" cy="404185"/>
              <a:chOff x="9140641" y="465680"/>
              <a:chExt cx="502489" cy="404185"/>
            </a:xfrm>
          </p:grpSpPr>
          <p:sp>
            <p:nvSpPr>
              <p:cNvPr id="29" name="Freeform 28">
                <a:extLst>
                  <a:ext uri="{FF2B5EF4-FFF2-40B4-BE49-F238E27FC236}">
                    <a16:creationId xmlns:a16="http://schemas.microsoft.com/office/drawing/2014/main" id="{008A3689-AA0C-EA4F-9D54-8520CB9A34CD}"/>
                  </a:ext>
                </a:extLst>
              </p:cNvPr>
              <p:cNvSpPr/>
              <p:nvPr/>
            </p:nvSpPr>
            <p:spPr>
              <a:xfrm>
                <a:off x="9393318" y="465680"/>
                <a:ext cx="249813" cy="404023"/>
              </a:xfrm>
              <a:custGeom>
                <a:avLst/>
                <a:gdLst>
                  <a:gd name="connsiteX0" fmla="*/ 158281 w 249813"/>
                  <a:gd name="connsiteY0" fmla="*/ 202012 h 404023"/>
                  <a:gd name="connsiteX1" fmla="*/ 0 w 249813"/>
                  <a:gd name="connsiteY1" fmla="*/ 5105 h 404023"/>
                  <a:gd name="connsiteX2" fmla="*/ 45807 w 249813"/>
                  <a:gd name="connsiteY2" fmla="*/ 0 h 404023"/>
                  <a:gd name="connsiteX3" fmla="*/ 249813 w 249813"/>
                  <a:gd name="connsiteY3" fmla="*/ 202093 h 404023"/>
                  <a:gd name="connsiteX4" fmla="*/ 45807 w 249813"/>
                  <a:gd name="connsiteY4" fmla="*/ 404023 h 404023"/>
                  <a:gd name="connsiteX5" fmla="*/ 0 w 249813"/>
                  <a:gd name="connsiteY5" fmla="*/ 398918 h 404023"/>
                  <a:gd name="connsiteX6" fmla="*/ 158281 w 249813"/>
                  <a:gd name="connsiteY6" fmla="*/ 202012 h 4040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023">
                    <a:moveTo>
                      <a:pt x="158281" y="202012"/>
                    </a:moveTo>
                    <a:cubicBezTo>
                      <a:pt x="158281" y="106151"/>
                      <a:pt x="90551" y="25687"/>
                      <a:pt x="0" y="5105"/>
                    </a:cubicBezTo>
                    <a:cubicBezTo>
                      <a:pt x="14724" y="1783"/>
                      <a:pt x="30020" y="0"/>
                      <a:pt x="45807" y="0"/>
                    </a:cubicBezTo>
                    <a:cubicBezTo>
                      <a:pt x="158444" y="0"/>
                      <a:pt x="249813" y="90431"/>
                      <a:pt x="249813" y="202093"/>
                    </a:cubicBezTo>
                    <a:cubicBezTo>
                      <a:pt x="249813" y="313754"/>
                      <a:pt x="158444" y="404023"/>
                      <a:pt x="45807" y="404023"/>
                    </a:cubicBezTo>
                    <a:cubicBezTo>
                      <a:pt x="30020" y="404023"/>
                      <a:pt x="14724" y="402241"/>
                      <a:pt x="0" y="398918"/>
                    </a:cubicBezTo>
                    <a:cubicBezTo>
                      <a:pt x="90551" y="378336"/>
                      <a:pt x="158281" y="297791"/>
                      <a:pt x="158281" y="202012"/>
                    </a:cubicBezTo>
                  </a:path>
                </a:pathLst>
              </a:custGeom>
              <a:solidFill>
                <a:srgbClr val="FFFFFF"/>
              </a:solidFill>
              <a:ln w="8157"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24F7288D-3EC3-4448-B308-F665A5A721A6}"/>
                  </a:ext>
                </a:extLst>
              </p:cNvPr>
              <p:cNvSpPr/>
              <p:nvPr/>
            </p:nvSpPr>
            <p:spPr>
              <a:xfrm>
                <a:off x="9140641" y="465680"/>
                <a:ext cx="249813" cy="404185"/>
              </a:xfrm>
              <a:custGeom>
                <a:avLst/>
                <a:gdLst>
                  <a:gd name="connsiteX0" fmla="*/ 91533 w 249813"/>
                  <a:gd name="connsiteY0" fmla="*/ 202012 h 404185"/>
                  <a:gd name="connsiteX1" fmla="*/ 249813 w 249813"/>
                  <a:gd name="connsiteY1" fmla="*/ 5105 h 404185"/>
                  <a:gd name="connsiteX2" fmla="*/ 204006 w 249813"/>
                  <a:gd name="connsiteY2" fmla="*/ 0 h 404185"/>
                  <a:gd name="connsiteX3" fmla="*/ 0 w 249813"/>
                  <a:gd name="connsiteY3" fmla="*/ 202093 h 404185"/>
                  <a:gd name="connsiteX4" fmla="*/ 204006 w 249813"/>
                  <a:gd name="connsiteY4" fmla="*/ 404185 h 404185"/>
                  <a:gd name="connsiteX5" fmla="*/ 249813 w 249813"/>
                  <a:gd name="connsiteY5" fmla="*/ 399080 h 404185"/>
                  <a:gd name="connsiteX6" fmla="*/ 91533 w 249813"/>
                  <a:gd name="connsiteY6" fmla="*/ 202012 h 4041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185">
                    <a:moveTo>
                      <a:pt x="91533" y="202012"/>
                    </a:moveTo>
                    <a:cubicBezTo>
                      <a:pt x="91533" y="106151"/>
                      <a:pt x="159262" y="25687"/>
                      <a:pt x="249813" y="5105"/>
                    </a:cubicBezTo>
                    <a:cubicBezTo>
                      <a:pt x="235090" y="1783"/>
                      <a:pt x="219793" y="0"/>
                      <a:pt x="204006" y="0"/>
                    </a:cubicBezTo>
                    <a:cubicBezTo>
                      <a:pt x="91369" y="0"/>
                      <a:pt x="0" y="90431"/>
                      <a:pt x="0" y="202093"/>
                    </a:cubicBezTo>
                    <a:cubicBezTo>
                      <a:pt x="0" y="313754"/>
                      <a:pt x="91287" y="404185"/>
                      <a:pt x="204006" y="404185"/>
                    </a:cubicBezTo>
                    <a:cubicBezTo>
                      <a:pt x="219793" y="404185"/>
                      <a:pt x="235090" y="402403"/>
                      <a:pt x="249813" y="399080"/>
                    </a:cubicBezTo>
                    <a:cubicBezTo>
                      <a:pt x="159262" y="378336"/>
                      <a:pt x="91533" y="297791"/>
                      <a:pt x="91533" y="202012"/>
                    </a:cubicBezTo>
                  </a:path>
                </a:pathLst>
              </a:custGeom>
              <a:solidFill>
                <a:srgbClr val="2C88DD"/>
              </a:solidFill>
              <a:ln w="8157" cap="flat">
                <a:noFill/>
                <a:prstDash val="solid"/>
                <a:miter/>
              </a:ln>
            </p:spPr>
            <p:txBody>
              <a:bodyPr rtlCol="0" anchor="ctr"/>
              <a:lstStyle/>
              <a:p>
                <a:endParaRPr lang="en-US"/>
              </a:p>
            </p:txBody>
          </p:sp>
        </p:grpSp>
        <p:grpSp>
          <p:nvGrpSpPr>
            <p:cNvPr id="15" name="Graphic 4">
              <a:extLst>
                <a:ext uri="{FF2B5EF4-FFF2-40B4-BE49-F238E27FC236}">
                  <a16:creationId xmlns:a16="http://schemas.microsoft.com/office/drawing/2014/main" id="{683B95F4-2AEB-5F40-8517-CF508A4657A7}"/>
                </a:ext>
              </a:extLst>
            </p:cNvPr>
            <p:cNvGrpSpPr/>
            <p:nvPr/>
          </p:nvGrpSpPr>
          <p:grpSpPr>
            <a:xfrm>
              <a:off x="9791923" y="571102"/>
              <a:ext cx="528994" cy="192774"/>
              <a:chOff x="9791923" y="571102"/>
              <a:chExt cx="528994" cy="192774"/>
            </a:xfrm>
            <a:solidFill>
              <a:srgbClr val="FFFFFF"/>
            </a:solidFill>
          </p:grpSpPr>
          <p:sp>
            <p:nvSpPr>
              <p:cNvPr id="26" name="Freeform 25">
                <a:extLst>
                  <a:ext uri="{FF2B5EF4-FFF2-40B4-BE49-F238E27FC236}">
                    <a16:creationId xmlns:a16="http://schemas.microsoft.com/office/drawing/2014/main" id="{12C2DACE-2AFD-6C48-934B-9991A9408266}"/>
                  </a:ext>
                </a:extLst>
              </p:cNvPr>
              <p:cNvSpPr/>
              <p:nvPr/>
            </p:nvSpPr>
            <p:spPr>
              <a:xfrm>
                <a:off x="9791923" y="572723"/>
                <a:ext cx="158689" cy="189451"/>
              </a:xfrm>
              <a:custGeom>
                <a:avLst/>
                <a:gdLst>
                  <a:gd name="connsiteX0" fmla="*/ 0 w 158689"/>
                  <a:gd name="connsiteY0" fmla="*/ 189452 h 189451"/>
                  <a:gd name="connsiteX1" fmla="*/ 0 w 158689"/>
                  <a:gd name="connsiteY1" fmla="*/ 0 h 189451"/>
                  <a:gd name="connsiteX2" fmla="*/ 37137 w 158689"/>
                  <a:gd name="connsiteY2" fmla="*/ 0 h 189451"/>
                  <a:gd name="connsiteX3" fmla="*/ 118281 w 158689"/>
                  <a:gd name="connsiteY3" fmla="*/ 119359 h 189451"/>
                  <a:gd name="connsiteX4" fmla="*/ 118281 w 158689"/>
                  <a:gd name="connsiteY4" fmla="*/ 0 h 189451"/>
                  <a:gd name="connsiteX5" fmla="*/ 158690 w 158689"/>
                  <a:gd name="connsiteY5" fmla="*/ 0 h 189451"/>
                  <a:gd name="connsiteX6" fmla="*/ 158690 w 158689"/>
                  <a:gd name="connsiteY6" fmla="*/ 189452 h 189451"/>
                  <a:gd name="connsiteX7" fmla="*/ 121226 w 158689"/>
                  <a:gd name="connsiteY7" fmla="*/ 189452 h 189451"/>
                  <a:gd name="connsiteX8" fmla="*/ 40081 w 158689"/>
                  <a:gd name="connsiteY8" fmla="*/ 70092 h 189451"/>
                  <a:gd name="connsiteX9" fmla="*/ 40081 w 158689"/>
                  <a:gd name="connsiteY9" fmla="*/ 189452 h 189451"/>
                  <a:gd name="connsiteX10" fmla="*/ 0 w 158689"/>
                  <a:gd name="connsiteY10" fmla="*/ 189452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689" h="189451">
                    <a:moveTo>
                      <a:pt x="0" y="189452"/>
                    </a:moveTo>
                    <a:lnTo>
                      <a:pt x="0" y="0"/>
                    </a:lnTo>
                    <a:lnTo>
                      <a:pt x="37137" y="0"/>
                    </a:lnTo>
                    <a:lnTo>
                      <a:pt x="118281" y="119359"/>
                    </a:lnTo>
                    <a:lnTo>
                      <a:pt x="118281" y="0"/>
                    </a:lnTo>
                    <a:lnTo>
                      <a:pt x="158690" y="0"/>
                    </a:lnTo>
                    <a:lnTo>
                      <a:pt x="158690" y="189452"/>
                    </a:lnTo>
                    <a:lnTo>
                      <a:pt x="121226" y="189452"/>
                    </a:lnTo>
                    <a:lnTo>
                      <a:pt x="40081" y="70092"/>
                    </a:lnTo>
                    <a:lnTo>
                      <a:pt x="40081" y="189452"/>
                    </a:lnTo>
                    <a:lnTo>
                      <a:pt x="0" y="189452"/>
                    </a:lnTo>
                    <a:close/>
                  </a:path>
                </a:pathLst>
              </a:custGeom>
              <a:solidFill>
                <a:srgbClr val="FFFFFF"/>
              </a:solidFill>
              <a:ln w="8157"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E3F116B8-FAED-4B4C-8D38-49E11EEA7497}"/>
                  </a:ext>
                </a:extLst>
              </p:cNvPr>
              <p:cNvSpPr/>
              <p:nvPr/>
            </p:nvSpPr>
            <p:spPr>
              <a:xfrm>
                <a:off x="9984314" y="572723"/>
                <a:ext cx="157953" cy="189451"/>
              </a:xfrm>
              <a:custGeom>
                <a:avLst/>
                <a:gdLst>
                  <a:gd name="connsiteX0" fmla="*/ 0 w 157953"/>
                  <a:gd name="connsiteY0" fmla="*/ 0 h 189451"/>
                  <a:gd name="connsiteX1" fmla="*/ 40981 w 157953"/>
                  <a:gd name="connsiteY1" fmla="*/ 0 h 189451"/>
                  <a:gd name="connsiteX2" fmla="*/ 40981 w 157953"/>
                  <a:gd name="connsiteY2" fmla="*/ 76089 h 189451"/>
                  <a:gd name="connsiteX3" fmla="*/ 116972 w 157953"/>
                  <a:gd name="connsiteY3" fmla="*/ 76089 h 189451"/>
                  <a:gd name="connsiteX4" fmla="*/ 116972 w 157953"/>
                  <a:gd name="connsiteY4" fmla="*/ 0 h 189451"/>
                  <a:gd name="connsiteX5" fmla="*/ 157953 w 157953"/>
                  <a:gd name="connsiteY5" fmla="*/ 0 h 189451"/>
                  <a:gd name="connsiteX6" fmla="*/ 157953 w 157953"/>
                  <a:gd name="connsiteY6" fmla="*/ 189452 h 189451"/>
                  <a:gd name="connsiteX7" fmla="*/ 116972 w 157953"/>
                  <a:gd name="connsiteY7" fmla="*/ 189452 h 189451"/>
                  <a:gd name="connsiteX8" fmla="*/ 116972 w 157953"/>
                  <a:gd name="connsiteY8" fmla="*/ 111256 h 189451"/>
                  <a:gd name="connsiteX9" fmla="*/ 40981 w 157953"/>
                  <a:gd name="connsiteY9" fmla="*/ 111256 h 189451"/>
                  <a:gd name="connsiteX10" fmla="*/ 40981 w 157953"/>
                  <a:gd name="connsiteY10" fmla="*/ 189452 h 189451"/>
                  <a:gd name="connsiteX11" fmla="*/ 0 w 157953"/>
                  <a:gd name="connsiteY11" fmla="*/ 189452 h 189451"/>
                  <a:gd name="connsiteX12" fmla="*/ 0 w 157953"/>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953" h="189451">
                    <a:moveTo>
                      <a:pt x="0" y="0"/>
                    </a:moveTo>
                    <a:lnTo>
                      <a:pt x="40981" y="0"/>
                    </a:lnTo>
                    <a:lnTo>
                      <a:pt x="40981" y="76089"/>
                    </a:lnTo>
                    <a:lnTo>
                      <a:pt x="116972" y="76089"/>
                    </a:lnTo>
                    <a:lnTo>
                      <a:pt x="116972" y="0"/>
                    </a:lnTo>
                    <a:lnTo>
                      <a:pt x="157953" y="0"/>
                    </a:lnTo>
                    <a:lnTo>
                      <a:pt x="157953" y="189452"/>
                    </a:lnTo>
                    <a:lnTo>
                      <a:pt x="116972" y="189452"/>
                    </a:lnTo>
                    <a:lnTo>
                      <a:pt x="116972" y="111256"/>
                    </a:lnTo>
                    <a:lnTo>
                      <a:pt x="40981" y="111256"/>
                    </a:lnTo>
                    <a:lnTo>
                      <a:pt x="40981"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594D971C-42E3-BB41-9A05-F4C9873055C5}"/>
                  </a:ext>
                </a:extLst>
              </p:cNvPr>
              <p:cNvSpPr/>
              <p:nvPr/>
            </p:nvSpPr>
            <p:spPr>
              <a:xfrm>
                <a:off x="10167052" y="571102"/>
                <a:ext cx="153864" cy="192774"/>
              </a:xfrm>
              <a:custGeom>
                <a:avLst/>
                <a:gdLst>
                  <a:gd name="connsiteX0" fmla="*/ 40163 w 153864"/>
                  <a:gd name="connsiteY0" fmla="*/ 129407 h 192774"/>
                  <a:gd name="connsiteX1" fmla="*/ 79754 w 153864"/>
                  <a:gd name="connsiteY1" fmla="*/ 160523 h 192774"/>
                  <a:gd name="connsiteX2" fmla="*/ 112555 w 153864"/>
                  <a:gd name="connsiteY2" fmla="*/ 137511 h 192774"/>
                  <a:gd name="connsiteX3" fmla="*/ 65030 w 153864"/>
                  <a:gd name="connsiteY3" fmla="*/ 112067 h 192774"/>
                  <a:gd name="connsiteX4" fmla="*/ 4335 w 153864"/>
                  <a:gd name="connsiteY4" fmla="*/ 57370 h 192774"/>
                  <a:gd name="connsiteX5" fmla="*/ 75664 w 153864"/>
                  <a:gd name="connsiteY5" fmla="*/ 0 h 192774"/>
                  <a:gd name="connsiteX6" fmla="*/ 150019 w 153864"/>
                  <a:gd name="connsiteY6" fmla="*/ 59558 h 192774"/>
                  <a:gd name="connsiteX7" fmla="*/ 109856 w 153864"/>
                  <a:gd name="connsiteY7" fmla="*/ 59558 h 192774"/>
                  <a:gd name="connsiteX8" fmla="*/ 75664 w 153864"/>
                  <a:gd name="connsiteY8" fmla="*/ 32494 h 192774"/>
                  <a:gd name="connsiteX9" fmla="*/ 45644 w 153864"/>
                  <a:gd name="connsiteY9" fmla="*/ 54453 h 192774"/>
                  <a:gd name="connsiteX10" fmla="*/ 92351 w 153864"/>
                  <a:gd name="connsiteY10" fmla="*/ 79087 h 192774"/>
                  <a:gd name="connsiteX11" fmla="*/ 153863 w 153864"/>
                  <a:gd name="connsiteY11" fmla="*/ 132973 h 192774"/>
                  <a:gd name="connsiteX12" fmla="*/ 79263 w 153864"/>
                  <a:gd name="connsiteY12" fmla="*/ 192774 h 192774"/>
                  <a:gd name="connsiteX13" fmla="*/ 0 w 153864"/>
                  <a:gd name="connsiteY13" fmla="*/ 128921 h 192774"/>
                  <a:gd name="connsiteX14" fmla="*/ 40163 w 153864"/>
                  <a:gd name="connsiteY14" fmla="*/ 129407 h 192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864" h="192774">
                    <a:moveTo>
                      <a:pt x="40163" y="129407"/>
                    </a:moveTo>
                    <a:cubicBezTo>
                      <a:pt x="41554" y="147802"/>
                      <a:pt x="56277" y="160523"/>
                      <a:pt x="79754" y="160523"/>
                    </a:cubicBezTo>
                    <a:cubicBezTo>
                      <a:pt x="98568" y="160523"/>
                      <a:pt x="112555" y="152420"/>
                      <a:pt x="112555" y="137511"/>
                    </a:cubicBezTo>
                    <a:cubicBezTo>
                      <a:pt x="112555" y="121547"/>
                      <a:pt x="97013" y="118306"/>
                      <a:pt x="65030" y="112067"/>
                    </a:cubicBezTo>
                    <a:cubicBezTo>
                      <a:pt x="32801" y="106151"/>
                      <a:pt x="4335" y="95860"/>
                      <a:pt x="4335" y="57370"/>
                    </a:cubicBezTo>
                    <a:cubicBezTo>
                      <a:pt x="4335" y="23823"/>
                      <a:pt x="32474" y="0"/>
                      <a:pt x="75664" y="0"/>
                    </a:cubicBezTo>
                    <a:cubicBezTo>
                      <a:pt x="120735" y="0"/>
                      <a:pt x="149446" y="23256"/>
                      <a:pt x="150019" y="59558"/>
                    </a:cubicBezTo>
                    <a:lnTo>
                      <a:pt x="109856" y="59558"/>
                    </a:lnTo>
                    <a:cubicBezTo>
                      <a:pt x="107974" y="43595"/>
                      <a:pt x="95623" y="32494"/>
                      <a:pt x="75664" y="32494"/>
                    </a:cubicBezTo>
                    <a:cubicBezTo>
                      <a:pt x="58159" y="32494"/>
                      <a:pt x="45644" y="39786"/>
                      <a:pt x="45644" y="54453"/>
                    </a:cubicBezTo>
                    <a:cubicBezTo>
                      <a:pt x="45644" y="69849"/>
                      <a:pt x="60695" y="73090"/>
                      <a:pt x="92351" y="79087"/>
                    </a:cubicBezTo>
                    <a:cubicBezTo>
                      <a:pt x="125152" y="85002"/>
                      <a:pt x="154109" y="94807"/>
                      <a:pt x="153863" y="132973"/>
                    </a:cubicBezTo>
                    <a:cubicBezTo>
                      <a:pt x="153618" y="168465"/>
                      <a:pt x="124089" y="192774"/>
                      <a:pt x="79263" y="192774"/>
                    </a:cubicBezTo>
                    <a:cubicBezTo>
                      <a:pt x="30593" y="192774"/>
                      <a:pt x="327" y="167330"/>
                      <a:pt x="0" y="128921"/>
                    </a:cubicBezTo>
                    <a:lnTo>
                      <a:pt x="40163" y="129407"/>
                    </a:lnTo>
                    <a:close/>
                  </a:path>
                </a:pathLst>
              </a:custGeom>
              <a:solidFill>
                <a:srgbClr val="FFFFFF"/>
              </a:solidFill>
              <a:ln w="8157" cap="flat">
                <a:noFill/>
                <a:prstDash val="solid"/>
                <a:miter/>
              </a:ln>
            </p:spPr>
            <p:txBody>
              <a:bodyPr rtlCol="0" anchor="ctr"/>
              <a:lstStyle/>
              <a:p>
                <a:endParaRPr lang="en-US"/>
              </a:p>
            </p:txBody>
          </p:sp>
        </p:grpSp>
        <p:grpSp>
          <p:nvGrpSpPr>
            <p:cNvPr id="16" name="Graphic 4">
              <a:extLst>
                <a:ext uri="{FF2B5EF4-FFF2-40B4-BE49-F238E27FC236}">
                  <a16:creationId xmlns:a16="http://schemas.microsoft.com/office/drawing/2014/main" id="{7ACECB63-85BF-DF4A-8644-33B393FF6B86}"/>
                </a:ext>
              </a:extLst>
            </p:cNvPr>
            <p:cNvGrpSpPr/>
            <p:nvPr/>
          </p:nvGrpSpPr>
          <p:grpSpPr>
            <a:xfrm>
              <a:off x="10401242" y="572723"/>
              <a:ext cx="1324812" cy="243580"/>
              <a:chOff x="10401242" y="572723"/>
              <a:chExt cx="1324812" cy="243580"/>
            </a:xfrm>
            <a:solidFill>
              <a:srgbClr val="FFFFFF"/>
            </a:solidFill>
          </p:grpSpPr>
          <p:sp>
            <p:nvSpPr>
              <p:cNvPr id="17" name="Freeform 16">
                <a:extLst>
                  <a:ext uri="{FF2B5EF4-FFF2-40B4-BE49-F238E27FC236}">
                    <a16:creationId xmlns:a16="http://schemas.microsoft.com/office/drawing/2014/main" id="{4354106D-0CAA-7A49-9B4F-81406F6D5E88}"/>
                  </a:ext>
                </a:extLst>
              </p:cNvPr>
              <p:cNvSpPr/>
              <p:nvPr/>
            </p:nvSpPr>
            <p:spPr>
              <a:xfrm>
                <a:off x="10401242" y="572723"/>
                <a:ext cx="131368" cy="189451"/>
              </a:xfrm>
              <a:custGeom>
                <a:avLst/>
                <a:gdLst>
                  <a:gd name="connsiteX0" fmla="*/ 0 w 131368"/>
                  <a:gd name="connsiteY0" fmla="*/ 0 h 189451"/>
                  <a:gd name="connsiteX1" fmla="*/ 128424 w 131368"/>
                  <a:gd name="connsiteY1" fmla="*/ 0 h 189451"/>
                  <a:gd name="connsiteX2" fmla="*/ 128424 w 131368"/>
                  <a:gd name="connsiteY2" fmla="*/ 34925 h 189451"/>
                  <a:gd name="connsiteX3" fmla="*/ 40981 w 131368"/>
                  <a:gd name="connsiteY3" fmla="*/ 34925 h 189451"/>
                  <a:gd name="connsiteX4" fmla="*/ 40981 w 131368"/>
                  <a:gd name="connsiteY4" fmla="*/ 77385 h 189451"/>
                  <a:gd name="connsiteX5" fmla="*/ 111983 w 131368"/>
                  <a:gd name="connsiteY5" fmla="*/ 77385 h 189451"/>
                  <a:gd name="connsiteX6" fmla="*/ 111983 w 131368"/>
                  <a:gd name="connsiteY6" fmla="*/ 110689 h 189451"/>
                  <a:gd name="connsiteX7" fmla="*/ 40981 w 131368"/>
                  <a:gd name="connsiteY7" fmla="*/ 110689 h 189451"/>
                  <a:gd name="connsiteX8" fmla="*/ 40981 w 131368"/>
                  <a:gd name="connsiteY8" fmla="*/ 154527 h 189451"/>
                  <a:gd name="connsiteX9" fmla="*/ 131369 w 131368"/>
                  <a:gd name="connsiteY9" fmla="*/ 154527 h 189451"/>
                  <a:gd name="connsiteX10" fmla="*/ 131369 w 131368"/>
                  <a:gd name="connsiteY10" fmla="*/ 189452 h 189451"/>
                  <a:gd name="connsiteX11" fmla="*/ 0 w 131368"/>
                  <a:gd name="connsiteY11" fmla="*/ 189452 h 189451"/>
                  <a:gd name="connsiteX12" fmla="*/ 0 w 131368"/>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1368" h="189451">
                    <a:moveTo>
                      <a:pt x="0" y="0"/>
                    </a:moveTo>
                    <a:lnTo>
                      <a:pt x="128424" y="0"/>
                    </a:lnTo>
                    <a:lnTo>
                      <a:pt x="128424" y="34925"/>
                    </a:lnTo>
                    <a:lnTo>
                      <a:pt x="40981" y="34925"/>
                    </a:lnTo>
                    <a:lnTo>
                      <a:pt x="40981" y="77385"/>
                    </a:lnTo>
                    <a:lnTo>
                      <a:pt x="111983" y="77385"/>
                    </a:lnTo>
                    <a:lnTo>
                      <a:pt x="111983" y="110689"/>
                    </a:lnTo>
                    <a:lnTo>
                      <a:pt x="40981" y="110689"/>
                    </a:lnTo>
                    <a:lnTo>
                      <a:pt x="40981" y="154527"/>
                    </a:lnTo>
                    <a:lnTo>
                      <a:pt x="131369" y="154527"/>
                    </a:lnTo>
                    <a:lnTo>
                      <a:pt x="131369"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2E2FF61F-0F6D-A343-8627-602914DBA5DC}"/>
                  </a:ext>
                </a:extLst>
              </p:cNvPr>
              <p:cNvSpPr/>
              <p:nvPr/>
            </p:nvSpPr>
            <p:spPr>
              <a:xfrm>
                <a:off x="10556414" y="621416"/>
                <a:ext cx="219956" cy="140758"/>
              </a:xfrm>
              <a:custGeom>
                <a:avLst/>
                <a:gdLst>
                  <a:gd name="connsiteX0" fmla="*/ 219957 w 219956"/>
                  <a:gd name="connsiteY0" fmla="*/ 60943 h 140758"/>
                  <a:gd name="connsiteX1" fmla="*/ 219957 w 219956"/>
                  <a:gd name="connsiteY1" fmla="*/ 140759 h 140758"/>
                  <a:gd name="connsiteX2" fmla="*/ 181430 w 219956"/>
                  <a:gd name="connsiteY2" fmla="*/ 140759 h 140758"/>
                  <a:gd name="connsiteX3" fmla="*/ 181430 w 219956"/>
                  <a:gd name="connsiteY3" fmla="*/ 63130 h 140758"/>
                  <a:gd name="connsiteX4" fmla="*/ 157135 w 219956"/>
                  <a:gd name="connsiteY4" fmla="*/ 31447 h 140758"/>
                  <a:gd name="connsiteX5" fmla="*/ 129242 w 219956"/>
                  <a:gd name="connsiteY5" fmla="*/ 64751 h 140758"/>
                  <a:gd name="connsiteX6" fmla="*/ 129242 w 219956"/>
                  <a:gd name="connsiteY6" fmla="*/ 140759 h 140758"/>
                  <a:gd name="connsiteX7" fmla="*/ 90715 w 219956"/>
                  <a:gd name="connsiteY7" fmla="*/ 140759 h 140758"/>
                  <a:gd name="connsiteX8" fmla="*/ 90715 w 219956"/>
                  <a:gd name="connsiteY8" fmla="*/ 63130 h 140758"/>
                  <a:gd name="connsiteX9" fmla="*/ 66093 w 219956"/>
                  <a:gd name="connsiteY9" fmla="*/ 31447 h 140758"/>
                  <a:gd name="connsiteX10" fmla="*/ 38527 w 219956"/>
                  <a:gd name="connsiteY10" fmla="*/ 64994 h 140758"/>
                  <a:gd name="connsiteX11" fmla="*/ 38527 w 219956"/>
                  <a:gd name="connsiteY11" fmla="*/ 140759 h 140758"/>
                  <a:gd name="connsiteX12" fmla="*/ 0 w 219956"/>
                  <a:gd name="connsiteY12" fmla="*/ 140759 h 140758"/>
                  <a:gd name="connsiteX13" fmla="*/ 0 w 219956"/>
                  <a:gd name="connsiteY13" fmla="*/ 1628 h 140758"/>
                  <a:gd name="connsiteX14" fmla="*/ 33619 w 219956"/>
                  <a:gd name="connsiteY14" fmla="*/ 1628 h 140758"/>
                  <a:gd name="connsiteX15" fmla="*/ 37137 w 219956"/>
                  <a:gd name="connsiteY15" fmla="*/ 18968 h 140758"/>
                  <a:gd name="connsiteX16" fmla="*/ 78363 w 219956"/>
                  <a:gd name="connsiteY16" fmla="*/ 7 h 140758"/>
                  <a:gd name="connsiteX17" fmla="*/ 120408 w 219956"/>
                  <a:gd name="connsiteY17" fmla="*/ 23506 h 140758"/>
                  <a:gd name="connsiteX18" fmla="*/ 167933 w 219956"/>
                  <a:gd name="connsiteY18" fmla="*/ 7 h 140758"/>
                  <a:gd name="connsiteX19" fmla="*/ 219957 w 219956"/>
                  <a:gd name="connsiteY19" fmla="*/ 60943 h 140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9956" h="140758">
                    <a:moveTo>
                      <a:pt x="219957" y="60943"/>
                    </a:moveTo>
                    <a:lnTo>
                      <a:pt x="219957" y="140759"/>
                    </a:lnTo>
                    <a:lnTo>
                      <a:pt x="181430" y="140759"/>
                    </a:lnTo>
                    <a:lnTo>
                      <a:pt x="181430" y="63130"/>
                    </a:lnTo>
                    <a:cubicBezTo>
                      <a:pt x="181430" y="42305"/>
                      <a:pt x="173822" y="31447"/>
                      <a:pt x="157135" y="31447"/>
                    </a:cubicBezTo>
                    <a:cubicBezTo>
                      <a:pt x="140448" y="31447"/>
                      <a:pt x="129242" y="43602"/>
                      <a:pt x="129242" y="64751"/>
                    </a:cubicBezTo>
                    <a:lnTo>
                      <a:pt x="129242" y="140759"/>
                    </a:lnTo>
                    <a:lnTo>
                      <a:pt x="90715" y="140759"/>
                    </a:lnTo>
                    <a:lnTo>
                      <a:pt x="90715" y="63130"/>
                    </a:lnTo>
                    <a:cubicBezTo>
                      <a:pt x="90715" y="42305"/>
                      <a:pt x="83108" y="31447"/>
                      <a:pt x="66093" y="31447"/>
                    </a:cubicBezTo>
                    <a:cubicBezTo>
                      <a:pt x="49407" y="31447"/>
                      <a:pt x="38527" y="44169"/>
                      <a:pt x="38527" y="64994"/>
                    </a:cubicBezTo>
                    <a:lnTo>
                      <a:pt x="38527" y="140759"/>
                    </a:lnTo>
                    <a:lnTo>
                      <a:pt x="0" y="140759"/>
                    </a:lnTo>
                    <a:lnTo>
                      <a:pt x="0" y="1628"/>
                    </a:lnTo>
                    <a:lnTo>
                      <a:pt x="33619" y="1628"/>
                    </a:lnTo>
                    <a:lnTo>
                      <a:pt x="37137" y="18968"/>
                    </a:lnTo>
                    <a:cubicBezTo>
                      <a:pt x="45644" y="8110"/>
                      <a:pt x="57914" y="331"/>
                      <a:pt x="78363" y="7"/>
                    </a:cubicBezTo>
                    <a:cubicBezTo>
                      <a:pt x="95541" y="-236"/>
                      <a:pt x="111655" y="5922"/>
                      <a:pt x="120408" y="23506"/>
                    </a:cubicBezTo>
                    <a:cubicBezTo>
                      <a:pt x="130224" y="8596"/>
                      <a:pt x="146665" y="7"/>
                      <a:pt x="167933" y="7"/>
                    </a:cubicBezTo>
                    <a:cubicBezTo>
                      <a:pt x="196971" y="7"/>
                      <a:pt x="219957" y="16294"/>
                      <a:pt x="219957" y="60943"/>
                    </a:cubicBezTo>
                    <a:close/>
                  </a:path>
                </a:pathLst>
              </a:custGeom>
              <a:solidFill>
                <a:srgbClr val="FFFFFF"/>
              </a:solidFill>
              <a:ln w="8157"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77B770F0-24DB-9A4D-9874-DDB56E77408E}"/>
                  </a:ext>
                </a:extLst>
              </p:cNvPr>
              <p:cNvSpPr/>
              <p:nvPr/>
            </p:nvSpPr>
            <p:spPr>
              <a:xfrm>
                <a:off x="10803774" y="621421"/>
                <a:ext cx="145928" cy="194882"/>
              </a:xfrm>
              <a:custGeom>
                <a:avLst/>
                <a:gdLst>
                  <a:gd name="connsiteX0" fmla="*/ 145929 w 145928"/>
                  <a:gd name="connsiteY0" fmla="*/ 71471 h 194882"/>
                  <a:gd name="connsiteX1" fmla="*/ 80899 w 145928"/>
                  <a:gd name="connsiteY1" fmla="*/ 142374 h 194882"/>
                  <a:gd name="connsiteX2" fmla="*/ 38527 w 145928"/>
                  <a:gd name="connsiteY2" fmla="*/ 123170 h 194882"/>
                  <a:gd name="connsiteX3" fmla="*/ 38527 w 145928"/>
                  <a:gd name="connsiteY3" fmla="*/ 194882 h 194882"/>
                  <a:gd name="connsiteX4" fmla="*/ 0 w 145928"/>
                  <a:gd name="connsiteY4" fmla="*/ 194882 h 194882"/>
                  <a:gd name="connsiteX5" fmla="*/ 0 w 145928"/>
                  <a:gd name="connsiteY5" fmla="*/ 1622 h 194882"/>
                  <a:gd name="connsiteX6" fmla="*/ 33619 w 145928"/>
                  <a:gd name="connsiteY6" fmla="*/ 1622 h 194882"/>
                  <a:gd name="connsiteX7" fmla="*/ 37464 w 145928"/>
                  <a:gd name="connsiteY7" fmla="*/ 20827 h 194882"/>
                  <a:gd name="connsiteX8" fmla="*/ 80654 w 145928"/>
                  <a:gd name="connsiteY8" fmla="*/ 2 h 194882"/>
                  <a:gd name="connsiteX9" fmla="*/ 145929 w 145928"/>
                  <a:gd name="connsiteY9" fmla="*/ 71471 h 194882"/>
                  <a:gd name="connsiteX10" fmla="*/ 106911 w 145928"/>
                  <a:gd name="connsiteY10" fmla="*/ 70904 h 194882"/>
                  <a:gd name="connsiteX11" fmla="*/ 72228 w 145928"/>
                  <a:gd name="connsiteY11" fmla="*/ 31118 h 194882"/>
                  <a:gd name="connsiteX12" fmla="*/ 38036 w 145928"/>
                  <a:gd name="connsiteY12" fmla="*/ 70904 h 194882"/>
                  <a:gd name="connsiteX13" fmla="*/ 72228 w 145928"/>
                  <a:gd name="connsiteY13" fmla="*/ 111258 h 194882"/>
                  <a:gd name="connsiteX14" fmla="*/ 106911 w 145928"/>
                  <a:gd name="connsiteY14" fmla="*/ 70904 h 194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928" h="194882">
                    <a:moveTo>
                      <a:pt x="145929" y="71471"/>
                    </a:moveTo>
                    <a:cubicBezTo>
                      <a:pt x="145929" y="114742"/>
                      <a:pt x="118608" y="142374"/>
                      <a:pt x="80899" y="142374"/>
                    </a:cubicBezTo>
                    <a:cubicBezTo>
                      <a:pt x="61513" y="142374"/>
                      <a:pt x="47607" y="134514"/>
                      <a:pt x="38527" y="123170"/>
                    </a:cubicBezTo>
                    <a:lnTo>
                      <a:pt x="38527" y="194882"/>
                    </a:lnTo>
                    <a:lnTo>
                      <a:pt x="0" y="194882"/>
                    </a:lnTo>
                    <a:lnTo>
                      <a:pt x="0" y="1622"/>
                    </a:lnTo>
                    <a:lnTo>
                      <a:pt x="33619" y="1622"/>
                    </a:lnTo>
                    <a:lnTo>
                      <a:pt x="37464" y="20827"/>
                    </a:lnTo>
                    <a:cubicBezTo>
                      <a:pt x="46462" y="8915"/>
                      <a:pt x="60695" y="2"/>
                      <a:pt x="80654" y="2"/>
                    </a:cubicBezTo>
                    <a:cubicBezTo>
                      <a:pt x="118608" y="-242"/>
                      <a:pt x="145929" y="27633"/>
                      <a:pt x="145929" y="71471"/>
                    </a:cubicBezTo>
                    <a:close/>
                    <a:moveTo>
                      <a:pt x="106911" y="70904"/>
                    </a:moveTo>
                    <a:cubicBezTo>
                      <a:pt x="106911" y="47324"/>
                      <a:pt x="93251" y="31118"/>
                      <a:pt x="72228" y="31118"/>
                    </a:cubicBezTo>
                    <a:cubicBezTo>
                      <a:pt x="51206" y="31118"/>
                      <a:pt x="38036" y="47324"/>
                      <a:pt x="38036" y="70904"/>
                    </a:cubicBezTo>
                    <a:cubicBezTo>
                      <a:pt x="38036" y="94727"/>
                      <a:pt x="51124" y="111258"/>
                      <a:pt x="72228" y="111258"/>
                    </a:cubicBezTo>
                    <a:cubicBezTo>
                      <a:pt x="93251" y="111258"/>
                      <a:pt x="106911" y="94727"/>
                      <a:pt x="106911" y="70904"/>
                    </a:cubicBezTo>
                    <a:close/>
                  </a:path>
                </a:pathLst>
              </a:custGeom>
              <a:solidFill>
                <a:srgbClr val="FFFFFF"/>
              </a:solidFill>
              <a:ln w="8157"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37688CEF-7CD4-FB4F-B494-D9A691E5D0C6}"/>
                  </a:ext>
                </a:extLst>
              </p:cNvPr>
              <p:cNvSpPr/>
              <p:nvPr/>
            </p:nvSpPr>
            <p:spPr>
              <a:xfrm>
                <a:off x="10972034" y="572723"/>
                <a:ext cx="38527" cy="189451"/>
              </a:xfrm>
              <a:custGeom>
                <a:avLst/>
                <a:gdLst>
                  <a:gd name="connsiteX0" fmla="*/ 0 w 38527"/>
                  <a:gd name="connsiteY0" fmla="*/ 0 h 189451"/>
                  <a:gd name="connsiteX1" fmla="*/ 38527 w 38527"/>
                  <a:gd name="connsiteY1" fmla="*/ 0 h 189451"/>
                  <a:gd name="connsiteX2" fmla="*/ 38527 w 38527"/>
                  <a:gd name="connsiteY2" fmla="*/ 189452 h 189451"/>
                  <a:gd name="connsiteX3" fmla="*/ 0 w 38527"/>
                  <a:gd name="connsiteY3" fmla="*/ 189452 h 189451"/>
                  <a:gd name="connsiteX4" fmla="*/ 0 w 38527"/>
                  <a:gd name="connsiteY4" fmla="*/ 0 h 1894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527" h="189451">
                    <a:moveTo>
                      <a:pt x="0" y="0"/>
                    </a:moveTo>
                    <a:lnTo>
                      <a:pt x="38527" y="0"/>
                    </a:lnTo>
                    <a:lnTo>
                      <a:pt x="38527"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166CCAA3-64DC-3243-BCD2-6A3DDCCE7566}"/>
                  </a:ext>
                </a:extLst>
              </p:cNvPr>
              <p:cNvSpPr/>
              <p:nvPr/>
            </p:nvSpPr>
            <p:spPr>
              <a:xfrm>
                <a:off x="11032483" y="621504"/>
                <a:ext cx="148055" cy="142291"/>
              </a:xfrm>
              <a:custGeom>
                <a:avLst/>
                <a:gdLst>
                  <a:gd name="connsiteX0" fmla="*/ 0 w 148055"/>
                  <a:gd name="connsiteY0" fmla="*/ 71146 h 142291"/>
                  <a:gd name="connsiteX1" fmla="*/ 74028 w 148055"/>
                  <a:gd name="connsiteY1" fmla="*/ 0 h 142291"/>
                  <a:gd name="connsiteX2" fmla="*/ 148056 w 148055"/>
                  <a:gd name="connsiteY2" fmla="*/ 71146 h 142291"/>
                  <a:gd name="connsiteX3" fmla="*/ 74028 w 148055"/>
                  <a:gd name="connsiteY3" fmla="*/ 142291 h 142291"/>
                  <a:gd name="connsiteX4" fmla="*/ 0 w 148055"/>
                  <a:gd name="connsiteY4" fmla="*/ 71146 h 142291"/>
                  <a:gd name="connsiteX5" fmla="*/ 108956 w 148055"/>
                  <a:gd name="connsiteY5" fmla="*/ 71146 h 142291"/>
                  <a:gd name="connsiteX6" fmla="*/ 74028 w 148055"/>
                  <a:gd name="connsiteY6" fmla="*/ 31116 h 142291"/>
                  <a:gd name="connsiteX7" fmla="*/ 39345 w 148055"/>
                  <a:gd name="connsiteY7" fmla="*/ 71146 h 142291"/>
                  <a:gd name="connsiteX8" fmla="*/ 74028 w 148055"/>
                  <a:gd name="connsiteY8" fmla="*/ 111175 h 142291"/>
                  <a:gd name="connsiteX9" fmla="*/ 108956 w 148055"/>
                  <a:gd name="connsiteY9" fmla="*/ 71146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055" h="142291">
                    <a:moveTo>
                      <a:pt x="0" y="71146"/>
                    </a:moveTo>
                    <a:cubicBezTo>
                      <a:pt x="0" y="28361"/>
                      <a:pt x="29202" y="0"/>
                      <a:pt x="74028" y="0"/>
                    </a:cubicBezTo>
                    <a:cubicBezTo>
                      <a:pt x="118854" y="0"/>
                      <a:pt x="148056" y="28442"/>
                      <a:pt x="148056" y="71146"/>
                    </a:cubicBezTo>
                    <a:cubicBezTo>
                      <a:pt x="148056" y="114173"/>
                      <a:pt x="118854" y="142291"/>
                      <a:pt x="74028" y="142291"/>
                    </a:cubicBezTo>
                    <a:cubicBezTo>
                      <a:pt x="29202" y="142291"/>
                      <a:pt x="0" y="113849"/>
                      <a:pt x="0" y="71146"/>
                    </a:cubicBezTo>
                    <a:close/>
                    <a:moveTo>
                      <a:pt x="108956" y="71146"/>
                    </a:moveTo>
                    <a:cubicBezTo>
                      <a:pt x="108956" y="47566"/>
                      <a:pt x="95541" y="31116"/>
                      <a:pt x="74028" y="31116"/>
                    </a:cubicBezTo>
                    <a:cubicBezTo>
                      <a:pt x="52433" y="31116"/>
                      <a:pt x="39345" y="47647"/>
                      <a:pt x="39345" y="71146"/>
                    </a:cubicBezTo>
                    <a:cubicBezTo>
                      <a:pt x="39345" y="94645"/>
                      <a:pt x="52433" y="111175"/>
                      <a:pt x="74028" y="111175"/>
                    </a:cubicBezTo>
                    <a:cubicBezTo>
                      <a:pt x="95623" y="111175"/>
                      <a:pt x="108956" y="94645"/>
                      <a:pt x="108956" y="71146"/>
                    </a:cubicBezTo>
                    <a:close/>
                  </a:path>
                </a:pathLst>
              </a:custGeom>
              <a:solidFill>
                <a:srgbClr val="FFFFFF"/>
              </a:solidFill>
              <a:ln w="8157"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82112A88-297A-6543-BA5E-99A1D0150347}"/>
                  </a:ext>
                </a:extLst>
              </p:cNvPr>
              <p:cNvSpPr/>
              <p:nvPr/>
            </p:nvSpPr>
            <p:spPr>
              <a:xfrm>
                <a:off x="11182093" y="623044"/>
                <a:ext cx="149610" cy="193179"/>
              </a:xfrm>
              <a:custGeom>
                <a:avLst/>
                <a:gdLst>
                  <a:gd name="connsiteX0" fmla="*/ 0 w 149610"/>
                  <a:gd name="connsiteY0" fmla="*/ 0 h 193179"/>
                  <a:gd name="connsiteX1" fmla="*/ 40981 w 149610"/>
                  <a:gd name="connsiteY1" fmla="*/ 0 h 193179"/>
                  <a:gd name="connsiteX2" fmla="*/ 75091 w 149610"/>
                  <a:gd name="connsiteY2" fmla="*/ 99021 h 193179"/>
                  <a:gd name="connsiteX3" fmla="*/ 108383 w 149610"/>
                  <a:gd name="connsiteY3" fmla="*/ 0 h 193179"/>
                  <a:gd name="connsiteX4" fmla="*/ 149610 w 149610"/>
                  <a:gd name="connsiteY4" fmla="*/ 0 h 193179"/>
                  <a:gd name="connsiteX5" fmla="*/ 87361 w 149610"/>
                  <a:gd name="connsiteY5" fmla="*/ 158822 h 193179"/>
                  <a:gd name="connsiteX6" fmla="*/ 49652 w 149610"/>
                  <a:gd name="connsiteY6" fmla="*/ 193179 h 193179"/>
                  <a:gd name="connsiteX7" fmla="*/ 12188 w 149610"/>
                  <a:gd name="connsiteY7" fmla="*/ 193179 h 193179"/>
                  <a:gd name="connsiteX8" fmla="*/ 12188 w 149610"/>
                  <a:gd name="connsiteY8" fmla="*/ 161010 h 193179"/>
                  <a:gd name="connsiteX9" fmla="*/ 33538 w 149610"/>
                  <a:gd name="connsiteY9" fmla="*/ 161010 h 193179"/>
                  <a:gd name="connsiteX10" fmla="*/ 50470 w 149610"/>
                  <a:gd name="connsiteY10" fmla="*/ 149098 h 193179"/>
                  <a:gd name="connsiteX11" fmla="*/ 53987 w 149610"/>
                  <a:gd name="connsiteY11" fmla="*/ 139860 h 193179"/>
                  <a:gd name="connsiteX12" fmla="*/ 0 w 149610"/>
                  <a:gd name="connsiteY12" fmla="*/ 0 h 193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9610" h="193179">
                    <a:moveTo>
                      <a:pt x="0" y="0"/>
                    </a:moveTo>
                    <a:lnTo>
                      <a:pt x="40981" y="0"/>
                    </a:lnTo>
                    <a:lnTo>
                      <a:pt x="75091" y="99021"/>
                    </a:lnTo>
                    <a:lnTo>
                      <a:pt x="108383" y="0"/>
                    </a:lnTo>
                    <a:lnTo>
                      <a:pt x="149610" y="0"/>
                    </a:lnTo>
                    <a:lnTo>
                      <a:pt x="87361" y="158822"/>
                    </a:lnTo>
                    <a:cubicBezTo>
                      <a:pt x="78609" y="181835"/>
                      <a:pt x="71492" y="193179"/>
                      <a:pt x="49652" y="193179"/>
                    </a:cubicBezTo>
                    <a:lnTo>
                      <a:pt x="12188" y="193179"/>
                    </a:lnTo>
                    <a:lnTo>
                      <a:pt x="12188" y="161010"/>
                    </a:lnTo>
                    <a:lnTo>
                      <a:pt x="33538" y="161010"/>
                    </a:lnTo>
                    <a:cubicBezTo>
                      <a:pt x="43353" y="161010"/>
                      <a:pt x="46625" y="158579"/>
                      <a:pt x="50470" y="149098"/>
                    </a:cubicBezTo>
                    <a:lnTo>
                      <a:pt x="53987" y="139860"/>
                    </a:lnTo>
                    <a:lnTo>
                      <a:pt x="0" y="0"/>
                    </a:lnTo>
                    <a:close/>
                  </a:path>
                </a:pathLst>
              </a:custGeom>
              <a:solidFill>
                <a:srgbClr val="FFFFFF"/>
              </a:solidFill>
              <a:ln w="8157"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633D4E64-006B-374A-B935-07DFC2B41860}"/>
                  </a:ext>
                </a:extLst>
              </p:cNvPr>
              <p:cNvSpPr/>
              <p:nvPr/>
            </p:nvSpPr>
            <p:spPr>
              <a:xfrm>
                <a:off x="11333175" y="621423"/>
                <a:ext cx="143147" cy="142291"/>
              </a:xfrm>
              <a:custGeom>
                <a:avLst/>
                <a:gdLst>
                  <a:gd name="connsiteX0" fmla="*/ 0 w 143147"/>
                  <a:gd name="connsiteY0" fmla="*/ 71470 h 142291"/>
                  <a:gd name="connsiteX1" fmla="*/ 72147 w 143147"/>
                  <a:gd name="connsiteY1" fmla="*/ 0 h 142291"/>
                  <a:gd name="connsiteX2" fmla="*/ 143148 w 143147"/>
                  <a:gd name="connsiteY2" fmla="*/ 66851 h 142291"/>
                  <a:gd name="connsiteX3" fmla="*/ 142085 w 143147"/>
                  <a:gd name="connsiteY3" fmla="*/ 79816 h 142291"/>
                  <a:gd name="connsiteX4" fmla="*/ 40163 w 143147"/>
                  <a:gd name="connsiteY4" fmla="*/ 79816 h 142291"/>
                  <a:gd name="connsiteX5" fmla="*/ 40163 w 143147"/>
                  <a:gd name="connsiteY5" fmla="*/ 81680 h 142291"/>
                  <a:gd name="connsiteX6" fmla="*/ 73210 w 143147"/>
                  <a:gd name="connsiteY6" fmla="*/ 113363 h 142291"/>
                  <a:gd name="connsiteX7" fmla="*/ 102985 w 143147"/>
                  <a:gd name="connsiteY7" fmla="*/ 93591 h 142291"/>
                  <a:gd name="connsiteX8" fmla="*/ 140939 w 143147"/>
                  <a:gd name="connsiteY8" fmla="*/ 93591 h 142291"/>
                  <a:gd name="connsiteX9" fmla="*/ 74846 w 143147"/>
                  <a:gd name="connsiteY9" fmla="*/ 142291 h 142291"/>
                  <a:gd name="connsiteX10" fmla="*/ 0 w 143147"/>
                  <a:gd name="connsiteY10" fmla="*/ 71470 h 142291"/>
                  <a:gd name="connsiteX11" fmla="*/ 104375 w 143147"/>
                  <a:gd name="connsiteY11" fmla="*/ 54939 h 142291"/>
                  <a:gd name="connsiteX12" fmla="*/ 72392 w 143147"/>
                  <a:gd name="connsiteY12" fmla="*/ 28442 h 142291"/>
                  <a:gd name="connsiteX13" fmla="*/ 40981 w 143147"/>
                  <a:gd name="connsiteY13" fmla="*/ 54939 h 142291"/>
                  <a:gd name="connsiteX14" fmla="*/ 104375 w 143147"/>
                  <a:gd name="connsiteY14" fmla="*/ 54939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147" h="142291">
                    <a:moveTo>
                      <a:pt x="0" y="71470"/>
                    </a:moveTo>
                    <a:cubicBezTo>
                      <a:pt x="0" y="28199"/>
                      <a:pt x="28711" y="0"/>
                      <a:pt x="72147" y="0"/>
                    </a:cubicBezTo>
                    <a:cubicBezTo>
                      <a:pt x="114191" y="0"/>
                      <a:pt x="142657" y="26011"/>
                      <a:pt x="143148" y="66851"/>
                    </a:cubicBezTo>
                    <a:cubicBezTo>
                      <a:pt x="143148" y="70903"/>
                      <a:pt x="142902" y="75521"/>
                      <a:pt x="142085" y="79816"/>
                    </a:cubicBezTo>
                    <a:lnTo>
                      <a:pt x="40163" y="79816"/>
                    </a:lnTo>
                    <a:lnTo>
                      <a:pt x="40163" y="81680"/>
                    </a:lnTo>
                    <a:cubicBezTo>
                      <a:pt x="40981" y="101452"/>
                      <a:pt x="53824" y="113363"/>
                      <a:pt x="73210" y="113363"/>
                    </a:cubicBezTo>
                    <a:cubicBezTo>
                      <a:pt x="88752" y="113363"/>
                      <a:pt x="99713" y="106638"/>
                      <a:pt x="102985" y="93591"/>
                    </a:cubicBezTo>
                    <a:lnTo>
                      <a:pt x="140939" y="93591"/>
                    </a:lnTo>
                    <a:cubicBezTo>
                      <a:pt x="136604" y="120656"/>
                      <a:pt x="112228" y="142291"/>
                      <a:pt x="74846" y="142291"/>
                    </a:cubicBezTo>
                    <a:cubicBezTo>
                      <a:pt x="28139" y="142372"/>
                      <a:pt x="0" y="114498"/>
                      <a:pt x="0" y="71470"/>
                    </a:cubicBezTo>
                    <a:close/>
                    <a:moveTo>
                      <a:pt x="104375" y="54939"/>
                    </a:moveTo>
                    <a:cubicBezTo>
                      <a:pt x="101676" y="37923"/>
                      <a:pt x="89897" y="28442"/>
                      <a:pt x="72392" y="28442"/>
                    </a:cubicBezTo>
                    <a:cubicBezTo>
                      <a:pt x="55705" y="28442"/>
                      <a:pt x="43190" y="38490"/>
                      <a:pt x="40981" y="54939"/>
                    </a:cubicBezTo>
                    <a:lnTo>
                      <a:pt x="104375" y="54939"/>
                    </a:lnTo>
                    <a:close/>
                  </a:path>
                </a:pathLst>
              </a:custGeom>
              <a:solidFill>
                <a:srgbClr val="FFFFFF"/>
              </a:solidFill>
              <a:ln w="8157"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EF723047-37C6-B543-BA96-BF84BF9BB6E2}"/>
                  </a:ext>
                </a:extLst>
              </p:cNvPr>
              <p:cNvSpPr/>
              <p:nvPr/>
            </p:nvSpPr>
            <p:spPr>
              <a:xfrm>
                <a:off x="11498572" y="623044"/>
                <a:ext cx="85479" cy="139050"/>
              </a:xfrm>
              <a:custGeom>
                <a:avLst/>
                <a:gdLst>
                  <a:gd name="connsiteX0" fmla="*/ 85480 w 85479"/>
                  <a:gd name="connsiteY0" fmla="*/ 0 h 139050"/>
                  <a:gd name="connsiteX1" fmla="*/ 85480 w 85479"/>
                  <a:gd name="connsiteY1" fmla="*/ 34600 h 139050"/>
                  <a:gd name="connsiteX2" fmla="*/ 70183 w 85479"/>
                  <a:gd name="connsiteY2" fmla="*/ 34600 h 139050"/>
                  <a:gd name="connsiteX3" fmla="*/ 38527 w 85479"/>
                  <a:gd name="connsiteY3" fmla="*/ 70822 h 139050"/>
                  <a:gd name="connsiteX4" fmla="*/ 38527 w 85479"/>
                  <a:gd name="connsiteY4" fmla="*/ 139050 h 139050"/>
                  <a:gd name="connsiteX5" fmla="*/ 0 w 85479"/>
                  <a:gd name="connsiteY5" fmla="*/ 139050 h 139050"/>
                  <a:gd name="connsiteX6" fmla="*/ 0 w 85479"/>
                  <a:gd name="connsiteY6" fmla="*/ 0 h 139050"/>
                  <a:gd name="connsiteX7" fmla="*/ 34928 w 85479"/>
                  <a:gd name="connsiteY7" fmla="*/ 0 h 139050"/>
                  <a:gd name="connsiteX8" fmla="*/ 38446 w 85479"/>
                  <a:gd name="connsiteY8" fmla="*/ 20825 h 139050"/>
                  <a:gd name="connsiteX9" fmla="*/ 78854 w 85479"/>
                  <a:gd name="connsiteY9" fmla="*/ 0 h 139050"/>
                  <a:gd name="connsiteX10" fmla="*/ 85480 w 85479"/>
                  <a:gd name="connsiteY10" fmla="*/ 0 h 13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479" h="139050">
                    <a:moveTo>
                      <a:pt x="85480" y="0"/>
                    </a:moveTo>
                    <a:lnTo>
                      <a:pt x="85480" y="34600"/>
                    </a:lnTo>
                    <a:lnTo>
                      <a:pt x="70183" y="34600"/>
                    </a:lnTo>
                    <a:cubicBezTo>
                      <a:pt x="47198" y="34600"/>
                      <a:pt x="38527" y="49753"/>
                      <a:pt x="38527" y="70822"/>
                    </a:cubicBezTo>
                    <a:lnTo>
                      <a:pt x="38527" y="139050"/>
                    </a:lnTo>
                    <a:lnTo>
                      <a:pt x="0" y="139050"/>
                    </a:lnTo>
                    <a:lnTo>
                      <a:pt x="0" y="0"/>
                    </a:lnTo>
                    <a:lnTo>
                      <a:pt x="34928" y="0"/>
                    </a:lnTo>
                    <a:lnTo>
                      <a:pt x="38446" y="20825"/>
                    </a:lnTo>
                    <a:cubicBezTo>
                      <a:pt x="46135" y="8346"/>
                      <a:pt x="57014" y="0"/>
                      <a:pt x="78854" y="0"/>
                    </a:cubicBezTo>
                    <a:lnTo>
                      <a:pt x="85480" y="0"/>
                    </a:lnTo>
                    <a:close/>
                  </a:path>
                </a:pathLst>
              </a:custGeom>
              <a:solidFill>
                <a:srgbClr val="FFFFFF"/>
              </a:solidFill>
              <a:ln w="8157"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31BE9A7B-BDF0-8E40-857A-7098BB1BF419}"/>
                  </a:ext>
                </a:extLst>
              </p:cNvPr>
              <p:cNvSpPr/>
              <p:nvPr/>
            </p:nvSpPr>
            <p:spPr>
              <a:xfrm>
                <a:off x="11594931" y="621177"/>
                <a:ext cx="131123" cy="142698"/>
              </a:xfrm>
              <a:custGeom>
                <a:avLst/>
                <a:gdLst>
                  <a:gd name="connsiteX0" fmla="*/ 36728 w 131123"/>
                  <a:gd name="connsiteY0" fmla="*/ 94728 h 142698"/>
                  <a:gd name="connsiteX1" fmla="*/ 67566 w 131123"/>
                  <a:gd name="connsiteY1" fmla="*/ 115310 h 142698"/>
                  <a:gd name="connsiteX2" fmla="*/ 93496 w 131123"/>
                  <a:gd name="connsiteY2" fmla="*/ 100401 h 142698"/>
                  <a:gd name="connsiteX3" fmla="*/ 61267 w 131123"/>
                  <a:gd name="connsiteY3" fmla="*/ 85248 h 142698"/>
                  <a:gd name="connsiteX4" fmla="*/ 3108 w 131123"/>
                  <a:gd name="connsiteY4" fmla="*/ 45461 h 142698"/>
                  <a:gd name="connsiteX5" fmla="*/ 63476 w 131123"/>
                  <a:gd name="connsiteY5" fmla="*/ 2 h 142698"/>
                  <a:gd name="connsiteX6" fmla="*/ 128997 w 131123"/>
                  <a:gd name="connsiteY6" fmla="*/ 44894 h 142698"/>
                  <a:gd name="connsiteX7" fmla="*/ 92105 w 131123"/>
                  <a:gd name="connsiteY7" fmla="*/ 44894 h 142698"/>
                  <a:gd name="connsiteX8" fmla="*/ 64785 w 131123"/>
                  <a:gd name="connsiteY8" fmla="*/ 27067 h 142698"/>
                  <a:gd name="connsiteX9" fmla="*/ 39918 w 131123"/>
                  <a:gd name="connsiteY9" fmla="*/ 41410 h 142698"/>
                  <a:gd name="connsiteX10" fmla="*/ 72147 w 131123"/>
                  <a:gd name="connsiteY10" fmla="*/ 55509 h 142698"/>
                  <a:gd name="connsiteX11" fmla="*/ 131123 w 131123"/>
                  <a:gd name="connsiteY11" fmla="*/ 97483 h 142698"/>
                  <a:gd name="connsiteX12" fmla="*/ 67239 w 131123"/>
                  <a:gd name="connsiteY12" fmla="*/ 142699 h 142698"/>
                  <a:gd name="connsiteX13" fmla="*/ 0 w 131123"/>
                  <a:gd name="connsiteY13" fmla="*/ 94809 h 142698"/>
                  <a:gd name="connsiteX14" fmla="*/ 36728 w 131123"/>
                  <a:gd name="connsiteY14" fmla="*/ 94809 h 1426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1123" h="142698">
                    <a:moveTo>
                      <a:pt x="36728" y="94728"/>
                    </a:moveTo>
                    <a:cubicBezTo>
                      <a:pt x="38118" y="106883"/>
                      <a:pt x="48752" y="115310"/>
                      <a:pt x="67566" y="115310"/>
                    </a:cubicBezTo>
                    <a:cubicBezTo>
                      <a:pt x="83680" y="115310"/>
                      <a:pt x="93496" y="110124"/>
                      <a:pt x="93496" y="100401"/>
                    </a:cubicBezTo>
                    <a:cubicBezTo>
                      <a:pt x="93496" y="89056"/>
                      <a:pt x="83926" y="88246"/>
                      <a:pt x="61267" y="85248"/>
                    </a:cubicBezTo>
                    <a:cubicBezTo>
                      <a:pt x="28466" y="81439"/>
                      <a:pt x="3108" y="74146"/>
                      <a:pt x="3108" y="45461"/>
                    </a:cubicBezTo>
                    <a:cubicBezTo>
                      <a:pt x="3108" y="17829"/>
                      <a:pt x="27403" y="-241"/>
                      <a:pt x="63476" y="2"/>
                    </a:cubicBezTo>
                    <a:cubicBezTo>
                      <a:pt x="101185" y="2"/>
                      <a:pt x="127115" y="16533"/>
                      <a:pt x="128997" y="44894"/>
                    </a:cubicBezTo>
                    <a:lnTo>
                      <a:pt x="92105" y="44894"/>
                    </a:lnTo>
                    <a:cubicBezTo>
                      <a:pt x="91042" y="33793"/>
                      <a:pt x="80326" y="27067"/>
                      <a:pt x="64785" y="27067"/>
                    </a:cubicBezTo>
                    <a:cubicBezTo>
                      <a:pt x="49734" y="27067"/>
                      <a:pt x="39918" y="32496"/>
                      <a:pt x="39918" y="41410"/>
                    </a:cubicBezTo>
                    <a:cubicBezTo>
                      <a:pt x="39918" y="51944"/>
                      <a:pt x="51942" y="53078"/>
                      <a:pt x="72147" y="55509"/>
                    </a:cubicBezTo>
                    <a:cubicBezTo>
                      <a:pt x="104375" y="58750"/>
                      <a:pt x="131123" y="66043"/>
                      <a:pt x="131123" y="97483"/>
                    </a:cubicBezTo>
                    <a:cubicBezTo>
                      <a:pt x="131123" y="125115"/>
                      <a:pt x="104866" y="142699"/>
                      <a:pt x="67239" y="142699"/>
                    </a:cubicBezTo>
                    <a:cubicBezTo>
                      <a:pt x="28139" y="142699"/>
                      <a:pt x="1636" y="124548"/>
                      <a:pt x="0" y="94809"/>
                    </a:cubicBezTo>
                    <a:lnTo>
                      <a:pt x="36728" y="94809"/>
                    </a:lnTo>
                    <a:close/>
                  </a:path>
                </a:pathLst>
              </a:custGeom>
              <a:solidFill>
                <a:srgbClr val="FFFFFF"/>
              </a:solidFill>
              <a:ln w="8157"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2939910721"/>
      </p:ext>
    </p:extLst>
  </p:cSld>
  <p:clrMapOvr>
    <a:masterClrMapping/>
  </p:clrMapOvr>
  <p:extLst>
    <p:ext uri="{DCECCB84-F9BA-43D5-87BE-67443E8EF086}">
      <p15:sldGuideLst xmlns:p15="http://schemas.microsoft.com/office/powerpoint/2012/main">
        <p15:guide id="1" orient="horz" pos="3990"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Title slide: v4">
    <p:bg>
      <p:bgRef idx="1001">
        <a:schemeClr val="bg1"/>
      </p:bgRef>
    </p:bg>
    <p:spTree>
      <p:nvGrpSpPr>
        <p:cNvPr id="1" name=""/>
        <p:cNvGrpSpPr/>
        <p:nvPr/>
      </p:nvGrpSpPr>
      <p:grpSpPr>
        <a:xfrm>
          <a:off x="0" y="0"/>
          <a:ext cx="0" cy="0"/>
          <a:chOff x="0" y="0"/>
          <a:chExt cx="0" cy="0"/>
        </a:xfrm>
      </p:grpSpPr>
      <p:sp>
        <p:nvSpPr>
          <p:cNvPr id="2" name="Graphic 2">
            <a:extLst>
              <a:ext uri="{FF2B5EF4-FFF2-40B4-BE49-F238E27FC236}">
                <a16:creationId xmlns:a16="http://schemas.microsoft.com/office/drawing/2014/main" id="{2184161E-BC82-5A4C-B17D-4AE24122C76E}"/>
              </a:ext>
            </a:extLst>
          </p:cNvPr>
          <p:cNvSpPr/>
          <p:nvPr/>
        </p:nvSpPr>
        <p:spPr>
          <a:xfrm>
            <a:off x="0" y="0"/>
            <a:ext cx="8870696" cy="6858000"/>
          </a:xfrm>
          <a:custGeom>
            <a:avLst/>
            <a:gdLst>
              <a:gd name="connsiteX0" fmla="*/ 0 w 8870696"/>
              <a:gd name="connsiteY0" fmla="*/ 6858000 h 6858000"/>
              <a:gd name="connsiteX1" fmla="*/ 8870696 w 8870696"/>
              <a:gd name="connsiteY1" fmla="*/ 6858000 h 6858000"/>
              <a:gd name="connsiteX2" fmla="*/ 8870696 w 8870696"/>
              <a:gd name="connsiteY2" fmla="*/ 3429000 h 6858000"/>
              <a:gd name="connsiteX3" fmla="*/ 5441696 w 8870696"/>
              <a:gd name="connsiteY3" fmla="*/ 0 h 6858000"/>
              <a:gd name="connsiteX4" fmla="*/ 0 w 8870696"/>
              <a:gd name="connsiteY4" fmla="*/ 0 h 6858000"/>
              <a:gd name="connsiteX5" fmla="*/ 0 w 8870696"/>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870696" h="6858000">
                <a:moveTo>
                  <a:pt x="0" y="6858000"/>
                </a:moveTo>
                <a:lnTo>
                  <a:pt x="8870696" y="6858000"/>
                </a:lnTo>
                <a:lnTo>
                  <a:pt x="8870696" y="3429000"/>
                </a:lnTo>
                <a:cubicBezTo>
                  <a:pt x="8870696" y="1535303"/>
                  <a:pt x="7335520" y="0"/>
                  <a:pt x="5441696" y="0"/>
                </a:cubicBezTo>
                <a:lnTo>
                  <a:pt x="0" y="0"/>
                </a:lnTo>
                <a:lnTo>
                  <a:pt x="0" y="6858000"/>
                </a:lnTo>
                <a:close/>
              </a:path>
            </a:pathLst>
          </a:custGeom>
          <a:solidFill>
            <a:srgbClr val="9881EB"/>
          </a:solidFill>
          <a:ln w="12700" cap="flat">
            <a:solidFill>
              <a:srgbClr val="9881EB"/>
            </a:solidFill>
            <a:prstDash val="solid"/>
            <a:miter/>
          </a:ln>
        </p:spPr>
        <p:txBody>
          <a:bodyPr rtlCol="0" anchor="ctr"/>
          <a:lstStyle/>
          <a:p>
            <a:endParaRPr lang="en-US"/>
          </a:p>
        </p:txBody>
      </p:sp>
      <p:sp>
        <p:nvSpPr>
          <p:cNvPr id="4" name="Graphic 2">
            <a:extLst>
              <a:ext uri="{FF2B5EF4-FFF2-40B4-BE49-F238E27FC236}">
                <a16:creationId xmlns:a16="http://schemas.microsoft.com/office/drawing/2014/main" id="{2184161E-BC82-5A4C-B17D-4AE24122C76E}"/>
              </a:ext>
            </a:extLst>
          </p:cNvPr>
          <p:cNvSpPr/>
          <p:nvPr/>
        </p:nvSpPr>
        <p:spPr>
          <a:xfrm>
            <a:off x="0" y="0"/>
            <a:ext cx="6991096" cy="6858000"/>
          </a:xfrm>
          <a:custGeom>
            <a:avLst/>
            <a:gdLst>
              <a:gd name="connsiteX0" fmla="*/ 0 w 6991096"/>
              <a:gd name="connsiteY0" fmla="*/ 6858000 h 6858000"/>
              <a:gd name="connsiteX1" fmla="*/ 6991096 w 6991096"/>
              <a:gd name="connsiteY1" fmla="*/ 6858000 h 6858000"/>
              <a:gd name="connsiteX2" fmla="*/ 6991096 w 6991096"/>
              <a:gd name="connsiteY2" fmla="*/ 3429000 h 6858000"/>
              <a:gd name="connsiteX3" fmla="*/ 3562096 w 6991096"/>
              <a:gd name="connsiteY3" fmla="*/ 0 h 6858000"/>
              <a:gd name="connsiteX4" fmla="*/ 0 w 6991096"/>
              <a:gd name="connsiteY4" fmla="*/ 0 h 6858000"/>
              <a:gd name="connsiteX5" fmla="*/ 0 w 6991096"/>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1096" h="6858000">
                <a:moveTo>
                  <a:pt x="0" y="6858000"/>
                </a:moveTo>
                <a:lnTo>
                  <a:pt x="6991096" y="6858000"/>
                </a:lnTo>
                <a:lnTo>
                  <a:pt x="6991096" y="3429000"/>
                </a:lnTo>
                <a:cubicBezTo>
                  <a:pt x="6991096" y="1535303"/>
                  <a:pt x="5455920" y="0"/>
                  <a:pt x="3562096" y="0"/>
                </a:cubicBezTo>
                <a:lnTo>
                  <a:pt x="0" y="0"/>
                </a:lnTo>
                <a:lnTo>
                  <a:pt x="0" y="6858000"/>
                </a:lnTo>
                <a:close/>
              </a:path>
            </a:pathLst>
          </a:custGeom>
          <a:solidFill>
            <a:srgbClr val="BDBBFC"/>
          </a:solidFill>
          <a:ln w="12700" cap="flat">
            <a:solidFill>
              <a:srgbClr val="BDBBFC"/>
            </a:solidFill>
            <a:prstDash val="solid"/>
            <a:miter/>
          </a:ln>
        </p:spPr>
        <p:txBody>
          <a:bodyPr rtlCol="0" anchor="ctr"/>
          <a:lstStyle/>
          <a:p>
            <a:endParaRPr lang="en-US"/>
          </a:p>
        </p:txBody>
      </p:sp>
      <p:sp>
        <p:nvSpPr>
          <p:cNvPr id="34" name="Text Placeholder 31">
            <a:extLst>
              <a:ext uri="{FF2B5EF4-FFF2-40B4-BE49-F238E27FC236}">
                <a16:creationId xmlns:a16="http://schemas.microsoft.com/office/drawing/2014/main" id="{46B1B5A4-BFC4-9D45-A757-AD115BD85B75}"/>
              </a:ext>
            </a:extLst>
          </p:cNvPr>
          <p:cNvSpPr>
            <a:spLocks noGrp="1"/>
          </p:cNvSpPr>
          <p:nvPr>
            <p:ph type="body" sz="quarter" idx="11" hasCustomPrompt="1"/>
          </p:nvPr>
        </p:nvSpPr>
        <p:spPr>
          <a:xfrm>
            <a:off x="479426" y="385006"/>
            <a:ext cx="4593600" cy="4219651"/>
          </a:xfrm>
        </p:spPr>
        <p:txBody>
          <a:bodyPr/>
          <a:lstStyle>
            <a:lvl1pPr>
              <a:lnSpc>
                <a:spcPct val="90000"/>
              </a:lnSpc>
              <a:spcBef>
                <a:spcPts val="0"/>
              </a:spcBef>
              <a:defRPr sz="5400" b="0">
                <a:solidFill>
                  <a:schemeClr val="tx1"/>
                </a:solidFill>
              </a:defRPr>
            </a:lvl1pPr>
            <a:lvl2pPr marL="0" indent="0">
              <a:lnSpc>
                <a:spcPct val="100000"/>
              </a:lnSpc>
              <a:spcBef>
                <a:spcPts val="1000"/>
              </a:spcBef>
              <a:buNone/>
              <a:defRPr sz="2250" b="0">
                <a:solidFill>
                  <a:schemeClr val="tx1"/>
                </a:solidFill>
              </a:defRPr>
            </a:lvl2pPr>
            <a:lvl3pPr marL="0" indent="0">
              <a:lnSpc>
                <a:spcPct val="90000"/>
              </a:lnSpc>
              <a:spcBef>
                <a:spcPts val="0"/>
              </a:spcBef>
              <a:buNone/>
              <a:defRPr sz="2250" b="0">
                <a:solidFill>
                  <a:schemeClr val="tx1"/>
                </a:solidFill>
              </a:defRPr>
            </a:lvl3pPr>
            <a:lvl4pPr marL="0" indent="0">
              <a:lnSpc>
                <a:spcPct val="90000"/>
              </a:lnSpc>
              <a:buNone/>
              <a:defRPr sz="2250" b="0">
                <a:solidFill>
                  <a:schemeClr val="tx1"/>
                </a:solidFill>
              </a:defRPr>
            </a:lvl4pPr>
            <a:lvl5pPr marL="0" indent="0">
              <a:lnSpc>
                <a:spcPct val="90000"/>
              </a:lnSpc>
              <a:buNone/>
              <a:defRPr sz="2250" b="0">
                <a:solidFill>
                  <a:schemeClr val="tx1"/>
                </a:solidFill>
              </a:defRPr>
            </a:lvl5pPr>
          </a:lstStyle>
          <a:p>
            <a:pPr lvl="0"/>
            <a:r>
              <a:rPr lang="en-GB" dirty="0"/>
              <a:t>[Title slide: v4]</a:t>
            </a:r>
          </a:p>
          <a:p>
            <a:pPr lvl="1"/>
            <a:r>
              <a:rPr lang="en-GB" dirty="0"/>
              <a:t>Second level &lt;Subheading&gt;</a:t>
            </a:r>
          </a:p>
        </p:txBody>
      </p:sp>
      <p:sp>
        <p:nvSpPr>
          <p:cNvPr id="38" name="Text Placeholder 31">
            <a:extLst>
              <a:ext uri="{FF2B5EF4-FFF2-40B4-BE49-F238E27FC236}">
                <a16:creationId xmlns:a16="http://schemas.microsoft.com/office/drawing/2014/main" id="{3B5897DA-933D-1E4A-9CBD-D2460E2F9E6B}"/>
              </a:ext>
            </a:extLst>
          </p:cNvPr>
          <p:cNvSpPr>
            <a:spLocks noGrp="1"/>
          </p:cNvSpPr>
          <p:nvPr>
            <p:ph type="body" sz="quarter" idx="12" hasCustomPrompt="1"/>
          </p:nvPr>
        </p:nvSpPr>
        <p:spPr>
          <a:xfrm>
            <a:off x="2374901" y="5168863"/>
            <a:ext cx="2698750" cy="1202531"/>
          </a:xfrm>
        </p:spPr>
        <p:txBody>
          <a:bodyPr anchor="b" anchorCtr="0"/>
          <a:lstStyle>
            <a:lvl1pPr>
              <a:lnSpc>
                <a:spcPct val="110000"/>
              </a:lnSpc>
              <a:spcBef>
                <a:spcPts val="0"/>
              </a:spcBef>
              <a:defRPr sz="1350" b="0">
                <a:solidFill>
                  <a:schemeClr val="tx1"/>
                </a:solidFill>
              </a:defRPr>
            </a:lvl1pPr>
            <a:lvl2pPr marL="0" indent="0">
              <a:lnSpc>
                <a:spcPct val="110000"/>
              </a:lnSpc>
              <a:spcBef>
                <a:spcPts val="0"/>
              </a:spcBef>
              <a:buNone/>
              <a:defRPr sz="1350" b="0">
                <a:solidFill>
                  <a:schemeClr val="tx1"/>
                </a:solidFill>
              </a:defRPr>
            </a:lvl2pPr>
            <a:lvl3pPr marL="0" indent="0">
              <a:lnSpc>
                <a:spcPct val="110000"/>
              </a:lnSpc>
              <a:spcBef>
                <a:spcPts val="0"/>
              </a:spcBef>
              <a:buNone/>
              <a:defRPr sz="1350" b="0">
                <a:solidFill>
                  <a:schemeClr val="tx1"/>
                </a:solidFill>
              </a:defRPr>
            </a:lvl3pPr>
            <a:lvl4pPr marL="0" indent="0">
              <a:lnSpc>
                <a:spcPct val="110000"/>
              </a:lnSpc>
              <a:buNone/>
              <a:defRPr sz="1350" b="0">
                <a:solidFill>
                  <a:schemeClr val="tx1"/>
                </a:solidFill>
              </a:defRPr>
            </a:lvl4pPr>
            <a:lvl5pPr marL="0" indent="0">
              <a:lnSpc>
                <a:spcPct val="110000"/>
              </a:lnSpc>
              <a:buNone/>
              <a:defRPr sz="1350" b="0">
                <a:solidFill>
                  <a:schemeClr val="tx1"/>
                </a:solidFill>
              </a:defRPr>
            </a:lvl5pPr>
          </a:lstStyle>
          <a:p>
            <a:pPr lvl="0"/>
            <a:r>
              <a:rPr lang="en-GB" dirty="0"/>
              <a:t>&lt;Authors Name&gt;</a:t>
            </a:r>
          </a:p>
          <a:p>
            <a:pPr lvl="2"/>
            <a:r>
              <a:rPr lang="en-GB" dirty="0"/>
              <a:t>&lt;Authors Name&gt;</a:t>
            </a:r>
          </a:p>
          <a:p>
            <a:pPr lvl="3"/>
            <a:r>
              <a:rPr lang="en-GB" dirty="0"/>
              <a:t>&lt;Authors Name&gt;</a:t>
            </a:r>
          </a:p>
        </p:txBody>
      </p:sp>
      <p:sp>
        <p:nvSpPr>
          <p:cNvPr id="39" name="Text Placeholder 31">
            <a:extLst>
              <a:ext uri="{FF2B5EF4-FFF2-40B4-BE49-F238E27FC236}">
                <a16:creationId xmlns:a16="http://schemas.microsoft.com/office/drawing/2014/main" id="{63996690-8E43-E64B-AEF9-C97D1FBB494E}"/>
              </a:ext>
            </a:extLst>
          </p:cNvPr>
          <p:cNvSpPr>
            <a:spLocks noGrp="1"/>
          </p:cNvSpPr>
          <p:nvPr>
            <p:ph type="body" sz="quarter" idx="13" hasCustomPrompt="1"/>
          </p:nvPr>
        </p:nvSpPr>
        <p:spPr>
          <a:xfrm>
            <a:off x="479425" y="5168863"/>
            <a:ext cx="1746250" cy="1202531"/>
          </a:xfrm>
        </p:spPr>
        <p:txBody>
          <a:bodyPr anchor="b" anchorCtr="0"/>
          <a:lstStyle>
            <a:lvl1pPr>
              <a:lnSpc>
                <a:spcPct val="110000"/>
              </a:lnSpc>
              <a:spcBef>
                <a:spcPts val="0"/>
              </a:spcBef>
              <a:defRPr sz="1350" b="0">
                <a:solidFill>
                  <a:schemeClr val="tx1"/>
                </a:solidFill>
              </a:defRPr>
            </a:lvl1pPr>
            <a:lvl2pPr marL="0" indent="0">
              <a:lnSpc>
                <a:spcPct val="110000"/>
              </a:lnSpc>
              <a:spcBef>
                <a:spcPts val="0"/>
              </a:spcBef>
              <a:buNone/>
              <a:defRPr sz="1350" b="0">
                <a:solidFill>
                  <a:schemeClr val="bg1"/>
                </a:solidFill>
              </a:defRPr>
            </a:lvl2pPr>
            <a:lvl3pPr marL="0" indent="0">
              <a:lnSpc>
                <a:spcPct val="110000"/>
              </a:lnSpc>
              <a:spcBef>
                <a:spcPts val="0"/>
              </a:spcBef>
              <a:buNone/>
              <a:defRPr sz="1350" b="0">
                <a:solidFill>
                  <a:schemeClr val="bg1"/>
                </a:solidFill>
              </a:defRPr>
            </a:lvl3pPr>
            <a:lvl4pPr marL="0" indent="0">
              <a:lnSpc>
                <a:spcPct val="110000"/>
              </a:lnSpc>
              <a:buNone/>
              <a:defRPr sz="1350" b="0">
                <a:solidFill>
                  <a:schemeClr val="bg1"/>
                </a:solidFill>
              </a:defRPr>
            </a:lvl4pPr>
            <a:lvl5pPr marL="0" indent="0">
              <a:lnSpc>
                <a:spcPct val="110000"/>
              </a:lnSpc>
              <a:buNone/>
              <a:defRPr sz="1350" b="0">
                <a:solidFill>
                  <a:schemeClr val="bg1"/>
                </a:solidFill>
              </a:defRPr>
            </a:lvl5pPr>
          </a:lstStyle>
          <a:p>
            <a:pPr lvl="0"/>
            <a:r>
              <a:rPr lang="en-GB" dirty="0"/>
              <a:t>&lt;D Month YYYY&gt;</a:t>
            </a:r>
          </a:p>
        </p:txBody>
      </p:sp>
      <p:sp>
        <p:nvSpPr>
          <p:cNvPr id="42" name="Picture Placeholder 41">
            <a:extLst>
              <a:ext uri="{FF2B5EF4-FFF2-40B4-BE49-F238E27FC236}">
                <a16:creationId xmlns:a16="http://schemas.microsoft.com/office/drawing/2014/main" id="{E6A1059C-5835-4E4A-A22C-A0336487E1AE}"/>
              </a:ext>
            </a:extLst>
          </p:cNvPr>
          <p:cNvSpPr>
            <a:spLocks noGrp="1"/>
          </p:cNvSpPr>
          <p:nvPr>
            <p:ph type="pic" sz="quarter" idx="14" hasCustomPrompt="1"/>
          </p:nvPr>
        </p:nvSpPr>
        <p:spPr>
          <a:xfrm>
            <a:off x="10526130" y="5470125"/>
            <a:ext cx="1188000" cy="864000"/>
          </a:xfrm>
        </p:spPr>
        <p:txBody>
          <a:bodyPr bIns="540000" anchor="ctr" anchorCtr="1"/>
          <a:lstStyle>
            <a:lvl1pPr>
              <a:defRPr sz="1000" b="0">
                <a:solidFill>
                  <a:schemeClr val="tx1"/>
                </a:solidFill>
              </a:defRPr>
            </a:lvl1pPr>
          </a:lstStyle>
          <a:p>
            <a:r>
              <a:rPr lang="en-GB" dirty="0"/>
              <a:t>Click icon to add partner logo</a:t>
            </a:r>
          </a:p>
        </p:txBody>
      </p:sp>
      <p:sp>
        <p:nvSpPr>
          <p:cNvPr id="43" name="Picture Placeholder 41">
            <a:extLst>
              <a:ext uri="{FF2B5EF4-FFF2-40B4-BE49-F238E27FC236}">
                <a16:creationId xmlns:a16="http://schemas.microsoft.com/office/drawing/2014/main" id="{F8CFE5D0-8511-5841-A0F1-850AE75B9E9B}"/>
              </a:ext>
            </a:extLst>
          </p:cNvPr>
          <p:cNvSpPr>
            <a:spLocks noGrp="1"/>
          </p:cNvSpPr>
          <p:nvPr>
            <p:ph type="pic" sz="quarter" idx="15" hasCustomPrompt="1"/>
          </p:nvPr>
        </p:nvSpPr>
        <p:spPr>
          <a:xfrm>
            <a:off x="9139785" y="5470125"/>
            <a:ext cx="1188000" cy="864000"/>
          </a:xfrm>
        </p:spPr>
        <p:txBody>
          <a:bodyPr bIns="540000" anchor="ctr" anchorCtr="1"/>
          <a:lstStyle>
            <a:lvl1pPr>
              <a:defRPr sz="1000" b="0">
                <a:solidFill>
                  <a:schemeClr val="tx1"/>
                </a:solidFill>
              </a:defRPr>
            </a:lvl1pPr>
          </a:lstStyle>
          <a:p>
            <a:r>
              <a:rPr lang="en-GB" dirty="0"/>
              <a:t>Click icon to add partner logo</a:t>
            </a:r>
          </a:p>
        </p:txBody>
      </p:sp>
      <p:grpSp>
        <p:nvGrpSpPr>
          <p:cNvPr id="10" name="Graphic 5">
            <a:extLst>
              <a:ext uri="{FF2B5EF4-FFF2-40B4-BE49-F238E27FC236}">
                <a16:creationId xmlns:a16="http://schemas.microsoft.com/office/drawing/2014/main" id="{4FFE174F-0AB9-E64A-8711-E108B06D223D}"/>
              </a:ext>
            </a:extLst>
          </p:cNvPr>
          <p:cNvGrpSpPr/>
          <p:nvPr userDrawn="1"/>
        </p:nvGrpSpPr>
        <p:grpSpPr>
          <a:xfrm>
            <a:off x="9130695" y="465389"/>
            <a:ext cx="2581445" cy="403565"/>
            <a:chOff x="9130695" y="465389"/>
            <a:chExt cx="2581445" cy="403565"/>
          </a:xfrm>
        </p:grpSpPr>
        <p:grpSp>
          <p:nvGrpSpPr>
            <p:cNvPr id="11" name="Graphic 5">
              <a:extLst>
                <a:ext uri="{FF2B5EF4-FFF2-40B4-BE49-F238E27FC236}">
                  <a16:creationId xmlns:a16="http://schemas.microsoft.com/office/drawing/2014/main" id="{73972ACC-7286-E24D-80CD-4E5755C6205C}"/>
                </a:ext>
              </a:extLst>
            </p:cNvPr>
            <p:cNvGrpSpPr/>
            <p:nvPr/>
          </p:nvGrpSpPr>
          <p:grpSpPr>
            <a:xfrm>
              <a:off x="9130695" y="465389"/>
              <a:ext cx="501718" cy="403565"/>
              <a:chOff x="9130695" y="465389"/>
              <a:chExt cx="501718" cy="403565"/>
            </a:xfrm>
          </p:grpSpPr>
          <p:sp>
            <p:nvSpPr>
              <p:cNvPr id="26" name="Freeform 25">
                <a:extLst>
                  <a:ext uri="{FF2B5EF4-FFF2-40B4-BE49-F238E27FC236}">
                    <a16:creationId xmlns:a16="http://schemas.microsoft.com/office/drawing/2014/main" id="{D53151F2-8D53-4148-8896-F1115A48E7DD}"/>
                  </a:ext>
                </a:extLst>
              </p:cNvPr>
              <p:cNvSpPr/>
              <p:nvPr/>
            </p:nvSpPr>
            <p:spPr>
              <a:xfrm>
                <a:off x="9382984" y="465389"/>
                <a:ext cx="249430" cy="403403"/>
              </a:xfrm>
              <a:custGeom>
                <a:avLst/>
                <a:gdLst>
                  <a:gd name="connsiteX0" fmla="*/ 158038 w 249430"/>
                  <a:gd name="connsiteY0" fmla="*/ 201702 h 403403"/>
                  <a:gd name="connsiteX1" fmla="*/ 0 w 249430"/>
                  <a:gd name="connsiteY1" fmla="*/ 5097 h 403403"/>
                  <a:gd name="connsiteX2" fmla="*/ 45737 w 249430"/>
                  <a:gd name="connsiteY2" fmla="*/ 0 h 403403"/>
                  <a:gd name="connsiteX3" fmla="*/ 249430 w 249430"/>
                  <a:gd name="connsiteY3" fmla="*/ 201783 h 403403"/>
                  <a:gd name="connsiteX4" fmla="*/ 45737 w 249430"/>
                  <a:gd name="connsiteY4" fmla="*/ 403403 h 403403"/>
                  <a:gd name="connsiteX5" fmla="*/ 0 w 249430"/>
                  <a:gd name="connsiteY5" fmla="*/ 398306 h 403403"/>
                  <a:gd name="connsiteX6" fmla="*/ 158038 w 249430"/>
                  <a:gd name="connsiteY6" fmla="*/ 201702 h 4034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430" h="403403">
                    <a:moveTo>
                      <a:pt x="158038" y="201702"/>
                    </a:moveTo>
                    <a:cubicBezTo>
                      <a:pt x="158038" y="105988"/>
                      <a:pt x="90412" y="25648"/>
                      <a:pt x="0" y="5097"/>
                    </a:cubicBezTo>
                    <a:cubicBezTo>
                      <a:pt x="14701" y="1780"/>
                      <a:pt x="29974" y="0"/>
                      <a:pt x="45737" y="0"/>
                    </a:cubicBezTo>
                    <a:cubicBezTo>
                      <a:pt x="158201" y="0"/>
                      <a:pt x="249430" y="90292"/>
                      <a:pt x="249430" y="201783"/>
                    </a:cubicBezTo>
                    <a:cubicBezTo>
                      <a:pt x="249430" y="313273"/>
                      <a:pt x="158201" y="403403"/>
                      <a:pt x="45737" y="403403"/>
                    </a:cubicBezTo>
                    <a:cubicBezTo>
                      <a:pt x="29974" y="403403"/>
                      <a:pt x="14701" y="401623"/>
                      <a:pt x="0" y="398306"/>
                    </a:cubicBezTo>
                    <a:cubicBezTo>
                      <a:pt x="90412" y="377756"/>
                      <a:pt x="158038" y="297334"/>
                      <a:pt x="158038" y="201702"/>
                    </a:cubicBezTo>
                  </a:path>
                </a:pathLst>
              </a:custGeom>
              <a:solidFill>
                <a:srgbClr val="121A3D"/>
              </a:solidFill>
              <a:ln w="8157"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31C2E592-6AC1-0448-B8BD-4DC8CA907488}"/>
                  </a:ext>
                </a:extLst>
              </p:cNvPr>
              <p:cNvSpPr/>
              <p:nvPr/>
            </p:nvSpPr>
            <p:spPr>
              <a:xfrm>
                <a:off x="9130695" y="465389"/>
                <a:ext cx="249430" cy="403565"/>
              </a:xfrm>
              <a:custGeom>
                <a:avLst/>
                <a:gdLst>
                  <a:gd name="connsiteX0" fmla="*/ 91392 w 249430"/>
                  <a:gd name="connsiteY0" fmla="*/ 201702 h 403565"/>
                  <a:gd name="connsiteX1" fmla="*/ 249430 w 249430"/>
                  <a:gd name="connsiteY1" fmla="*/ 5097 h 403565"/>
                  <a:gd name="connsiteX2" fmla="*/ 203693 w 249430"/>
                  <a:gd name="connsiteY2" fmla="*/ 0 h 403565"/>
                  <a:gd name="connsiteX3" fmla="*/ 0 w 249430"/>
                  <a:gd name="connsiteY3" fmla="*/ 201783 h 403565"/>
                  <a:gd name="connsiteX4" fmla="*/ 203693 w 249430"/>
                  <a:gd name="connsiteY4" fmla="*/ 403565 h 403565"/>
                  <a:gd name="connsiteX5" fmla="*/ 249430 w 249430"/>
                  <a:gd name="connsiteY5" fmla="*/ 398468 h 403565"/>
                  <a:gd name="connsiteX6" fmla="*/ 91392 w 249430"/>
                  <a:gd name="connsiteY6" fmla="*/ 201702 h 403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430" h="403565">
                    <a:moveTo>
                      <a:pt x="91392" y="201702"/>
                    </a:moveTo>
                    <a:cubicBezTo>
                      <a:pt x="91392" y="105988"/>
                      <a:pt x="159018" y="25648"/>
                      <a:pt x="249430" y="5097"/>
                    </a:cubicBezTo>
                    <a:cubicBezTo>
                      <a:pt x="234729" y="1780"/>
                      <a:pt x="219456" y="0"/>
                      <a:pt x="203693" y="0"/>
                    </a:cubicBezTo>
                    <a:cubicBezTo>
                      <a:pt x="91229" y="0"/>
                      <a:pt x="0" y="90292"/>
                      <a:pt x="0" y="201783"/>
                    </a:cubicBezTo>
                    <a:cubicBezTo>
                      <a:pt x="0" y="313273"/>
                      <a:pt x="91147" y="403565"/>
                      <a:pt x="203693" y="403565"/>
                    </a:cubicBezTo>
                    <a:cubicBezTo>
                      <a:pt x="219456" y="403565"/>
                      <a:pt x="234729" y="401785"/>
                      <a:pt x="249430" y="398468"/>
                    </a:cubicBezTo>
                    <a:cubicBezTo>
                      <a:pt x="159018" y="377756"/>
                      <a:pt x="91392" y="297334"/>
                      <a:pt x="91392" y="201702"/>
                    </a:cubicBezTo>
                  </a:path>
                </a:pathLst>
              </a:custGeom>
              <a:solidFill>
                <a:srgbClr val="2C88DD"/>
              </a:solidFill>
              <a:ln w="8157" cap="flat">
                <a:noFill/>
                <a:prstDash val="solid"/>
                <a:miter/>
              </a:ln>
            </p:spPr>
            <p:txBody>
              <a:bodyPr rtlCol="0" anchor="ctr"/>
              <a:lstStyle/>
              <a:p>
                <a:endParaRPr lang="en-US"/>
              </a:p>
            </p:txBody>
          </p:sp>
        </p:grpSp>
        <p:grpSp>
          <p:nvGrpSpPr>
            <p:cNvPr id="12" name="Graphic 5">
              <a:extLst>
                <a:ext uri="{FF2B5EF4-FFF2-40B4-BE49-F238E27FC236}">
                  <a16:creationId xmlns:a16="http://schemas.microsoft.com/office/drawing/2014/main" id="{299788BC-A221-7C42-8935-4350BBB7788D}"/>
                </a:ext>
              </a:extLst>
            </p:cNvPr>
            <p:cNvGrpSpPr/>
            <p:nvPr/>
          </p:nvGrpSpPr>
          <p:grpSpPr>
            <a:xfrm>
              <a:off x="9780978" y="570650"/>
              <a:ext cx="528182" cy="192478"/>
              <a:chOff x="9780978" y="570650"/>
              <a:chExt cx="528182" cy="192478"/>
            </a:xfrm>
            <a:solidFill>
              <a:srgbClr val="121A3D"/>
            </a:solidFill>
          </p:grpSpPr>
          <p:sp>
            <p:nvSpPr>
              <p:cNvPr id="23" name="Freeform 22">
                <a:extLst>
                  <a:ext uri="{FF2B5EF4-FFF2-40B4-BE49-F238E27FC236}">
                    <a16:creationId xmlns:a16="http://schemas.microsoft.com/office/drawing/2014/main" id="{D05E8F40-C467-B248-A0E9-28EEE3EA5989}"/>
                  </a:ext>
                </a:extLst>
              </p:cNvPr>
              <p:cNvSpPr/>
              <p:nvPr/>
            </p:nvSpPr>
            <p:spPr>
              <a:xfrm>
                <a:off x="9780978" y="572268"/>
                <a:ext cx="158446" cy="189161"/>
              </a:xfrm>
              <a:custGeom>
                <a:avLst/>
                <a:gdLst>
                  <a:gd name="connsiteX0" fmla="*/ 0 w 158446"/>
                  <a:gd name="connsiteY0" fmla="*/ 189161 h 189161"/>
                  <a:gd name="connsiteX1" fmla="*/ 0 w 158446"/>
                  <a:gd name="connsiteY1" fmla="*/ 0 h 189161"/>
                  <a:gd name="connsiteX2" fmla="*/ 37080 w 158446"/>
                  <a:gd name="connsiteY2" fmla="*/ 0 h 189161"/>
                  <a:gd name="connsiteX3" fmla="*/ 118100 w 158446"/>
                  <a:gd name="connsiteY3" fmla="*/ 119176 h 189161"/>
                  <a:gd name="connsiteX4" fmla="*/ 118100 w 158446"/>
                  <a:gd name="connsiteY4" fmla="*/ 0 h 189161"/>
                  <a:gd name="connsiteX5" fmla="*/ 158446 w 158446"/>
                  <a:gd name="connsiteY5" fmla="*/ 0 h 189161"/>
                  <a:gd name="connsiteX6" fmla="*/ 158446 w 158446"/>
                  <a:gd name="connsiteY6" fmla="*/ 189161 h 189161"/>
                  <a:gd name="connsiteX7" fmla="*/ 121040 w 158446"/>
                  <a:gd name="connsiteY7" fmla="*/ 189161 h 189161"/>
                  <a:gd name="connsiteX8" fmla="*/ 40020 w 158446"/>
                  <a:gd name="connsiteY8" fmla="*/ 69985 h 189161"/>
                  <a:gd name="connsiteX9" fmla="*/ 40020 w 158446"/>
                  <a:gd name="connsiteY9" fmla="*/ 189161 h 189161"/>
                  <a:gd name="connsiteX10" fmla="*/ 0 w 158446"/>
                  <a:gd name="connsiteY10" fmla="*/ 189161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446" h="189161">
                    <a:moveTo>
                      <a:pt x="0" y="189161"/>
                    </a:moveTo>
                    <a:lnTo>
                      <a:pt x="0" y="0"/>
                    </a:lnTo>
                    <a:lnTo>
                      <a:pt x="37080" y="0"/>
                    </a:lnTo>
                    <a:lnTo>
                      <a:pt x="118100" y="119176"/>
                    </a:lnTo>
                    <a:lnTo>
                      <a:pt x="118100" y="0"/>
                    </a:lnTo>
                    <a:lnTo>
                      <a:pt x="158446" y="0"/>
                    </a:lnTo>
                    <a:lnTo>
                      <a:pt x="158446" y="189161"/>
                    </a:lnTo>
                    <a:lnTo>
                      <a:pt x="121040" y="189161"/>
                    </a:lnTo>
                    <a:lnTo>
                      <a:pt x="40020" y="69985"/>
                    </a:lnTo>
                    <a:lnTo>
                      <a:pt x="40020" y="189161"/>
                    </a:lnTo>
                    <a:lnTo>
                      <a:pt x="0" y="189161"/>
                    </a:lnTo>
                    <a:close/>
                  </a:path>
                </a:pathLst>
              </a:custGeom>
              <a:solidFill>
                <a:srgbClr val="121A3D"/>
              </a:solidFill>
              <a:ln w="8157"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913A3446-8A42-424C-9A45-512A619CD94C}"/>
                  </a:ext>
                </a:extLst>
              </p:cNvPr>
              <p:cNvSpPr/>
              <p:nvPr/>
            </p:nvSpPr>
            <p:spPr>
              <a:xfrm>
                <a:off x="9973073" y="572268"/>
                <a:ext cx="157711" cy="189161"/>
              </a:xfrm>
              <a:custGeom>
                <a:avLst/>
                <a:gdLst>
                  <a:gd name="connsiteX0" fmla="*/ 0 w 157711"/>
                  <a:gd name="connsiteY0" fmla="*/ 0 h 189161"/>
                  <a:gd name="connsiteX1" fmla="*/ 40918 w 157711"/>
                  <a:gd name="connsiteY1" fmla="*/ 0 h 189161"/>
                  <a:gd name="connsiteX2" fmla="*/ 40918 w 157711"/>
                  <a:gd name="connsiteY2" fmla="*/ 75972 h 189161"/>
                  <a:gd name="connsiteX3" fmla="*/ 116793 w 157711"/>
                  <a:gd name="connsiteY3" fmla="*/ 75972 h 189161"/>
                  <a:gd name="connsiteX4" fmla="*/ 116793 w 157711"/>
                  <a:gd name="connsiteY4" fmla="*/ 0 h 189161"/>
                  <a:gd name="connsiteX5" fmla="*/ 157711 w 157711"/>
                  <a:gd name="connsiteY5" fmla="*/ 0 h 189161"/>
                  <a:gd name="connsiteX6" fmla="*/ 157711 w 157711"/>
                  <a:gd name="connsiteY6" fmla="*/ 189161 h 189161"/>
                  <a:gd name="connsiteX7" fmla="*/ 116793 w 157711"/>
                  <a:gd name="connsiteY7" fmla="*/ 189161 h 189161"/>
                  <a:gd name="connsiteX8" fmla="*/ 116793 w 157711"/>
                  <a:gd name="connsiteY8" fmla="*/ 111086 h 189161"/>
                  <a:gd name="connsiteX9" fmla="*/ 40918 w 157711"/>
                  <a:gd name="connsiteY9" fmla="*/ 111086 h 189161"/>
                  <a:gd name="connsiteX10" fmla="*/ 40918 w 157711"/>
                  <a:gd name="connsiteY10" fmla="*/ 189161 h 189161"/>
                  <a:gd name="connsiteX11" fmla="*/ 0 w 157711"/>
                  <a:gd name="connsiteY11" fmla="*/ 189161 h 189161"/>
                  <a:gd name="connsiteX12" fmla="*/ 0 w 157711"/>
                  <a:gd name="connsiteY12" fmla="*/ 0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711" h="189161">
                    <a:moveTo>
                      <a:pt x="0" y="0"/>
                    </a:moveTo>
                    <a:lnTo>
                      <a:pt x="40918" y="0"/>
                    </a:lnTo>
                    <a:lnTo>
                      <a:pt x="40918" y="75972"/>
                    </a:lnTo>
                    <a:lnTo>
                      <a:pt x="116793" y="75972"/>
                    </a:lnTo>
                    <a:lnTo>
                      <a:pt x="116793" y="0"/>
                    </a:lnTo>
                    <a:lnTo>
                      <a:pt x="157711" y="0"/>
                    </a:lnTo>
                    <a:lnTo>
                      <a:pt x="157711" y="189161"/>
                    </a:lnTo>
                    <a:lnTo>
                      <a:pt x="116793" y="189161"/>
                    </a:lnTo>
                    <a:lnTo>
                      <a:pt x="116793" y="111086"/>
                    </a:lnTo>
                    <a:lnTo>
                      <a:pt x="40918" y="111086"/>
                    </a:lnTo>
                    <a:lnTo>
                      <a:pt x="40918"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237FB7D-38F2-4E45-90EC-D35F3C0BD1B4}"/>
                  </a:ext>
                </a:extLst>
              </p:cNvPr>
              <p:cNvSpPr/>
              <p:nvPr/>
            </p:nvSpPr>
            <p:spPr>
              <a:xfrm>
                <a:off x="10155531" y="570650"/>
                <a:ext cx="153628" cy="192478"/>
              </a:xfrm>
              <a:custGeom>
                <a:avLst/>
                <a:gdLst>
                  <a:gd name="connsiteX0" fmla="*/ 40101 w 153628"/>
                  <a:gd name="connsiteY0" fmla="*/ 129209 h 192478"/>
                  <a:gd name="connsiteX1" fmla="*/ 79631 w 153628"/>
                  <a:gd name="connsiteY1" fmla="*/ 160277 h 192478"/>
                  <a:gd name="connsiteX2" fmla="*/ 112382 w 153628"/>
                  <a:gd name="connsiteY2" fmla="*/ 137300 h 192478"/>
                  <a:gd name="connsiteX3" fmla="*/ 64930 w 153628"/>
                  <a:gd name="connsiteY3" fmla="*/ 111895 h 192478"/>
                  <a:gd name="connsiteX4" fmla="*/ 4329 w 153628"/>
                  <a:gd name="connsiteY4" fmla="*/ 57282 h 192478"/>
                  <a:gd name="connsiteX5" fmla="*/ 75548 w 153628"/>
                  <a:gd name="connsiteY5" fmla="*/ 0 h 192478"/>
                  <a:gd name="connsiteX6" fmla="*/ 149789 w 153628"/>
                  <a:gd name="connsiteY6" fmla="*/ 59467 h 192478"/>
                  <a:gd name="connsiteX7" fmla="*/ 109687 w 153628"/>
                  <a:gd name="connsiteY7" fmla="*/ 59467 h 192478"/>
                  <a:gd name="connsiteX8" fmla="*/ 75548 w 153628"/>
                  <a:gd name="connsiteY8" fmla="*/ 32444 h 192478"/>
                  <a:gd name="connsiteX9" fmla="*/ 45574 w 153628"/>
                  <a:gd name="connsiteY9" fmla="*/ 54370 h 192478"/>
                  <a:gd name="connsiteX10" fmla="*/ 92209 w 153628"/>
                  <a:gd name="connsiteY10" fmla="*/ 78965 h 192478"/>
                  <a:gd name="connsiteX11" fmla="*/ 153627 w 153628"/>
                  <a:gd name="connsiteY11" fmla="*/ 132769 h 192478"/>
                  <a:gd name="connsiteX12" fmla="*/ 79141 w 153628"/>
                  <a:gd name="connsiteY12" fmla="*/ 192478 h 192478"/>
                  <a:gd name="connsiteX13" fmla="*/ 0 w 153628"/>
                  <a:gd name="connsiteY13" fmla="*/ 128723 h 192478"/>
                  <a:gd name="connsiteX14" fmla="*/ 40101 w 153628"/>
                  <a:gd name="connsiteY14" fmla="*/ 129209 h 192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628" h="192478">
                    <a:moveTo>
                      <a:pt x="40101" y="129209"/>
                    </a:moveTo>
                    <a:cubicBezTo>
                      <a:pt x="41490" y="147575"/>
                      <a:pt x="56191" y="160277"/>
                      <a:pt x="79631" y="160277"/>
                    </a:cubicBezTo>
                    <a:cubicBezTo>
                      <a:pt x="98416" y="160277"/>
                      <a:pt x="112382" y="152186"/>
                      <a:pt x="112382" y="137300"/>
                    </a:cubicBezTo>
                    <a:cubicBezTo>
                      <a:pt x="112382" y="121361"/>
                      <a:pt x="96864" y="118125"/>
                      <a:pt x="64930" y="111895"/>
                    </a:cubicBezTo>
                    <a:cubicBezTo>
                      <a:pt x="32751" y="105988"/>
                      <a:pt x="4329" y="95713"/>
                      <a:pt x="4329" y="57282"/>
                    </a:cubicBezTo>
                    <a:cubicBezTo>
                      <a:pt x="4329" y="23787"/>
                      <a:pt x="32424" y="0"/>
                      <a:pt x="75548" y="0"/>
                    </a:cubicBezTo>
                    <a:cubicBezTo>
                      <a:pt x="120550" y="0"/>
                      <a:pt x="149217" y="23220"/>
                      <a:pt x="149789" y="59467"/>
                    </a:cubicBezTo>
                    <a:lnTo>
                      <a:pt x="109687" y="59467"/>
                    </a:lnTo>
                    <a:cubicBezTo>
                      <a:pt x="107809" y="43528"/>
                      <a:pt x="95476" y="32444"/>
                      <a:pt x="75548" y="32444"/>
                    </a:cubicBezTo>
                    <a:cubicBezTo>
                      <a:pt x="58070" y="32444"/>
                      <a:pt x="45574" y="39725"/>
                      <a:pt x="45574" y="54370"/>
                    </a:cubicBezTo>
                    <a:cubicBezTo>
                      <a:pt x="45574" y="69742"/>
                      <a:pt x="60602" y="72978"/>
                      <a:pt x="92209" y="78965"/>
                    </a:cubicBezTo>
                    <a:cubicBezTo>
                      <a:pt x="124960" y="84872"/>
                      <a:pt x="153872" y="94661"/>
                      <a:pt x="153627" y="132769"/>
                    </a:cubicBezTo>
                    <a:cubicBezTo>
                      <a:pt x="153382" y="168206"/>
                      <a:pt x="123898" y="192478"/>
                      <a:pt x="79141" y="192478"/>
                    </a:cubicBezTo>
                    <a:cubicBezTo>
                      <a:pt x="30546" y="192478"/>
                      <a:pt x="327" y="167073"/>
                      <a:pt x="0" y="128723"/>
                    </a:cubicBezTo>
                    <a:lnTo>
                      <a:pt x="40101" y="129209"/>
                    </a:lnTo>
                    <a:close/>
                  </a:path>
                </a:pathLst>
              </a:custGeom>
              <a:solidFill>
                <a:srgbClr val="121A3D"/>
              </a:solidFill>
              <a:ln w="8157" cap="flat">
                <a:noFill/>
                <a:prstDash val="solid"/>
                <a:miter/>
              </a:ln>
            </p:spPr>
            <p:txBody>
              <a:bodyPr rtlCol="0" anchor="ctr"/>
              <a:lstStyle/>
              <a:p>
                <a:endParaRPr lang="en-US"/>
              </a:p>
            </p:txBody>
          </p:sp>
        </p:grpSp>
        <p:grpSp>
          <p:nvGrpSpPr>
            <p:cNvPr id="13" name="Graphic 5">
              <a:extLst>
                <a:ext uri="{FF2B5EF4-FFF2-40B4-BE49-F238E27FC236}">
                  <a16:creationId xmlns:a16="http://schemas.microsoft.com/office/drawing/2014/main" id="{BBD33612-4230-9E4D-8B1F-8C9663C24006}"/>
                </a:ext>
              </a:extLst>
            </p:cNvPr>
            <p:cNvGrpSpPr/>
            <p:nvPr/>
          </p:nvGrpSpPr>
          <p:grpSpPr>
            <a:xfrm>
              <a:off x="10389361" y="572268"/>
              <a:ext cx="1322779" cy="243207"/>
              <a:chOff x="10389361" y="572268"/>
              <a:chExt cx="1322779" cy="243207"/>
            </a:xfrm>
            <a:solidFill>
              <a:srgbClr val="121A3D"/>
            </a:solidFill>
          </p:grpSpPr>
          <p:sp>
            <p:nvSpPr>
              <p:cNvPr id="14" name="Freeform 13">
                <a:extLst>
                  <a:ext uri="{FF2B5EF4-FFF2-40B4-BE49-F238E27FC236}">
                    <a16:creationId xmlns:a16="http://schemas.microsoft.com/office/drawing/2014/main" id="{38D46427-97D1-8D46-8BE5-03DDA8A7705C}"/>
                  </a:ext>
                </a:extLst>
              </p:cNvPr>
              <p:cNvSpPr/>
              <p:nvPr/>
            </p:nvSpPr>
            <p:spPr>
              <a:xfrm>
                <a:off x="10389361" y="572268"/>
                <a:ext cx="131167" cy="189161"/>
              </a:xfrm>
              <a:custGeom>
                <a:avLst/>
                <a:gdLst>
                  <a:gd name="connsiteX0" fmla="*/ 0 w 131167"/>
                  <a:gd name="connsiteY0" fmla="*/ 0 h 189161"/>
                  <a:gd name="connsiteX1" fmla="*/ 128227 w 131167"/>
                  <a:gd name="connsiteY1" fmla="*/ 0 h 189161"/>
                  <a:gd name="connsiteX2" fmla="*/ 128227 w 131167"/>
                  <a:gd name="connsiteY2" fmla="*/ 34871 h 189161"/>
                  <a:gd name="connsiteX3" fmla="*/ 40918 w 131167"/>
                  <a:gd name="connsiteY3" fmla="*/ 34871 h 189161"/>
                  <a:gd name="connsiteX4" fmla="*/ 40918 w 131167"/>
                  <a:gd name="connsiteY4" fmla="*/ 77266 h 189161"/>
                  <a:gd name="connsiteX5" fmla="*/ 111811 w 131167"/>
                  <a:gd name="connsiteY5" fmla="*/ 77266 h 189161"/>
                  <a:gd name="connsiteX6" fmla="*/ 111811 w 131167"/>
                  <a:gd name="connsiteY6" fmla="*/ 110519 h 189161"/>
                  <a:gd name="connsiteX7" fmla="*/ 40918 w 131167"/>
                  <a:gd name="connsiteY7" fmla="*/ 110519 h 189161"/>
                  <a:gd name="connsiteX8" fmla="*/ 40918 w 131167"/>
                  <a:gd name="connsiteY8" fmla="*/ 154290 h 189161"/>
                  <a:gd name="connsiteX9" fmla="*/ 131167 w 131167"/>
                  <a:gd name="connsiteY9" fmla="*/ 154290 h 189161"/>
                  <a:gd name="connsiteX10" fmla="*/ 131167 w 131167"/>
                  <a:gd name="connsiteY10" fmla="*/ 189161 h 189161"/>
                  <a:gd name="connsiteX11" fmla="*/ 0 w 131167"/>
                  <a:gd name="connsiteY11" fmla="*/ 189161 h 189161"/>
                  <a:gd name="connsiteX12" fmla="*/ 0 w 131167"/>
                  <a:gd name="connsiteY12" fmla="*/ 0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1167" h="189161">
                    <a:moveTo>
                      <a:pt x="0" y="0"/>
                    </a:moveTo>
                    <a:lnTo>
                      <a:pt x="128227" y="0"/>
                    </a:lnTo>
                    <a:lnTo>
                      <a:pt x="128227" y="34871"/>
                    </a:lnTo>
                    <a:lnTo>
                      <a:pt x="40918" y="34871"/>
                    </a:lnTo>
                    <a:lnTo>
                      <a:pt x="40918" y="77266"/>
                    </a:lnTo>
                    <a:lnTo>
                      <a:pt x="111811" y="77266"/>
                    </a:lnTo>
                    <a:lnTo>
                      <a:pt x="111811" y="110519"/>
                    </a:lnTo>
                    <a:lnTo>
                      <a:pt x="40918" y="110519"/>
                    </a:lnTo>
                    <a:lnTo>
                      <a:pt x="40918" y="154290"/>
                    </a:lnTo>
                    <a:lnTo>
                      <a:pt x="131167" y="154290"/>
                    </a:lnTo>
                    <a:lnTo>
                      <a:pt x="131167"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1E8A541F-67C7-8549-9A5E-6E86C193AE14}"/>
                  </a:ext>
                </a:extLst>
              </p:cNvPr>
              <p:cNvSpPr/>
              <p:nvPr/>
            </p:nvSpPr>
            <p:spPr>
              <a:xfrm>
                <a:off x="10544296" y="620886"/>
                <a:ext cx="219619" cy="140542"/>
              </a:xfrm>
              <a:custGeom>
                <a:avLst/>
                <a:gdLst>
                  <a:gd name="connsiteX0" fmla="*/ 219619 w 219619"/>
                  <a:gd name="connsiteY0" fmla="*/ 60849 h 140542"/>
                  <a:gd name="connsiteX1" fmla="*/ 219619 w 219619"/>
                  <a:gd name="connsiteY1" fmla="*/ 140543 h 140542"/>
                  <a:gd name="connsiteX2" fmla="*/ 181151 w 219619"/>
                  <a:gd name="connsiteY2" fmla="*/ 140543 h 140542"/>
                  <a:gd name="connsiteX3" fmla="*/ 181151 w 219619"/>
                  <a:gd name="connsiteY3" fmla="*/ 63034 h 140542"/>
                  <a:gd name="connsiteX4" fmla="*/ 156894 w 219619"/>
                  <a:gd name="connsiteY4" fmla="*/ 31399 h 140542"/>
                  <a:gd name="connsiteX5" fmla="*/ 129044 w 219619"/>
                  <a:gd name="connsiteY5" fmla="*/ 64652 h 140542"/>
                  <a:gd name="connsiteX6" fmla="*/ 129044 w 219619"/>
                  <a:gd name="connsiteY6" fmla="*/ 140543 h 140542"/>
                  <a:gd name="connsiteX7" fmla="*/ 90576 w 219619"/>
                  <a:gd name="connsiteY7" fmla="*/ 140543 h 140542"/>
                  <a:gd name="connsiteX8" fmla="*/ 90576 w 219619"/>
                  <a:gd name="connsiteY8" fmla="*/ 63034 h 140542"/>
                  <a:gd name="connsiteX9" fmla="*/ 65992 w 219619"/>
                  <a:gd name="connsiteY9" fmla="*/ 31399 h 140542"/>
                  <a:gd name="connsiteX10" fmla="*/ 38468 w 219619"/>
                  <a:gd name="connsiteY10" fmla="*/ 64894 h 140542"/>
                  <a:gd name="connsiteX11" fmla="*/ 38468 w 219619"/>
                  <a:gd name="connsiteY11" fmla="*/ 140543 h 140542"/>
                  <a:gd name="connsiteX12" fmla="*/ 0 w 219619"/>
                  <a:gd name="connsiteY12" fmla="*/ 140543 h 140542"/>
                  <a:gd name="connsiteX13" fmla="*/ 0 w 219619"/>
                  <a:gd name="connsiteY13" fmla="*/ 1625 h 140542"/>
                  <a:gd name="connsiteX14" fmla="*/ 33568 w 219619"/>
                  <a:gd name="connsiteY14" fmla="*/ 1625 h 140542"/>
                  <a:gd name="connsiteX15" fmla="*/ 37080 w 219619"/>
                  <a:gd name="connsiteY15" fmla="*/ 18939 h 140542"/>
                  <a:gd name="connsiteX16" fmla="*/ 78243 w 219619"/>
                  <a:gd name="connsiteY16" fmla="*/ 7 h 140542"/>
                  <a:gd name="connsiteX17" fmla="*/ 120223 w 219619"/>
                  <a:gd name="connsiteY17" fmla="*/ 23470 h 140542"/>
                  <a:gd name="connsiteX18" fmla="*/ 167675 w 219619"/>
                  <a:gd name="connsiteY18" fmla="*/ 7 h 140542"/>
                  <a:gd name="connsiteX19" fmla="*/ 219619 w 219619"/>
                  <a:gd name="connsiteY19" fmla="*/ 60849 h 140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9619" h="140542">
                    <a:moveTo>
                      <a:pt x="219619" y="60849"/>
                    </a:moveTo>
                    <a:lnTo>
                      <a:pt x="219619" y="140543"/>
                    </a:lnTo>
                    <a:lnTo>
                      <a:pt x="181151" y="140543"/>
                    </a:lnTo>
                    <a:lnTo>
                      <a:pt x="181151" y="63034"/>
                    </a:lnTo>
                    <a:cubicBezTo>
                      <a:pt x="181151" y="42240"/>
                      <a:pt x="173556" y="31399"/>
                      <a:pt x="156894" y="31399"/>
                    </a:cubicBezTo>
                    <a:cubicBezTo>
                      <a:pt x="140233" y="31399"/>
                      <a:pt x="129044" y="43535"/>
                      <a:pt x="129044" y="64652"/>
                    </a:cubicBezTo>
                    <a:lnTo>
                      <a:pt x="129044" y="140543"/>
                    </a:lnTo>
                    <a:lnTo>
                      <a:pt x="90576" y="140543"/>
                    </a:lnTo>
                    <a:lnTo>
                      <a:pt x="90576" y="63034"/>
                    </a:lnTo>
                    <a:cubicBezTo>
                      <a:pt x="90576" y="42240"/>
                      <a:pt x="82980" y="31399"/>
                      <a:pt x="65992" y="31399"/>
                    </a:cubicBezTo>
                    <a:cubicBezTo>
                      <a:pt x="49331" y="31399"/>
                      <a:pt x="38468" y="44101"/>
                      <a:pt x="38468" y="64894"/>
                    </a:cubicBezTo>
                    <a:lnTo>
                      <a:pt x="38468" y="140543"/>
                    </a:lnTo>
                    <a:lnTo>
                      <a:pt x="0" y="140543"/>
                    </a:lnTo>
                    <a:lnTo>
                      <a:pt x="0" y="1625"/>
                    </a:lnTo>
                    <a:lnTo>
                      <a:pt x="33568" y="1625"/>
                    </a:lnTo>
                    <a:lnTo>
                      <a:pt x="37080" y="18939"/>
                    </a:lnTo>
                    <a:cubicBezTo>
                      <a:pt x="45574" y="8098"/>
                      <a:pt x="57825" y="331"/>
                      <a:pt x="78243" y="7"/>
                    </a:cubicBezTo>
                    <a:cubicBezTo>
                      <a:pt x="95394" y="-236"/>
                      <a:pt x="111484" y="5913"/>
                      <a:pt x="120223" y="23470"/>
                    </a:cubicBezTo>
                    <a:cubicBezTo>
                      <a:pt x="130024" y="8583"/>
                      <a:pt x="146440" y="7"/>
                      <a:pt x="167675" y="7"/>
                    </a:cubicBezTo>
                    <a:cubicBezTo>
                      <a:pt x="196669" y="7"/>
                      <a:pt x="219619" y="16269"/>
                      <a:pt x="219619" y="60849"/>
                    </a:cubicBezTo>
                    <a:close/>
                  </a:path>
                </a:pathLst>
              </a:custGeom>
              <a:solidFill>
                <a:srgbClr val="121A3D"/>
              </a:solidFill>
              <a:ln w="8157"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8CC32FAD-5495-3545-B94F-07515CC5EA49}"/>
                  </a:ext>
                </a:extLst>
              </p:cNvPr>
              <p:cNvSpPr/>
              <p:nvPr/>
            </p:nvSpPr>
            <p:spPr>
              <a:xfrm>
                <a:off x="10791275" y="620892"/>
                <a:ext cx="145705" cy="194583"/>
              </a:xfrm>
              <a:custGeom>
                <a:avLst/>
                <a:gdLst>
                  <a:gd name="connsiteX0" fmla="*/ 145705 w 145705"/>
                  <a:gd name="connsiteY0" fmla="*/ 71362 h 194583"/>
                  <a:gd name="connsiteX1" fmla="*/ 80775 w 145705"/>
                  <a:gd name="connsiteY1" fmla="*/ 142156 h 194583"/>
                  <a:gd name="connsiteX2" fmla="*/ 38468 w 145705"/>
                  <a:gd name="connsiteY2" fmla="*/ 122981 h 194583"/>
                  <a:gd name="connsiteX3" fmla="*/ 38468 w 145705"/>
                  <a:gd name="connsiteY3" fmla="*/ 194583 h 194583"/>
                  <a:gd name="connsiteX4" fmla="*/ 0 w 145705"/>
                  <a:gd name="connsiteY4" fmla="*/ 194583 h 194583"/>
                  <a:gd name="connsiteX5" fmla="*/ 0 w 145705"/>
                  <a:gd name="connsiteY5" fmla="*/ 1620 h 194583"/>
                  <a:gd name="connsiteX6" fmla="*/ 33568 w 145705"/>
                  <a:gd name="connsiteY6" fmla="*/ 1620 h 194583"/>
                  <a:gd name="connsiteX7" fmla="*/ 37406 w 145705"/>
                  <a:gd name="connsiteY7" fmla="*/ 20795 h 194583"/>
                  <a:gd name="connsiteX8" fmla="*/ 80530 w 145705"/>
                  <a:gd name="connsiteY8" fmla="*/ 2 h 194583"/>
                  <a:gd name="connsiteX9" fmla="*/ 145705 w 145705"/>
                  <a:gd name="connsiteY9" fmla="*/ 71362 h 194583"/>
                  <a:gd name="connsiteX10" fmla="*/ 106747 w 145705"/>
                  <a:gd name="connsiteY10" fmla="*/ 70795 h 194583"/>
                  <a:gd name="connsiteX11" fmla="*/ 72117 w 145705"/>
                  <a:gd name="connsiteY11" fmla="*/ 31070 h 194583"/>
                  <a:gd name="connsiteX12" fmla="*/ 37978 w 145705"/>
                  <a:gd name="connsiteY12" fmla="*/ 70795 h 194583"/>
                  <a:gd name="connsiteX13" fmla="*/ 72117 w 145705"/>
                  <a:gd name="connsiteY13" fmla="*/ 111087 h 194583"/>
                  <a:gd name="connsiteX14" fmla="*/ 106747 w 145705"/>
                  <a:gd name="connsiteY14" fmla="*/ 70795 h 194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705" h="194583">
                    <a:moveTo>
                      <a:pt x="145705" y="71362"/>
                    </a:moveTo>
                    <a:cubicBezTo>
                      <a:pt x="145705" y="114566"/>
                      <a:pt x="118426" y="142156"/>
                      <a:pt x="80775" y="142156"/>
                    </a:cubicBezTo>
                    <a:cubicBezTo>
                      <a:pt x="61418" y="142156"/>
                      <a:pt x="47534" y="134308"/>
                      <a:pt x="38468" y="122981"/>
                    </a:cubicBezTo>
                    <a:lnTo>
                      <a:pt x="38468" y="194583"/>
                    </a:lnTo>
                    <a:lnTo>
                      <a:pt x="0" y="194583"/>
                    </a:lnTo>
                    <a:lnTo>
                      <a:pt x="0" y="1620"/>
                    </a:lnTo>
                    <a:lnTo>
                      <a:pt x="33568" y="1620"/>
                    </a:lnTo>
                    <a:lnTo>
                      <a:pt x="37406" y="20795"/>
                    </a:lnTo>
                    <a:cubicBezTo>
                      <a:pt x="46390" y="8901"/>
                      <a:pt x="60602" y="2"/>
                      <a:pt x="80530" y="2"/>
                    </a:cubicBezTo>
                    <a:cubicBezTo>
                      <a:pt x="118426" y="-241"/>
                      <a:pt x="145705" y="27591"/>
                      <a:pt x="145705" y="71362"/>
                    </a:cubicBezTo>
                    <a:close/>
                    <a:moveTo>
                      <a:pt x="106747" y="70795"/>
                    </a:moveTo>
                    <a:cubicBezTo>
                      <a:pt x="106747" y="47251"/>
                      <a:pt x="93107" y="31070"/>
                      <a:pt x="72117" y="31070"/>
                    </a:cubicBezTo>
                    <a:cubicBezTo>
                      <a:pt x="51127" y="31070"/>
                      <a:pt x="37978" y="47251"/>
                      <a:pt x="37978" y="70795"/>
                    </a:cubicBezTo>
                    <a:cubicBezTo>
                      <a:pt x="37978" y="94582"/>
                      <a:pt x="51046" y="111087"/>
                      <a:pt x="72117" y="111087"/>
                    </a:cubicBezTo>
                    <a:cubicBezTo>
                      <a:pt x="93107" y="111087"/>
                      <a:pt x="106747" y="94582"/>
                      <a:pt x="106747" y="70795"/>
                    </a:cubicBezTo>
                    <a:close/>
                  </a:path>
                </a:pathLst>
              </a:custGeom>
              <a:solidFill>
                <a:srgbClr val="121A3D"/>
              </a:solidFill>
              <a:ln w="8157"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1A3D3582-3D61-3A4D-A60A-3207784151D9}"/>
                  </a:ext>
                </a:extLst>
              </p:cNvPr>
              <p:cNvSpPr/>
              <p:nvPr/>
            </p:nvSpPr>
            <p:spPr>
              <a:xfrm>
                <a:off x="10959277" y="572268"/>
                <a:ext cx="38468" cy="189161"/>
              </a:xfrm>
              <a:custGeom>
                <a:avLst/>
                <a:gdLst>
                  <a:gd name="connsiteX0" fmla="*/ 0 w 38468"/>
                  <a:gd name="connsiteY0" fmla="*/ 0 h 189161"/>
                  <a:gd name="connsiteX1" fmla="*/ 38468 w 38468"/>
                  <a:gd name="connsiteY1" fmla="*/ 0 h 189161"/>
                  <a:gd name="connsiteX2" fmla="*/ 38468 w 38468"/>
                  <a:gd name="connsiteY2" fmla="*/ 189161 h 189161"/>
                  <a:gd name="connsiteX3" fmla="*/ 0 w 38468"/>
                  <a:gd name="connsiteY3" fmla="*/ 189161 h 189161"/>
                  <a:gd name="connsiteX4" fmla="*/ 0 w 38468"/>
                  <a:gd name="connsiteY4" fmla="*/ 0 h 1891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468" h="189161">
                    <a:moveTo>
                      <a:pt x="0" y="0"/>
                    </a:moveTo>
                    <a:lnTo>
                      <a:pt x="38468" y="0"/>
                    </a:lnTo>
                    <a:lnTo>
                      <a:pt x="38468"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4E86E908-DA14-0649-A976-8E5F2BDD5C6C}"/>
                  </a:ext>
                </a:extLst>
              </p:cNvPr>
              <p:cNvSpPr/>
              <p:nvPr/>
            </p:nvSpPr>
            <p:spPr>
              <a:xfrm>
                <a:off x="11019634" y="620974"/>
                <a:ext cx="147828" cy="142073"/>
              </a:xfrm>
              <a:custGeom>
                <a:avLst/>
                <a:gdLst>
                  <a:gd name="connsiteX0" fmla="*/ 0 w 147828"/>
                  <a:gd name="connsiteY0" fmla="*/ 71037 h 142073"/>
                  <a:gd name="connsiteX1" fmla="*/ 73914 w 147828"/>
                  <a:gd name="connsiteY1" fmla="*/ 0 h 142073"/>
                  <a:gd name="connsiteX2" fmla="*/ 147829 w 147828"/>
                  <a:gd name="connsiteY2" fmla="*/ 71037 h 142073"/>
                  <a:gd name="connsiteX3" fmla="*/ 73914 w 147828"/>
                  <a:gd name="connsiteY3" fmla="*/ 142073 h 142073"/>
                  <a:gd name="connsiteX4" fmla="*/ 0 w 147828"/>
                  <a:gd name="connsiteY4" fmla="*/ 71037 h 142073"/>
                  <a:gd name="connsiteX5" fmla="*/ 108789 w 147828"/>
                  <a:gd name="connsiteY5" fmla="*/ 71037 h 142073"/>
                  <a:gd name="connsiteX6" fmla="*/ 73914 w 147828"/>
                  <a:gd name="connsiteY6" fmla="*/ 31068 h 142073"/>
                  <a:gd name="connsiteX7" fmla="*/ 39285 w 147828"/>
                  <a:gd name="connsiteY7" fmla="*/ 71037 h 142073"/>
                  <a:gd name="connsiteX8" fmla="*/ 73914 w 147828"/>
                  <a:gd name="connsiteY8" fmla="*/ 111005 h 142073"/>
                  <a:gd name="connsiteX9" fmla="*/ 108789 w 147828"/>
                  <a:gd name="connsiteY9" fmla="*/ 71037 h 142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7828" h="142073">
                    <a:moveTo>
                      <a:pt x="0" y="71037"/>
                    </a:moveTo>
                    <a:cubicBezTo>
                      <a:pt x="0" y="28318"/>
                      <a:pt x="29157" y="0"/>
                      <a:pt x="73914" y="0"/>
                    </a:cubicBezTo>
                    <a:cubicBezTo>
                      <a:pt x="118671" y="0"/>
                      <a:pt x="147829" y="28398"/>
                      <a:pt x="147829" y="71037"/>
                    </a:cubicBezTo>
                    <a:cubicBezTo>
                      <a:pt x="147829" y="113998"/>
                      <a:pt x="118671" y="142073"/>
                      <a:pt x="73914" y="142073"/>
                    </a:cubicBezTo>
                    <a:cubicBezTo>
                      <a:pt x="29157" y="142073"/>
                      <a:pt x="0" y="113675"/>
                      <a:pt x="0" y="71037"/>
                    </a:cubicBezTo>
                    <a:close/>
                    <a:moveTo>
                      <a:pt x="108789" y="71037"/>
                    </a:moveTo>
                    <a:cubicBezTo>
                      <a:pt x="108789" y="47493"/>
                      <a:pt x="95394" y="31068"/>
                      <a:pt x="73914" y="31068"/>
                    </a:cubicBezTo>
                    <a:cubicBezTo>
                      <a:pt x="52353" y="31068"/>
                      <a:pt x="39285" y="47573"/>
                      <a:pt x="39285" y="71037"/>
                    </a:cubicBezTo>
                    <a:cubicBezTo>
                      <a:pt x="39285" y="94500"/>
                      <a:pt x="52353" y="111005"/>
                      <a:pt x="73914" y="111005"/>
                    </a:cubicBezTo>
                    <a:cubicBezTo>
                      <a:pt x="95476" y="111005"/>
                      <a:pt x="108789" y="94500"/>
                      <a:pt x="108789" y="71037"/>
                    </a:cubicBezTo>
                    <a:close/>
                  </a:path>
                </a:pathLst>
              </a:custGeom>
              <a:solidFill>
                <a:srgbClr val="121A3D"/>
              </a:solidFill>
              <a:ln w="8157"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676A3D62-7B6A-2543-BE34-0E796B81EAF8}"/>
                  </a:ext>
                </a:extLst>
              </p:cNvPr>
              <p:cNvSpPr/>
              <p:nvPr/>
            </p:nvSpPr>
            <p:spPr>
              <a:xfrm>
                <a:off x="11169014" y="622511"/>
                <a:ext cx="149380" cy="192882"/>
              </a:xfrm>
              <a:custGeom>
                <a:avLst/>
                <a:gdLst>
                  <a:gd name="connsiteX0" fmla="*/ 0 w 149380"/>
                  <a:gd name="connsiteY0" fmla="*/ 0 h 192882"/>
                  <a:gd name="connsiteX1" fmla="*/ 40918 w 149380"/>
                  <a:gd name="connsiteY1" fmla="*/ 0 h 192882"/>
                  <a:gd name="connsiteX2" fmla="*/ 74976 w 149380"/>
                  <a:gd name="connsiteY2" fmla="*/ 98869 h 192882"/>
                  <a:gd name="connsiteX3" fmla="*/ 108217 w 149380"/>
                  <a:gd name="connsiteY3" fmla="*/ 0 h 192882"/>
                  <a:gd name="connsiteX4" fmla="*/ 149380 w 149380"/>
                  <a:gd name="connsiteY4" fmla="*/ 0 h 192882"/>
                  <a:gd name="connsiteX5" fmla="*/ 87227 w 149380"/>
                  <a:gd name="connsiteY5" fmla="*/ 158578 h 192882"/>
                  <a:gd name="connsiteX6" fmla="*/ 49576 w 149380"/>
                  <a:gd name="connsiteY6" fmla="*/ 192883 h 192882"/>
                  <a:gd name="connsiteX7" fmla="*/ 12169 w 149380"/>
                  <a:gd name="connsiteY7" fmla="*/ 192883 h 192882"/>
                  <a:gd name="connsiteX8" fmla="*/ 12169 w 149380"/>
                  <a:gd name="connsiteY8" fmla="*/ 160763 h 192882"/>
                  <a:gd name="connsiteX9" fmla="*/ 33486 w 149380"/>
                  <a:gd name="connsiteY9" fmla="*/ 160763 h 192882"/>
                  <a:gd name="connsiteX10" fmla="*/ 50393 w 149380"/>
                  <a:gd name="connsiteY10" fmla="*/ 148869 h 192882"/>
                  <a:gd name="connsiteX11" fmla="*/ 53904 w 149380"/>
                  <a:gd name="connsiteY11" fmla="*/ 139646 h 192882"/>
                  <a:gd name="connsiteX12" fmla="*/ 0 w 149380"/>
                  <a:gd name="connsiteY12" fmla="*/ 0 h 192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9380" h="192882">
                    <a:moveTo>
                      <a:pt x="0" y="0"/>
                    </a:moveTo>
                    <a:lnTo>
                      <a:pt x="40918" y="0"/>
                    </a:lnTo>
                    <a:lnTo>
                      <a:pt x="74976" y="98869"/>
                    </a:lnTo>
                    <a:lnTo>
                      <a:pt x="108217" y="0"/>
                    </a:lnTo>
                    <a:lnTo>
                      <a:pt x="149380" y="0"/>
                    </a:lnTo>
                    <a:lnTo>
                      <a:pt x="87227" y="158578"/>
                    </a:lnTo>
                    <a:cubicBezTo>
                      <a:pt x="78488" y="181556"/>
                      <a:pt x="71383" y="192883"/>
                      <a:pt x="49576" y="192883"/>
                    </a:cubicBezTo>
                    <a:lnTo>
                      <a:pt x="12169" y="192883"/>
                    </a:lnTo>
                    <a:lnTo>
                      <a:pt x="12169" y="160763"/>
                    </a:lnTo>
                    <a:lnTo>
                      <a:pt x="33486" y="160763"/>
                    </a:lnTo>
                    <a:cubicBezTo>
                      <a:pt x="43287" y="160763"/>
                      <a:pt x="46554" y="158335"/>
                      <a:pt x="50393" y="148869"/>
                    </a:cubicBezTo>
                    <a:lnTo>
                      <a:pt x="53904" y="139646"/>
                    </a:lnTo>
                    <a:lnTo>
                      <a:pt x="0" y="0"/>
                    </a:lnTo>
                    <a:close/>
                  </a:path>
                </a:pathLst>
              </a:custGeom>
              <a:solidFill>
                <a:srgbClr val="121A3D"/>
              </a:solidFill>
              <a:ln w="8157"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23F9234E-7A77-A247-9D42-12B10ADC25F3}"/>
                  </a:ext>
                </a:extLst>
              </p:cNvPr>
              <p:cNvSpPr/>
              <p:nvPr/>
            </p:nvSpPr>
            <p:spPr>
              <a:xfrm>
                <a:off x="11319865" y="620893"/>
                <a:ext cx="142928" cy="142073"/>
              </a:xfrm>
              <a:custGeom>
                <a:avLst/>
                <a:gdLst>
                  <a:gd name="connsiteX0" fmla="*/ 0 w 142928"/>
                  <a:gd name="connsiteY0" fmla="*/ 71360 h 142073"/>
                  <a:gd name="connsiteX1" fmla="*/ 72036 w 142928"/>
                  <a:gd name="connsiteY1" fmla="*/ 0 h 142073"/>
                  <a:gd name="connsiteX2" fmla="*/ 142928 w 142928"/>
                  <a:gd name="connsiteY2" fmla="*/ 66748 h 142073"/>
                  <a:gd name="connsiteX3" fmla="*/ 141867 w 142928"/>
                  <a:gd name="connsiteY3" fmla="*/ 79694 h 142073"/>
                  <a:gd name="connsiteX4" fmla="*/ 40102 w 142928"/>
                  <a:gd name="connsiteY4" fmla="*/ 79694 h 142073"/>
                  <a:gd name="connsiteX5" fmla="*/ 40102 w 142928"/>
                  <a:gd name="connsiteY5" fmla="*/ 81554 h 142073"/>
                  <a:gd name="connsiteX6" fmla="*/ 73098 w 142928"/>
                  <a:gd name="connsiteY6" fmla="*/ 113189 h 142073"/>
                  <a:gd name="connsiteX7" fmla="*/ 102827 w 142928"/>
                  <a:gd name="connsiteY7" fmla="*/ 93448 h 142073"/>
                  <a:gd name="connsiteX8" fmla="*/ 140723 w 142928"/>
                  <a:gd name="connsiteY8" fmla="*/ 93448 h 142073"/>
                  <a:gd name="connsiteX9" fmla="*/ 74731 w 142928"/>
                  <a:gd name="connsiteY9" fmla="*/ 142073 h 142073"/>
                  <a:gd name="connsiteX10" fmla="*/ 0 w 142928"/>
                  <a:gd name="connsiteY10" fmla="*/ 71360 h 142073"/>
                  <a:gd name="connsiteX11" fmla="*/ 104215 w 142928"/>
                  <a:gd name="connsiteY11" fmla="*/ 54855 h 142073"/>
                  <a:gd name="connsiteX12" fmla="*/ 72281 w 142928"/>
                  <a:gd name="connsiteY12" fmla="*/ 28398 h 142073"/>
                  <a:gd name="connsiteX13" fmla="*/ 40918 w 142928"/>
                  <a:gd name="connsiteY13" fmla="*/ 54855 h 142073"/>
                  <a:gd name="connsiteX14" fmla="*/ 104215 w 142928"/>
                  <a:gd name="connsiteY14" fmla="*/ 54855 h 142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2928" h="142073">
                    <a:moveTo>
                      <a:pt x="0" y="71360"/>
                    </a:moveTo>
                    <a:cubicBezTo>
                      <a:pt x="0" y="28156"/>
                      <a:pt x="28667" y="0"/>
                      <a:pt x="72036" y="0"/>
                    </a:cubicBezTo>
                    <a:cubicBezTo>
                      <a:pt x="114016" y="0"/>
                      <a:pt x="142438" y="25971"/>
                      <a:pt x="142928" y="66748"/>
                    </a:cubicBezTo>
                    <a:cubicBezTo>
                      <a:pt x="142928" y="70794"/>
                      <a:pt x="142683" y="75406"/>
                      <a:pt x="141867" y="79694"/>
                    </a:cubicBezTo>
                    <a:lnTo>
                      <a:pt x="40102" y="79694"/>
                    </a:lnTo>
                    <a:lnTo>
                      <a:pt x="40102" y="81554"/>
                    </a:lnTo>
                    <a:cubicBezTo>
                      <a:pt x="40918" y="101296"/>
                      <a:pt x="53741" y="113189"/>
                      <a:pt x="73098" y="113189"/>
                    </a:cubicBezTo>
                    <a:cubicBezTo>
                      <a:pt x="88616" y="113189"/>
                      <a:pt x="99560" y="106474"/>
                      <a:pt x="102827" y="93448"/>
                    </a:cubicBezTo>
                    <a:lnTo>
                      <a:pt x="140723" y="93448"/>
                    </a:lnTo>
                    <a:cubicBezTo>
                      <a:pt x="136394" y="120471"/>
                      <a:pt x="112056" y="142073"/>
                      <a:pt x="74731" y="142073"/>
                    </a:cubicBezTo>
                    <a:cubicBezTo>
                      <a:pt x="28096" y="142154"/>
                      <a:pt x="0" y="114322"/>
                      <a:pt x="0" y="71360"/>
                    </a:cubicBezTo>
                    <a:close/>
                    <a:moveTo>
                      <a:pt x="104215" y="54855"/>
                    </a:moveTo>
                    <a:cubicBezTo>
                      <a:pt x="101520" y="37865"/>
                      <a:pt x="89759" y="28398"/>
                      <a:pt x="72281" y="28398"/>
                    </a:cubicBezTo>
                    <a:cubicBezTo>
                      <a:pt x="55620" y="28398"/>
                      <a:pt x="43123" y="38431"/>
                      <a:pt x="40918" y="54855"/>
                    </a:cubicBezTo>
                    <a:lnTo>
                      <a:pt x="104215" y="54855"/>
                    </a:lnTo>
                    <a:close/>
                  </a:path>
                </a:pathLst>
              </a:custGeom>
              <a:solidFill>
                <a:srgbClr val="121A3D"/>
              </a:solidFill>
              <a:ln w="8157"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5AA6A3E0-8D74-F944-A6AE-2D254B456600}"/>
                  </a:ext>
                </a:extLst>
              </p:cNvPr>
              <p:cNvSpPr/>
              <p:nvPr/>
            </p:nvSpPr>
            <p:spPr>
              <a:xfrm>
                <a:off x="11485008" y="622511"/>
                <a:ext cx="85348" cy="138836"/>
              </a:xfrm>
              <a:custGeom>
                <a:avLst/>
                <a:gdLst>
                  <a:gd name="connsiteX0" fmla="*/ 85349 w 85348"/>
                  <a:gd name="connsiteY0" fmla="*/ 0 h 138836"/>
                  <a:gd name="connsiteX1" fmla="*/ 85349 w 85348"/>
                  <a:gd name="connsiteY1" fmla="*/ 34547 h 138836"/>
                  <a:gd name="connsiteX2" fmla="*/ 70076 w 85348"/>
                  <a:gd name="connsiteY2" fmla="*/ 34547 h 138836"/>
                  <a:gd name="connsiteX3" fmla="*/ 38468 w 85348"/>
                  <a:gd name="connsiteY3" fmla="*/ 70713 h 138836"/>
                  <a:gd name="connsiteX4" fmla="*/ 38468 w 85348"/>
                  <a:gd name="connsiteY4" fmla="*/ 138837 h 138836"/>
                  <a:gd name="connsiteX5" fmla="*/ 0 w 85348"/>
                  <a:gd name="connsiteY5" fmla="*/ 138837 h 138836"/>
                  <a:gd name="connsiteX6" fmla="*/ 0 w 85348"/>
                  <a:gd name="connsiteY6" fmla="*/ 0 h 138836"/>
                  <a:gd name="connsiteX7" fmla="*/ 34875 w 85348"/>
                  <a:gd name="connsiteY7" fmla="*/ 0 h 138836"/>
                  <a:gd name="connsiteX8" fmla="*/ 38387 w 85348"/>
                  <a:gd name="connsiteY8" fmla="*/ 20793 h 138836"/>
                  <a:gd name="connsiteX9" fmla="*/ 78733 w 85348"/>
                  <a:gd name="connsiteY9" fmla="*/ 0 h 138836"/>
                  <a:gd name="connsiteX10" fmla="*/ 85349 w 85348"/>
                  <a:gd name="connsiteY10" fmla="*/ 0 h 138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348" h="138836">
                    <a:moveTo>
                      <a:pt x="85349" y="0"/>
                    </a:moveTo>
                    <a:lnTo>
                      <a:pt x="85349" y="34547"/>
                    </a:lnTo>
                    <a:lnTo>
                      <a:pt x="70076" y="34547"/>
                    </a:lnTo>
                    <a:cubicBezTo>
                      <a:pt x="47126" y="34547"/>
                      <a:pt x="38468" y="49677"/>
                      <a:pt x="38468" y="70713"/>
                    </a:cubicBezTo>
                    <a:lnTo>
                      <a:pt x="38468" y="138837"/>
                    </a:lnTo>
                    <a:lnTo>
                      <a:pt x="0" y="138837"/>
                    </a:lnTo>
                    <a:lnTo>
                      <a:pt x="0" y="0"/>
                    </a:lnTo>
                    <a:lnTo>
                      <a:pt x="34875" y="0"/>
                    </a:lnTo>
                    <a:lnTo>
                      <a:pt x="38387" y="20793"/>
                    </a:lnTo>
                    <a:cubicBezTo>
                      <a:pt x="46064" y="8333"/>
                      <a:pt x="56926" y="0"/>
                      <a:pt x="78733" y="0"/>
                    </a:cubicBezTo>
                    <a:lnTo>
                      <a:pt x="85349" y="0"/>
                    </a:lnTo>
                    <a:close/>
                  </a:path>
                </a:pathLst>
              </a:custGeom>
              <a:solidFill>
                <a:srgbClr val="121A3D"/>
              </a:solidFill>
              <a:ln w="8157"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82407D7E-0F42-6C42-82E6-3F432177A44E}"/>
                  </a:ext>
                </a:extLst>
              </p:cNvPr>
              <p:cNvSpPr/>
              <p:nvPr/>
            </p:nvSpPr>
            <p:spPr>
              <a:xfrm>
                <a:off x="11581219" y="620648"/>
                <a:ext cx="130922" cy="142480"/>
              </a:xfrm>
              <a:custGeom>
                <a:avLst/>
                <a:gdLst>
                  <a:gd name="connsiteX0" fmla="*/ 36671 w 130922"/>
                  <a:gd name="connsiteY0" fmla="*/ 94583 h 142480"/>
                  <a:gd name="connsiteX1" fmla="*/ 67462 w 130922"/>
                  <a:gd name="connsiteY1" fmla="*/ 115133 h 142480"/>
                  <a:gd name="connsiteX2" fmla="*/ 93353 w 130922"/>
                  <a:gd name="connsiteY2" fmla="*/ 100246 h 142480"/>
                  <a:gd name="connsiteX3" fmla="*/ 61173 w 130922"/>
                  <a:gd name="connsiteY3" fmla="*/ 85117 h 142480"/>
                  <a:gd name="connsiteX4" fmla="*/ 3104 w 130922"/>
                  <a:gd name="connsiteY4" fmla="*/ 45391 h 142480"/>
                  <a:gd name="connsiteX5" fmla="*/ 63379 w 130922"/>
                  <a:gd name="connsiteY5" fmla="*/ 2 h 142480"/>
                  <a:gd name="connsiteX6" fmla="*/ 128799 w 130922"/>
                  <a:gd name="connsiteY6" fmla="*/ 44825 h 142480"/>
                  <a:gd name="connsiteX7" fmla="*/ 91964 w 130922"/>
                  <a:gd name="connsiteY7" fmla="*/ 44825 h 142480"/>
                  <a:gd name="connsiteX8" fmla="*/ 64685 w 130922"/>
                  <a:gd name="connsiteY8" fmla="*/ 27025 h 142480"/>
                  <a:gd name="connsiteX9" fmla="*/ 39857 w 130922"/>
                  <a:gd name="connsiteY9" fmla="*/ 41346 h 142480"/>
                  <a:gd name="connsiteX10" fmla="*/ 72036 w 130922"/>
                  <a:gd name="connsiteY10" fmla="*/ 55424 h 142480"/>
                  <a:gd name="connsiteX11" fmla="*/ 130922 w 130922"/>
                  <a:gd name="connsiteY11" fmla="*/ 97334 h 142480"/>
                  <a:gd name="connsiteX12" fmla="*/ 67135 w 130922"/>
                  <a:gd name="connsiteY12" fmla="*/ 142480 h 142480"/>
                  <a:gd name="connsiteX13" fmla="*/ 0 w 130922"/>
                  <a:gd name="connsiteY13" fmla="*/ 94664 h 142480"/>
                  <a:gd name="connsiteX14" fmla="*/ 36671 w 130922"/>
                  <a:gd name="connsiteY14" fmla="*/ 94664 h 142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0922" h="142480">
                    <a:moveTo>
                      <a:pt x="36671" y="94583"/>
                    </a:moveTo>
                    <a:cubicBezTo>
                      <a:pt x="38060" y="106719"/>
                      <a:pt x="48677" y="115133"/>
                      <a:pt x="67462" y="115133"/>
                    </a:cubicBezTo>
                    <a:cubicBezTo>
                      <a:pt x="83552" y="115133"/>
                      <a:pt x="93353" y="109955"/>
                      <a:pt x="93353" y="100246"/>
                    </a:cubicBezTo>
                    <a:cubicBezTo>
                      <a:pt x="93353" y="88919"/>
                      <a:pt x="83797" y="88110"/>
                      <a:pt x="61173" y="85117"/>
                    </a:cubicBezTo>
                    <a:cubicBezTo>
                      <a:pt x="28422" y="81314"/>
                      <a:pt x="3104" y="74033"/>
                      <a:pt x="3104" y="45391"/>
                    </a:cubicBezTo>
                    <a:cubicBezTo>
                      <a:pt x="3104" y="17802"/>
                      <a:pt x="27361" y="-240"/>
                      <a:pt x="63379" y="2"/>
                    </a:cubicBezTo>
                    <a:cubicBezTo>
                      <a:pt x="101030" y="2"/>
                      <a:pt x="126920" y="16507"/>
                      <a:pt x="128799" y="44825"/>
                    </a:cubicBezTo>
                    <a:lnTo>
                      <a:pt x="91964" y="44825"/>
                    </a:lnTo>
                    <a:cubicBezTo>
                      <a:pt x="90902" y="33741"/>
                      <a:pt x="80203" y="27025"/>
                      <a:pt x="64685" y="27025"/>
                    </a:cubicBezTo>
                    <a:cubicBezTo>
                      <a:pt x="49657" y="27025"/>
                      <a:pt x="39857" y="32446"/>
                      <a:pt x="39857" y="41346"/>
                    </a:cubicBezTo>
                    <a:cubicBezTo>
                      <a:pt x="39857" y="51864"/>
                      <a:pt x="51863" y="52997"/>
                      <a:pt x="72036" y="55424"/>
                    </a:cubicBezTo>
                    <a:cubicBezTo>
                      <a:pt x="104215" y="58660"/>
                      <a:pt x="130922" y="65942"/>
                      <a:pt x="130922" y="97334"/>
                    </a:cubicBezTo>
                    <a:cubicBezTo>
                      <a:pt x="130922" y="124923"/>
                      <a:pt x="104705" y="142480"/>
                      <a:pt x="67135" y="142480"/>
                    </a:cubicBezTo>
                    <a:cubicBezTo>
                      <a:pt x="28096" y="142480"/>
                      <a:pt x="1634" y="124357"/>
                      <a:pt x="0" y="94664"/>
                    </a:cubicBezTo>
                    <a:lnTo>
                      <a:pt x="36671" y="94664"/>
                    </a:lnTo>
                    <a:close/>
                  </a:path>
                </a:pathLst>
              </a:custGeom>
              <a:solidFill>
                <a:srgbClr val="121A3D"/>
              </a:solidFill>
              <a:ln w="8157"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2151526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3990"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Divider slide: v1">
    <p:bg>
      <p:bgPr>
        <a:solidFill>
          <a:srgbClr val="121A3C"/>
        </a:solidFill>
        <a:effectLst/>
      </p:bgPr>
    </p:bg>
    <p:spTree>
      <p:nvGrpSpPr>
        <p:cNvPr id="1" name=""/>
        <p:cNvGrpSpPr/>
        <p:nvPr/>
      </p:nvGrpSpPr>
      <p:grpSpPr>
        <a:xfrm>
          <a:off x="0" y="0"/>
          <a:ext cx="0" cy="0"/>
          <a:chOff x="0" y="0"/>
          <a:chExt cx="0" cy="0"/>
        </a:xfrm>
      </p:grpSpPr>
      <p:sp>
        <p:nvSpPr>
          <p:cNvPr id="14" name="Delay 13">
            <a:extLst>
              <a:ext uri="{FF2B5EF4-FFF2-40B4-BE49-F238E27FC236}">
                <a16:creationId xmlns:a16="http://schemas.microsoft.com/office/drawing/2014/main" id="{3F01C56D-A850-7C47-8B75-8CA823E1D99F}"/>
              </a:ext>
            </a:extLst>
          </p:cNvPr>
          <p:cNvSpPr>
            <a:spLocks noChangeAspect="1"/>
          </p:cNvSpPr>
          <p:nvPr userDrawn="1"/>
        </p:nvSpPr>
        <p:spPr>
          <a:xfrm flipH="1">
            <a:off x="5385812" y="1800"/>
            <a:ext cx="7002000" cy="6854400"/>
          </a:xfrm>
          <a:prstGeom prst="flowChartDelay">
            <a:avLst/>
          </a:prstGeom>
          <a:solidFill>
            <a:srgbClr val="BDBBFC"/>
          </a:solidFill>
          <a:ln>
            <a:solidFill>
              <a:srgbClr val="BDBB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Delay 16">
            <a:extLst>
              <a:ext uri="{FF2B5EF4-FFF2-40B4-BE49-F238E27FC236}">
                <a16:creationId xmlns:a16="http://schemas.microsoft.com/office/drawing/2014/main" id="{AC69D2E5-D34F-EF43-B8DF-E51251408BE6}"/>
              </a:ext>
            </a:extLst>
          </p:cNvPr>
          <p:cNvSpPr>
            <a:spLocks noChangeAspect="1"/>
          </p:cNvSpPr>
          <p:nvPr userDrawn="1"/>
        </p:nvSpPr>
        <p:spPr>
          <a:xfrm flipH="1">
            <a:off x="6843552" y="1800"/>
            <a:ext cx="7002000" cy="6854400"/>
          </a:xfrm>
          <a:prstGeom prst="flowChartDelay">
            <a:avLst/>
          </a:prstGeom>
          <a:solidFill>
            <a:srgbClr val="9881EB"/>
          </a:solidFill>
          <a:ln>
            <a:solidFill>
              <a:srgbClr val="9881E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CB5765F-414F-0742-B687-DE5E343FB03A}"/>
              </a:ext>
            </a:extLst>
          </p:cNvPr>
          <p:cNvSpPr>
            <a:spLocks noGrp="1"/>
          </p:cNvSpPr>
          <p:nvPr>
            <p:ph type="title" hasCustomPrompt="1"/>
          </p:nvPr>
        </p:nvSpPr>
        <p:spPr>
          <a:xfrm>
            <a:off x="479425" y="387187"/>
            <a:ext cx="4593600" cy="3866400"/>
          </a:xfrm>
        </p:spPr>
        <p:txBody>
          <a:bodyPr/>
          <a:lstStyle>
            <a:lvl1pPr>
              <a:lnSpc>
                <a:spcPct val="90000"/>
              </a:lnSpc>
              <a:defRPr sz="5400">
                <a:solidFill>
                  <a:schemeClr val="bg1"/>
                </a:solidFill>
              </a:defRPr>
            </a:lvl1pPr>
          </a:lstStyle>
          <a:p>
            <a:r>
              <a:rPr lang="en-GB" dirty="0"/>
              <a:t>[Divider slide: v1]</a:t>
            </a:r>
          </a:p>
        </p:txBody>
      </p:sp>
      <p:sp>
        <p:nvSpPr>
          <p:cNvPr id="4" name="Text Placeholder 31">
            <a:extLst>
              <a:ext uri="{FF2B5EF4-FFF2-40B4-BE49-F238E27FC236}">
                <a16:creationId xmlns:a16="http://schemas.microsoft.com/office/drawing/2014/main" id="{7F73207B-A048-AF4C-99D7-AFF552109E4D}"/>
              </a:ext>
            </a:extLst>
          </p:cNvPr>
          <p:cNvSpPr>
            <a:spLocks noGrp="1"/>
          </p:cNvSpPr>
          <p:nvPr>
            <p:ph type="body" sz="quarter" idx="10" hasCustomPrompt="1"/>
          </p:nvPr>
        </p:nvSpPr>
        <p:spPr>
          <a:xfrm>
            <a:off x="479424" y="4423573"/>
            <a:ext cx="4594225" cy="990000"/>
          </a:xfrm>
        </p:spPr>
        <p:txBody>
          <a:bodyPr anchor="b" anchorCtr="0"/>
          <a:lstStyle>
            <a:lvl1pPr>
              <a:lnSpc>
                <a:spcPct val="125000"/>
              </a:lnSpc>
              <a:spcBef>
                <a:spcPts val="0"/>
              </a:spcBef>
              <a:defRPr sz="2250" b="0">
                <a:solidFill>
                  <a:schemeClr val="bg1"/>
                </a:solidFill>
              </a:defRPr>
            </a:lvl1pPr>
            <a:lvl2pPr marL="0" indent="0">
              <a:lnSpc>
                <a:spcPct val="125000"/>
              </a:lnSpc>
              <a:spcBef>
                <a:spcPts val="0"/>
              </a:spcBef>
              <a:buNone/>
              <a:defRPr sz="2250" b="0">
                <a:solidFill>
                  <a:schemeClr val="tx1"/>
                </a:solidFill>
              </a:defRPr>
            </a:lvl2pPr>
            <a:lvl3pPr marL="0" indent="0">
              <a:lnSpc>
                <a:spcPct val="125000"/>
              </a:lnSpc>
              <a:spcBef>
                <a:spcPts val="0"/>
              </a:spcBef>
              <a:buNone/>
              <a:defRPr sz="2250" b="0">
                <a:solidFill>
                  <a:schemeClr val="tx1"/>
                </a:solidFill>
              </a:defRPr>
            </a:lvl3pPr>
            <a:lvl4pPr marL="0" indent="0">
              <a:lnSpc>
                <a:spcPct val="125000"/>
              </a:lnSpc>
              <a:buNone/>
              <a:defRPr sz="2250" b="0">
                <a:solidFill>
                  <a:schemeClr val="tx1"/>
                </a:solidFill>
              </a:defRPr>
            </a:lvl4pPr>
            <a:lvl5pPr marL="0" indent="0">
              <a:lnSpc>
                <a:spcPct val="125000"/>
              </a:lnSpc>
              <a:buNone/>
              <a:defRPr sz="2250" b="0">
                <a:solidFill>
                  <a:schemeClr val="tx1"/>
                </a:solidFill>
              </a:defRPr>
            </a:lvl5pPr>
          </a:lstStyle>
          <a:p>
            <a:pPr lvl="0"/>
            <a:r>
              <a:rPr lang="en-GB" dirty="0"/>
              <a:t>&lt;Subheading&gt;</a:t>
            </a:r>
          </a:p>
        </p:txBody>
      </p:sp>
      <p:grpSp>
        <p:nvGrpSpPr>
          <p:cNvPr id="7" name="Graphic 4">
            <a:extLst>
              <a:ext uri="{FF2B5EF4-FFF2-40B4-BE49-F238E27FC236}">
                <a16:creationId xmlns:a16="http://schemas.microsoft.com/office/drawing/2014/main" id="{F6B5218D-5D8A-8447-98BE-A3FD7A99FFBE}"/>
              </a:ext>
            </a:extLst>
          </p:cNvPr>
          <p:cNvGrpSpPr>
            <a:grpSpLocks noChangeAspect="1"/>
          </p:cNvGrpSpPr>
          <p:nvPr userDrawn="1"/>
        </p:nvGrpSpPr>
        <p:grpSpPr>
          <a:xfrm>
            <a:off x="479425" y="6288746"/>
            <a:ext cx="1620000" cy="253259"/>
            <a:chOff x="9140641" y="465680"/>
            <a:chExt cx="2585413" cy="404185"/>
          </a:xfrm>
        </p:grpSpPr>
        <p:grpSp>
          <p:nvGrpSpPr>
            <p:cNvPr id="8" name="Graphic 4">
              <a:extLst>
                <a:ext uri="{FF2B5EF4-FFF2-40B4-BE49-F238E27FC236}">
                  <a16:creationId xmlns:a16="http://schemas.microsoft.com/office/drawing/2014/main" id="{903F0FA1-62CE-DD4F-9C4C-F84FA8E9DD49}"/>
                </a:ext>
              </a:extLst>
            </p:cNvPr>
            <p:cNvGrpSpPr/>
            <p:nvPr/>
          </p:nvGrpSpPr>
          <p:grpSpPr>
            <a:xfrm>
              <a:off x="9140641" y="465680"/>
              <a:ext cx="502489" cy="404185"/>
              <a:chOff x="9140641" y="465680"/>
              <a:chExt cx="502489" cy="404185"/>
            </a:xfrm>
          </p:grpSpPr>
          <p:sp>
            <p:nvSpPr>
              <p:cNvPr id="26" name="Freeform 25">
                <a:extLst>
                  <a:ext uri="{FF2B5EF4-FFF2-40B4-BE49-F238E27FC236}">
                    <a16:creationId xmlns:a16="http://schemas.microsoft.com/office/drawing/2014/main" id="{550E4B41-A31B-3649-AB22-80DF32A13B46}"/>
                  </a:ext>
                </a:extLst>
              </p:cNvPr>
              <p:cNvSpPr/>
              <p:nvPr/>
            </p:nvSpPr>
            <p:spPr>
              <a:xfrm>
                <a:off x="9393318" y="465680"/>
                <a:ext cx="249813" cy="404023"/>
              </a:xfrm>
              <a:custGeom>
                <a:avLst/>
                <a:gdLst>
                  <a:gd name="connsiteX0" fmla="*/ 158281 w 249813"/>
                  <a:gd name="connsiteY0" fmla="*/ 202012 h 404023"/>
                  <a:gd name="connsiteX1" fmla="*/ 0 w 249813"/>
                  <a:gd name="connsiteY1" fmla="*/ 5105 h 404023"/>
                  <a:gd name="connsiteX2" fmla="*/ 45807 w 249813"/>
                  <a:gd name="connsiteY2" fmla="*/ 0 h 404023"/>
                  <a:gd name="connsiteX3" fmla="*/ 249813 w 249813"/>
                  <a:gd name="connsiteY3" fmla="*/ 202093 h 404023"/>
                  <a:gd name="connsiteX4" fmla="*/ 45807 w 249813"/>
                  <a:gd name="connsiteY4" fmla="*/ 404023 h 404023"/>
                  <a:gd name="connsiteX5" fmla="*/ 0 w 249813"/>
                  <a:gd name="connsiteY5" fmla="*/ 398918 h 404023"/>
                  <a:gd name="connsiteX6" fmla="*/ 158281 w 249813"/>
                  <a:gd name="connsiteY6" fmla="*/ 202012 h 4040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023">
                    <a:moveTo>
                      <a:pt x="158281" y="202012"/>
                    </a:moveTo>
                    <a:cubicBezTo>
                      <a:pt x="158281" y="106151"/>
                      <a:pt x="90551" y="25687"/>
                      <a:pt x="0" y="5105"/>
                    </a:cubicBezTo>
                    <a:cubicBezTo>
                      <a:pt x="14724" y="1783"/>
                      <a:pt x="30020" y="0"/>
                      <a:pt x="45807" y="0"/>
                    </a:cubicBezTo>
                    <a:cubicBezTo>
                      <a:pt x="158444" y="0"/>
                      <a:pt x="249813" y="90431"/>
                      <a:pt x="249813" y="202093"/>
                    </a:cubicBezTo>
                    <a:cubicBezTo>
                      <a:pt x="249813" y="313754"/>
                      <a:pt x="158444" y="404023"/>
                      <a:pt x="45807" y="404023"/>
                    </a:cubicBezTo>
                    <a:cubicBezTo>
                      <a:pt x="30020" y="404023"/>
                      <a:pt x="14724" y="402241"/>
                      <a:pt x="0" y="398918"/>
                    </a:cubicBezTo>
                    <a:cubicBezTo>
                      <a:pt x="90551" y="378336"/>
                      <a:pt x="158281" y="297791"/>
                      <a:pt x="158281" y="202012"/>
                    </a:cubicBezTo>
                  </a:path>
                </a:pathLst>
              </a:custGeom>
              <a:solidFill>
                <a:srgbClr val="FFFFFF"/>
              </a:solidFill>
              <a:ln w="8157"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2FF1E55F-9112-C64D-B87A-D4F608C7BF6B}"/>
                  </a:ext>
                </a:extLst>
              </p:cNvPr>
              <p:cNvSpPr/>
              <p:nvPr/>
            </p:nvSpPr>
            <p:spPr>
              <a:xfrm>
                <a:off x="9140641" y="465680"/>
                <a:ext cx="249813" cy="404185"/>
              </a:xfrm>
              <a:custGeom>
                <a:avLst/>
                <a:gdLst>
                  <a:gd name="connsiteX0" fmla="*/ 91533 w 249813"/>
                  <a:gd name="connsiteY0" fmla="*/ 202012 h 404185"/>
                  <a:gd name="connsiteX1" fmla="*/ 249813 w 249813"/>
                  <a:gd name="connsiteY1" fmla="*/ 5105 h 404185"/>
                  <a:gd name="connsiteX2" fmla="*/ 204006 w 249813"/>
                  <a:gd name="connsiteY2" fmla="*/ 0 h 404185"/>
                  <a:gd name="connsiteX3" fmla="*/ 0 w 249813"/>
                  <a:gd name="connsiteY3" fmla="*/ 202093 h 404185"/>
                  <a:gd name="connsiteX4" fmla="*/ 204006 w 249813"/>
                  <a:gd name="connsiteY4" fmla="*/ 404185 h 404185"/>
                  <a:gd name="connsiteX5" fmla="*/ 249813 w 249813"/>
                  <a:gd name="connsiteY5" fmla="*/ 399080 h 404185"/>
                  <a:gd name="connsiteX6" fmla="*/ 91533 w 249813"/>
                  <a:gd name="connsiteY6" fmla="*/ 202012 h 4041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185">
                    <a:moveTo>
                      <a:pt x="91533" y="202012"/>
                    </a:moveTo>
                    <a:cubicBezTo>
                      <a:pt x="91533" y="106151"/>
                      <a:pt x="159262" y="25687"/>
                      <a:pt x="249813" y="5105"/>
                    </a:cubicBezTo>
                    <a:cubicBezTo>
                      <a:pt x="235090" y="1783"/>
                      <a:pt x="219793" y="0"/>
                      <a:pt x="204006" y="0"/>
                    </a:cubicBezTo>
                    <a:cubicBezTo>
                      <a:pt x="91369" y="0"/>
                      <a:pt x="0" y="90431"/>
                      <a:pt x="0" y="202093"/>
                    </a:cubicBezTo>
                    <a:cubicBezTo>
                      <a:pt x="0" y="313754"/>
                      <a:pt x="91287" y="404185"/>
                      <a:pt x="204006" y="404185"/>
                    </a:cubicBezTo>
                    <a:cubicBezTo>
                      <a:pt x="219793" y="404185"/>
                      <a:pt x="235090" y="402403"/>
                      <a:pt x="249813" y="399080"/>
                    </a:cubicBezTo>
                    <a:cubicBezTo>
                      <a:pt x="159262" y="378336"/>
                      <a:pt x="91533" y="297791"/>
                      <a:pt x="91533" y="202012"/>
                    </a:cubicBezTo>
                  </a:path>
                </a:pathLst>
              </a:custGeom>
              <a:solidFill>
                <a:srgbClr val="2C88DD"/>
              </a:solidFill>
              <a:ln w="8157" cap="flat">
                <a:noFill/>
                <a:prstDash val="solid"/>
                <a:miter/>
              </a:ln>
            </p:spPr>
            <p:txBody>
              <a:bodyPr rtlCol="0" anchor="ctr"/>
              <a:lstStyle/>
              <a:p>
                <a:endParaRPr lang="en-US"/>
              </a:p>
            </p:txBody>
          </p:sp>
        </p:grpSp>
        <p:grpSp>
          <p:nvGrpSpPr>
            <p:cNvPr id="9" name="Graphic 4">
              <a:extLst>
                <a:ext uri="{FF2B5EF4-FFF2-40B4-BE49-F238E27FC236}">
                  <a16:creationId xmlns:a16="http://schemas.microsoft.com/office/drawing/2014/main" id="{4FF12E85-5E7D-824B-914D-AA49A5A8D254}"/>
                </a:ext>
              </a:extLst>
            </p:cNvPr>
            <p:cNvGrpSpPr/>
            <p:nvPr/>
          </p:nvGrpSpPr>
          <p:grpSpPr>
            <a:xfrm>
              <a:off x="9791923" y="571102"/>
              <a:ext cx="528994" cy="192774"/>
              <a:chOff x="9791923" y="571102"/>
              <a:chExt cx="528994" cy="192774"/>
            </a:xfrm>
            <a:solidFill>
              <a:srgbClr val="FFFFFF"/>
            </a:solidFill>
          </p:grpSpPr>
          <p:sp>
            <p:nvSpPr>
              <p:cNvPr id="23" name="Freeform 22">
                <a:extLst>
                  <a:ext uri="{FF2B5EF4-FFF2-40B4-BE49-F238E27FC236}">
                    <a16:creationId xmlns:a16="http://schemas.microsoft.com/office/drawing/2014/main" id="{B6395E2D-506A-C449-AED1-04EB6DB864CF}"/>
                  </a:ext>
                </a:extLst>
              </p:cNvPr>
              <p:cNvSpPr/>
              <p:nvPr/>
            </p:nvSpPr>
            <p:spPr>
              <a:xfrm>
                <a:off x="9791923" y="572723"/>
                <a:ext cx="158689" cy="189451"/>
              </a:xfrm>
              <a:custGeom>
                <a:avLst/>
                <a:gdLst>
                  <a:gd name="connsiteX0" fmla="*/ 0 w 158689"/>
                  <a:gd name="connsiteY0" fmla="*/ 189452 h 189451"/>
                  <a:gd name="connsiteX1" fmla="*/ 0 w 158689"/>
                  <a:gd name="connsiteY1" fmla="*/ 0 h 189451"/>
                  <a:gd name="connsiteX2" fmla="*/ 37137 w 158689"/>
                  <a:gd name="connsiteY2" fmla="*/ 0 h 189451"/>
                  <a:gd name="connsiteX3" fmla="*/ 118281 w 158689"/>
                  <a:gd name="connsiteY3" fmla="*/ 119359 h 189451"/>
                  <a:gd name="connsiteX4" fmla="*/ 118281 w 158689"/>
                  <a:gd name="connsiteY4" fmla="*/ 0 h 189451"/>
                  <a:gd name="connsiteX5" fmla="*/ 158690 w 158689"/>
                  <a:gd name="connsiteY5" fmla="*/ 0 h 189451"/>
                  <a:gd name="connsiteX6" fmla="*/ 158690 w 158689"/>
                  <a:gd name="connsiteY6" fmla="*/ 189452 h 189451"/>
                  <a:gd name="connsiteX7" fmla="*/ 121226 w 158689"/>
                  <a:gd name="connsiteY7" fmla="*/ 189452 h 189451"/>
                  <a:gd name="connsiteX8" fmla="*/ 40081 w 158689"/>
                  <a:gd name="connsiteY8" fmla="*/ 70092 h 189451"/>
                  <a:gd name="connsiteX9" fmla="*/ 40081 w 158689"/>
                  <a:gd name="connsiteY9" fmla="*/ 189452 h 189451"/>
                  <a:gd name="connsiteX10" fmla="*/ 0 w 158689"/>
                  <a:gd name="connsiteY10" fmla="*/ 189452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689" h="189451">
                    <a:moveTo>
                      <a:pt x="0" y="189452"/>
                    </a:moveTo>
                    <a:lnTo>
                      <a:pt x="0" y="0"/>
                    </a:lnTo>
                    <a:lnTo>
                      <a:pt x="37137" y="0"/>
                    </a:lnTo>
                    <a:lnTo>
                      <a:pt x="118281" y="119359"/>
                    </a:lnTo>
                    <a:lnTo>
                      <a:pt x="118281" y="0"/>
                    </a:lnTo>
                    <a:lnTo>
                      <a:pt x="158690" y="0"/>
                    </a:lnTo>
                    <a:lnTo>
                      <a:pt x="158690" y="189452"/>
                    </a:lnTo>
                    <a:lnTo>
                      <a:pt x="121226" y="189452"/>
                    </a:lnTo>
                    <a:lnTo>
                      <a:pt x="40081" y="70092"/>
                    </a:lnTo>
                    <a:lnTo>
                      <a:pt x="40081" y="189452"/>
                    </a:lnTo>
                    <a:lnTo>
                      <a:pt x="0" y="189452"/>
                    </a:lnTo>
                    <a:close/>
                  </a:path>
                </a:pathLst>
              </a:custGeom>
              <a:solidFill>
                <a:srgbClr val="FFFFFF"/>
              </a:solidFill>
              <a:ln w="8157"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28B50A25-F191-F84B-AB73-03768BD0B5EA}"/>
                  </a:ext>
                </a:extLst>
              </p:cNvPr>
              <p:cNvSpPr/>
              <p:nvPr/>
            </p:nvSpPr>
            <p:spPr>
              <a:xfrm>
                <a:off x="9984314" y="572723"/>
                <a:ext cx="157953" cy="189451"/>
              </a:xfrm>
              <a:custGeom>
                <a:avLst/>
                <a:gdLst>
                  <a:gd name="connsiteX0" fmla="*/ 0 w 157953"/>
                  <a:gd name="connsiteY0" fmla="*/ 0 h 189451"/>
                  <a:gd name="connsiteX1" fmla="*/ 40981 w 157953"/>
                  <a:gd name="connsiteY1" fmla="*/ 0 h 189451"/>
                  <a:gd name="connsiteX2" fmla="*/ 40981 w 157953"/>
                  <a:gd name="connsiteY2" fmla="*/ 76089 h 189451"/>
                  <a:gd name="connsiteX3" fmla="*/ 116972 w 157953"/>
                  <a:gd name="connsiteY3" fmla="*/ 76089 h 189451"/>
                  <a:gd name="connsiteX4" fmla="*/ 116972 w 157953"/>
                  <a:gd name="connsiteY4" fmla="*/ 0 h 189451"/>
                  <a:gd name="connsiteX5" fmla="*/ 157953 w 157953"/>
                  <a:gd name="connsiteY5" fmla="*/ 0 h 189451"/>
                  <a:gd name="connsiteX6" fmla="*/ 157953 w 157953"/>
                  <a:gd name="connsiteY6" fmla="*/ 189452 h 189451"/>
                  <a:gd name="connsiteX7" fmla="*/ 116972 w 157953"/>
                  <a:gd name="connsiteY7" fmla="*/ 189452 h 189451"/>
                  <a:gd name="connsiteX8" fmla="*/ 116972 w 157953"/>
                  <a:gd name="connsiteY8" fmla="*/ 111256 h 189451"/>
                  <a:gd name="connsiteX9" fmla="*/ 40981 w 157953"/>
                  <a:gd name="connsiteY9" fmla="*/ 111256 h 189451"/>
                  <a:gd name="connsiteX10" fmla="*/ 40981 w 157953"/>
                  <a:gd name="connsiteY10" fmla="*/ 189452 h 189451"/>
                  <a:gd name="connsiteX11" fmla="*/ 0 w 157953"/>
                  <a:gd name="connsiteY11" fmla="*/ 189452 h 189451"/>
                  <a:gd name="connsiteX12" fmla="*/ 0 w 157953"/>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953" h="189451">
                    <a:moveTo>
                      <a:pt x="0" y="0"/>
                    </a:moveTo>
                    <a:lnTo>
                      <a:pt x="40981" y="0"/>
                    </a:lnTo>
                    <a:lnTo>
                      <a:pt x="40981" y="76089"/>
                    </a:lnTo>
                    <a:lnTo>
                      <a:pt x="116972" y="76089"/>
                    </a:lnTo>
                    <a:lnTo>
                      <a:pt x="116972" y="0"/>
                    </a:lnTo>
                    <a:lnTo>
                      <a:pt x="157953" y="0"/>
                    </a:lnTo>
                    <a:lnTo>
                      <a:pt x="157953" y="189452"/>
                    </a:lnTo>
                    <a:lnTo>
                      <a:pt x="116972" y="189452"/>
                    </a:lnTo>
                    <a:lnTo>
                      <a:pt x="116972" y="111256"/>
                    </a:lnTo>
                    <a:lnTo>
                      <a:pt x="40981" y="111256"/>
                    </a:lnTo>
                    <a:lnTo>
                      <a:pt x="40981"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E6FA4453-689E-D848-9CA1-3ACB3956D687}"/>
                  </a:ext>
                </a:extLst>
              </p:cNvPr>
              <p:cNvSpPr/>
              <p:nvPr/>
            </p:nvSpPr>
            <p:spPr>
              <a:xfrm>
                <a:off x="10167052" y="571102"/>
                <a:ext cx="153864" cy="192774"/>
              </a:xfrm>
              <a:custGeom>
                <a:avLst/>
                <a:gdLst>
                  <a:gd name="connsiteX0" fmla="*/ 40163 w 153864"/>
                  <a:gd name="connsiteY0" fmla="*/ 129407 h 192774"/>
                  <a:gd name="connsiteX1" fmla="*/ 79754 w 153864"/>
                  <a:gd name="connsiteY1" fmla="*/ 160523 h 192774"/>
                  <a:gd name="connsiteX2" fmla="*/ 112555 w 153864"/>
                  <a:gd name="connsiteY2" fmla="*/ 137511 h 192774"/>
                  <a:gd name="connsiteX3" fmla="*/ 65030 w 153864"/>
                  <a:gd name="connsiteY3" fmla="*/ 112067 h 192774"/>
                  <a:gd name="connsiteX4" fmla="*/ 4335 w 153864"/>
                  <a:gd name="connsiteY4" fmla="*/ 57370 h 192774"/>
                  <a:gd name="connsiteX5" fmla="*/ 75664 w 153864"/>
                  <a:gd name="connsiteY5" fmla="*/ 0 h 192774"/>
                  <a:gd name="connsiteX6" fmla="*/ 150019 w 153864"/>
                  <a:gd name="connsiteY6" fmla="*/ 59558 h 192774"/>
                  <a:gd name="connsiteX7" fmla="*/ 109856 w 153864"/>
                  <a:gd name="connsiteY7" fmla="*/ 59558 h 192774"/>
                  <a:gd name="connsiteX8" fmla="*/ 75664 w 153864"/>
                  <a:gd name="connsiteY8" fmla="*/ 32494 h 192774"/>
                  <a:gd name="connsiteX9" fmla="*/ 45644 w 153864"/>
                  <a:gd name="connsiteY9" fmla="*/ 54453 h 192774"/>
                  <a:gd name="connsiteX10" fmla="*/ 92351 w 153864"/>
                  <a:gd name="connsiteY10" fmla="*/ 79087 h 192774"/>
                  <a:gd name="connsiteX11" fmla="*/ 153863 w 153864"/>
                  <a:gd name="connsiteY11" fmla="*/ 132973 h 192774"/>
                  <a:gd name="connsiteX12" fmla="*/ 79263 w 153864"/>
                  <a:gd name="connsiteY12" fmla="*/ 192774 h 192774"/>
                  <a:gd name="connsiteX13" fmla="*/ 0 w 153864"/>
                  <a:gd name="connsiteY13" fmla="*/ 128921 h 192774"/>
                  <a:gd name="connsiteX14" fmla="*/ 40163 w 153864"/>
                  <a:gd name="connsiteY14" fmla="*/ 129407 h 192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864" h="192774">
                    <a:moveTo>
                      <a:pt x="40163" y="129407"/>
                    </a:moveTo>
                    <a:cubicBezTo>
                      <a:pt x="41554" y="147802"/>
                      <a:pt x="56277" y="160523"/>
                      <a:pt x="79754" y="160523"/>
                    </a:cubicBezTo>
                    <a:cubicBezTo>
                      <a:pt x="98568" y="160523"/>
                      <a:pt x="112555" y="152420"/>
                      <a:pt x="112555" y="137511"/>
                    </a:cubicBezTo>
                    <a:cubicBezTo>
                      <a:pt x="112555" y="121547"/>
                      <a:pt x="97013" y="118306"/>
                      <a:pt x="65030" y="112067"/>
                    </a:cubicBezTo>
                    <a:cubicBezTo>
                      <a:pt x="32801" y="106151"/>
                      <a:pt x="4335" y="95860"/>
                      <a:pt x="4335" y="57370"/>
                    </a:cubicBezTo>
                    <a:cubicBezTo>
                      <a:pt x="4335" y="23823"/>
                      <a:pt x="32474" y="0"/>
                      <a:pt x="75664" y="0"/>
                    </a:cubicBezTo>
                    <a:cubicBezTo>
                      <a:pt x="120735" y="0"/>
                      <a:pt x="149446" y="23256"/>
                      <a:pt x="150019" y="59558"/>
                    </a:cubicBezTo>
                    <a:lnTo>
                      <a:pt x="109856" y="59558"/>
                    </a:lnTo>
                    <a:cubicBezTo>
                      <a:pt x="107974" y="43595"/>
                      <a:pt x="95623" y="32494"/>
                      <a:pt x="75664" y="32494"/>
                    </a:cubicBezTo>
                    <a:cubicBezTo>
                      <a:pt x="58159" y="32494"/>
                      <a:pt x="45644" y="39786"/>
                      <a:pt x="45644" y="54453"/>
                    </a:cubicBezTo>
                    <a:cubicBezTo>
                      <a:pt x="45644" y="69849"/>
                      <a:pt x="60695" y="73090"/>
                      <a:pt x="92351" y="79087"/>
                    </a:cubicBezTo>
                    <a:cubicBezTo>
                      <a:pt x="125152" y="85002"/>
                      <a:pt x="154109" y="94807"/>
                      <a:pt x="153863" y="132973"/>
                    </a:cubicBezTo>
                    <a:cubicBezTo>
                      <a:pt x="153618" y="168465"/>
                      <a:pt x="124089" y="192774"/>
                      <a:pt x="79263" y="192774"/>
                    </a:cubicBezTo>
                    <a:cubicBezTo>
                      <a:pt x="30593" y="192774"/>
                      <a:pt x="327" y="167330"/>
                      <a:pt x="0" y="128921"/>
                    </a:cubicBezTo>
                    <a:lnTo>
                      <a:pt x="40163" y="129407"/>
                    </a:lnTo>
                    <a:close/>
                  </a:path>
                </a:pathLst>
              </a:custGeom>
              <a:solidFill>
                <a:srgbClr val="FFFFFF"/>
              </a:solidFill>
              <a:ln w="8157" cap="flat">
                <a:noFill/>
                <a:prstDash val="solid"/>
                <a:miter/>
              </a:ln>
            </p:spPr>
            <p:txBody>
              <a:bodyPr rtlCol="0" anchor="ctr"/>
              <a:lstStyle/>
              <a:p>
                <a:endParaRPr lang="en-US"/>
              </a:p>
            </p:txBody>
          </p:sp>
        </p:grpSp>
        <p:grpSp>
          <p:nvGrpSpPr>
            <p:cNvPr id="10" name="Graphic 4">
              <a:extLst>
                <a:ext uri="{FF2B5EF4-FFF2-40B4-BE49-F238E27FC236}">
                  <a16:creationId xmlns:a16="http://schemas.microsoft.com/office/drawing/2014/main" id="{704C4FCF-A9B4-6B49-9997-D5F588FDC0C7}"/>
                </a:ext>
              </a:extLst>
            </p:cNvPr>
            <p:cNvGrpSpPr/>
            <p:nvPr/>
          </p:nvGrpSpPr>
          <p:grpSpPr>
            <a:xfrm>
              <a:off x="10401242" y="572723"/>
              <a:ext cx="1324812" cy="243580"/>
              <a:chOff x="10401242" y="572723"/>
              <a:chExt cx="1324812" cy="243580"/>
            </a:xfrm>
            <a:solidFill>
              <a:srgbClr val="FFFFFF"/>
            </a:solidFill>
          </p:grpSpPr>
          <p:sp>
            <p:nvSpPr>
              <p:cNvPr id="11" name="Freeform 10">
                <a:extLst>
                  <a:ext uri="{FF2B5EF4-FFF2-40B4-BE49-F238E27FC236}">
                    <a16:creationId xmlns:a16="http://schemas.microsoft.com/office/drawing/2014/main" id="{1848152D-6982-604C-98F7-C1F4B17E501C}"/>
                  </a:ext>
                </a:extLst>
              </p:cNvPr>
              <p:cNvSpPr/>
              <p:nvPr/>
            </p:nvSpPr>
            <p:spPr>
              <a:xfrm>
                <a:off x="10401242" y="572723"/>
                <a:ext cx="131368" cy="189451"/>
              </a:xfrm>
              <a:custGeom>
                <a:avLst/>
                <a:gdLst>
                  <a:gd name="connsiteX0" fmla="*/ 0 w 131368"/>
                  <a:gd name="connsiteY0" fmla="*/ 0 h 189451"/>
                  <a:gd name="connsiteX1" fmla="*/ 128424 w 131368"/>
                  <a:gd name="connsiteY1" fmla="*/ 0 h 189451"/>
                  <a:gd name="connsiteX2" fmla="*/ 128424 w 131368"/>
                  <a:gd name="connsiteY2" fmla="*/ 34925 h 189451"/>
                  <a:gd name="connsiteX3" fmla="*/ 40981 w 131368"/>
                  <a:gd name="connsiteY3" fmla="*/ 34925 h 189451"/>
                  <a:gd name="connsiteX4" fmla="*/ 40981 w 131368"/>
                  <a:gd name="connsiteY4" fmla="*/ 77385 h 189451"/>
                  <a:gd name="connsiteX5" fmla="*/ 111983 w 131368"/>
                  <a:gd name="connsiteY5" fmla="*/ 77385 h 189451"/>
                  <a:gd name="connsiteX6" fmla="*/ 111983 w 131368"/>
                  <a:gd name="connsiteY6" fmla="*/ 110689 h 189451"/>
                  <a:gd name="connsiteX7" fmla="*/ 40981 w 131368"/>
                  <a:gd name="connsiteY7" fmla="*/ 110689 h 189451"/>
                  <a:gd name="connsiteX8" fmla="*/ 40981 w 131368"/>
                  <a:gd name="connsiteY8" fmla="*/ 154527 h 189451"/>
                  <a:gd name="connsiteX9" fmla="*/ 131369 w 131368"/>
                  <a:gd name="connsiteY9" fmla="*/ 154527 h 189451"/>
                  <a:gd name="connsiteX10" fmla="*/ 131369 w 131368"/>
                  <a:gd name="connsiteY10" fmla="*/ 189452 h 189451"/>
                  <a:gd name="connsiteX11" fmla="*/ 0 w 131368"/>
                  <a:gd name="connsiteY11" fmla="*/ 189452 h 189451"/>
                  <a:gd name="connsiteX12" fmla="*/ 0 w 131368"/>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1368" h="189451">
                    <a:moveTo>
                      <a:pt x="0" y="0"/>
                    </a:moveTo>
                    <a:lnTo>
                      <a:pt x="128424" y="0"/>
                    </a:lnTo>
                    <a:lnTo>
                      <a:pt x="128424" y="34925"/>
                    </a:lnTo>
                    <a:lnTo>
                      <a:pt x="40981" y="34925"/>
                    </a:lnTo>
                    <a:lnTo>
                      <a:pt x="40981" y="77385"/>
                    </a:lnTo>
                    <a:lnTo>
                      <a:pt x="111983" y="77385"/>
                    </a:lnTo>
                    <a:lnTo>
                      <a:pt x="111983" y="110689"/>
                    </a:lnTo>
                    <a:lnTo>
                      <a:pt x="40981" y="110689"/>
                    </a:lnTo>
                    <a:lnTo>
                      <a:pt x="40981" y="154527"/>
                    </a:lnTo>
                    <a:lnTo>
                      <a:pt x="131369" y="154527"/>
                    </a:lnTo>
                    <a:lnTo>
                      <a:pt x="131369"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C2BC5E06-3E5B-454E-9B6A-B47A2A546B6D}"/>
                  </a:ext>
                </a:extLst>
              </p:cNvPr>
              <p:cNvSpPr/>
              <p:nvPr/>
            </p:nvSpPr>
            <p:spPr>
              <a:xfrm>
                <a:off x="10556414" y="621416"/>
                <a:ext cx="219956" cy="140758"/>
              </a:xfrm>
              <a:custGeom>
                <a:avLst/>
                <a:gdLst>
                  <a:gd name="connsiteX0" fmla="*/ 219957 w 219956"/>
                  <a:gd name="connsiteY0" fmla="*/ 60943 h 140758"/>
                  <a:gd name="connsiteX1" fmla="*/ 219957 w 219956"/>
                  <a:gd name="connsiteY1" fmla="*/ 140759 h 140758"/>
                  <a:gd name="connsiteX2" fmla="*/ 181430 w 219956"/>
                  <a:gd name="connsiteY2" fmla="*/ 140759 h 140758"/>
                  <a:gd name="connsiteX3" fmla="*/ 181430 w 219956"/>
                  <a:gd name="connsiteY3" fmla="*/ 63130 h 140758"/>
                  <a:gd name="connsiteX4" fmla="*/ 157135 w 219956"/>
                  <a:gd name="connsiteY4" fmla="*/ 31447 h 140758"/>
                  <a:gd name="connsiteX5" fmla="*/ 129242 w 219956"/>
                  <a:gd name="connsiteY5" fmla="*/ 64751 h 140758"/>
                  <a:gd name="connsiteX6" fmla="*/ 129242 w 219956"/>
                  <a:gd name="connsiteY6" fmla="*/ 140759 h 140758"/>
                  <a:gd name="connsiteX7" fmla="*/ 90715 w 219956"/>
                  <a:gd name="connsiteY7" fmla="*/ 140759 h 140758"/>
                  <a:gd name="connsiteX8" fmla="*/ 90715 w 219956"/>
                  <a:gd name="connsiteY8" fmla="*/ 63130 h 140758"/>
                  <a:gd name="connsiteX9" fmla="*/ 66093 w 219956"/>
                  <a:gd name="connsiteY9" fmla="*/ 31447 h 140758"/>
                  <a:gd name="connsiteX10" fmla="*/ 38527 w 219956"/>
                  <a:gd name="connsiteY10" fmla="*/ 64994 h 140758"/>
                  <a:gd name="connsiteX11" fmla="*/ 38527 w 219956"/>
                  <a:gd name="connsiteY11" fmla="*/ 140759 h 140758"/>
                  <a:gd name="connsiteX12" fmla="*/ 0 w 219956"/>
                  <a:gd name="connsiteY12" fmla="*/ 140759 h 140758"/>
                  <a:gd name="connsiteX13" fmla="*/ 0 w 219956"/>
                  <a:gd name="connsiteY13" fmla="*/ 1628 h 140758"/>
                  <a:gd name="connsiteX14" fmla="*/ 33619 w 219956"/>
                  <a:gd name="connsiteY14" fmla="*/ 1628 h 140758"/>
                  <a:gd name="connsiteX15" fmla="*/ 37137 w 219956"/>
                  <a:gd name="connsiteY15" fmla="*/ 18968 h 140758"/>
                  <a:gd name="connsiteX16" fmla="*/ 78363 w 219956"/>
                  <a:gd name="connsiteY16" fmla="*/ 7 h 140758"/>
                  <a:gd name="connsiteX17" fmla="*/ 120408 w 219956"/>
                  <a:gd name="connsiteY17" fmla="*/ 23506 h 140758"/>
                  <a:gd name="connsiteX18" fmla="*/ 167933 w 219956"/>
                  <a:gd name="connsiteY18" fmla="*/ 7 h 140758"/>
                  <a:gd name="connsiteX19" fmla="*/ 219957 w 219956"/>
                  <a:gd name="connsiteY19" fmla="*/ 60943 h 140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9956" h="140758">
                    <a:moveTo>
                      <a:pt x="219957" y="60943"/>
                    </a:moveTo>
                    <a:lnTo>
                      <a:pt x="219957" y="140759"/>
                    </a:lnTo>
                    <a:lnTo>
                      <a:pt x="181430" y="140759"/>
                    </a:lnTo>
                    <a:lnTo>
                      <a:pt x="181430" y="63130"/>
                    </a:lnTo>
                    <a:cubicBezTo>
                      <a:pt x="181430" y="42305"/>
                      <a:pt x="173822" y="31447"/>
                      <a:pt x="157135" y="31447"/>
                    </a:cubicBezTo>
                    <a:cubicBezTo>
                      <a:pt x="140448" y="31447"/>
                      <a:pt x="129242" y="43602"/>
                      <a:pt x="129242" y="64751"/>
                    </a:cubicBezTo>
                    <a:lnTo>
                      <a:pt x="129242" y="140759"/>
                    </a:lnTo>
                    <a:lnTo>
                      <a:pt x="90715" y="140759"/>
                    </a:lnTo>
                    <a:lnTo>
                      <a:pt x="90715" y="63130"/>
                    </a:lnTo>
                    <a:cubicBezTo>
                      <a:pt x="90715" y="42305"/>
                      <a:pt x="83108" y="31447"/>
                      <a:pt x="66093" y="31447"/>
                    </a:cubicBezTo>
                    <a:cubicBezTo>
                      <a:pt x="49407" y="31447"/>
                      <a:pt x="38527" y="44169"/>
                      <a:pt x="38527" y="64994"/>
                    </a:cubicBezTo>
                    <a:lnTo>
                      <a:pt x="38527" y="140759"/>
                    </a:lnTo>
                    <a:lnTo>
                      <a:pt x="0" y="140759"/>
                    </a:lnTo>
                    <a:lnTo>
                      <a:pt x="0" y="1628"/>
                    </a:lnTo>
                    <a:lnTo>
                      <a:pt x="33619" y="1628"/>
                    </a:lnTo>
                    <a:lnTo>
                      <a:pt x="37137" y="18968"/>
                    </a:lnTo>
                    <a:cubicBezTo>
                      <a:pt x="45644" y="8110"/>
                      <a:pt x="57914" y="331"/>
                      <a:pt x="78363" y="7"/>
                    </a:cubicBezTo>
                    <a:cubicBezTo>
                      <a:pt x="95541" y="-236"/>
                      <a:pt x="111655" y="5922"/>
                      <a:pt x="120408" y="23506"/>
                    </a:cubicBezTo>
                    <a:cubicBezTo>
                      <a:pt x="130224" y="8596"/>
                      <a:pt x="146665" y="7"/>
                      <a:pt x="167933" y="7"/>
                    </a:cubicBezTo>
                    <a:cubicBezTo>
                      <a:pt x="196971" y="7"/>
                      <a:pt x="219957" y="16294"/>
                      <a:pt x="219957" y="60943"/>
                    </a:cubicBezTo>
                    <a:close/>
                  </a:path>
                </a:pathLst>
              </a:custGeom>
              <a:solidFill>
                <a:srgbClr val="FFFFFF"/>
              </a:solidFill>
              <a:ln w="8157"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B2242556-9C7D-9644-94C1-380E29B662D1}"/>
                  </a:ext>
                </a:extLst>
              </p:cNvPr>
              <p:cNvSpPr/>
              <p:nvPr/>
            </p:nvSpPr>
            <p:spPr>
              <a:xfrm>
                <a:off x="10803774" y="621421"/>
                <a:ext cx="145928" cy="194882"/>
              </a:xfrm>
              <a:custGeom>
                <a:avLst/>
                <a:gdLst>
                  <a:gd name="connsiteX0" fmla="*/ 145929 w 145928"/>
                  <a:gd name="connsiteY0" fmla="*/ 71471 h 194882"/>
                  <a:gd name="connsiteX1" fmla="*/ 80899 w 145928"/>
                  <a:gd name="connsiteY1" fmla="*/ 142374 h 194882"/>
                  <a:gd name="connsiteX2" fmla="*/ 38527 w 145928"/>
                  <a:gd name="connsiteY2" fmla="*/ 123170 h 194882"/>
                  <a:gd name="connsiteX3" fmla="*/ 38527 w 145928"/>
                  <a:gd name="connsiteY3" fmla="*/ 194882 h 194882"/>
                  <a:gd name="connsiteX4" fmla="*/ 0 w 145928"/>
                  <a:gd name="connsiteY4" fmla="*/ 194882 h 194882"/>
                  <a:gd name="connsiteX5" fmla="*/ 0 w 145928"/>
                  <a:gd name="connsiteY5" fmla="*/ 1622 h 194882"/>
                  <a:gd name="connsiteX6" fmla="*/ 33619 w 145928"/>
                  <a:gd name="connsiteY6" fmla="*/ 1622 h 194882"/>
                  <a:gd name="connsiteX7" fmla="*/ 37464 w 145928"/>
                  <a:gd name="connsiteY7" fmla="*/ 20827 h 194882"/>
                  <a:gd name="connsiteX8" fmla="*/ 80654 w 145928"/>
                  <a:gd name="connsiteY8" fmla="*/ 2 h 194882"/>
                  <a:gd name="connsiteX9" fmla="*/ 145929 w 145928"/>
                  <a:gd name="connsiteY9" fmla="*/ 71471 h 194882"/>
                  <a:gd name="connsiteX10" fmla="*/ 106911 w 145928"/>
                  <a:gd name="connsiteY10" fmla="*/ 70904 h 194882"/>
                  <a:gd name="connsiteX11" fmla="*/ 72228 w 145928"/>
                  <a:gd name="connsiteY11" fmla="*/ 31118 h 194882"/>
                  <a:gd name="connsiteX12" fmla="*/ 38036 w 145928"/>
                  <a:gd name="connsiteY12" fmla="*/ 70904 h 194882"/>
                  <a:gd name="connsiteX13" fmla="*/ 72228 w 145928"/>
                  <a:gd name="connsiteY13" fmla="*/ 111258 h 194882"/>
                  <a:gd name="connsiteX14" fmla="*/ 106911 w 145928"/>
                  <a:gd name="connsiteY14" fmla="*/ 70904 h 194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928" h="194882">
                    <a:moveTo>
                      <a:pt x="145929" y="71471"/>
                    </a:moveTo>
                    <a:cubicBezTo>
                      <a:pt x="145929" y="114742"/>
                      <a:pt x="118608" y="142374"/>
                      <a:pt x="80899" y="142374"/>
                    </a:cubicBezTo>
                    <a:cubicBezTo>
                      <a:pt x="61513" y="142374"/>
                      <a:pt x="47607" y="134514"/>
                      <a:pt x="38527" y="123170"/>
                    </a:cubicBezTo>
                    <a:lnTo>
                      <a:pt x="38527" y="194882"/>
                    </a:lnTo>
                    <a:lnTo>
                      <a:pt x="0" y="194882"/>
                    </a:lnTo>
                    <a:lnTo>
                      <a:pt x="0" y="1622"/>
                    </a:lnTo>
                    <a:lnTo>
                      <a:pt x="33619" y="1622"/>
                    </a:lnTo>
                    <a:lnTo>
                      <a:pt x="37464" y="20827"/>
                    </a:lnTo>
                    <a:cubicBezTo>
                      <a:pt x="46462" y="8915"/>
                      <a:pt x="60695" y="2"/>
                      <a:pt x="80654" y="2"/>
                    </a:cubicBezTo>
                    <a:cubicBezTo>
                      <a:pt x="118608" y="-242"/>
                      <a:pt x="145929" y="27633"/>
                      <a:pt x="145929" y="71471"/>
                    </a:cubicBezTo>
                    <a:close/>
                    <a:moveTo>
                      <a:pt x="106911" y="70904"/>
                    </a:moveTo>
                    <a:cubicBezTo>
                      <a:pt x="106911" y="47324"/>
                      <a:pt x="93251" y="31118"/>
                      <a:pt x="72228" y="31118"/>
                    </a:cubicBezTo>
                    <a:cubicBezTo>
                      <a:pt x="51206" y="31118"/>
                      <a:pt x="38036" y="47324"/>
                      <a:pt x="38036" y="70904"/>
                    </a:cubicBezTo>
                    <a:cubicBezTo>
                      <a:pt x="38036" y="94727"/>
                      <a:pt x="51124" y="111258"/>
                      <a:pt x="72228" y="111258"/>
                    </a:cubicBezTo>
                    <a:cubicBezTo>
                      <a:pt x="93251" y="111258"/>
                      <a:pt x="106911" y="94727"/>
                      <a:pt x="106911" y="70904"/>
                    </a:cubicBezTo>
                    <a:close/>
                  </a:path>
                </a:pathLst>
              </a:custGeom>
              <a:solidFill>
                <a:srgbClr val="FFFFFF"/>
              </a:solidFill>
              <a:ln w="8157"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A6A98B4E-435F-2C4C-8A86-F6715DDB344A}"/>
                  </a:ext>
                </a:extLst>
              </p:cNvPr>
              <p:cNvSpPr/>
              <p:nvPr/>
            </p:nvSpPr>
            <p:spPr>
              <a:xfrm>
                <a:off x="10972034" y="572723"/>
                <a:ext cx="38527" cy="189451"/>
              </a:xfrm>
              <a:custGeom>
                <a:avLst/>
                <a:gdLst>
                  <a:gd name="connsiteX0" fmla="*/ 0 w 38527"/>
                  <a:gd name="connsiteY0" fmla="*/ 0 h 189451"/>
                  <a:gd name="connsiteX1" fmla="*/ 38527 w 38527"/>
                  <a:gd name="connsiteY1" fmla="*/ 0 h 189451"/>
                  <a:gd name="connsiteX2" fmla="*/ 38527 w 38527"/>
                  <a:gd name="connsiteY2" fmla="*/ 189452 h 189451"/>
                  <a:gd name="connsiteX3" fmla="*/ 0 w 38527"/>
                  <a:gd name="connsiteY3" fmla="*/ 189452 h 189451"/>
                  <a:gd name="connsiteX4" fmla="*/ 0 w 38527"/>
                  <a:gd name="connsiteY4" fmla="*/ 0 h 1894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527" h="189451">
                    <a:moveTo>
                      <a:pt x="0" y="0"/>
                    </a:moveTo>
                    <a:lnTo>
                      <a:pt x="38527" y="0"/>
                    </a:lnTo>
                    <a:lnTo>
                      <a:pt x="38527"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B25DBB87-936A-F54F-9BDD-9F9E0B8EDD1C}"/>
                  </a:ext>
                </a:extLst>
              </p:cNvPr>
              <p:cNvSpPr/>
              <p:nvPr/>
            </p:nvSpPr>
            <p:spPr>
              <a:xfrm>
                <a:off x="11032483" y="621504"/>
                <a:ext cx="148055" cy="142291"/>
              </a:xfrm>
              <a:custGeom>
                <a:avLst/>
                <a:gdLst>
                  <a:gd name="connsiteX0" fmla="*/ 0 w 148055"/>
                  <a:gd name="connsiteY0" fmla="*/ 71146 h 142291"/>
                  <a:gd name="connsiteX1" fmla="*/ 74028 w 148055"/>
                  <a:gd name="connsiteY1" fmla="*/ 0 h 142291"/>
                  <a:gd name="connsiteX2" fmla="*/ 148056 w 148055"/>
                  <a:gd name="connsiteY2" fmla="*/ 71146 h 142291"/>
                  <a:gd name="connsiteX3" fmla="*/ 74028 w 148055"/>
                  <a:gd name="connsiteY3" fmla="*/ 142291 h 142291"/>
                  <a:gd name="connsiteX4" fmla="*/ 0 w 148055"/>
                  <a:gd name="connsiteY4" fmla="*/ 71146 h 142291"/>
                  <a:gd name="connsiteX5" fmla="*/ 108956 w 148055"/>
                  <a:gd name="connsiteY5" fmla="*/ 71146 h 142291"/>
                  <a:gd name="connsiteX6" fmla="*/ 74028 w 148055"/>
                  <a:gd name="connsiteY6" fmla="*/ 31116 h 142291"/>
                  <a:gd name="connsiteX7" fmla="*/ 39345 w 148055"/>
                  <a:gd name="connsiteY7" fmla="*/ 71146 h 142291"/>
                  <a:gd name="connsiteX8" fmla="*/ 74028 w 148055"/>
                  <a:gd name="connsiteY8" fmla="*/ 111175 h 142291"/>
                  <a:gd name="connsiteX9" fmla="*/ 108956 w 148055"/>
                  <a:gd name="connsiteY9" fmla="*/ 71146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055" h="142291">
                    <a:moveTo>
                      <a:pt x="0" y="71146"/>
                    </a:moveTo>
                    <a:cubicBezTo>
                      <a:pt x="0" y="28361"/>
                      <a:pt x="29202" y="0"/>
                      <a:pt x="74028" y="0"/>
                    </a:cubicBezTo>
                    <a:cubicBezTo>
                      <a:pt x="118854" y="0"/>
                      <a:pt x="148056" y="28442"/>
                      <a:pt x="148056" y="71146"/>
                    </a:cubicBezTo>
                    <a:cubicBezTo>
                      <a:pt x="148056" y="114173"/>
                      <a:pt x="118854" y="142291"/>
                      <a:pt x="74028" y="142291"/>
                    </a:cubicBezTo>
                    <a:cubicBezTo>
                      <a:pt x="29202" y="142291"/>
                      <a:pt x="0" y="113849"/>
                      <a:pt x="0" y="71146"/>
                    </a:cubicBezTo>
                    <a:close/>
                    <a:moveTo>
                      <a:pt x="108956" y="71146"/>
                    </a:moveTo>
                    <a:cubicBezTo>
                      <a:pt x="108956" y="47566"/>
                      <a:pt x="95541" y="31116"/>
                      <a:pt x="74028" y="31116"/>
                    </a:cubicBezTo>
                    <a:cubicBezTo>
                      <a:pt x="52433" y="31116"/>
                      <a:pt x="39345" y="47647"/>
                      <a:pt x="39345" y="71146"/>
                    </a:cubicBezTo>
                    <a:cubicBezTo>
                      <a:pt x="39345" y="94645"/>
                      <a:pt x="52433" y="111175"/>
                      <a:pt x="74028" y="111175"/>
                    </a:cubicBezTo>
                    <a:cubicBezTo>
                      <a:pt x="95623" y="111175"/>
                      <a:pt x="108956" y="94645"/>
                      <a:pt x="108956" y="71146"/>
                    </a:cubicBezTo>
                    <a:close/>
                  </a:path>
                </a:pathLst>
              </a:custGeom>
              <a:solidFill>
                <a:srgbClr val="FFFFFF"/>
              </a:solidFill>
              <a:ln w="8157"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1097F3A1-2142-2D44-9C06-99B35C5F9FF5}"/>
                  </a:ext>
                </a:extLst>
              </p:cNvPr>
              <p:cNvSpPr/>
              <p:nvPr/>
            </p:nvSpPr>
            <p:spPr>
              <a:xfrm>
                <a:off x="11182093" y="623044"/>
                <a:ext cx="149610" cy="193179"/>
              </a:xfrm>
              <a:custGeom>
                <a:avLst/>
                <a:gdLst>
                  <a:gd name="connsiteX0" fmla="*/ 0 w 149610"/>
                  <a:gd name="connsiteY0" fmla="*/ 0 h 193179"/>
                  <a:gd name="connsiteX1" fmla="*/ 40981 w 149610"/>
                  <a:gd name="connsiteY1" fmla="*/ 0 h 193179"/>
                  <a:gd name="connsiteX2" fmla="*/ 75091 w 149610"/>
                  <a:gd name="connsiteY2" fmla="*/ 99021 h 193179"/>
                  <a:gd name="connsiteX3" fmla="*/ 108383 w 149610"/>
                  <a:gd name="connsiteY3" fmla="*/ 0 h 193179"/>
                  <a:gd name="connsiteX4" fmla="*/ 149610 w 149610"/>
                  <a:gd name="connsiteY4" fmla="*/ 0 h 193179"/>
                  <a:gd name="connsiteX5" fmla="*/ 87361 w 149610"/>
                  <a:gd name="connsiteY5" fmla="*/ 158822 h 193179"/>
                  <a:gd name="connsiteX6" fmla="*/ 49652 w 149610"/>
                  <a:gd name="connsiteY6" fmla="*/ 193179 h 193179"/>
                  <a:gd name="connsiteX7" fmla="*/ 12188 w 149610"/>
                  <a:gd name="connsiteY7" fmla="*/ 193179 h 193179"/>
                  <a:gd name="connsiteX8" fmla="*/ 12188 w 149610"/>
                  <a:gd name="connsiteY8" fmla="*/ 161010 h 193179"/>
                  <a:gd name="connsiteX9" fmla="*/ 33538 w 149610"/>
                  <a:gd name="connsiteY9" fmla="*/ 161010 h 193179"/>
                  <a:gd name="connsiteX10" fmla="*/ 50470 w 149610"/>
                  <a:gd name="connsiteY10" fmla="*/ 149098 h 193179"/>
                  <a:gd name="connsiteX11" fmla="*/ 53987 w 149610"/>
                  <a:gd name="connsiteY11" fmla="*/ 139860 h 193179"/>
                  <a:gd name="connsiteX12" fmla="*/ 0 w 149610"/>
                  <a:gd name="connsiteY12" fmla="*/ 0 h 193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9610" h="193179">
                    <a:moveTo>
                      <a:pt x="0" y="0"/>
                    </a:moveTo>
                    <a:lnTo>
                      <a:pt x="40981" y="0"/>
                    </a:lnTo>
                    <a:lnTo>
                      <a:pt x="75091" y="99021"/>
                    </a:lnTo>
                    <a:lnTo>
                      <a:pt x="108383" y="0"/>
                    </a:lnTo>
                    <a:lnTo>
                      <a:pt x="149610" y="0"/>
                    </a:lnTo>
                    <a:lnTo>
                      <a:pt x="87361" y="158822"/>
                    </a:lnTo>
                    <a:cubicBezTo>
                      <a:pt x="78609" y="181835"/>
                      <a:pt x="71492" y="193179"/>
                      <a:pt x="49652" y="193179"/>
                    </a:cubicBezTo>
                    <a:lnTo>
                      <a:pt x="12188" y="193179"/>
                    </a:lnTo>
                    <a:lnTo>
                      <a:pt x="12188" y="161010"/>
                    </a:lnTo>
                    <a:lnTo>
                      <a:pt x="33538" y="161010"/>
                    </a:lnTo>
                    <a:cubicBezTo>
                      <a:pt x="43353" y="161010"/>
                      <a:pt x="46625" y="158579"/>
                      <a:pt x="50470" y="149098"/>
                    </a:cubicBezTo>
                    <a:lnTo>
                      <a:pt x="53987" y="139860"/>
                    </a:lnTo>
                    <a:lnTo>
                      <a:pt x="0" y="0"/>
                    </a:lnTo>
                    <a:close/>
                  </a:path>
                </a:pathLst>
              </a:custGeom>
              <a:solidFill>
                <a:srgbClr val="FFFFFF"/>
              </a:solidFill>
              <a:ln w="8157"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60783BCF-EB69-6A4B-B995-B7BFECD3C520}"/>
                  </a:ext>
                </a:extLst>
              </p:cNvPr>
              <p:cNvSpPr/>
              <p:nvPr/>
            </p:nvSpPr>
            <p:spPr>
              <a:xfrm>
                <a:off x="11333175" y="621423"/>
                <a:ext cx="143147" cy="142291"/>
              </a:xfrm>
              <a:custGeom>
                <a:avLst/>
                <a:gdLst>
                  <a:gd name="connsiteX0" fmla="*/ 0 w 143147"/>
                  <a:gd name="connsiteY0" fmla="*/ 71470 h 142291"/>
                  <a:gd name="connsiteX1" fmla="*/ 72147 w 143147"/>
                  <a:gd name="connsiteY1" fmla="*/ 0 h 142291"/>
                  <a:gd name="connsiteX2" fmla="*/ 143148 w 143147"/>
                  <a:gd name="connsiteY2" fmla="*/ 66851 h 142291"/>
                  <a:gd name="connsiteX3" fmla="*/ 142085 w 143147"/>
                  <a:gd name="connsiteY3" fmla="*/ 79816 h 142291"/>
                  <a:gd name="connsiteX4" fmla="*/ 40163 w 143147"/>
                  <a:gd name="connsiteY4" fmla="*/ 79816 h 142291"/>
                  <a:gd name="connsiteX5" fmla="*/ 40163 w 143147"/>
                  <a:gd name="connsiteY5" fmla="*/ 81680 h 142291"/>
                  <a:gd name="connsiteX6" fmla="*/ 73210 w 143147"/>
                  <a:gd name="connsiteY6" fmla="*/ 113363 h 142291"/>
                  <a:gd name="connsiteX7" fmla="*/ 102985 w 143147"/>
                  <a:gd name="connsiteY7" fmla="*/ 93591 h 142291"/>
                  <a:gd name="connsiteX8" fmla="*/ 140939 w 143147"/>
                  <a:gd name="connsiteY8" fmla="*/ 93591 h 142291"/>
                  <a:gd name="connsiteX9" fmla="*/ 74846 w 143147"/>
                  <a:gd name="connsiteY9" fmla="*/ 142291 h 142291"/>
                  <a:gd name="connsiteX10" fmla="*/ 0 w 143147"/>
                  <a:gd name="connsiteY10" fmla="*/ 71470 h 142291"/>
                  <a:gd name="connsiteX11" fmla="*/ 104375 w 143147"/>
                  <a:gd name="connsiteY11" fmla="*/ 54939 h 142291"/>
                  <a:gd name="connsiteX12" fmla="*/ 72392 w 143147"/>
                  <a:gd name="connsiteY12" fmla="*/ 28442 h 142291"/>
                  <a:gd name="connsiteX13" fmla="*/ 40981 w 143147"/>
                  <a:gd name="connsiteY13" fmla="*/ 54939 h 142291"/>
                  <a:gd name="connsiteX14" fmla="*/ 104375 w 143147"/>
                  <a:gd name="connsiteY14" fmla="*/ 54939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147" h="142291">
                    <a:moveTo>
                      <a:pt x="0" y="71470"/>
                    </a:moveTo>
                    <a:cubicBezTo>
                      <a:pt x="0" y="28199"/>
                      <a:pt x="28711" y="0"/>
                      <a:pt x="72147" y="0"/>
                    </a:cubicBezTo>
                    <a:cubicBezTo>
                      <a:pt x="114191" y="0"/>
                      <a:pt x="142657" y="26011"/>
                      <a:pt x="143148" y="66851"/>
                    </a:cubicBezTo>
                    <a:cubicBezTo>
                      <a:pt x="143148" y="70903"/>
                      <a:pt x="142902" y="75521"/>
                      <a:pt x="142085" y="79816"/>
                    </a:cubicBezTo>
                    <a:lnTo>
                      <a:pt x="40163" y="79816"/>
                    </a:lnTo>
                    <a:lnTo>
                      <a:pt x="40163" y="81680"/>
                    </a:lnTo>
                    <a:cubicBezTo>
                      <a:pt x="40981" y="101452"/>
                      <a:pt x="53824" y="113363"/>
                      <a:pt x="73210" y="113363"/>
                    </a:cubicBezTo>
                    <a:cubicBezTo>
                      <a:pt x="88752" y="113363"/>
                      <a:pt x="99713" y="106638"/>
                      <a:pt x="102985" y="93591"/>
                    </a:cubicBezTo>
                    <a:lnTo>
                      <a:pt x="140939" y="93591"/>
                    </a:lnTo>
                    <a:cubicBezTo>
                      <a:pt x="136604" y="120656"/>
                      <a:pt x="112228" y="142291"/>
                      <a:pt x="74846" y="142291"/>
                    </a:cubicBezTo>
                    <a:cubicBezTo>
                      <a:pt x="28139" y="142372"/>
                      <a:pt x="0" y="114498"/>
                      <a:pt x="0" y="71470"/>
                    </a:cubicBezTo>
                    <a:close/>
                    <a:moveTo>
                      <a:pt x="104375" y="54939"/>
                    </a:moveTo>
                    <a:cubicBezTo>
                      <a:pt x="101676" y="37923"/>
                      <a:pt x="89897" y="28442"/>
                      <a:pt x="72392" y="28442"/>
                    </a:cubicBezTo>
                    <a:cubicBezTo>
                      <a:pt x="55705" y="28442"/>
                      <a:pt x="43190" y="38490"/>
                      <a:pt x="40981" y="54939"/>
                    </a:cubicBezTo>
                    <a:lnTo>
                      <a:pt x="104375" y="54939"/>
                    </a:lnTo>
                    <a:close/>
                  </a:path>
                </a:pathLst>
              </a:custGeom>
              <a:solidFill>
                <a:srgbClr val="FFFFFF"/>
              </a:solidFill>
              <a:ln w="8157"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B0815CA6-3517-774F-B430-CF82C881BD24}"/>
                  </a:ext>
                </a:extLst>
              </p:cNvPr>
              <p:cNvSpPr/>
              <p:nvPr/>
            </p:nvSpPr>
            <p:spPr>
              <a:xfrm>
                <a:off x="11498572" y="623044"/>
                <a:ext cx="85479" cy="139050"/>
              </a:xfrm>
              <a:custGeom>
                <a:avLst/>
                <a:gdLst>
                  <a:gd name="connsiteX0" fmla="*/ 85480 w 85479"/>
                  <a:gd name="connsiteY0" fmla="*/ 0 h 139050"/>
                  <a:gd name="connsiteX1" fmla="*/ 85480 w 85479"/>
                  <a:gd name="connsiteY1" fmla="*/ 34600 h 139050"/>
                  <a:gd name="connsiteX2" fmla="*/ 70183 w 85479"/>
                  <a:gd name="connsiteY2" fmla="*/ 34600 h 139050"/>
                  <a:gd name="connsiteX3" fmla="*/ 38527 w 85479"/>
                  <a:gd name="connsiteY3" fmla="*/ 70822 h 139050"/>
                  <a:gd name="connsiteX4" fmla="*/ 38527 w 85479"/>
                  <a:gd name="connsiteY4" fmla="*/ 139050 h 139050"/>
                  <a:gd name="connsiteX5" fmla="*/ 0 w 85479"/>
                  <a:gd name="connsiteY5" fmla="*/ 139050 h 139050"/>
                  <a:gd name="connsiteX6" fmla="*/ 0 w 85479"/>
                  <a:gd name="connsiteY6" fmla="*/ 0 h 139050"/>
                  <a:gd name="connsiteX7" fmla="*/ 34928 w 85479"/>
                  <a:gd name="connsiteY7" fmla="*/ 0 h 139050"/>
                  <a:gd name="connsiteX8" fmla="*/ 38446 w 85479"/>
                  <a:gd name="connsiteY8" fmla="*/ 20825 h 139050"/>
                  <a:gd name="connsiteX9" fmla="*/ 78854 w 85479"/>
                  <a:gd name="connsiteY9" fmla="*/ 0 h 139050"/>
                  <a:gd name="connsiteX10" fmla="*/ 85480 w 85479"/>
                  <a:gd name="connsiteY10" fmla="*/ 0 h 13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479" h="139050">
                    <a:moveTo>
                      <a:pt x="85480" y="0"/>
                    </a:moveTo>
                    <a:lnTo>
                      <a:pt x="85480" y="34600"/>
                    </a:lnTo>
                    <a:lnTo>
                      <a:pt x="70183" y="34600"/>
                    </a:lnTo>
                    <a:cubicBezTo>
                      <a:pt x="47198" y="34600"/>
                      <a:pt x="38527" y="49753"/>
                      <a:pt x="38527" y="70822"/>
                    </a:cubicBezTo>
                    <a:lnTo>
                      <a:pt x="38527" y="139050"/>
                    </a:lnTo>
                    <a:lnTo>
                      <a:pt x="0" y="139050"/>
                    </a:lnTo>
                    <a:lnTo>
                      <a:pt x="0" y="0"/>
                    </a:lnTo>
                    <a:lnTo>
                      <a:pt x="34928" y="0"/>
                    </a:lnTo>
                    <a:lnTo>
                      <a:pt x="38446" y="20825"/>
                    </a:lnTo>
                    <a:cubicBezTo>
                      <a:pt x="46135" y="8346"/>
                      <a:pt x="57014" y="0"/>
                      <a:pt x="78854" y="0"/>
                    </a:cubicBezTo>
                    <a:lnTo>
                      <a:pt x="85480" y="0"/>
                    </a:lnTo>
                    <a:close/>
                  </a:path>
                </a:pathLst>
              </a:custGeom>
              <a:solidFill>
                <a:srgbClr val="FFFFFF"/>
              </a:solidFill>
              <a:ln w="8157"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3B28864D-9E26-B649-AA57-CA623A8A6AF3}"/>
                  </a:ext>
                </a:extLst>
              </p:cNvPr>
              <p:cNvSpPr/>
              <p:nvPr/>
            </p:nvSpPr>
            <p:spPr>
              <a:xfrm>
                <a:off x="11594931" y="621177"/>
                <a:ext cx="131123" cy="142698"/>
              </a:xfrm>
              <a:custGeom>
                <a:avLst/>
                <a:gdLst>
                  <a:gd name="connsiteX0" fmla="*/ 36728 w 131123"/>
                  <a:gd name="connsiteY0" fmla="*/ 94728 h 142698"/>
                  <a:gd name="connsiteX1" fmla="*/ 67566 w 131123"/>
                  <a:gd name="connsiteY1" fmla="*/ 115310 h 142698"/>
                  <a:gd name="connsiteX2" fmla="*/ 93496 w 131123"/>
                  <a:gd name="connsiteY2" fmla="*/ 100401 h 142698"/>
                  <a:gd name="connsiteX3" fmla="*/ 61267 w 131123"/>
                  <a:gd name="connsiteY3" fmla="*/ 85248 h 142698"/>
                  <a:gd name="connsiteX4" fmla="*/ 3108 w 131123"/>
                  <a:gd name="connsiteY4" fmla="*/ 45461 h 142698"/>
                  <a:gd name="connsiteX5" fmla="*/ 63476 w 131123"/>
                  <a:gd name="connsiteY5" fmla="*/ 2 h 142698"/>
                  <a:gd name="connsiteX6" fmla="*/ 128997 w 131123"/>
                  <a:gd name="connsiteY6" fmla="*/ 44894 h 142698"/>
                  <a:gd name="connsiteX7" fmla="*/ 92105 w 131123"/>
                  <a:gd name="connsiteY7" fmla="*/ 44894 h 142698"/>
                  <a:gd name="connsiteX8" fmla="*/ 64785 w 131123"/>
                  <a:gd name="connsiteY8" fmla="*/ 27067 h 142698"/>
                  <a:gd name="connsiteX9" fmla="*/ 39918 w 131123"/>
                  <a:gd name="connsiteY9" fmla="*/ 41410 h 142698"/>
                  <a:gd name="connsiteX10" fmla="*/ 72147 w 131123"/>
                  <a:gd name="connsiteY10" fmla="*/ 55509 h 142698"/>
                  <a:gd name="connsiteX11" fmla="*/ 131123 w 131123"/>
                  <a:gd name="connsiteY11" fmla="*/ 97483 h 142698"/>
                  <a:gd name="connsiteX12" fmla="*/ 67239 w 131123"/>
                  <a:gd name="connsiteY12" fmla="*/ 142699 h 142698"/>
                  <a:gd name="connsiteX13" fmla="*/ 0 w 131123"/>
                  <a:gd name="connsiteY13" fmla="*/ 94809 h 142698"/>
                  <a:gd name="connsiteX14" fmla="*/ 36728 w 131123"/>
                  <a:gd name="connsiteY14" fmla="*/ 94809 h 1426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1123" h="142698">
                    <a:moveTo>
                      <a:pt x="36728" y="94728"/>
                    </a:moveTo>
                    <a:cubicBezTo>
                      <a:pt x="38118" y="106883"/>
                      <a:pt x="48752" y="115310"/>
                      <a:pt x="67566" y="115310"/>
                    </a:cubicBezTo>
                    <a:cubicBezTo>
                      <a:pt x="83680" y="115310"/>
                      <a:pt x="93496" y="110124"/>
                      <a:pt x="93496" y="100401"/>
                    </a:cubicBezTo>
                    <a:cubicBezTo>
                      <a:pt x="93496" y="89056"/>
                      <a:pt x="83926" y="88246"/>
                      <a:pt x="61267" y="85248"/>
                    </a:cubicBezTo>
                    <a:cubicBezTo>
                      <a:pt x="28466" y="81439"/>
                      <a:pt x="3108" y="74146"/>
                      <a:pt x="3108" y="45461"/>
                    </a:cubicBezTo>
                    <a:cubicBezTo>
                      <a:pt x="3108" y="17829"/>
                      <a:pt x="27403" y="-241"/>
                      <a:pt x="63476" y="2"/>
                    </a:cubicBezTo>
                    <a:cubicBezTo>
                      <a:pt x="101185" y="2"/>
                      <a:pt x="127115" y="16533"/>
                      <a:pt x="128997" y="44894"/>
                    </a:cubicBezTo>
                    <a:lnTo>
                      <a:pt x="92105" y="44894"/>
                    </a:lnTo>
                    <a:cubicBezTo>
                      <a:pt x="91042" y="33793"/>
                      <a:pt x="80326" y="27067"/>
                      <a:pt x="64785" y="27067"/>
                    </a:cubicBezTo>
                    <a:cubicBezTo>
                      <a:pt x="49734" y="27067"/>
                      <a:pt x="39918" y="32496"/>
                      <a:pt x="39918" y="41410"/>
                    </a:cubicBezTo>
                    <a:cubicBezTo>
                      <a:pt x="39918" y="51944"/>
                      <a:pt x="51942" y="53078"/>
                      <a:pt x="72147" y="55509"/>
                    </a:cubicBezTo>
                    <a:cubicBezTo>
                      <a:pt x="104375" y="58750"/>
                      <a:pt x="131123" y="66043"/>
                      <a:pt x="131123" y="97483"/>
                    </a:cubicBezTo>
                    <a:cubicBezTo>
                      <a:pt x="131123" y="125115"/>
                      <a:pt x="104866" y="142699"/>
                      <a:pt x="67239" y="142699"/>
                    </a:cubicBezTo>
                    <a:cubicBezTo>
                      <a:pt x="28139" y="142699"/>
                      <a:pt x="1636" y="124548"/>
                      <a:pt x="0" y="94809"/>
                    </a:cubicBezTo>
                    <a:lnTo>
                      <a:pt x="36728" y="94809"/>
                    </a:lnTo>
                    <a:close/>
                  </a:path>
                </a:pathLst>
              </a:custGeom>
              <a:solidFill>
                <a:srgbClr val="FFFFFF"/>
              </a:solidFill>
              <a:ln w="8157" cap="flat">
                <a:noFill/>
                <a:prstDash val="solid"/>
                <a:miter/>
              </a:ln>
            </p:spPr>
            <p:txBody>
              <a:bodyPr rtlCol="0" anchor="ctr"/>
              <a:lstStyle/>
              <a:p>
                <a:endParaRPr lang="en-US"/>
              </a:p>
            </p:txBody>
          </p:sp>
        </p:grpSp>
      </p:grpSp>
      <p:sp>
        <p:nvSpPr>
          <p:cNvPr id="29" name="Picture Placeholder 28">
            <a:extLst>
              <a:ext uri="{FF2B5EF4-FFF2-40B4-BE49-F238E27FC236}">
                <a16:creationId xmlns:a16="http://schemas.microsoft.com/office/drawing/2014/main" id="{A3AECE54-E95C-4241-87EE-D24D583DEA80}"/>
              </a:ext>
            </a:extLst>
          </p:cNvPr>
          <p:cNvSpPr>
            <a:spLocks noGrp="1"/>
          </p:cNvSpPr>
          <p:nvPr>
            <p:ph type="pic" sz="quarter" idx="12" hasCustomPrompt="1"/>
          </p:nvPr>
        </p:nvSpPr>
        <p:spPr>
          <a:xfrm>
            <a:off x="8690541" y="-8238"/>
            <a:ext cx="3830973" cy="6886835"/>
          </a:xfrm>
          <a:custGeom>
            <a:avLst/>
            <a:gdLst>
              <a:gd name="connsiteX0" fmla="*/ 0 w 3821714"/>
              <a:gd name="connsiteY0" fmla="*/ 3429000 h 6858000"/>
              <a:gd name="connsiteX1" fmla="*/ 1910857 w 3821714"/>
              <a:gd name="connsiteY1" fmla="*/ 0 h 6858000"/>
              <a:gd name="connsiteX2" fmla="*/ 3821714 w 3821714"/>
              <a:gd name="connsiteY2" fmla="*/ 0 h 6858000"/>
              <a:gd name="connsiteX3" fmla="*/ 3821714 w 3821714"/>
              <a:gd name="connsiteY3" fmla="*/ 3429000 h 6858000"/>
              <a:gd name="connsiteX4" fmla="*/ 1910857 w 3821714"/>
              <a:gd name="connsiteY4" fmla="*/ 6858000 h 6858000"/>
              <a:gd name="connsiteX5" fmla="*/ 0 w 3821714"/>
              <a:gd name="connsiteY5" fmla="*/ 3429000 h 6858000"/>
              <a:gd name="connsiteX0" fmla="*/ 34446 w 4031982"/>
              <a:gd name="connsiteY0" fmla="*/ 3429000 h 6866238"/>
              <a:gd name="connsiteX1" fmla="*/ 1945303 w 4031982"/>
              <a:gd name="connsiteY1" fmla="*/ 0 h 6866238"/>
              <a:gd name="connsiteX2" fmla="*/ 3856160 w 4031982"/>
              <a:gd name="connsiteY2" fmla="*/ 0 h 6866238"/>
              <a:gd name="connsiteX3" fmla="*/ 3856160 w 4031982"/>
              <a:gd name="connsiteY3" fmla="*/ 3429000 h 6866238"/>
              <a:gd name="connsiteX4" fmla="*/ 3411638 w 4031982"/>
              <a:gd name="connsiteY4" fmla="*/ 6866238 h 6866238"/>
              <a:gd name="connsiteX5" fmla="*/ 34446 w 4031982"/>
              <a:gd name="connsiteY5" fmla="*/ 3429000 h 6866238"/>
              <a:gd name="connsiteX0" fmla="*/ 34446 w 4365690"/>
              <a:gd name="connsiteY0" fmla="*/ 3429000 h 6918022"/>
              <a:gd name="connsiteX1" fmla="*/ 1945303 w 4365690"/>
              <a:gd name="connsiteY1" fmla="*/ 0 h 6918022"/>
              <a:gd name="connsiteX2" fmla="*/ 3856160 w 4365690"/>
              <a:gd name="connsiteY2" fmla="*/ 0 h 6918022"/>
              <a:gd name="connsiteX3" fmla="*/ 3856160 w 4365690"/>
              <a:gd name="connsiteY3" fmla="*/ 3429000 h 6918022"/>
              <a:gd name="connsiteX4" fmla="*/ 3411638 w 4365690"/>
              <a:gd name="connsiteY4" fmla="*/ 6866238 h 6918022"/>
              <a:gd name="connsiteX5" fmla="*/ 34446 w 4365690"/>
              <a:gd name="connsiteY5" fmla="*/ 3429000 h 6918022"/>
              <a:gd name="connsiteX0" fmla="*/ 3411638 w 4386339"/>
              <a:gd name="connsiteY0" fmla="*/ 6866238 h 6989328"/>
              <a:gd name="connsiteX1" fmla="*/ 34446 w 4386339"/>
              <a:gd name="connsiteY1" fmla="*/ 3429000 h 6989328"/>
              <a:gd name="connsiteX2" fmla="*/ 1945303 w 4386339"/>
              <a:gd name="connsiteY2" fmla="*/ 0 h 6989328"/>
              <a:gd name="connsiteX3" fmla="*/ 3856160 w 4386339"/>
              <a:gd name="connsiteY3" fmla="*/ 0 h 6989328"/>
              <a:gd name="connsiteX4" fmla="*/ 3856160 w 4386339"/>
              <a:gd name="connsiteY4" fmla="*/ 3429000 h 6989328"/>
              <a:gd name="connsiteX5" fmla="*/ 3503078 w 4386339"/>
              <a:gd name="connsiteY5" fmla="*/ 6957678 h 6989328"/>
              <a:gd name="connsiteX0" fmla="*/ 3377355 w 4352056"/>
              <a:gd name="connsiteY0" fmla="*/ 6874476 h 6997566"/>
              <a:gd name="connsiteX1" fmla="*/ 163 w 4352056"/>
              <a:gd name="connsiteY1" fmla="*/ 3437238 h 6997566"/>
              <a:gd name="connsiteX2" fmla="*/ 3245550 w 4352056"/>
              <a:gd name="connsiteY2" fmla="*/ 0 h 6997566"/>
              <a:gd name="connsiteX3" fmla="*/ 3821877 w 4352056"/>
              <a:gd name="connsiteY3" fmla="*/ 8238 h 6997566"/>
              <a:gd name="connsiteX4" fmla="*/ 3821877 w 4352056"/>
              <a:gd name="connsiteY4" fmla="*/ 3437238 h 6997566"/>
              <a:gd name="connsiteX5" fmla="*/ 3468795 w 4352056"/>
              <a:gd name="connsiteY5" fmla="*/ 6965916 h 6997566"/>
              <a:gd name="connsiteX0" fmla="*/ 3377660 w 4352361"/>
              <a:gd name="connsiteY0" fmla="*/ 6874476 h 6997566"/>
              <a:gd name="connsiteX1" fmla="*/ 468 w 4352361"/>
              <a:gd name="connsiteY1" fmla="*/ 3437238 h 6997566"/>
              <a:gd name="connsiteX2" fmla="*/ 3245855 w 4352361"/>
              <a:gd name="connsiteY2" fmla="*/ 0 h 6997566"/>
              <a:gd name="connsiteX3" fmla="*/ 3822182 w 4352361"/>
              <a:gd name="connsiteY3" fmla="*/ 8238 h 6997566"/>
              <a:gd name="connsiteX4" fmla="*/ 3822182 w 4352361"/>
              <a:gd name="connsiteY4" fmla="*/ 3437238 h 6997566"/>
              <a:gd name="connsiteX5" fmla="*/ 3469100 w 4352361"/>
              <a:gd name="connsiteY5" fmla="*/ 6965916 h 6997566"/>
              <a:gd name="connsiteX0" fmla="*/ 3377660 w 3822182"/>
              <a:gd name="connsiteY0" fmla="*/ 6874476 h 6874476"/>
              <a:gd name="connsiteX1" fmla="*/ 468 w 3822182"/>
              <a:gd name="connsiteY1" fmla="*/ 3437238 h 6874476"/>
              <a:gd name="connsiteX2" fmla="*/ 3245855 w 3822182"/>
              <a:gd name="connsiteY2" fmla="*/ 0 h 6874476"/>
              <a:gd name="connsiteX3" fmla="*/ 3822182 w 3822182"/>
              <a:gd name="connsiteY3" fmla="*/ 8238 h 6874476"/>
              <a:gd name="connsiteX4" fmla="*/ 3822182 w 3822182"/>
              <a:gd name="connsiteY4" fmla="*/ 3437238 h 6874476"/>
              <a:gd name="connsiteX0" fmla="*/ 3377660 w 3822182"/>
              <a:gd name="connsiteY0" fmla="*/ 6874476 h 6874476"/>
              <a:gd name="connsiteX1" fmla="*/ 468 w 3822182"/>
              <a:gd name="connsiteY1" fmla="*/ 3437238 h 6874476"/>
              <a:gd name="connsiteX2" fmla="*/ 3245855 w 3822182"/>
              <a:gd name="connsiteY2" fmla="*/ 0 h 6874476"/>
              <a:gd name="connsiteX3" fmla="*/ 3822182 w 3822182"/>
              <a:gd name="connsiteY3" fmla="*/ 8238 h 6874476"/>
              <a:gd name="connsiteX4" fmla="*/ 3822182 w 3822182"/>
              <a:gd name="connsiteY4" fmla="*/ 3437238 h 6874476"/>
              <a:gd name="connsiteX0" fmla="*/ 3377660 w 3822182"/>
              <a:gd name="connsiteY0" fmla="*/ 6874476 h 6874476"/>
              <a:gd name="connsiteX1" fmla="*/ 468 w 3822182"/>
              <a:gd name="connsiteY1" fmla="*/ 3437238 h 6874476"/>
              <a:gd name="connsiteX2" fmla="*/ 3245855 w 3822182"/>
              <a:gd name="connsiteY2" fmla="*/ 0 h 6874476"/>
              <a:gd name="connsiteX3" fmla="*/ 3822182 w 3822182"/>
              <a:gd name="connsiteY3" fmla="*/ 8238 h 6874476"/>
              <a:gd name="connsiteX4" fmla="*/ 3822182 w 3822182"/>
              <a:gd name="connsiteY4" fmla="*/ 3437238 h 6874476"/>
              <a:gd name="connsiteX0" fmla="*/ 3444117 w 3822736"/>
              <a:gd name="connsiteY0" fmla="*/ 6882714 h 6882714"/>
              <a:gd name="connsiteX1" fmla="*/ 1022 w 3822736"/>
              <a:gd name="connsiteY1" fmla="*/ 3437238 h 6882714"/>
              <a:gd name="connsiteX2" fmla="*/ 3246409 w 3822736"/>
              <a:gd name="connsiteY2" fmla="*/ 0 h 6882714"/>
              <a:gd name="connsiteX3" fmla="*/ 3822736 w 3822736"/>
              <a:gd name="connsiteY3" fmla="*/ 8238 h 6882714"/>
              <a:gd name="connsiteX4" fmla="*/ 3822736 w 3822736"/>
              <a:gd name="connsiteY4" fmla="*/ 3437238 h 6882714"/>
              <a:gd name="connsiteX0" fmla="*/ 3444117 w 3822736"/>
              <a:gd name="connsiteY0" fmla="*/ 6882714 h 6882714"/>
              <a:gd name="connsiteX1" fmla="*/ 1022 w 3822736"/>
              <a:gd name="connsiteY1" fmla="*/ 3437238 h 6882714"/>
              <a:gd name="connsiteX2" fmla="*/ 3246409 w 3822736"/>
              <a:gd name="connsiteY2" fmla="*/ 0 h 6882714"/>
              <a:gd name="connsiteX3" fmla="*/ 3822736 w 3822736"/>
              <a:gd name="connsiteY3" fmla="*/ 8238 h 6882714"/>
              <a:gd name="connsiteX4" fmla="*/ 3822736 w 3822736"/>
              <a:gd name="connsiteY4" fmla="*/ 3437238 h 6882714"/>
              <a:gd name="connsiteX0" fmla="*/ 3444117 w 3822736"/>
              <a:gd name="connsiteY0" fmla="*/ 6882714 h 6882714"/>
              <a:gd name="connsiteX1" fmla="*/ 1022 w 3822736"/>
              <a:gd name="connsiteY1" fmla="*/ 3437238 h 6882714"/>
              <a:gd name="connsiteX2" fmla="*/ 3246409 w 3822736"/>
              <a:gd name="connsiteY2" fmla="*/ 0 h 6882714"/>
              <a:gd name="connsiteX3" fmla="*/ 3822736 w 3822736"/>
              <a:gd name="connsiteY3" fmla="*/ 8238 h 6882714"/>
              <a:gd name="connsiteX4" fmla="*/ 3822736 w 3822736"/>
              <a:gd name="connsiteY4" fmla="*/ 3437238 h 6882714"/>
              <a:gd name="connsiteX0" fmla="*/ 3444117 w 3822736"/>
              <a:gd name="connsiteY0" fmla="*/ 6882714 h 6882714"/>
              <a:gd name="connsiteX1" fmla="*/ 1022 w 3822736"/>
              <a:gd name="connsiteY1" fmla="*/ 3437238 h 6882714"/>
              <a:gd name="connsiteX2" fmla="*/ 3246409 w 3822736"/>
              <a:gd name="connsiteY2" fmla="*/ 0 h 6882714"/>
              <a:gd name="connsiteX3" fmla="*/ 3822736 w 3822736"/>
              <a:gd name="connsiteY3" fmla="*/ 8238 h 6882714"/>
              <a:gd name="connsiteX4" fmla="*/ 3822736 w 3822736"/>
              <a:gd name="connsiteY4" fmla="*/ 3437238 h 6882714"/>
              <a:gd name="connsiteX5" fmla="*/ 3822735 w 3822736"/>
              <a:gd name="connsiteY5" fmla="*/ 3418703 h 6882714"/>
              <a:gd name="connsiteX0" fmla="*/ 3444117 w 3830973"/>
              <a:gd name="connsiteY0" fmla="*/ 6882714 h 6882714"/>
              <a:gd name="connsiteX1" fmla="*/ 1022 w 3830973"/>
              <a:gd name="connsiteY1" fmla="*/ 3437238 h 6882714"/>
              <a:gd name="connsiteX2" fmla="*/ 3246409 w 3830973"/>
              <a:gd name="connsiteY2" fmla="*/ 0 h 6882714"/>
              <a:gd name="connsiteX3" fmla="*/ 3822736 w 3830973"/>
              <a:gd name="connsiteY3" fmla="*/ 8238 h 6882714"/>
              <a:gd name="connsiteX4" fmla="*/ 3822736 w 3830973"/>
              <a:gd name="connsiteY4" fmla="*/ 3437238 h 6882714"/>
              <a:gd name="connsiteX5" fmla="*/ 3830973 w 3830973"/>
              <a:gd name="connsiteY5" fmla="*/ 6845643 h 6882714"/>
              <a:gd name="connsiteX0" fmla="*/ 3444117 w 3830973"/>
              <a:gd name="connsiteY0" fmla="*/ 6882714 h 6886835"/>
              <a:gd name="connsiteX1" fmla="*/ 1022 w 3830973"/>
              <a:gd name="connsiteY1" fmla="*/ 3437238 h 6886835"/>
              <a:gd name="connsiteX2" fmla="*/ 3246409 w 3830973"/>
              <a:gd name="connsiteY2" fmla="*/ 0 h 6886835"/>
              <a:gd name="connsiteX3" fmla="*/ 3822736 w 3830973"/>
              <a:gd name="connsiteY3" fmla="*/ 8238 h 6886835"/>
              <a:gd name="connsiteX4" fmla="*/ 3822736 w 3830973"/>
              <a:gd name="connsiteY4" fmla="*/ 3437238 h 6886835"/>
              <a:gd name="connsiteX5" fmla="*/ 3830973 w 3830973"/>
              <a:gd name="connsiteY5" fmla="*/ 6886832 h 6886835"/>
              <a:gd name="connsiteX0" fmla="*/ 3444117 w 3830973"/>
              <a:gd name="connsiteY0" fmla="*/ 6882714 h 6886835"/>
              <a:gd name="connsiteX1" fmla="*/ 1022 w 3830973"/>
              <a:gd name="connsiteY1" fmla="*/ 3437238 h 6886835"/>
              <a:gd name="connsiteX2" fmla="*/ 3246409 w 3830973"/>
              <a:gd name="connsiteY2" fmla="*/ 0 h 6886835"/>
              <a:gd name="connsiteX3" fmla="*/ 3822736 w 3830973"/>
              <a:gd name="connsiteY3" fmla="*/ 8238 h 6886835"/>
              <a:gd name="connsiteX4" fmla="*/ 3822736 w 3830973"/>
              <a:gd name="connsiteY4" fmla="*/ 3437238 h 6886835"/>
              <a:gd name="connsiteX5" fmla="*/ 3830973 w 3830973"/>
              <a:gd name="connsiteY5" fmla="*/ 6886832 h 6886835"/>
              <a:gd name="connsiteX6" fmla="*/ 3444117 w 3830973"/>
              <a:gd name="connsiteY6" fmla="*/ 6882714 h 68868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30973" h="6886835">
                <a:moveTo>
                  <a:pt x="3444117" y="6882714"/>
                </a:moveTo>
                <a:cubicBezTo>
                  <a:pt x="716501" y="6668529"/>
                  <a:pt x="33973" y="4584357"/>
                  <a:pt x="1022" y="3437238"/>
                </a:cubicBezTo>
                <a:cubicBezTo>
                  <a:pt x="-31929" y="2290119"/>
                  <a:pt x="724737" y="321275"/>
                  <a:pt x="3246409" y="0"/>
                </a:cubicBezTo>
                <a:lnTo>
                  <a:pt x="3822736" y="8238"/>
                </a:lnTo>
                <a:lnTo>
                  <a:pt x="3822736" y="3437238"/>
                </a:lnTo>
                <a:cubicBezTo>
                  <a:pt x="3822736" y="4005649"/>
                  <a:pt x="3830973" y="6890693"/>
                  <a:pt x="3830973" y="6886832"/>
                </a:cubicBezTo>
                <a:lnTo>
                  <a:pt x="3444117" y="6882714"/>
                </a:lnTo>
                <a:close/>
              </a:path>
            </a:pathLst>
          </a:custGeom>
          <a:noFill/>
        </p:spPr>
        <p:txBody>
          <a:bodyPr lIns="360000" anchor="ctr"/>
          <a:lstStyle>
            <a:lvl1pPr algn="l">
              <a:defRPr sz="1200" b="0"/>
            </a:lvl1pPr>
            <a:lvl5pPr marL="396000" marR="0" indent="0" algn="l" defTabSz="914377" rtl="0" eaLnBrk="1" fontAlgn="auto" latinLnBrk="0" hangingPunct="1">
              <a:lnSpc>
                <a:spcPct val="125000"/>
              </a:lnSpc>
              <a:spcBef>
                <a:spcPts val="2000"/>
              </a:spcBef>
              <a:spcAft>
                <a:spcPts val="0"/>
              </a:spcAft>
              <a:buClrTx/>
              <a:buSzTx/>
              <a:buFontTx/>
              <a:buNone/>
              <a:tabLst/>
              <a:defRPr sz="1200">
                <a:solidFill>
                  <a:schemeClr val="bg1"/>
                </a:solidFill>
              </a:defRPr>
            </a:lvl5pPr>
          </a:lstStyle>
          <a:p>
            <a:pPr marL="396000" marR="0" lvl="4" indent="0" algn="l" defTabSz="914377" rtl="0" eaLnBrk="1" fontAlgn="auto" latinLnBrk="0" hangingPunct="1">
              <a:lnSpc>
                <a:spcPct val="125000"/>
              </a:lnSpc>
              <a:spcBef>
                <a:spcPts val="2000"/>
              </a:spcBef>
              <a:spcAft>
                <a:spcPts val="0"/>
              </a:spcAft>
              <a:buClrTx/>
              <a:buSzTx/>
              <a:buFontTx/>
              <a:buNone/>
              <a:tabLst/>
              <a:defRPr/>
            </a:pPr>
            <a:r>
              <a:rPr lang="en-US" dirty="0"/>
              <a:t>Click on the icon to add an image. Image will automatically show in the custom placeholder/shape. To adjust the position within the placeholder, click on the image with the &lt;crop&gt; tool. This will enable the image to be moved within the boundaries of the placeholder.</a:t>
            </a:r>
          </a:p>
        </p:txBody>
      </p:sp>
    </p:spTree>
    <p:extLst>
      <p:ext uri="{BB962C8B-B14F-4D97-AF65-F5344CB8AC3E}">
        <p14:creationId xmlns:p14="http://schemas.microsoft.com/office/powerpoint/2010/main" val="2210600747"/>
      </p:ext>
    </p:extLst>
  </p:cSld>
  <p:clrMapOvr>
    <a:masterClrMapping/>
  </p:clrMapOvr>
  <p:extLst>
    <p:ext uri="{DCECCB84-F9BA-43D5-87BE-67443E8EF086}">
      <p15:sldGuideLst xmlns:p15="http://schemas.microsoft.com/office/powerpoint/2012/main">
        <p15:guide id="1" orient="horz" pos="3804"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Two column content: v3">
    <p:bg>
      <p:bgPr>
        <a:solidFill>
          <a:srgbClr val="BDBBF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07ECB5-C27F-E842-8A60-ACD20E7A9B86}"/>
              </a:ext>
            </a:extLst>
          </p:cNvPr>
          <p:cNvSpPr>
            <a:spLocks noGrp="1"/>
          </p:cNvSpPr>
          <p:nvPr>
            <p:ph type="title" hasCustomPrompt="1"/>
          </p:nvPr>
        </p:nvSpPr>
        <p:spPr>
          <a:xfrm>
            <a:off x="479425" y="372269"/>
            <a:ext cx="11233150" cy="1035804"/>
          </a:xfrm>
        </p:spPr>
        <p:txBody>
          <a:bodyPr/>
          <a:lstStyle>
            <a:lvl1pPr>
              <a:defRPr>
                <a:solidFill>
                  <a:schemeClr val="tx1"/>
                </a:solidFill>
              </a:defRPr>
            </a:lvl1pPr>
          </a:lstStyle>
          <a:p>
            <a:r>
              <a:rPr lang="en-GB" dirty="0"/>
              <a:t>[Two column content: v3]</a:t>
            </a:r>
          </a:p>
        </p:txBody>
      </p:sp>
      <p:sp>
        <p:nvSpPr>
          <p:cNvPr id="3" name="Content Placeholder 2">
            <a:extLst>
              <a:ext uri="{FF2B5EF4-FFF2-40B4-BE49-F238E27FC236}">
                <a16:creationId xmlns:a16="http://schemas.microsoft.com/office/drawing/2014/main" id="{E88BD569-3B4A-4D40-840C-3B853E744D04}"/>
              </a:ext>
            </a:extLst>
          </p:cNvPr>
          <p:cNvSpPr>
            <a:spLocks noGrp="1"/>
          </p:cNvSpPr>
          <p:nvPr>
            <p:ph idx="1" hasCustomPrompt="1"/>
          </p:nvPr>
        </p:nvSpPr>
        <p:spPr>
          <a:xfrm>
            <a:off x="479425" y="2041200"/>
            <a:ext cx="5540375" cy="3564000"/>
          </a:xfrm>
        </p:spPr>
        <p:txBody>
          <a:bodyPr rIns="288000"/>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dirty="0"/>
              <a:t>First level &lt;Heading&gt;</a:t>
            </a:r>
          </a:p>
          <a:p>
            <a:pPr lvl="1"/>
            <a:r>
              <a:rPr lang="en-GB" dirty="0"/>
              <a:t>Second level &lt;Bullet Level 1/Text: With para spacing&gt;</a:t>
            </a:r>
          </a:p>
          <a:p>
            <a:pPr lvl="2"/>
            <a:r>
              <a:rPr lang="en-GB" dirty="0"/>
              <a:t>Third level &lt;Bullet Level 2/Text: With para spacing&gt;</a:t>
            </a:r>
          </a:p>
          <a:p>
            <a:pPr lvl="3"/>
            <a:r>
              <a:rPr lang="en-GB" dirty="0"/>
              <a:t>Fourth level &lt;Bullet Level 1: No para spacing&gt;</a:t>
            </a:r>
          </a:p>
          <a:p>
            <a:pPr lvl="4"/>
            <a:r>
              <a:rPr lang="en-GB" dirty="0"/>
              <a:t>Fifth level &lt;Bullet Level 2/Text: No para spacing&gt;</a:t>
            </a:r>
          </a:p>
        </p:txBody>
      </p:sp>
      <p:sp>
        <p:nvSpPr>
          <p:cNvPr id="5" name="Footer Placeholder 4">
            <a:extLst>
              <a:ext uri="{FF2B5EF4-FFF2-40B4-BE49-F238E27FC236}">
                <a16:creationId xmlns:a16="http://schemas.microsoft.com/office/drawing/2014/main" id="{1C3B6DC8-6814-EB49-9CF8-0E18891ACA0A}"/>
              </a:ext>
            </a:extLst>
          </p:cNvPr>
          <p:cNvSpPr>
            <a:spLocks noGrp="1"/>
          </p:cNvSpPr>
          <p:nvPr>
            <p:ph type="ftr" sz="quarter" idx="11"/>
          </p:nvPr>
        </p:nvSpPr>
        <p:spPr/>
        <p:txBody>
          <a:bodyPr/>
          <a:lstStyle>
            <a:lvl1pPr>
              <a:defRPr>
                <a:solidFill>
                  <a:schemeClr val="tx1"/>
                </a:solidFill>
              </a:defRPr>
            </a:lvl1pPr>
          </a:lstStyle>
          <a:p>
            <a:r>
              <a:rPr lang="en-GB"/>
              <a:t>Presentation title</a:t>
            </a:r>
          </a:p>
        </p:txBody>
      </p:sp>
      <p:sp>
        <p:nvSpPr>
          <p:cNvPr id="6" name="Slide Number Placeholder 5">
            <a:extLst>
              <a:ext uri="{FF2B5EF4-FFF2-40B4-BE49-F238E27FC236}">
                <a16:creationId xmlns:a16="http://schemas.microsoft.com/office/drawing/2014/main" id="{19A5FB10-33AF-DF4E-A402-7B3DB326B220}"/>
              </a:ext>
            </a:extLst>
          </p:cNvPr>
          <p:cNvSpPr>
            <a:spLocks noGrp="1"/>
          </p:cNvSpPr>
          <p:nvPr>
            <p:ph type="sldNum" sz="quarter" idx="12"/>
          </p:nvPr>
        </p:nvSpPr>
        <p:spPr/>
        <p:txBody>
          <a:bodyPr/>
          <a:lstStyle>
            <a:lvl1pPr>
              <a:defRPr>
                <a:solidFill>
                  <a:schemeClr val="tx1"/>
                </a:solidFill>
              </a:defRPr>
            </a:lvl1pPr>
          </a:lstStyle>
          <a:p>
            <a:fld id="{FD15E2C3-2FDC-5443-A5D7-CEF7C1191BA7}" type="slidenum">
              <a:rPr lang="en-GB" smtClean="0"/>
              <a:pPr/>
              <a:t>‹#›</a:t>
            </a:fld>
            <a:endParaRPr lang="en-GB"/>
          </a:p>
        </p:txBody>
      </p:sp>
      <p:sp>
        <p:nvSpPr>
          <p:cNvPr id="8" name="Content Placeholder 2">
            <a:extLst>
              <a:ext uri="{FF2B5EF4-FFF2-40B4-BE49-F238E27FC236}">
                <a16:creationId xmlns:a16="http://schemas.microsoft.com/office/drawing/2014/main" id="{192FD02E-C33B-D94E-8EA2-892C432F27DC}"/>
              </a:ext>
            </a:extLst>
          </p:cNvPr>
          <p:cNvSpPr>
            <a:spLocks noGrp="1"/>
          </p:cNvSpPr>
          <p:nvPr>
            <p:ph idx="13" hasCustomPrompt="1"/>
          </p:nvPr>
        </p:nvSpPr>
        <p:spPr>
          <a:xfrm>
            <a:off x="6172200" y="2041200"/>
            <a:ext cx="5540375" cy="3564000"/>
          </a:xfrm>
        </p:spPr>
        <p:txBody>
          <a:bodyPr lIns="288000"/>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dirty="0"/>
              <a:t>First level &lt;Heading&gt;</a:t>
            </a:r>
          </a:p>
          <a:p>
            <a:pPr lvl="1"/>
            <a:r>
              <a:rPr lang="en-GB" dirty="0"/>
              <a:t>Second level &lt;Bullet Level 1/Text: With para spacing&gt;</a:t>
            </a:r>
          </a:p>
          <a:p>
            <a:pPr lvl="2"/>
            <a:r>
              <a:rPr lang="en-GB" dirty="0"/>
              <a:t>Third level &lt;Bullet Level 2/Text: With para spacing&gt;</a:t>
            </a:r>
          </a:p>
          <a:p>
            <a:pPr lvl="3"/>
            <a:r>
              <a:rPr lang="en-GB" dirty="0"/>
              <a:t>Fourth level &lt;Bullet Level 1: No para spacing&gt;</a:t>
            </a:r>
          </a:p>
          <a:p>
            <a:pPr lvl="4"/>
            <a:r>
              <a:rPr lang="en-GB" dirty="0"/>
              <a:t>Fifth level &lt;Bullet Level 2/Text: No para spacing&gt;</a:t>
            </a:r>
          </a:p>
        </p:txBody>
      </p:sp>
      <p:cxnSp>
        <p:nvCxnSpPr>
          <p:cNvPr id="7" name="Straight Connector 6">
            <a:extLst>
              <a:ext uri="{FF2B5EF4-FFF2-40B4-BE49-F238E27FC236}">
                <a16:creationId xmlns:a16="http://schemas.microsoft.com/office/drawing/2014/main" id="{6FBEF79E-9523-1348-BA4D-7B754E97C242}"/>
              </a:ext>
            </a:extLst>
          </p:cNvPr>
          <p:cNvCxnSpPr>
            <a:cxnSpLocks/>
          </p:cNvCxnSpPr>
          <p:nvPr userDrawn="1"/>
        </p:nvCxnSpPr>
        <p:spPr>
          <a:xfrm>
            <a:off x="479425" y="6102015"/>
            <a:ext cx="1123315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4" name="Group 43">
            <a:extLst>
              <a:ext uri="{FF2B5EF4-FFF2-40B4-BE49-F238E27FC236}">
                <a16:creationId xmlns:a16="http://schemas.microsoft.com/office/drawing/2014/main" id="{973661EE-4E1D-FF42-87C1-E6D3A5111141}"/>
              </a:ext>
            </a:extLst>
          </p:cNvPr>
          <p:cNvGrpSpPr>
            <a:grpSpLocks noChangeAspect="1"/>
          </p:cNvGrpSpPr>
          <p:nvPr userDrawn="1"/>
        </p:nvGrpSpPr>
        <p:grpSpPr>
          <a:xfrm>
            <a:off x="479957" y="6288746"/>
            <a:ext cx="1620000" cy="253259"/>
            <a:chOff x="551864" y="6238993"/>
            <a:chExt cx="3007740" cy="470208"/>
          </a:xfrm>
        </p:grpSpPr>
        <p:grpSp>
          <p:nvGrpSpPr>
            <p:cNvPr id="27" name="Graphic 8">
              <a:extLst>
                <a:ext uri="{FF2B5EF4-FFF2-40B4-BE49-F238E27FC236}">
                  <a16:creationId xmlns:a16="http://schemas.microsoft.com/office/drawing/2014/main" id="{7A1D323D-8C47-5148-92BD-F0CF70D176D1}"/>
                </a:ext>
              </a:extLst>
            </p:cNvPr>
            <p:cNvGrpSpPr/>
            <p:nvPr/>
          </p:nvGrpSpPr>
          <p:grpSpPr>
            <a:xfrm>
              <a:off x="551864" y="6238993"/>
              <a:ext cx="584571" cy="470208"/>
              <a:chOff x="551864" y="6238993"/>
              <a:chExt cx="584571" cy="470208"/>
            </a:xfrm>
          </p:grpSpPr>
          <p:sp>
            <p:nvSpPr>
              <p:cNvPr id="28" name="Freeform 27">
                <a:extLst>
                  <a:ext uri="{FF2B5EF4-FFF2-40B4-BE49-F238E27FC236}">
                    <a16:creationId xmlns:a16="http://schemas.microsoft.com/office/drawing/2014/main" id="{5CD39D86-E377-E24B-9FD9-01FCD180A568}"/>
                  </a:ext>
                </a:extLst>
              </p:cNvPr>
              <p:cNvSpPr/>
              <p:nvPr/>
            </p:nvSpPr>
            <p:spPr>
              <a:xfrm>
                <a:off x="845815" y="6238993"/>
                <a:ext cx="290620" cy="470020"/>
              </a:xfrm>
              <a:custGeom>
                <a:avLst/>
                <a:gdLst>
                  <a:gd name="connsiteX0" fmla="*/ 184136 w 290620"/>
                  <a:gd name="connsiteY0" fmla="*/ 235010 h 470020"/>
                  <a:gd name="connsiteX1" fmla="*/ 0 w 290620"/>
                  <a:gd name="connsiteY1" fmla="*/ 5939 h 470020"/>
                  <a:gd name="connsiteX2" fmla="*/ 53290 w 290620"/>
                  <a:gd name="connsiteY2" fmla="*/ 0 h 470020"/>
                  <a:gd name="connsiteX3" fmla="*/ 290620 w 290620"/>
                  <a:gd name="connsiteY3" fmla="*/ 235105 h 470020"/>
                  <a:gd name="connsiteX4" fmla="*/ 53290 w 290620"/>
                  <a:gd name="connsiteY4" fmla="*/ 470020 h 470020"/>
                  <a:gd name="connsiteX5" fmla="*/ 0 w 290620"/>
                  <a:gd name="connsiteY5" fmla="*/ 464082 h 470020"/>
                  <a:gd name="connsiteX6" fmla="*/ 184136 w 290620"/>
                  <a:gd name="connsiteY6" fmla="*/ 235010 h 470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0620" h="470020">
                    <a:moveTo>
                      <a:pt x="184136" y="235010"/>
                    </a:moveTo>
                    <a:cubicBezTo>
                      <a:pt x="184136" y="123491"/>
                      <a:pt x="105343" y="29883"/>
                      <a:pt x="0" y="5939"/>
                    </a:cubicBezTo>
                    <a:cubicBezTo>
                      <a:pt x="17129" y="2074"/>
                      <a:pt x="34924" y="0"/>
                      <a:pt x="53290" y="0"/>
                    </a:cubicBezTo>
                    <a:cubicBezTo>
                      <a:pt x="184326" y="0"/>
                      <a:pt x="290620" y="105203"/>
                      <a:pt x="290620" y="235105"/>
                    </a:cubicBezTo>
                    <a:cubicBezTo>
                      <a:pt x="290620" y="365006"/>
                      <a:pt x="184326" y="470020"/>
                      <a:pt x="53290" y="470020"/>
                    </a:cubicBezTo>
                    <a:cubicBezTo>
                      <a:pt x="34924" y="470020"/>
                      <a:pt x="17129" y="467947"/>
                      <a:pt x="0" y="464082"/>
                    </a:cubicBezTo>
                    <a:cubicBezTo>
                      <a:pt x="105343" y="440138"/>
                      <a:pt x="184136" y="346435"/>
                      <a:pt x="184136" y="235010"/>
                    </a:cubicBezTo>
                  </a:path>
                </a:pathLst>
              </a:custGeom>
              <a:solidFill>
                <a:srgbClr val="121A3D"/>
              </a:solidFill>
              <a:ln w="9498"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0C1F63AF-82E5-0647-96E0-7230AB5E4050}"/>
                  </a:ext>
                </a:extLst>
              </p:cNvPr>
              <p:cNvSpPr/>
              <p:nvPr/>
            </p:nvSpPr>
            <p:spPr>
              <a:xfrm>
                <a:off x="551864" y="6238993"/>
                <a:ext cx="290620" cy="470208"/>
              </a:xfrm>
              <a:custGeom>
                <a:avLst/>
                <a:gdLst>
                  <a:gd name="connsiteX0" fmla="*/ 106485 w 290620"/>
                  <a:gd name="connsiteY0" fmla="*/ 235010 h 470208"/>
                  <a:gd name="connsiteX1" fmla="*/ 290620 w 290620"/>
                  <a:gd name="connsiteY1" fmla="*/ 5939 h 470208"/>
                  <a:gd name="connsiteX2" fmla="*/ 237330 w 290620"/>
                  <a:gd name="connsiteY2" fmla="*/ 0 h 470208"/>
                  <a:gd name="connsiteX3" fmla="*/ 0 w 290620"/>
                  <a:gd name="connsiteY3" fmla="*/ 235105 h 470208"/>
                  <a:gd name="connsiteX4" fmla="*/ 237330 w 290620"/>
                  <a:gd name="connsiteY4" fmla="*/ 470209 h 470208"/>
                  <a:gd name="connsiteX5" fmla="*/ 290620 w 290620"/>
                  <a:gd name="connsiteY5" fmla="*/ 464270 h 470208"/>
                  <a:gd name="connsiteX6" fmla="*/ 106485 w 290620"/>
                  <a:gd name="connsiteY6" fmla="*/ 235010 h 470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0620" h="470208">
                    <a:moveTo>
                      <a:pt x="106485" y="235010"/>
                    </a:moveTo>
                    <a:cubicBezTo>
                      <a:pt x="106485" y="123491"/>
                      <a:pt x="185278" y="29883"/>
                      <a:pt x="290620" y="5939"/>
                    </a:cubicBezTo>
                    <a:cubicBezTo>
                      <a:pt x="273491" y="2074"/>
                      <a:pt x="255696" y="0"/>
                      <a:pt x="237330" y="0"/>
                    </a:cubicBezTo>
                    <a:cubicBezTo>
                      <a:pt x="106294" y="0"/>
                      <a:pt x="0" y="105203"/>
                      <a:pt x="0" y="235105"/>
                    </a:cubicBezTo>
                    <a:cubicBezTo>
                      <a:pt x="0" y="365006"/>
                      <a:pt x="106199" y="470209"/>
                      <a:pt x="237330" y="470209"/>
                    </a:cubicBezTo>
                    <a:cubicBezTo>
                      <a:pt x="255696" y="470209"/>
                      <a:pt x="273491" y="468135"/>
                      <a:pt x="290620" y="464270"/>
                    </a:cubicBezTo>
                    <a:cubicBezTo>
                      <a:pt x="185278" y="440138"/>
                      <a:pt x="106485" y="346435"/>
                      <a:pt x="106485" y="235010"/>
                    </a:cubicBezTo>
                  </a:path>
                </a:pathLst>
              </a:custGeom>
              <a:solidFill>
                <a:srgbClr val="FFFFFF"/>
              </a:solidFill>
              <a:ln w="9498" cap="flat">
                <a:noFill/>
                <a:prstDash val="solid"/>
                <a:miter/>
              </a:ln>
            </p:spPr>
            <p:txBody>
              <a:bodyPr rtlCol="0" anchor="ctr"/>
              <a:lstStyle/>
              <a:p>
                <a:endParaRPr lang="en-US"/>
              </a:p>
            </p:txBody>
          </p:sp>
        </p:grpSp>
        <p:grpSp>
          <p:nvGrpSpPr>
            <p:cNvPr id="30" name="Graphic 8">
              <a:extLst>
                <a:ext uri="{FF2B5EF4-FFF2-40B4-BE49-F238E27FC236}">
                  <a16:creationId xmlns:a16="http://schemas.microsoft.com/office/drawing/2014/main" id="{2A946C27-9D2F-3246-B7DB-20F890E6D5A8}"/>
                </a:ext>
              </a:extLst>
            </p:cNvPr>
            <p:cNvGrpSpPr/>
            <p:nvPr/>
          </p:nvGrpSpPr>
          <p:grpSpPr>
            <a:xfrm>
              <a:off x="1309533" y="6361636"/>
              <a:ext cx="615405" cy="224263"/>
              <a:chOff x="1309533" y="6361636"/>
              <a:chExt cx="615405" cy="224263"/>
            </a:xfrm>
            <a:solidFill>
              <a:srgbClr val="121A3D"/>
            </a:solidFill>
          </p:grpSpPr>
          <p:sp>
            <p:nvSpPr>
              <p:cNvPr id="31" name="Freeform 30">
                <a:extLst>
                  <a:ext uri="{FF2B5EF4-FFF2-40B4-BE49-F238E27FC236}">
                    <a16:creationId xmlns:a16="http://schemas.microsoft.com/office/drawing/2014/main" id="{99E158A2-F137-3744-90B0-FDD21F635BE2}"/>
                  </a:ext>
                </a:extLst>
              </p:cNvPr>
              <p:cNvSpPr/>
              <p:nvPr/>
            </p:nvSpPr>
            <p:spPr>
              <a:xfrm>
                <a:off x="1309533" y="6363522"/>
                <a:ext cx="184611" cy="220398"/>
              </a:xfrm>
              <a:custGeom>
                <a:avLst/>
                <a:gdLst>
                  <a:gd name="connsiteX0" fmla="*/ 0 w 184611"/>
                  <a:gd name="connsiteY0" fmla="*/ 220399 h 220398"/>
                  <a:gd name="connsiteX1" fmla="*/ 0 w 184611"/>
                  <a:gd name="connsiteY1" fmla="*/ 0 h 220398"/>
                  <a:gd name="connsiteX2" fmla="*/ 43203 w 184611"/>
                  <a:gd name="connsiteY2" fmla="*/ 0 h 220398"/>
                  <a:gd name="connsiteX3" fmla="*/ 137602 w 184611"/>
                  <a:gd name="connsiteY3" fmla="*/ 138857 h 220398"/>
                  <a:gd name="connsiteX4" fmla="*/ 137602 w 184611"/>
                  <a:gd name="connsiteY4" fmla="*/ 0 h 220398"/>
                  <a:gd name="connsiteX5" fmla="*/ 184611 w 184611"/>
                  <a:gd name="connsiteY5" fmla="*/ 0 h 220398"/>
                  <a:gd name="connsiteX6" fmla="*/ 184611 w 184611"/>
                  <a:gd name="connsiteY6" fmla="*/ 220399 h 220398"/>
                  <a:gd name="connsiteX7" fmla="*/ 141028 w 184611"/>
                  <a:gd name="connsiteY7" fmla="*/ 220399 h 220398"/>
                  <a:gd name="connsiteX8" fmla="*/ 46629 w 184611"/>
                  <a:gd name="connsiteY8" fmla="*/ 81542 h 220398"/>
                  <a:gd name="connsiteX9" fmla="*/ 46629 w 184611"/>
                  <a:gd name="connsiteY9" fmla="*/ 220399 h 220398"/>
                  <a:gd name="connsiteX10" fmla="*/ 0 w 184611"/>
                  <a:gd name="connsiteY10" fmla="*/ 220399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4611" h="220398">
                    <a:moveTo>
                      <a:pt x="0" y="220399"/>
                    </a:moveTo>
                    <a:lnTo>
                      <a:pt x="0" y="0"/>
                    </a:lnTo>
                    <a:lnTo>
                      <a:pt x="43203" y="0"/>
                    </a:lnTo>
                    <a:lnTo>
                      <a:pt x="137602" y="138857"/>
                    </a:lnTo>
                    <a:lnTo>
                      <a:pt x="137602" y="0"/>
                    </a:lnTo>
                    <a:lnTo>
                      <a:pt x="184611" y="0"/>
                    </a:lnTo>
                    <a:lnTo>
                      <a:pt x="184611" y="220399"/>
                    </a:lnTo>
                    <a:lnTo>
                      <a:pt x="141028" y="220399"/>
                    </a:lnTo>
                    <a:lnTo>
                      <a:pt x="46629" y="81542"/>
                    </a:lnTo>
                    <a:lnTo>
                      <a:pt x="46629" y="220399"/>
                    </a:lnTo>
                    <a:lnTo>
                      <a:pt x="0" y="220399"/>
                    </a:lnTo>
                    <a:close/>
                  </a:path>
                </a:pathLst>
              </a:custGeom>
              <a:solidFill>
                <a:srgbClr val="121A3D"/>
              </a:solidFill>
              <a:ln w="9498"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56281DC3-AA77-5C42-8379-BEEC660E3308}"/>
                  </a:ext>
                </a:extLst>
              </p:cNvPr>
              <p:cNvSpPr/>
              <p:nvPr/>
            </p:nvSpPr>
            <p:spPr>
              <a:xfrm>
                <a:off x="1533350" y="6363522"/>
                <a:ext cx="183755" cy="220398"/>
              </a:xfrm>
              <a:custGeom>
                <a:avLst/>
                <a:gdLst>
                  <a:gd name="connsiteX0" fmla="*/ 0 w 183755"/>
                  <a:gd name="connsiteY0" fmla="*/ 0 h 220398"/>
                  <a:gd name="connsiteX1" fmla="*/ 47675 w 183755"/>
                  <a:gd name="connsiteY1" fmla="*/ 0 h 220398"/>
                  <a:gd name="connsiteX2" fmla="*/ 47675 w 183755"/>
                  <a:gd name="connsiteY2" fmla="*/ 88518 h 220398"/>
                  <a:gd name="connsiteX3" fmla="*/ 136080 w 183755"/>
                  <a:gd name="connsiteY3" fmla="*/ 88518 h 220398"/>
                  <a:gd name="connsiteX4" fmla="*/ 136080 w 183755"/>
                  <a:gd name="connsiteY4" fmla="*/ 0 h 220398"/>
                  <a:gd name="connsiteX5" fmla="*/ 183755 w 183755"/>
                  <a:gd name="connsiteY5" fmla="*/ 0 h 220398"/>
                  <a:gd name="connsiteX6" fmla="*/ 183755 w 183755"/>
                  <a:gd name="connsiteY6" fmla="*/ 220399 h 220398"/>
                  <a:gd name="connsiteX7" fmla="*/ 136080 w 183755"/>
                  <a:gd name="connsiteY7" fmla="*/ 220399 h 220398"/>
                  <a:gd name="connsiteX8" fmla="*/ 136080 w 183755"/>
                  <a:gd name="connsiteY8" fmla="*/ 129430 h 220398"/>
                  <a:gd name="connsiteX9" fmla="*/ 47675 w 183755"/>
                  <a:gd name="connsiteY9" fmla="*/ 129430 h 220398"/>
                  <a:gd name="connsiteX10" fmla="*/ 47675 w 183755"/>
                  <a:gd name="connsiteY10" fmla="*/ 220399 h 220398"/>
                  <a:gd name="connsiteX11" fmla="*/ 0 w 183755"/>
                  <a:gd name="connsiteY11" fmla="*/ 220399 h 220398"/>
                  <a:gd name="connsiteX12" fmla="*/ 0 w 183755"/>
                  <a:gd name="connsiteY12" fmla="*/ 0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3755" h="220398">
                    <a:moveTo>
                      <a:pt x="0" y="0"/>
                    </a:moveTo>
                    <a:lnTo>
                      <a:pt x="47675" y="0"/>
                    </a:lnTo>
                    <a:lnTo>
                      <a:pt x="47675" y="88518"/>
                    </a:lnTo>
                    <a:lnTo>
                      <a:pt x="136080" y="88518"/>
                    </a:lnTo>
                    <a:lnTo>
                      <a:pt x="136080" y="0"/>
                    </a:lnTo>
                    <a:lnTo>
                      <a:pt x="183755" y="0"/>
                    </a:lnTo>
                    <a:lnTo>
                      <a:pt x="183755" y="220399"/>
                    </a:lnTo>
                    <a:lnTo>
                      <a:pt x="136080" y="220399"/>
                    </a:lnTo>
                    <a:lnTo>
                      <a:pt x="136080" y="129430"/>
                    </a:lnTo>
                    <a:lnTo>
                      <a:pt x="47675" y="129430"/>
                    </a:lnTo>
                    <a:lnTo>
                      <a:pt x="47675"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01813E5C-223E-CC42-84DF-F7BFCC896B0C}"/>
                  </a:ext>
                </a:extLst>
              </p:cNvPr>
              <p:cNvSpPr/>
              <p:nvPr/>
            </p:nvSpPr>
            <p:spPr>
              <a:xfrm>
                <a:off x="1745939" y="6361636"/>
                <a:ext cx="178998" cy="224263"/>
              </a:xfrm>
              <a:custGeom>
                <a:avLst/>
                <a:gdLst>
                  <a:gd name="connsiteX0" fmla="*/ 46724 w 178998"/>
                  <a:gd name="connsiteY0" fmla="*/ 150546 h 224263"/>
                  <a:gd name="connsiteX1" fmla="*/ 92782 w 178998"/>
                  <a:gd name="connsiteY1" fmla="*/ 186745 h 224263"/>
                  <a:gd name="connsiteX2" fmla="*/ 130941 w 178998"/>
                  <a:gd name="connsiteY2" fmla="*/ 159973 h 224263"/>
                  <a:gd name="connsiteX3" fmla="*/ 75653 w 178998"/>
                  <a:gd name="connsiteY3" fmla="*/ 130373 h 224263"/>
                  <a:gd name="connsiteX4" fmla="*/ 5043 w 178998"/>
                  <a:gd name="connsiteY4" fmla="*/ 66742 h 224263"/>
                  <a:gd name="connsiteX5" fmla="*/ 88024 w 178998"/>
                  <a:gd name="connsiteY5" fmla="*/ 0 h 224263"/>
                  <a:gd name="connsiteX6" fmla="*/ 174524 w 178998"/>
                  <a:gd name="connsiteY6" fmla="*/ 69287 h 224263"/>
                  <a:gd name="connsiteX7" fmla="*/ 127801 w 178998"/>
                  <a:gd name="connsiteY7" fmla="*/ 69287 h 224263"/>
                  <a:gd name="connsiteX8" fmla="*/ 88024 w 178998"/>
                  <a:gd name="connsiteY8" fmla="*/ 37801 h 224263"/>
                  <a:gd name="connsiteX9" fmla="*/ 53100 w 178998"/>
                  <a:gd name="connsiteY9" fmla="*/ 63348 h 224263"/>
                  <a:gd name="connsiteX10" fmla="*/ 107436 w 178998"/>
                  <a:gd name="connsiteY10" fmla="*/ 92006 h 224263"/>
                  <a:gd name="connsiteX11" fmla="*/ 178997 w 178998"/>
                  <a:gd name="connsiteY11" fmla="*/ 154694 h 224263"/>
                  <a:gd name="connsiteX12" fmla="*/ 92211 w 178998"/>
                  <a:gd name="connsiteY12" fmla="*/ 224264 h 224263"/>
                  <a:gd name="connsiteX13" fmla="*/ 0 w 178998"/>
                  <a:gd name="connsiteY13" fmla="*/ 149980 h 224263"/>
                  <a:gd name="connsiteX14" fmla="*/ 46724 w 178998"/>
                  <a:gd name="connsiteY14" fmla="*/ 150546 h 224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78998" h="224263">
                    <a:moveTo>
                      <a:pt x="46724" y="150546"/>
                    </a:moveTo>
                    <a:cubicBezTo>
                      <a:pt x="48342" y="171945"/>
                      <a:pt x="65470" y="186745"/>
                      <a:pt x="92782" y="186745"/>
                    </a:cubicBezTo>
                    <a:cubicBezTo>
                      <a:pt x="114669" y="186745"/>
                      <a:pt x="130941" y="177318"/>
                      <a:pt x="130941" y="159973"/>
                    </a:cubicBezTo>
                    <a:cubicBezTo>
                      <a:pt x="130941" y="141402"/>
                      <a:pt x="112860" y="137631"/>
                      <a:pt x="75653" y="130373"/>
                    </a:cubicBezTo>
                    <a:cubicBezTo>
                      <a:pt x="38159" y="123491"/>
                      <a:pt x="5043" y="111519"/>
                      <a:pt x="5043" y="66742"/>
                    </a:cubicBezTo>
                    <a:cubicBezTo>
                      <a:pt x="5043" y="27715"/>
                      <a:pt x="37779" y="0"/>
                      <a:pt x="88024" y="0"/>
                    </a:cubicBezTo>
                    <a:cubicBezTo>
                      <a:pt x="140457" y="0"/>
                      <a:pt x="173858" y="27055"/>
                      <a:pt x="174524" y="69287"/>
                    </a:cubicBezTo>
                    <a:lnTo>
                      <a:pt x="127801" y="69287"/>
                    </a:lnTo>
                    <a:cubicBezTo>
                      <a:pt x="125612" y="50716"/>
                      <a:pt x="111243" y="37801"/>
                      <a:pt x="88024" y="37801"/>
                    </a:cubicBezTo>
                    <a:cubicBezTo>
                      <a:pt x="67659" y="37801"/>
                      <a:pt x="53100" y="46286"/>
                      <a:pt x="53100" y="63348"/>
                    </a:cubicBezTo>
                    <a:cubicBezTo>
                      <a:pt x="53100" y="81259"/>
                      <a:pt x="70609" y="85030"/>
                      <a:pt x="107436" y="92006"/>
                    </a:cubicBezTo>
                    <a:cubicBezTo>
                      <a:pt x="145596" y="98887"/>
                      <a:pt x="179282" y="110294"/>
                      <a:pt x="178997" y="154694"/>
                    </a:cubicBezTo>
                    <a:cubicBezTo>
                      <a:pt x="178712" y="195983"/>
                      <a:pt x="144359" y="224264"/>
                      <a:pt x="92211" y="224264"/>
                    </a:cubicBezTo>
                    <a:cubicBezTo>
                      <a:pt x="35590" y="224264"/>
                      <a:pt x="381" y="194663"/>
                      <a:pt x="0" y="149980"/>
                    </a:cubicBezTo>
                    <a:lnTo>
                      <a:pt x="46724" y="150546"/>
                    </a:lnTo>
                    <a:close/>
                  </a:path>
                </a:pathLst>
              </a:custGeom>
              <a:solidFill>
                <a:srgbClr val="121A3D"/>
              </a:solidFill>
              <a:ln w="9498" cap="flat">
                <a:noFill/>
                <a:prstDash val="solid"/>
                <a:miter/>
              </a:ln>
            </p:spPr>
            <p:txBody>
              <a:bodyPr rtlCol="0" anchor="ctr"/>
              <a:lstStyle/>
              <a:p>
                <a:endParaRPr lang="en-US"/>
              </a:p>
            </p:txBody>
          </p:sp>
        </p:grpSp>
        <p:grpSp>
          <p:nvGrpSpPr>
            <p:cNvPr id="34" name="Graphic 8">
              <a:extLst>
                <a:ext uri="{FF2B5EF4-FFF2-40B4-BE49-F238E27FC236}">
                  <a16:creationId xmlns:a16="http://schemas.microsoft.com/office/drawing/2014/main" id="{53003DD9-49F5-3740-A882-C4E7429076D6}"/>
                </a:ext>
              </a:extLst>
            </p:cNvPr>
            <p:cNvGrpSpPr/>
            <p:nvPr/>
          </p:nvGrpSpPr>
          <p:grpSpPr>
            <a:xfrm>
              <a:off x="2018384" y="6363522"/>
              <a:ext cx="1541220" cy="283369"/>
              <a:chOff x="2018384" y="6363522"/>
              <a:chExt cx="1541220" cy="283369"/>
            </a:xfrm>
            <a:solidFill>
              <a:srgbClr val="121A3D"/>
            </a:solidFill>
          </p:grpSpPr>
          <p:sp>
            <p:nvSpPr>
              <p:cNvPr id="35" name="Freeform 34">
                <a:extLst>
                  <a:ext uri="{FF2B5EF4-FFF2-40B4-BE49-F238E27FC236}">
                    <a16:creationId xmlns:a16="http://schemas.microsoft.com/office/drawing/2014/main" id="{86E01D3E-7C9E-E845-AA00-19AE9E5B211B}"/>
                  </a:ext>
                </a:extLst>
              </p:cNvPr>
              <p:cNvSpPr/>
              <p:nvPr/>
            </p:nvSpPr>
            <p:spPr>
              <a:xfrm>
                <a:off x="2018384" y="6363522"/>
                <a:ext cx="152827" cy="220398"/>
              </a:xfrm>
              <a:custGeom>
                <a:avLst/>
                <a:gdLst>
                  <a:gd name="connsiteX0" fmla="*/ 0 w 152827"/>
                  <a:gd name="connsiteY0" fmla="*/ 0 h 220398"/>
                  <a:gd name="connsiteX1" fmla="*/ 149402 w 152827"/>
                  <a:gd name="connsiteY1" fmla="*/ 0 h 220398"/>
                  <a:gd name="connsiteX2" fmla="*/ 149402 w 152827"/>
                  <a:gd name="connsiteY2" fmla="*/ 40630 h 220398"/>
                  <a:gd name="connsiteX3" fmla="*/ 47676 w 152827"/>
                  <a:gd name="connsiteY3" fmla="*/ 40630 h 220398"/>
                  <a:gd name="connsiteX4" fmla="*/ 47676 w 152827"/>
                  <a:gd name="connsiteY4" fmla="*/ 90026 h 220398"/>
                  <a:gd name="connsiteX5" fmla="*/ 130275 w 152827"/>
                  <a:gd name="connsiteY5" fmla="*/ 90026 h 220398"/>
                  <a:gd name="connsiteX6" fmla="*/ 130275 w 152827"/>
                  <a:gd name="connsiteY6" fmla="*/ 128770 h 220398"/>
                  <a:gd name="connsiteX7" fmla="*/ 47676 w 152827"/>
                  <a:gd name="connsiteY7" fmla="*/ 128770 h 220398"/>
                  <a:gd name="connsiteX8" fmla="*/ 47676 w 152827"/>
                  <a:gd name="connsiteY8" fmla="*/ 179769 h 220398"/>
                  <a:gd name="connsiteX9" fmla="*/ 152828 w 152827"/>
                  <a:gd name="connsiteY9" fmla="*/ 179769 h 220398"/>
                  <a:gd name="connsiteX10" fmla="*/ 152828 w 152827"/>
                  <a:gd name="connsiteY10" fmla="*/ 220399 h 220398"/>
                  <a:gd name="connsiteX11" fmla="*/ 0 w 152827"/>
                  <a:gd name="connsiteY11" fmla="*/ 220399 h 220398"/>
                  <a:gd name="connsiteX12" fmla="*/ 0 w 152827"/>
                  <a:gd name="connsiteY12" fmla="*/ 0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2827" h="220398">
                    <a:moveTo>
                      <a:pt x="0" y="0"/>
                    </a:moveTo>
                    <a:lnTo>
                      <a:pt x="149402" y="0"/>
                    </a:lnTo>
                    <a:lnTo>
                      <a:pt x="149402" y="40630"/>
                    </a:lnTo>
                    <a:lnTo>
                      <a:pt x="47676" y="40630"/>
                    </a:lnTo>
                    <a:lnTo>
                      <a:pt x="47676" y="90026"/>
                    </a:lnTo>
                    <a:lnTo>
                      <a:pt x="130275" y="90026"/>
                    </a:lnTo>
                    <a:lnTo>
                      <a:pt x="130275" y="128770"/>
                    </a:lnTo>
                    <a:lnTo>
                      <a:pt x="47676" y="128770"/>
                    </a:lnTo>
                    <a:lnTo>
                      <a:pt x="47676" y="179769"/>
                    </a:lnTo>
                    <a:lnTo>
                      <a:pt x="152828" y="179769"/>
                    </a:lnTo>
                    <a:lnTo>
                      <a:pt x="152828"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36" name="Freeform 35">
                <a:extLst>
                  <a:ext uri="{FF2B5EF4-FFF2-40B4-BE49-F238E27FC236}">
                    <a16:creationId xmlns:a16="http://schemas.microsoft.com/office/drawing/2014/main" id="{81099831-7FA7-3745-A555-2F3ED29D6800}"/>
                  </a:ext>
                </a:extLst>
              </p:cNvPr>
              <p:cNvSpPr/>
              <p:nvPr/>
            </p:nvSpPr>
            <p:spPr>
              <a:xfrm>
                <a:off x="2198903" y="6420169"/>
                <a:ext cx="255886" cy="163751"/>
              </a:xfrm>
              <a:custGeom>
                <a:avLst/>
                <a:gdLst>
                  <a:gd name="connsiteX0" fmla="*/ 255887 w 255886"/>
                  <a:gd name="connsiteY0" fmla="*/ 70898 h 163751"/>
                  <a:gd name="connsiteX1" fmla="*/ 255887 w 255886"/>
                  <a:gd name="connsiteY1" fmla="*/ 163752 h 163751"/>
                  <a:gd name="connsiteX2" fmla="*/ 211066 w 255886"/>
                  <a:gd name="connsiteY2" fmla="*/ 163752 h 163751"/>
                  <a:gd name="connsiteX3" fmla="*/ 211066 w 255886"/>
                  <a:gd name="connsiteY3" fmla="*/ 73443 h 163751"/>
                  <a:gd name="connsiteX4" fmla="*/ 182804 w 255886"/>
                  <a:gd name="connsiteY4" fmla="*/ 36584 h 163751"/>
                  <a:gd name="connsiteX5" fmla="*/ 150354 w 255886"/>
                  <a:gd name="connsiteY5" fmla="*/ 75328 h 163751"/>
                  <a:gd name="connsiteX6" fmla="*/ 150354 w 255886"/>
                  <a:gd name="connsiteY6" fmla="*/ 163752 h 163751"/>
                  <a:gd name="connsiteX7" fmla="*/ 105533 w 255886"/>
                  <a:gd name="connsiteY7" fmla="*/ 163752 h 163751"/>
                  <a:gd name="connsiteX8" fmla="*/ 105533 w 255886"/>
                  <a:gd name="connsiteY8" fmla="*/ 73443 h 163751"/>
                  <a:gd name="connsiteX9" fmla="*/ 76890 w 255886"/>
                  <a:gd name="connsiteY9" fmla="*/ 36584 h 163751"/>
                  <a:gd name="connsiteX10" fmla="*/ 44821 w 255886"/>
                  <a:gd name="connsiteY10" fmla="*/ 75611 h 163751"/>
                  <a:gd name="connsiteX11" fmla="*/ 44821 w 255886"/>
                  <a:gd name="connsiteY11" fmla="*/ 163752 h 163751"/>
                  <a:gd name="connsiteX12" fmla="*/ 0 w 255886"/>
                  <a:gd name="connsiteY12" fmla="*/ 163752 h 163751"/>
                  <a:gd name="connsiteX13" fmla="*/ 0 w 255886"/>
                  <a:gd name="connsiteY13" fmla="*/ 1893 h 163751"/>
                  <a:gd name="connsiteX14" fmla="*/ 39111 w 255886"/>
                  <a:gd name="connsiteY14" fmla="*/ 1893 h 163751"/>
                  <a:gd name="connsiteX15" fmla="*/ 43203 w 255886"/>
                  <a:gd name="connsiteY15" fmla="*/ 22067 h 163751"/>
                  <a:gd name="connsiteX16" fmla="*/ 91164 w 255886"/>
                  <a:gd name="connsiteY16" fmla="*/ 8 h 163751"/>
                  <a:gd name="connsiteX17" fmla="*/ 140076 w 255886"/>
                  <a:gd name="connsiteY17" fmla="*/ 27346 h 163751"/>
                  <a:gd name="connsiteX18" fmla="*/ 195365 w 255886"/>
                  <a:gd name="connsiteY18" fmla="*/ 8 h 163751"/>
                  <a:gd name="connsiteX19" fmla="*/ 255887 w 255886"/>
                  <a:gd name="connsiteY19" fmla="*/ 70898 h 163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5886" h="163751">
                    <a:moveTo>
                      <a:pt x="255887" y="70898"/>
                    </a:moveTo>
                    <a:lnTo>
                      <a:pt x="255887" y="163752"/>
                    </a:lnTo>
                    <a:lnTo>
                      <a:pt x="211066" y="163752"/>
                    </a:lnTo>
                    <a:lnTo>
                      <a:pt x="211066" y="73443"/>
                    </a:lnTo>
                    <a:cubicBezTo>
                      <a:pt x="211066" y="49216"/>
                      <a:pt x="202216" y="36584"/>
                      <a:pt x="182804" y="36584"/>
                    </a:cubicBezTo>
                    <a:cubicBezTo>
                      <a:pt x="163391" y="36584"/>
                      <a:pt x="150354" y="50724"/>
                      <a:pt x="150354" y="75328"/>
                    </a:cubicBezTo>
                    <a:lnTo>
                      <a:pt x="150354" y="163752"/>
                    </a:lnTo>
                    <a:lnTo>
                      <a:pt x="105533" y="163752"/>
                    </a:lnTo>
                    <a:lnTo>
                      <a:pt x="105533" y="73443"/>
                    </a:lnTo>
                    <a:cubicBezTo>
                      <a:pt x="105533" y="49216"/>
                      <a:pt x="96683" y="36584"/>
                      <a:pt x="76890" y="36584"/>
                    </a:cubicBezTo>
                    <a:cubicBezTo>
                      <a:pt x="57477" y="36584"/>
                      <a:pt x="44821" y="51384"/>
                      <a:pt x="44821" y="75611"/>
                    </a:cubicBezTo>
                    <a:lnTo>
                      <a:pt x="44821" y="163752"/>
                    </a:lnTo>
                    <a:lnTo>
                      <a:pt x="0" y="163752"/>
                    </a:lnTo>
                    <a:lnTo>
                      <a:pt x="0" y="1893"/>
                    </a:lnTo>
                    <a:lnTo>
                      <a:pt x="39111" y="1893"/>
                    </a:lnTo>
                    <a:lnTo>
                      <a:pt x="43203" y="22067"/>
                    </a:lnTo>
                    <a:cubicBezTo>
                      <a:pt x="53100" y="9435"/>
                      <a:pt x="67374" y="385"/>
                      <a:pt x="91164" y="8"/>
                    </a:cubicBezTo>
                    <a:cubicBezTo>
                      <a:pt x="111148" y="-275"/>
                      <a:pt x="129894" y="6890"/>
                      <a:pt x="140076" y="27346"/>
                    </a:cubicBezTo>
                    <a:cubicBezTo>
                      <a:pt x="151496" y="10000"/>
                      <a:pt x="170623" y="8"/>
                      <a:pt x="195365" y="8"/>
                    </a:cubicBezTo>
                    <a:cubicBezTo>
                      <a:pt x="229147" y="8"/>
                      <a:pt x="255887" y="18956"/>
                      <a:pt x="255887" y="70898"/>
                    </a:cubicBezTo>
                    <a:close/>
                  </a:path>
                </a:pathLst>
              </a:custGeom>
              <a:solidFill>
                <a:srgbClr val="121A3D"/>
              </a:solidFill>
              <a:ln w="9498" cap="flat">
                <a:noFill/>
                <a:prstDash val="solid"/>
                <a:miter/>
              </a:ln>
            </p:spPr>
            <p:txBody>
              <a:bodyPr rtlCol="0" anchor="ctr"/>
              <a:lstStyle/>
              <a:p>
                <a:endParaRPr lang="en-US"/>
              </a:p>
            </p:txBody>
          </p:sp>
          <p:sp>
            <p:nvSpPr>
              <p:cNvPr id="37" name="Freeform 36">
                <a:extLst>
                  <a:ext uri="{FF2B5EF4-FFF2-40B4-BE49-F238E27FC236}">
                    <a16:creationId xmlns:a16="http://schemas.microsoft.com/office/drawing/2014/main" id="{285F7F01-72A9-5E4F-9C5F-C59B4650ED26}"/>
                  </a:ext>
                </a:extLst>
              </p:cNvPr>
              <p:cNvSpPr/>
              <p:nvPr/>
            </p:nvSpPr>
            <p:spPr>
              <a:xfrm>
                <a:off x="2486669" y="6420175"/>
                <a:ext cx="169766" cy="226716"/>
              </a:xfrm>
              <a:custGeom>
                <a:avLst/>
                <a:gdLst>
                  <a:gd name="connsiteX0" fmla="*/ 169766 w 169766"/>
                  <a:gd name="connsiteY0" fmla="*/ 83146 h 226716"/>
                  <a:gd name="connsiteX1" fmla="*/ 94114 w 169766"/>
                  <a:gd name="connsiteY1" fmla="*/ 165631 h 226716"/>
                  <a:gd name="connsiteX2" fmla="*/ 44821 w 169766"/>
                  <a:gd name="connsiteY2" fmla="*/ 143289 h 226716"/>
                  <a:gd name="connsiteX3" fmla="*/ 44821 w 169766"/>
                  <a:gd name="connsiteY3" fmla="*/ 226717 h 226716"/>
                  <a:gd name="connsiteX4" fmla="*/ 0 w 169766"/>
                  <a:gd name="connsiteY4" fmla="*/ 226717 h 226716"/>
                  <a:gd name="connsiteX5" fmla="*/ 0 w 169766"/>
                  <a:gd name="connsiteY5" fmla="*/ 1887 h 226716"/>
                  <a:gd name="connsiteX6" fmla="*/ 39111 w 169766"/>
                  <a:gd name="connsiteY6" fmla="*/ 1887 h 226716"/>
                  <a:gd name="connsiteX7" fmla="*/ 43584 w 169766"/>
                  <a:gd name="connsiteY7" fmla="*/ 24229 h 226716"/>
                  <a:gd name="connsiteX8" fmla="*/ 93828 w 169766"/>
                  <a:gd name="connsiteY8" fmla="*/ 2 h 226716"/>
                  <a:gd name="connsiteX9" fmla="*/ 169766 w 169766"/>
                  <a:gd name="connsiteY9" fmla="*/ 83146 h 226716"/>
                  <a:gd name="connsiteX10" fmla="*/ 124375 w 169766"/>
                  <a:gd name="connsiteY10" fmla="*/ 82486 h 226716"/>
                  <a:gd name="connsiteX11" fmla="*/ 84027 w 169766"/>
                  <a:gd name="connsiteY11" fmla="*/ 36201 h 226716"/>
                  <a:gd name="connsiteX12" fmla="*/ 44250 w 169766"/>
                  <a:gd name="connsiteY12" fmla="*/ 82486 h 226716"/>
                  <a:gd name="connsiteX13" fmla="*/ 84027 w 169766"/>
                  <a:gd name="connsiteY13" fmla="*/ 129432 h 226716"/>
                  <a:gd name="connsiteX14" fmla="*/ 124375 w 169766"/>
                  <a:gd name="connsiteY14" fmla="*/ 82486 h 226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69766" h="226716">
                    <a:moveTo>
                      <a:pt x="169766" y="83146"/>
                    </a:moveTo>
                    <a:cubicBezTo>
                      <a:pt x="169766" y="133485"/>
                      <a:pt x="137983" y="165631"/>
                      <a:pt x="94114" y="165631"/>
                    </a:cubicBezTo>
                    <a:cubicBezTo>
                      <a:pt x="71561" y="165631"/>
                      <a:pt x="55383" y="156487"/>
                      <a:pt x="44821" y="143289"/>
                    </a:cubicBezTo>
                    <a:lnTo>
                      <a:pt x="44821" y="226717"/>
                    </a:lnTo>
                    <a:lnTo>
                      <a:pt x="0" y="226717"/>
                    </a:lnTo>
                    <a:lnTo>
                      <a:pt x="0" y="1887"/>
                    </a:lnTo>
                    <a:lnTo>
                      <a:pt x="39111" y="1887"/>
                    </a:lnTo>
                    <a:lnTo>
                      <a:pt x="43584" y="24229"/>
                    </a:lnTo>
                    <a:cubicBezTo>
                      <a:pt x="54051" y="10371"/>
                      <a:pt x="70609" y="2"/>
                      <a:pt x="93828" y="2"/>
                    </a:cubicBezTo>
                    <a:cubicBezTo>
                      <a:pt x="137983" y="-281"/>
                      <a:pt x="169766" y="32147"/>
                      <a:pt x="169766" y="83146"/>
                    </a:cubicBezTo>
                    <a:close/>
                    <a:moveTo>
                      <a:pt x="124375" y="82486"/>
                    </a:moveTo>
                    <a:cubicBezTo>
                      <a:pt x="124375" y="55054"/>
                      <a:pt x="108483" y="36201"/>
                      <a:pt x="84027" y="36201"/>
                    </a:cubicBezTo>
                    <a:cubicBezTo>
                      <a:pt x="59570" y="36201"/>
                      <a:pt x="44250" y="55054"/>
                      <a:pt x="44250" y="82486"/>
                    </a:cubicBezTo>
                    <a:cubicBezTo>
                      <a:pt x="44250" y="110201"/>
                      <a:pt x="59475" y="129432"/>
                      <a:pt x="84027" y="129432"/>
                    </a:cubicBezTo>
                    <a:cubicBezTo>
                      <a:pt x="108483" y="129432"/>
                      <a:pt x="124375" y="110201"/>
                      <a:pt x="124375" y="82486"/>
                    </a:cubicBezTo>
                    <a:close/>
                  </a:path>
                </a:pathLst>
              </a:custGeom>
              <a:solidFill>
                <a:srgbClr val="121A3D"/>
              </a:solidFill>
              <a:ln w="9498"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B7658FD7-46A6-8A40-8749-ACFE6ADE501C}"/>
                  </a:ext>
                </a:extLst>
              </p:cNvPr>
              <p:cNvSpPr/>
              <p:nvPr/>
            </p:nvSpPr>
            <p:spPr>
              <a:xfrm>
                <a:off x="2682414" y="6363522"/>
                <a:ext cx="44820" cy="220398"/>
              </a:xfrm>
              <a:custGeom>
                <a:avLst/>
                <a:gdLst>
                  <a:gd name="connsiteX0" fmla="*/ 0 w 44820"/>
                  <a:gd name="connsiteY0" fmla="*/ 0 h 220398"/>
                  <a:gd name="connsiteX1" fmla="*/ 44821 w 44820"/>
                  <a:gd name="connsiteY1" fmla="*/ 0 h 220398"/>
                  <a:gd name="connsiteX2" fmla="*/ 44821 w 44820"/>
                  <a:gd name="connsiteY2" fmla="*/ 220399 h 220398"/>
                  <a:gd name="connsiteX3" fmla="*/ 0 w 44820"/>
                  <a:gd name="connsiteY3" fmla="*/ 220399 h 220398"/>
                  <a:gd name="connsiteX4" fmla="*/ 0 w 44820"/>
                  <a:gd name="connsiteY4" fmla="*/ 0 h 2203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820" h="220398">
                    <a:moveTo>
                      <a:pt x="0" y="0"/>
                    </a:moveTo>
                    <a:lnTo>
                      <a:pt x="44821" y="0"/>
                    </a:lnTo>
                    <a:lnTo>
                      <a:pt x="44821"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FEA5CC36-FF95-BA48-83F8-44B69B0E3FC4}"/>
                  </a:ext>
                </a:extLst>
              </p:cNvPr>
              <p:cNvSpPr/>
              <p:nvPr/>
            </p:nvSpPr>
            <p:spPr>
              <a:xfrm>
                <a:off x="2752738" y="6420271"/>
                <a:ext cx="172240" cy="165534"/>
              </a:xfrm>
              <a:custGeom>
                <a:avLst/>
                <a:gdLst>
                  <a:gd name="connsiteX0" fmla="*/ 0 w 172240"/>
                  <a:gd name="connsiteY0" fmla="*/ 82767 h 165534"/>
                  <a:gd name="connsiteX1" fmla="*/ 86120 w 172240"/>
                  <a:gd name="connsiteY1" fmla="*/ 0 h 165534"/>
                  <a:gd name="connsiteX2" fmla="*/ 172241 w 172240"/>
                  <a:gd name="connsiteY2" fmla="*/ 82767 h 165534"/>
                  <a:gd name="connsiteX3" fmla="*/ 86120 w 172240"/>
                  <a:gd name="connsiteY3" fmla="*/ 165535 h 165534"/>
                  <a:gd name="connsiteX4" fmla="*/ 0 w 172240"/>
                  <a:gd name="connsiteY4" fmla="*/ 82767 h 165534"/>
                  <a:gd name="connsiteX5" fmla="*/ 126754 w 172240"/>
                  <a:gd name="connsiteY5" fmla="*/ 82767 h 165534"/>
                  <a:gd name="connsiteX6" fmla="*/ 86120 w 172240"/>
                  <a:gd name="connsiteY6" fmla="*/ 36199 h 165534"/>
                  <a:gd name="connsiteX7" fmla="*/ 45772 w 172240"/>
                  <a:gd name="connsiteY7" fmla="*/ 82767 h 165534"/>
                  <a:gd name="connsiteX8" fmla="*/ 86120 w 172240"/>
                  <a:gd name="connsiteY8" fmla="*/ 129336 h 165534"/>
                  <a:gd name="connsiteX9" fmla="*/ 126754 w 172240"/>
                  <a:gd name="connsiteY9" fmla="*/ 82767 h 165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72240" h="165534">
                    <a:moveTo>
                      <a:pt x="0" y="82767"/>
                    </a:moveTo>
                    <a:cubicBezTo>
                      <a:pt x="0" y="32994"/>
                      <a:pt x="33972" y="0"/>
                      <a:pt x="86120" y="0"/>
                    </a:cubicBezTo>
                    <a:cubicBezTo>
                      <a:pt x="138268" y="0"/>
                      <a:pt x="172241" y="33088"/>
                      <a:pt x="172241" y="82767"/>
                    </a:cubicBezTo>
                    <a:cubicBezTo>
                      <a:pt x="172241" y="132824"/>
                      <a:pt x="138268" y="165535"/>
                      <a:pt x="86120" y="165535"/>
                    </a:cubicBezTo>
                    <a:cubicBezTo>
                      <a:pt x="33972" y="165535"/>
                      <a:pt x="0" y="132447"/>
                      <a:pt x="0" y="82767"/>
                    </a:cubicBezTo>
                    <a:close/>
                    <a:moveTo>
                      <a:pt x="126754" y="82767"/>
                    </a:moveTo>
                    <a:cubicBezTo>
                      <a:pt x="126754" y="55335"/>
                      <a:pt x="111147" y="36199"/>
                      <a:pt x="86120" y="36199"/>
                    </a:cubicBezTo>
                    <a:cubicBezTo>
                      <a:pt x="60998" y="36199"/>
                      <a:pt x="45772" y="55430"/>
                      <a:pt x="45772" y="82767"/>
                    </a:cubicBezTo>
                    <a:cubicBezTo>
                      <a:pt x="45772" y="110105"/>
                      <a:pt x="60998" y="129336"/>
                      <a:pt x="86120" y="129336"/>
                    </a:cubicBezTo>
                    <a:cubicBezTo>
                      <a:pt x="111243" y="129336"/>
                      <a:pt x="126754" y="110105"/>
                      <a:pt x="126754" y="82767"/>
                    </a:cubicBezTo>
                    <a:close/>
                  </a:path>
                </a:pathLst>
              </a:custGeom>
              <a:solidFill>
                <a:srgbClr val="121A3D"/>
              </a:solidFill>
              <a:ln w="9498"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1D049042-B5F6-184E-AC31-74FD4C4ED3E5}"/>
                  </a:ext>
                </a:extLst>
              </p:cNvPr>
              <p:cNvSpPr/>
              <p:nvPr/>
            </p:nvSpPr>
            <p:spPr>
              <a:xfrm>
                <a:off x="2926786" y="6422062"/>
                <a:ext cx="174048" cy="224735"/>
              </a:xfrm>
              <a:custGeom>
                <a:avLst/>
                <a:gdLst>
                  <a:gd name="connsiteX0" fmla="*/ 0 w 174048"/>
                  <a:gd name="connsiteY0" fmla="*/ 0 h 224735"/>
                  <a:gd name="connsiteX1" fmla="*/ 47676 w 174048"/>
                  <a:gd name="connsiteY1" fmla="*/ 0 h 224735"/>
                  <a:gd name="connsiteX2" fmla="*/ 87358 w 174048"/>
                  <a:gd name="connsiteY2" fmla="*/ 115196 h 224735"/>
                  <a:gd name="connsiteX3" fmla="*/ 126088 w 174048"/>
                  <a:gd name="connsiteY3" fmla="*/ 0 h 224735"/>
                  <a:gd name="connsiteX4" fmla="*/ 174049 w 174048"/>
                  <a:gd name="connsiteY4" fmla="*/ 0 h 224735"/>
                  <a:gd name="connsiteX5" fmla="*/ 101632 w 174048"/>
                  <a:gd name="connsiteY5" fmla="*/ 184765 h 224735"/>
                  <a:gd name="connsiteX6" fmla="*/ 57763 w 174048"/>
                  <a:gd name="connsiteY6" fmla="*/ 224735 h 224735"/>
                  <a:gd name="connsiteX7" fmla="*/ 14179 w 174048"/>
                  <a:gd name="connsiteY7" fmla="*/ 224735 h 224735"/>
                  <a:gd name="connsiteX8" fmla="*/ 14179 w 174048"/>
                  <a:gd name="connsiteY8" fmla="*/ 187311 h 224735"/>
                  <a:gd name="connsiteX9" fmla="*/ 39016 w 174048"/>
                  <a:gd name="connsiteY9" fmla="*/ 187311 h 224735"/>
                  <a:gd name="connsiteX10" fmla="*/ 58714 w 174048"/>
                  <a:gd name="connsiteY10" fmla="*/ 173453 h 224735"/>
                  <a:gd name="connsiteX11" fmla="*/ 62806 w 174048"/>
                  <a:gd name="connsiteY11" fmla="*/ 162707 h 224735"/>
                  <a:gd name="connsiteX12" fmla="*/ 0 w 174048"/>
                  <a:gd name="connsiteY12" fmla="*/ 0 h 224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4048" h="224735">
                    <a:moveTo>
                      <a:pt x="0" y="0"/>
                    </a:moveTo>
                    <a:lnTo>
                      <a:pt x="47676" y="0"/>
                    </a:lnTo>
                    <a:lnTo>
                      <a:pt x="87358" y="115196"/>
                    </a:lnTo>
                    <a:lnTo>
                      <a:pt x="126088" y="0"/>
                    </a:lnTo>
                    <a:lnTo>
                      <a:pt x="174049" y="0"/>
                    </a:lnTo>
                    <a:lnTo>
                      <a:pt x="101632" y="184765"/>
                    </a:lnTo>
                    <a:cubicBezTo>
                      <a:pt x="91449" y="211537"/>
                      <a:pt x="83171" y="224735"/>
                      <a:pt x="57763" y="224735"/>
                    </a:cubicBezTo>
                    <a:lnTo>
                      <a:pt x="14179" y="224735"/>
                    </a:lnTo>
                    <a:lnTo>
                      <a:pt x="14179" y="187311"/>
                    </a:lnTo>
                    <a:lnTo>
                      <a:pt x="39016" y="187311"/>
                    </a:lnTo>
                    <a:cubicBezTo>
                      <a:pt x="50435" y="187311"/>
                      <a:pt x="54242" y="184483"/>
                      <a:pt x="58714" y="173453"/>
                    </a:cubicBezTo>
                    <a:lnTo>
                      <a:pt x="62806" y="162707"/>
                    </a:lnTo>
                    <a:lnTo>
                      <a:pt x="0" y="0"/>
                    </a:lnTo>
                    <a:close/>
                  </a:path>
                </a:pathLst>
              </a:custGeom>
              <a:solidFill>
                <a:srgbClr val="121A3D"/>
              </a:solidFill>
              <a:ln w="9498"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52C35191-D976-DF43-8A95-FE892CA4D1C5}"/>
                  </a:ext>
                </a:extLst>
              </p:cNvPr>
              <p:cNvSpPr/>
              <p:nvPr/>
            </p:nvSpPr>
            <p:spPr>
              <a:xfrm>
                <a:off x="3102548" y="6420177"/>
                <a:ext cx="166530" cy="165534"/>
              </a:xfrm>
              <a:custGeom>
                <a:avLst/>
                <a:gdLst>
                  <a:gd name="connsiteX0" fmla="*/ 0 w 166530"/>
                  <a:gd name="connsiteY0" fmla="*/ 83144 h 165534"/>
                  <a:gd name="connsiteX1" fmla="*/ 83932 w 166530"/>
                  <a:gd name="connsiteY1" fmla="*/ 0 h 165534"/>
                  <a:gd name="connsiteX2" fmla="*/ 166531 w 166530"/>
                  <a:gd name="connsiteY2" fmla="*/ 77771 h 165534"/>
                  <a:gd name="connsiteX3" fmla="*/ 165294 w 166530"/>
                  <a:gd name="connsiteY3" fmla="*/ 92854 h 165534"/>
                  <a:gd name="connsiteX4" fmla="*/ 46724 w 166530"/>
                  <a:gd name="connsiteY4" fmla="*/ 92854 h 165534"/>
                  <a:gd name="connsiteX5" fmla="*/ 46724 w 166530"/>
                  <a:gd name="connsiteY5" fmla="*/ 95022 h 165534"/>
                  <a:gd name="connsiteX6" fmla="*/ 85169 w 166530"/>
                  <a:gd name="connsiteY6" fmla="*/ 131881 h 165534"/>
                  <a:gd name="connsiteX7" fmla="*/ 119807 w 166530"/>
                  <a:gd name="connsiteY7" fmla="*/ 108880 h 165534"/>
                  <a:gd name="connsiteX8" fmla="*/ 163962 w 166530"/>
                  <a:gd name="connsiteY8" fmla="*/ 108880 h 165534"/>
                  <a:gd name="connsiteX9" fmla="*/ 87072 w 166530"/>
                  <a:gd name="connsiteY9" fmla="*/ 165535 h 165534"/>
                  <a:gd name="connsiteX10" fmla="*/ 0 w 166530"/>
                  <a:gd name="connsiteY10" fmla="*/ 83144 h 165534"/>
                  <a:gd name="connsiteX11" fmla="*/ 121425 w 166530"/>
                  <a:gd name="connsiteY11" fmla="*/ 63914 h 165534"/>
                  <a:gd name="connsiteX12" fmla="*/ 84217 w 166530"/>
                  <a:gd name="connsiteY12" fmla="*/ 33088 h 165534"/>
                  <a:gd name="connsiteX13" fmla="*/ 47676 w 166530"/>
                  <a:gd name="connsiteY13" fmla="*/ 63914 h 165534"/>
                  <a:gd name="connsiteX14" fmla="*/ 121425 w 166530"/>
                  <a:gd name="connsiteY14" fmla="*/ 63914 h 165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66530" h="165534">
                    <a:moveTo>
                      <a:pt x="0" y="83144"/>
                    </a:moveTo>
                    <a:cubicBezTo>
                      <a:pt x="0" y="32805"/>
                      <a:pt x="33401" y="0"/>
                      <a:pt x="83932" y="0"/>
                    </a:cubicBezTo>
                    <a:cubicBezTo>
                      <a:pt x="132844" y="0"/>
                      <a:pt x="165960" y="30260"/>
                      <a:pt x="166531" y="77771"/>
                    </a:cubicBezTo>
                    <a:cubicBezTo>
                      <a:pt x="166531" y="82485"/>
                      <a:pt x="166246" y="87858"/>
                      <a:pt x="165294" y="92854"/>
                    </a:cubicBezTo>
                    <a:lnTo>
                      <a:pt x="46724" y="92854"/>
                    </a:lnTo>
                    <a:lnTo>
                      <a:pt x="46724" y="95022"/>
                    </a:lnTo>
                    <a:cubicBezTo>
                      <a:pt x="47676" y="118024"/>
                      <a:pt x="62616" y="131881"/>
                      <a:pt x="85169" y="131881"/>
                    </a:cubicBezTo>
                    <a:cubicBezTo>
                      <a:pt x="103249" y="131881"/>
                      <a:pt x="116001" y="124057"/>
                      <a:pt x="119807" y="108880"/>
                    </a:cubicBezTo>
                    <a:lnTo>
                      <a:pt x="163962" y="108880"/>
                    </a:lnTo>
                    <a:cubicBezTo>
                      <a:pt x="158918" y="140365"/>
                      <a:pt x="130560" y="165535"/>
                      <a:pt x="87072" y="165535"/>
                    </a:cubicBezTo>
                    <a:cubicBezTo>
                      <a:pt x="32735" y="165629"/>
                      <a:pt x="0" y="133201"/>
                      <a:pt x="0" y="83144"/>
                    </a:cubicBezTo>
                    <a:close/>
                    <a:moveTo>
                      <a:pt x="121425" y="63914"/>
                    </a:moveTo>
                    <a:cubicBezTo>
                      <a:pt x="118285" y="44117"/>
                      <a:pt x="104582" y="33088"/>
                      <a:pt x="84217" y="33088"/>
                    </a:cubicBezTo>
                    <a:cubicBezTo>
                      <a:pt x="64805" y="33088"/>
                      <a:pt x="50245" y="44777"/>
                      <a:pt x="47676" y="63914"/>
                    </a:cubicBezTo>
                    <a:lnTo>
                      <a:pt x="121425" y="63914"/>
                    </a:lnTo>
                    <a:close/>
                  </a:path>
                </a:pathLst>
              </a:custGeom>
              <a:solidFill>
                <a:srgbClr val="121A3D"/>
              </a:solidFill>
              <a:ln w="9498"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AEF99C60-7863-4340-AB4E-70570DEB7C16}"/>
                  </a:ext>
                </a:extLst>
              </p:cNvPr>
              <p:cNvSpPr/>
              <p:nvPr/>
            </p:nvSpPr>
            <p:spPr>
              <a:xfrm>
                <a:off x="3294963" y="6422062"/>
                <a:ext cx="99442" cy="161763"/>
              </a:xfrm>
              <a:custGeom>
                <a:avLst/>
                <a:gdLst>
                  <a:gd name="connsiteX0" fmla="*/ 99443 w 99442"/>
                  <a:gd name="connsiteY0" fmla="*/ 0 h 161763"/>
                  <a:gd name="connsiteX1" fmla="*/ 99443 w 99442"/>
                  <a:gd name="connsiteY1" fmla="*/ 40252 h 161763"/>
                  <a:gd name="connsiteX2" fmla="*/ 81648 w 99442"/>
                  <a:gd name="connsiteY2" fmla="*/ 40252 h 161763"/>
                  <a:gd name="connsiteX3" fmla="*/ 44821 w 99442"/>
                  <a:gd name="connsiteY3" fmla="*/ 82390 h 161763"/>
                  <a:gd name="connsiteX4" fmla="*/ 44821 w 99442"/>
                  <a:gd name="connsiteY4" fmla="*/ 161764 h 161763"/>
                  <a:gd name="connsiteX5" fmla="*/ 0 w 99442"/>
                  <a:gd name="connsiteY5" fmla="*/ 161764 h 161763"/>
                  <a:gd name="connsiteX6" fmla="*/ 0 w 99442"/>
                  <a:gd name="connsiteY6" fmla="*/ 0 h 161763"/>
                  <a:gd name="connsiteX7" fmla="*/ 40634 w 99442"/>
                  <a:gd name="connsiteY7" fmla="*/ 0 h 161763"/>
                  <a:gd name="connsiteX8" fmla="*/ 44726 w 99442"/>
                  <a:gd name="connsiteY8" fmla="*/ 24227 h 161763"/>
                  <a:gd name="connsiteX9" fmla="*/ 91735 w 99442"/>
                  <a:gd name="connsiteY9" fmla="*/ 0 h 161763"/>
                  <a:gd name="connsiteX10" fmla="*/ 99443 w 99442"/>
                  <a:gd name="connsiteY10" fmla="*/ 0 h 161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9442" h="161763">
                    <a:moveTo>
                      <a:pt x="99443" y="0"/>
                    </a:moveTo>
                    <a:lnTo>
                      <a:pt x="99443" y="40252"/>
                    </a:lnTo>
                    <a:lnTo>
                      <a:pt x="81648" y="40252"/>
                    </a:lnTo>
                    <a:cubicBezTo>
                      <a:pt x="54908" y="40252"/>
                      <a:pt x="44821" y="57881"/>
                      <a:pt x="44821" y="82390"/>
                    </a:cubicBezTo>
                    <a:lnTo>
                      <a:pt x="44821" y="161764"/>
                    </a:lnTo>
                    <a:lnTo>
                      <a:pt x="0" y="161764"/>
                    </a:lnTo>
                    <a:lnTo>
                      <a:pt x="0" y="0"/>
                    </a:lnTo>
                    <a:lnTo>
                      <a:pt x="40634" y="0"/>
                    </a:lnTo>
                    <a:lnTo>
                      <a:pt x="44726" y="24227"/>
                    </a:lnTo>
                    <a:cubicBezTo>
                      <a:pt x="53671" y="9710"/>
                      <a:pt x="66327" y="0"/>
                      <a:pt x="91735" y="0"/>
                    </a:cubicBezTo>
                    <a:lnTo>
                      <a:pt x="99443" y="0"/>
                    </a:lnTo>
                    <a:close/>
                  </a:path>
                </a:pathLst>
              </a:custGeom>
              <a:solidFill>
                <a:srgbClr val="121A3D"/>
              </a:solidFill>
              <a:ln w="9498"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B53C3E99-F91B-C84B-89C9-5A0BFC16907B}"/>
                  </a:ext>
                </a:extLst>
              </p:cNvPr>
              <p:cNvSpPr/>
              <p:nvPr/>
            </p:nvSpPr>
            <p:spPr>
              <a:xfrm>
                <a:off x="3407062" y="6419891"/>
                <a:ext cx="152542" cy="166008"/>
              </a:xfrm>
              <a:custGeom>
                <a:avLst/>
                <a:gdLst>
                  <a:gd name="connsiteX0" fmla="*/ 42727 w 152542"/>
                  <a:gd name="connsiteY0" fmla="*/ 110202 h 166008"/>
                  <a:gd name="connsiteX1" fmla="*/ 78603 w 152542"/>
                  <a:gd name="connsiteY1" fmla="*/ 134146 h 166008"/>
                  <a:gd name="connsiteX2" fmla="*/ 108769 w 152542"/>
                  <a:gd name="connsiteY2" fmla="*/ 116801 h 166008"/>
                  <a:gd name="connsiteX3" fmla="*/ 71275 w 152542"/>
                  <a:gd name="connsiteY3" fmla="*/ 99173 h 166008"/>
                  <a:gd name="connsiteX4" fmla="*/ 3616 w 152542"/>
                  <a:gd name="connsiteY4" fmla="*/ 52887 h 166008"/>
                  <a:gd name="connsiteX5" fmla="*/ 73845 w 152542"/>
                  <a:gd name="connsiteY5" fmla="*/ 3 h 166008"/>
                  <a:gd name="connsiteX6" fmla="*/ 150068 w 152542"/>
                  <a:gd name="connsiteY6" fmla="*/ 52227 h 166008"/>
                  <a:gd name="connsiteX7" fmla="*/ 107151 w 152542"/>
                  <a:gd name="connsiteY7" fmla="*/ 52227 h 166008"/>
                  <a:gd name="connsiteX8" fmla="*/ 75367 w 152542"/>
                  <a:gd name="connsiteY8" fmla="*/ 31488 h 166008"/>
                  <a:gd name="connsiteX9" fmla="*/ 46438 w 152542"/>
                  <a:gd name="connsiteY9" fmla="*/ 48174 h 166008"/>
                  <a:gd name="connsiteX10" fmla="*/ 83932 w 152542"/>
                  <a:gd name="connsiteY10" fmla="*/ 64576 h 166008"/>
                  <a:gd name="connsiteX11" fmla="*/ 152542 w 152542"/>
                  <a:gd name="connsiteY11" fmla="*/ 113407 h 166008"/>
                  <a:gd name="connsiteX12" fmla="*/ 78222 w 152542"/>
                  <a:gd name="connsiteY12" fmla="*/ 166009 h 166008"/>
                  <a:gd name="connsiteX13" fmla="*/ 0 w 152542"/>
                  <a:gd name="connsiteY13" fmla="*/ 110296 h 166008"/>
                  <a:gd name="connsiteX14" fmla="*/ 42727 w 152542"/>
                  <a:gd name="connsiteY14" fmla="*/ 110296 h 166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2542" h="166008">
                    <a:moveTo>
                      <a:pt x="42727" y="110202"/>
                    </a:moveTo>
                    <a:cubicBezTo>
                      <a:pt x="44345" y="124342"/>
                      <a:pt x="56716" y="134146"/>
                      <a:pt x="78603" y="134146"/>
                    </a:cubicBezTo>
                    <a:cubicBezTo>
                      <a:pt x="97349" y="134146"/>
                      <a:pt x="108769" y="128113"/>
                      <a:pt x="108769" y="116801"/>
                    </a:cubicBezTo>
                    <a:cubicBezTo>
                      <a:pt x="108769" y="103603"/>
                      <a:pt x="97635" y="102661"/>
                      <a:pt x="71275" y="99173"/>
                    </a:cubicBezTo>
                    <a:cubicBezTo>
                      <a:pt x="33116" y="94742"/>
                      <a:pt x="3616" y="86258"/>
                      <a:pt x="3616" y="52887"/>
                    </a:cubicBezTo>
                    <a:cubicBezTo>
                      <a:pt x="3616" y="20742"/>
                      <a:pt x="31879" y="-280"/>
                      <a:pt x="73845" y="3"/>
                    </a:cubicBezTo>
                    <a:cubicBezTo>
                      <a:pt x="117714" y="3"/>
                      <a:pt x="147880" y="19233"/>
                      <a:pt x="150068" y="52227"/>
                    </a:cubicBezTo>
                    <a:lnTo>
                      <a:pt x="107151" y="52227"/>
                    </a:lnTo>
                    <a:cubicBezTo>
                      <a:pt x="105914" y="39313"/>
                      <a:pt x="93448" y="31488"/>
                      <a:pt x="75367" y="31488"/>
                    </a:cubicBezTo>
                    <a:cubicBezTo>
                      <a:pt x="57858" y="31488"/>
                      <a:pt x="46438" y="37804"/>
                      <a:pt x="46438" y="48174"/>
                    </a:cubicBezTo>
                    <a:cubicBezTo>
                      <a:pt x="46438" y="60429"/>
                      <a:pt x="60427" y="61748"/>
                      <a:pt x="83932" y="64576"/>
                    </a:cubicBezTo>
                    <a:cubicBezTo>
                      <a:pt x="121425" y="68347"/>
                      <a:pt x="152542" y="76831"/>
                      <a:pt x="152542" y="113407"/>
                    </a:cubicBezTo>
                    <a:cubicBezTo>
                      <a:pt x="152542" y="145553"/>
                      <a:pt x="121996" y="166009"/>
                      <a:pt x="78222" y="166009"/>
                    </a:cubicBezTo>
                    <a:cubicBezTo>
                      <a:pt x="32735" y="166009"/>
                      <a:pt x="1903" y="144893"/>
                      <a:pt x="0" y="110296"/>
                    </a:cubicBezTo>
                    <a:lnTo>
                      <a:pt x="42727" y="110296"/>
                    </a:lnTo>
                    <a:close/>
                  </a:path>
                </a:pathLst>
              </a:custGeom>
              <a:solidFill>
                <a:srgbClr val="121A3D"/>
              </a:solidFill>
              <a:ln w="949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378661998"/>
      </p:ext>
    </p:extLst>
  </p:cSld>
  <p:clrMapOvr>
    <a:masterClrMapping/>
  </p:clrMapOvr>
  <p:extLst>
    <p:ext uri="{DCECCB84-F9BA-43D5-87BE-67443E8EF086}">
      <p15:sldGuideLst xmlns:p15="http://schemas.microsoft.com/office/powerpoint/2012/main">
        <p15:guide id="1" orient="horz" pos="4080" userDrawn="1">
          <p15:clr>
            <a:srgbClr val="FBAE40"/>
          </p15:clr>
        </p15:guide>
        <p15:guide id="2" orient="horz" pos="3528" userDrawn="1">
          <p15:clr>
            <a:srgbClr val="FBAE40"/>
          </p15:clr>
        </p15:guide>
        <p15:guide id="3" orient="horz" pos="1284"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v3">
    <p:bg>
      <p:bgPr>
        <a:solidFill>
          <a:srgbClr val="121A3C"/>
        </a:solidFill>
        <a:effectLst/>
      </p:bgPr>
    </p:bg>
    <p:spTree>
      <p:nvGrpSpPr>
        <p:cNvPr id="1" name=""/>
        <p:cNvGrpSpPr/>
        <p:nvPr/>
      </p:nvGrpSpPr>
      <p:grpSpPr>
        <a:xfrm>
          <a:off x="0" y="0"/>
          <a:ext cx="0" cy="0"/>
          <a:chOff x="0" y="0"/>
          <a:chExt cx="0" cy="0"/>
        </a:xfrm>
      </p:grpSpPr>
      <p:sp>
        <p:nvSpPr>
          <p:cNvPr id="2" name="Graphic 2">
            <a:extLst>
              <a:ext uri="{FF2B5EF4-FFF2-40B4-BE49-F238E27FC236}">
                <a16:creationId xmlns:a16="http://schemas.microsoft.com/office/drawing/2014/main" id="{2184161E-BC82-5A4C-B17D-4AE24122C76E}"/>
              </a:ext>
            </a:extLst>
          </p:cNvPr>
          <p:cNvSpPr/>
          <p:nvPr/>
        </p:nvSpPr>
        <p:spPr>
          <a:xfrm>
            <a:off x="0" y="0"/>
            <a:ext cx="8870696" cy="6858000"/>
          </a:xfrm>
          <a:custGeom>
            <a:avLst/>
            <a:gdLst>
              <a:gd name="connsiteX0" fmla="*/ 0 w 8870696"/>
              <a:gd name="connsiteY0" fmla="*/ 6858000 h 6858000"/>
              <a:gd name="connsiteX1" fmla="*/ 8870696 w 8870696"/>
              <a:gd name="connsiteY1" fmla="*/ 6858000 h 6858000"/>
              <a:gd name="connsiteX2" fmla="*/ 8870696 w 8870696"/>
              <a:gd name="connsiteY2" fmla="*/ 3429000 h 6858000"/>
              <a:gd name="connsiteX3" fmla="*/ 5441696 w 8870696"/>
              <a:gd name="connsiteY3" fmla="*/ 0 h 6858000"/>
              <a:gd name="connsiteX4" fmla="*/ 0 w 8870696"/>
              <a:gd name="connsiteY4" fmla="*/ 0 h 6858000"/>
              <a:gd name="connsiteX5" fmla="*/ 0 w 8870696"/>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870696" h="6858000">
                <a:moveTo>
                  <a:pt x="0" y="6858000"/>
                </a:moveTo>
                <a:lnTo>
                  <a:pt x="8870696" y="6858000"/>
                </a:lnTo>
                <a:lnTo>
                  <a:pt x="8870696" y="3429000"/>
                </a:lnTo>
                <a:cubicBezTo>
                  <a:pt x="8870696" y="1535303"/>
                  <a:pt x="7335520" y="0"/>
                  <a:pt x="5441696" y="0"/>
                </a:cubicBezTo>
                <a:lnTo>
                  <a:pt x="0" y="0"/>
                </a:lnTo>
                <a:lnTo>
                  <a:pt x="0" y="6858000"/>
                </a:lnTo>
                <a:close/>
              </a:path>
            </a:pathLst>
          </a:custGeom>
          <a:solidFill>
            <a:schemeClr val="accent2"/>
          </a:solidFill>
          <a:ln w="12700" cap="flat">
            <a:solidFill>
              <a:schemeClr val="accent2"/>
            </a:solidFill>
            <a:prstDash val="solid"/>
            <a:miter/>
          </a:ln>
        </p:spPr>
        <p:txBody>
          <a:bodyPr rtlCol="0" anchor="ctr"/>
          <a:lstStyle/>
          <a:p>
            <a:endParaRPr lang="en-US"/>
          </a:p>
        </p:txBody>
      </p:sp>
      <p:sp>
        <p:nvSpPr>
          <p:cNvPr id="4" name="Graphic 2">
            <a:extLst>
              <a:ext uri="{FF2B5EF4-FFF2-40B4-BE49-F238E27FC236}">
                <a16:creationId xmlns:a16="http://schemas.microsoft.com/office/drawing/2014/main" id="{2184161E-BC82-5A4C-B17D-4AE24122C76E}"/>
              </a:ext>
            </a:extLst>
          </p:cNvPr>
          <p:cNvSpPr/>
          <p:nvPr/>
        </p:nvSpPr>
        <p:spPr>
          <a:xfrm>
            <a:off x="0" y="0"/>
            <a:ext cx="6991096" cy="6858000"/>
          </a:xfrm>
          <a:custGeom>
            <a:avLst/>
            <a:gdLst>
              <a:gd name="connsiteX0" fmla="*/ 0 w 6991096"/>
              <a:gd name="connsiteY0" fmla="*/ 6858000 h 6858000"/>
              <a:gd name="connsiteX1" fmla="*/ 6991096 w 6991096"/>
              <a:gd name="connsiteY1" fmla="*/ 6858000 h 6858000"/>
              <a:gd name="connsiteX2" fmla="*/ 6991096 w 6991096"/>
              <a:gd name="connsiteY2" fmla="*/ 3429000 h 6858000"/>
              <a:gd name="connsiteX3" fmla="*/ 3562096 w 6991096"/>
              <a:gd name="connsiteY3" fmla="*/ 0 h 6858000"/>
              <a:gd name="connsiteX4" fmla="*/ 0 w 6991096"/>
              <a:gd name="connsiteY4" fmla="*/ 0 h 6858000"/>
              <a:gd name="connsiteX5" fmla="*/ 0 w 6991096"/>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1096" h="6858000">
                <a:moveTo>
                  <a:pt x="0" y="6858000"/>
                </a:moveTo>
                <a:lnTo>
                  <a:pt x="6991096" y="6858000"/>
                </a:lnTo>
                <a:lnTo>
                  <a:pt x="6991096" y="3429000"/>
                </a:lnTo>
                <a:cubicBezTo>
                  <a:pt x="6991096" y="1535303"/>
                  <a:pt x="5455920" y="0"/>
                  <a:pt x="3562096" y="0"/>
                </a:cubicBezTo>
                <a:lnTo>
                  <a:pt x="0" y="0"/>
                </a:lnTo>
                <a:lnTo>
                  <a:pt x="0" y="6858000"/>
                </a:lnTo>
                <a:close/>
              </a:path>
            </a:pathLst>
          </a:custGeom>
          <a:solidFill>
            <a:schemeClr val="accent3"/>
          </a:solidFill>
          <a:ln w="12700" cap="flat">
            <a:solidFill>
              <a:schemeClr val="accent3"/>
            </a:solidFill>
            <a:prstDash val="solid"/>
            <a:miter/>
          </a:ln>
        </p:spPr>
        <p:txBody>
          <a:bodyPr rtlCol="0" anchor="ctr"/>
          <a:lstStyle/>
          <a:p>
            <a:endParaRPr lang="en-US"/>
          </a:p>
        </p:txBody>
      </p:sp>
      <p:sp>
        <p:nvSpPr>
          <p:cNvPr id="34" name="Text Placeholder 31">
            <a:extLst>
              <a:ext uri="{FF2B5EF4-FFF2-40B4-BE49-F238E27FC236}">
                <a16:creationId xmlns:a16="http://schemas.microsoft.com/office/drawing/2014/main" id="{46B1B5A4-BFC4-9D45-A757-AD115BD85B75}"/>
              </a:ext>
            </a:extLst>
          </p:cNvPr>
          <p:cNvSpPr>
            <a:spLocks noGrp="1"/>
          </p:cNvSpPr>
          <p:nvPr>
            <p:ph type="body" sz="quarter" idx="11" hasCustomPrompt="1"/>
          </p:nvPr>
        </p:nvSpPr>
        <p:spPr>
          <a:xfrm>
            <a:off x="479426" y="385006"/>
            <a:ext cx="4593600" cy="4219651"/>
          </a:xfrm>
        </p:spPr>
        <p:txBody>
          <a:bodyPr/>
          <a:lstStyle>
            <a:lvl1pPr>
              <a:lnSpc>
                <a:spcPct val="90000"/>
              </a:lnSpc>
              <a:spcBef>
                <a:spcPts val="0"/>
              </a:spcBef>
              <a:defRPr sz="5400" b="0">
                <a:solidFill>
                  <a:schemeClr val="tx1"/>
                </a:solidFill>
              </a:defRPr>
            </a:lvl1pPr>
            <a:lvl2pPr marL="0" indent="0">
              <a:lnSpc>
                <a:spcPct val="100000"/>
              </a:lnSpc>
              <a:spcBef>
                <a:spcPts val="1000"/>
              </a:spcBef>
              <a:buNone/>
              <a:defRPr sz="2250" b="0">
                <a:solidFill>
                  <a:schemeClr val="tx1"/>
                </a:solidFill>
              </a:defRPr>
            </a:lvl2pPr>
            <a:lvl3pPr marL="0" indent="0">
              <a:lnSpc>
                <a:spcPct val="90000"/>
              </a:lnSpc>
              <a:spcBef>
                <a:spcPts val="0"/>
              </a:spcBef>
              <a:buNone/>
              <a:defRPr sz="2250" b="0">
                <a:solidFill>
                  <a:schemeClr val="tx1"/>
                </a:solidFill>
              </a:defRPr>
            </a:lvl3pPr>
            <a:lvl4pPr marL="0" indent="0">
              <a:lnSpc>
                <a:spcPct val="90000"/>
              </a:lnSpc>
              <a:buNone/>
              <a:defRPr sz="2250" b="0">
                <a:solidFill>
                  <a:schemeClr val="tx1"/>
                </a:solidFill>
              </a:defRPr>
            </a:lvl4pPr>
            <a:lvl5pPr marL="0" indent="0">
              <a:lnSpc>
                <a:spcPct val="90000"/>
              </a:lnSpc>
              <a:buNone/>
              <a:defRPr sz="2250" b="0">
                <a:solidFill>
                  <a:schemeClr val="tx1"/>
                </a:solidFill>
              </a:defRPr>
            </a:lvl5pPr>
          </a:lstStyle>
          <a:p>
            <a:pPr lvl="0"/>
            <a:r>
              <a:rPr lang="en-GB" dirty="0"/>
              <a:t>[Title slide: v3]</a:t>
            </a:r>
          </a:p>
          <a:p>
            <a:pPr lvl="1"/>
            <a:r>
              <a:rPr lang="en-GB" dirty="0"/>
              <a:t>Second level &lt;Subheading&gt;</a:t>
            </a:r>
          </a:p>
        </p:txBody>
      </p:sp>
      <p:sp>
        <p:nvSpPr>
          <p:cNvPr id="38" name="Text Placeholder 31">
            <a:extLst>
              <a:ext uri="{FF2B5EF4-FFF2-40B4-BE49-F238E27FC236}">
                <a16:creationId xmlns:a16="http://schemas.microsoft.com/office/drawing/2014/main" id="{3B5897DA-933D-1E4A-9CBD-D2460E2F9E6B}"/>
              </a:ext>
            </a:extLst>
          </p:cNvPr>
          <p:cNvSpPr>
            <a:spLocks noGrp="1"/>
          </p:cNvSpPr>
          <p:nvPr>
            <p:ph type="body" sz="quarter" idx="12" hasCustomPrompt="1"/>
          </p:nvPr>
        </p:nvSpPr>
        <p:spPr>
          <a:xfrm>
            <a:off x="2374901" y="5168863"/>
            <a:ext cx="2698750" cy="1202531"/>
          </a:xfrm>
        </p:spPr>
        <p:txBody>
          <a:bodyPr anchor="b" anchorCtr="0"/>
          <a:lstStyle>
            <a:lvl1pPr>
              <a:lnSpc>
                <a:spcPct val="110000"/>
              </a:lnSpc>
              <a:spcBef>
                <a:spcPts val="0"/>
              </a:spcBef>
              <a:defRPr sz="1350" b="0">
                <a:solidFill>
                  <a:schemeClr val="tx1"/>
                </a:solidFill>
              </a:defRPr>
            </a:lvl1pPr>
            <a:lvl2pPr marL="0" indent="0">
              <a:lnSpc>
                <a:spcPct val="110000"/>
              </a:lnSpc>
              <a:spcBef>
                <a:spcPts val="0"/>
              </a:spcBef>
              <a:buNone/>
              <a:defRPr sz="1350" b="0">
                <a:solidFill>
                  <a:schemeClr val="tx1"/>
                </a:solidFill>
              </a:defRPr>
            </a:lvl2pPr>
            <a:lvl3pPr marL="0" indent="0">
              <a:lnSpc>
                <a:spcPct val="110000"/>
              </a:lnSpc>
              <a:spcBef>
                <a:spcPts val="0"/>
              </a:spcBef>
              <a:buNone/>
              <a:defRPr sz="1350" b="0">
                <a:solidFill>
                  <a:schemeClr val="tx1"/>
                </a:solidFill>
              </a:defRPr>
            </a:lvl3pPr>
            <a:lvl4pPr marL="0" indent="0">
              <a:lnSpc>
                <a:spcPct val="110000"/>
              </a:lnSpc>
              <a:buNone/>
              <a:defRPr sz="1350" b="0">
                <a:solidFill>
                  <a:schemeClr val="tx1"/>
                </a:solidFill>
              </a:defRPr>
            </a:lvl4pPr>
            <a:lvl5pPr marL="0" indent="0">
              <a:lnSpc>
                <a:spcPct val="110000"/>
              </a:lnSpc>
              <a:buNone/>
              <a:defRPr sz="1350" b="0">
                <a:solidFill>
                  <a:schemeClr val="tx1"/>
                </a:solidFill>
              </a:defRPr>
            </a:lvl5pPr>
          </a:lstStyle>
          <a:p>
            <a:pPr lvl="0"/>
            <a:r>
              <a:rPr lang="en-GB" dirty="0"/>
              <a:t>&lt;Authors Name&gt;</a:t>
            </a:r>
          </a:p>
          <a:p>
            <a:pPr lvl="2"/>
            <a:r>
              <a:rPr lang="en-GB" dirty="0"/>
              <a:t>&lt;Authors Name&gt;</a:t>
            </a:r>
          </a:p>
          <a:p>
            <a:pPr lvl="3"/>
            <a:r>
              <a:rPr lang="en-GB" dirty="0"/>
              <a:t>&lt;Authors Name&gt;</a:t>
            </a:r>
          </a:p>
        </p:txBody>
      </p:sp>
      <p:sp>
        <p:nvSpPr>
          <p:cNvPr id="39" name="Text Placeholder 31">
            <a:extLst>
              <a:ext uri="{FF2B5EF4-FFF2-40B4-BE49-F238E27FC236}">
                <a16:creationId xmlns:a16="http://schemas.microsoft.com/office/drawing/2014/main" id="{63996690-8E43-E64B-AEF9-C97D1FBB494E}"/>
              </a:ext>
            </a:extLst>
          </p:cNvPr>
          <p:cNvSpPr>
            <a:spLocks noGrp="1"/>
          </p:cNvSpPr>
          <p:nvPr>
            <p:ph type="body" sz="quarter" idx="13" hasCustomPrompt="1"/>
          </p:nvPr>
        </p:nvSpPr>
        <p:spPr>
          <a:xfrm>
            <a:off x="479425" y="5168863"/>
            <a:ext cx="1746250" cy="1202531"/>
          </a:xfrm>
        </p:spPr>
        <p:txBody>
          <a:bodyPr anchor="b" anchorCtr="0"/>
          <a:lstStyle>
            <a:lvl1pPr>
              <a:lnSpc>
                <a:spcPct val="110000"/>
              </a:lnSpc>
              <a:spcBef>
                <a:spcPts val="0"/>
              </a:spcBef>
              <a:defRPr sz="1350" b="0">
                <a:solidFill>
                  <a:schemeClr val="tx1"/>
                </a:solidFill>
              </a:defRPr>
            </a:lvl1pPr>
            <a:lvl2pPr marL="0" indent="0">
              <a:lnSpc>
                <a:spcPct val="110000"/>
              </a:lnSpc>
              <a:spcBef>
                <a:spcPts val="0"/>
              </a:spcBef>
              <a:buNone/>
              <a:defRPr sz="1350" b="0">
                <a:solidFill>
                  <a:schemeClr val="bg1"/>
                </a:solidFill>
              </a:defRPr>
            </a:lvl2pPr>
            <a:lvl3pPr marL="0" indent="0">
              <a:lnSpc>
                <a:spcPct val="110000"/>
              </a:lnSpc>
              <a:spcBef>
                <a:spcPts val="0"/>
              </a:spcBef>
              <a:buNone/>
              <a:defRPr sz="1350" b="0">
                <a:solidFill>
                  <a:schemeClr val="bg1"/>
                </a:solidFill>
              </a:defRPr>
            </a:lvl3pPr>
            <a:lvl4pPr marL="0" indent="0">
              <a:lnSpc>
                <a:spcPct val="110000"/>
              </a:lnSpc>
              <a:buNone/>
              <a:defRPr sz="1350" b="0">
                <a:solidFill>
                  <a:schemeClr val="bg1"/>
                </a:solidFill>
              </a:defRPr>
            </a:lvl4pPr>
            <a:lvl5pPr marL="0" indent="0">
              <a:lnSpc>
                <a:spcPct val="110000"/>
              </a:lnSpc>
              <a:buNone/>
              <a:defRPr sz="1350" b="0">
                <a:solidFill>
                  <a:schemeClr val="bg1"/>
                </a:solidFill>
              </a:defRPr>
            </a:lvl5pPr>
          </a:lstStyle>
          <a:p>
            <a:pPr lvl="0"/>
            <a:r>
              <a:rPr lang="en-GB" dirty="0"/>
              <a:t>&lt;D Month YYYY&gt;</a:t>
            </a:r>
          </a:p>
        </p:txBody>
      </p:sp>
      <p:sp>
        <p:nvSpPr>
          <p:cNvPr id="42" name="Picture Placeholder 41">
            <a:extLst>
              <a:ext uri="{FF2B5EF4-FFF2-40B4-BE49-F238E27FC236}">
                <a16:creationId xmlns:a16="http://schemas.microsoft.com/office/drawing/2014/main" id="{E6A1059C-5835-4E4A-A22C-A0336487E1AE}"/>
              </a:ext>
            </a:extLst>
          </p:cNvPr>
          <p:cNvSpPr>
            <a:spLocks noGrp="1"/>
          </p:cNvSpPr>
          <p:nvPr>
            <p:ph type="pic" sz="quarter" idx="14" hasCustomPrompt="1"/>
          </p:nvPr>
        </p:nvSpPr>
        <p:spPr>
          <a:xfrm>
            <a:off x="10526130" y="5470125"/>
            <a:ext cx="1188000" cy="864000"/>
          </a:xfrm>
        </p:spPr>
        <p:txBody>
          <a:bodyPr bIns="540000" anchor="ctr" anchorCtr="1"/>
          <a:lstStyle>
            <a:lvl1pPr>
              <a:defRPr sz="1000" b="0">
                <a:solidFill>
                  <a:schemeClr val="bg1"/>
                </a:solidFill>
              </a:defRPr>
            </a:lvl1pPr>
          </a:lstStyle>
          <a:p>
            <a:r>
              <a:rPr lang="en-GB" dirty="0"/>
              <a:t>Click icon to add partner logo</a:t>
            </a:r>
          </a:p>
        </p:txBody>
      </p:sp>
      <p:sp>
        <p:nvSpPr>
          <p:cNvPr id="43" name="Picture Placeholder 41">
            <a:extLst>
              <a:ext uri="{FF2B5EF4-FFF2-40B4-BE49-F238E27FC236}">
                <a16:creationId xmlns:a16="http://schemas.microsoft.com/office/drawing/2014/main" id="{F8CFE5D0-8511-5841-A0F1-850AE75B9E9B}"/>
              </a:ext>
            </a:extLst>
          </p:cNvPr>
          <p:cNvSpPr>
            <a:spLocks noGrp="1"/>
          </p:cNvSpPr>
          <p:nvPr>
            <p:ph type="pic" sz="quarter" idx="15" hasCustomPrompt="1"/>
          </p:nvPr>
        </p:nvSpPr>
        <p:spPr>
          <a:xfrm>
            <a:off x="9139785" y="5470125"/>
            <a:ext cx="1188000" cy="864000"/>
          </a:xfrm>
        </p:spPr>
        <p:txBody>
          <a:bodyPr bIns="540000" anchor="ctr" anchorCtr="1"/>
          <a:lstStyle>
            <a:lvl1pPr>
              <a:defRPr sz="1000" b="0">
                <a:solidFill>
                  <a:schemeClr val="bg1"/>
                </a:solidFill>
              </a:defRPr>
            </a:lvl1pPr>
          </a:lstStyle>
          <a:p>
            <a:r>
              <a:rPr lang="en-GB" dirty="0"/>
              <a:t>Click icon to add partner logo</a:t>
            </a:r>
          </a:p>
        </p:txBody>
      </p:sp>
      <p:grpSp>
        <p:nvGrpSpPr>
          <p:cNvPr id="13" name="Graphic 4">
            <a:extLst>
              <a:ext uri="{FF2B5EF4-FFF2-40B4-BE49-F238E27FC236}">
                <a16:creationId xmlns:a16="http://schemas.microsoft.com/office/drawing/2014/main" id="{7367DABA-6BA2-F04B-9CF0-C134F0EDCDBB}"/>
              </a:ext>
            </a:extLst>
          </p:cNvPr>
          <p:cNvGrpSpPr/>
          <p:nvPr userDrawn="1"/>
        </p:nvGrpSpPr>
        <p:grpSpPr>
          <a:xfrm>
            <a:off x="9140641" y="465680"/>
            <a:ext cx="2585413" cy="404185"/>
            <a:chOff x="9140641" y="465680"/>
            <a:chExt cx="2585413" cy="404185"/>
          </a:xfrm>
        </p:grpSpPr>
        <p:grpSp>
          <p:nvGrpSpPr>
            <p:cNvPr id="14" name="Graphic 4">
              <a:extLst>
                <a:ext uri="{FF2B5EF4-FFF2-40B4-BE49-F238E27FC236}">
                  <a16:creationId xmlns:a16="http://schemas.microsoft.com/office/drawing/2014/main" id="{5892B8E1-F713-EF4E-9FCE-4B9E6776F820}"/>
                </a:ext>
              </a:extLst>
            </p:cNvPr>
            <p:cNvGrpSpPr/>
            <p:nvPr/>
          </p:nvGrpSpPr>
          <p:grpSpPr>
            <a:xfrm>
              <a:off x="9140641" y="465680"/>
              <a:ext cx="502489" cy="404185"/>
              <a:chOff x="9140641" y="465680"/>
              <a:chExt cx="502489" cy="404185"/>
            </a:xfrm>
          </p:grpSpPr>
          <p:sp>
            <p:nvSpPr>
              <p:cNvPr id="29" name="Freeform 28">
                <a:extLst>
                  <a:ext uri="{FF2B5EF4-FFF2-40B4-BE49-F238E27FC236}">
                    <a16:creationId xmlns:a16="http://schemas.microsoft.com/office/drawing/2014/main" id="{008A3689-AA0C-EA4F-9D54-8520CB9A34CD}"/>
                  </a:ext>
                </a:extLst>
              </p:cNvPr>
              <p:cNvSpPr/>
              <p:nvPr/>
            </p:nvSpPr>
            <p:spPr>
              <a:xfrm>
                <a:off x="9393318" y="465680"/>
                <a:ext cx="249813" cy="404023"/>
              </a:xfrm>
              <a:custGeom>
                <a:avLst/>
                <a:gdLst>
                  <a:gd name="connsiteX0" fmla="*/ 158281 w 249813"/>
                  <a:gd name="connsiteY0" fmla="*/ 202012 h 404023"/>
                  <a:gd name="connsiteX1" fmla="*/ 0 w 249813"/>
                  <a:gd name="connsiteY1" fmla="*/ 5105 h 404023"/>
                  <a:gd name="connsiteX2" fmla="*/ 45807 w 249813"/>
                  <a:gd name="connsiteY2" fmla="*/ 0 h 404023"/>
                  <a:gd name="connsiteX3" fmla="*/ 249813 w 249813"/>
                  <a:gd name="connsiteY3" fmla="*/ 202093 h 404023"/>
                  <a:gd name="connsiteX4" fmla="*/ 45807 w 249813"/>
                  <a:gd name="connsiteY4" fmla="*/ 404023 h 404023"/>
                  <a:gd name="connsiteX5" fmla="*/ 0 w 249813"/>
                  <a:gd name="connsiteY5" fmla="*/ 398918 h 404023"/>
                  <a:gd name="connsiteX6" fmla="*/ 158281 w 249813"/>
                  <a:gd name="connsiteY6" fmla="*/ 202012 h 4040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023">
                    <a:moveTo>
                      <a:pt x="158281" y="202012"/>
                    </a:moveTo>
                    <a:cubicBezTo>
                      <a:pt x="158281" y="106151"/>
                      <a:pt x="90551" y="25687"/>
                      <a:pt x="0" y="5105"/>
                    </a:cubicBezTo>
                    <a:cubicBezTo>
                      <a:pt x="14724" y="1783"/>
                      <a:pt x="30020" y="0"/>
                      <a:pt x="45807" y="0"/>
                    </a:cubicBezTo>
                    <a:cubicBezTo>
                      <a:pt x="158444" y="0"/>
                      <a:pt x="249813" y="90431"/>
                      <a:pt x="249813" y="202093"/>
                    </a:cubicBezTo>
                    <a:cubicBezTo>
                      <a:pt x="249813" y="313754"/>
                      <a:pt x="158444" y="404023"/>
                      <a:pt x="45807" y="404023"/>
                    </a:cubicBezTo>
                    <a:cubicBezTo>
                      <a:pt x="30020" y="404023"/>
                      <a:pt x="14724" y="402241"/>
                      <a:pt x="0" y="398918"/>
                    </a:cubicBezTo>
                    <a:cubicBezTo>
                      <a:pt x="90551" y="378336"/>
                      <a:pt x="158281" y="297791"/>
                      <a:pt x="158281" y="202012"/>
                    </a:cubicBezTo>
                  </a:path>
                </a:pathLst>
              </a:custGeom>
              <a:solidFill>
                <a:srgbClr val="FFFFFF"/>
              </a:solidFill>
              <a:ln w="8157"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24F7288D-3EC3-4448-B308-F665A5A721A6}"/>
                  </a:ext>
                </a:extLst>
              </p:cNvPr>
              <p:cNvSpPr/>
              <p:nvPr/>
            </p:nvSpPr>
            <p:spPr>
              <a:xfrm>
                <a:off x="9140641" y="465680"/>
                <a:ext cx="249813" cy="404185"/>
              </a:xfrm>
              <a:custGeom>
                <a:avLst/>
                <a:gdLst>
                  <a:gd name="connsiteX0" fmla="*/ 91533 w 249813"/>
                  <a:gd name="connsiteY0" fmla="*/ 202012 h 404185"/>
                  <a:gd name="connsiteX1" fmla="*/ 249813 w 249813"/>
                  <a:gd name="connsiteY1" fmla="*/ 5105 h 404185"/>
                  <a:gd name="connsiteX2" fmla="*/ 204006 w 249813"/>
                  <a:gd name="connsiteY2" fmla="*/ 0 h 404185"/>
                  <a:gd name="connsiteX3" fmla="*/ 0 w 249813"/>
                  <a:gd name="connsiteY3" fmla="*/ 202093 h 404185"/>
                  <a:gd name="connsiteX4" fmla="*/ 204006 w 249813"/>
                  <a:gd name="connsiteY4" fmla="*/ 404185 h 404185"/>
                  <a:gd name="connsiteX5" fmla="*/ 249813 w 249813"/>
                  <a:gd name="connsiteY5" fmla="*/ 399080 h 404185"/>
                  <a:gd name="connsiteX6" fmla="*/ 91533 w 249813"/>
                  <a:gd name="connsiteY6" fmla="*/ 202012 h 4041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185">
                    <a:moveTo>
                      <a:pt x="91533" y="202012"/>
                    </a:moveTo>
                    <a:cubicBezTo>
                      <a:pt x="91533" y="106151"/>
                      <a:pt x="159262" y="25687"/>
                      <a:pt x="249813" y="5105"/>
                    </a:cubicBezTo>
                    <a:cubicBezTo>
                      <a:pt x="235090" y="1783"/>
                      <a:pt x="219793" y="0"/>
                      <a:pt x="204006" y="0"/>
                    </a:cubicBezTo>
                    <a:cubicBezTo>
                      <a:pt x="91369" y="0"/>
                      <a:pt x="0" y="90431"/>
                      <a:pt x="0" y="202093"/>
                    </a:cubicBezTo>
                    <a:cubicBezTo>
                      <a:pt x="0" y="313754"/>
                      <a:pt x="91287" y="404185"/>
                      <a:pt x="204006" y="404185"/>
                    </a:cubicBezTo>
                    <a:cubicBezTo>
                      <a:pt x="219793" y="404185"/>
                      <a:pt x="235090" y="402403"/>
                      <a:pt x="249813" y="399080"/>
                    </a:cubicBezTo>
                    <a:cubicBezTo>
                      <a:pt x="159262" y="378336"/>
                      <a:pt x="91533" y="297791"/>
                      <a:pt x="91533" y="202012"/>
                    </a:cubicBezTo>
                  </a:path>
                </a:pathLst>
              </a:custGeom>
              <a:solidFill>
                <a:srgbClr val="2C88DD"/>
              </a:solidFill>
              <a:ln w="8157" cap="flat">
                <a:noFill/>
                <a:prstDash val="solid"/>
                <a:miter/>
              </a:ln>
            </p:spPr>
            <p:txBody>
              <a:bodyPr rtlCol="0" anchor="ctr"/>
              <a:lstStyle/>
              <a:p>
                <a:endParaRPr lang="en-US"/>
              </a:p>
            </p:txBody>
          </p:sp>
        </p:grpSp>
        <p:grpSp>
          <p:nvGrpSpPr>
            <p:cNvPr id="15" name="Graphic 4">
              <a:extLst>
                <a:ext uri="{FF2B5EF4-FFF2-40B4-BE49-F238E27FC236}">
                  <a16:creationId xmlns:a16="http://schemas.microsoft.com/office/drawing/2014/main" id="{683B95F4-2AEB-5F40-8517-CF508A4657A7}"/>
                </a:ext>
              </a:extLst>
            </p:cNvPr>
            <p:cNvGrpSpPr/>
            <p:nvPr/>
          </p:nvGrpSpPr>
          <p:grpSpPr>
            <a:xfrm>
              <a:off x="9791923" y="571102"/>
              <a:ext cx="528994" cy="192774"/>
              <a:chOff x="9791923" y="571102"/>
              <a:chExt cx="528994" cy="192774"/>
            </a:xfrm>
            <a:solidFill>
              <a:srgbClr val="FFFFFF"/>
            </a:solidFill>
          </p:grpSpPr>
          <p:sp>
            <p:nvSpPr>
              <p:cNvPr id="26" name="Freeform 25">
                <a:extLst>
                  <a:ext uri="{FF2B5EF4-FFF2-40B4-BE49-F238E27FC236}">
                    <a16:creationId xmlns:a16="http://schemas.microsoft.com/office/drawing/2014/main" id="{12C2DACE-2AFD-6C48-934B-9991A9408266}"/>
                  </a:ext>
                </a:extLst>
              </p:cNvPr>
              <p:cNvSpPr/>
              <p:nvPr/>
            </p:nvSpPr>
            <p:spPr>
              <a:xfrm>
                <a:off x="9791923" y="572723"/>
                <a:ext cx="158689" cy="189451"/>
              </a:xfrm>
              <a:custGeom>
                <a:avLst/>
                <a:gdLst>
                  <a:gd name="connsiteX0" fmla="*/ 0 w 158689"/>
                  <a:gd name="connsiteY0" fmla="*/ 189452 h 189451"/>
                  <a:gd name="connsiteX1" fmla="*/ 0 w 158689"/>
                  <a:gd name="connsiteY1" fmla="*/ 0 h 189451"/>
                  <a:gd name="connsiteX2" fmla="*/ 37137 w 158689"/>
                  <a:gd name="connsiteY2" fmla="*/ 0 h 189451"/>
                  <a:gd name="connsiteX3" fmla="*/ 118281 w 158689"/>
                  <a:gd name="connsiteY3" fmla="*/ 119359 h 189451"/>
                  <a:gd name="connsiteX4" fmla="*/ 118281 w 158689"/>
                  <a:gd name="connsiteY4" fmla="*/ 0 h 189451"/>
                  <a:gd name="connsiteX5" fmla="*/ 158690 w 158689"/>
                  <a:gd name="connsiteY5" fmla="*/ 0 h 189451"/>
                  <a:gd name="connsiteX6" fmla="*/ 158690 w 158689"/>
                  <a:gd name="connsiteY6" fmla="*/ 189452 h 189451"/>
                  <a:gd name="connsiteX7" fmla="*/ 121226 w 158689"/>
                  <a:gd name="connsiteY7" fmla="*/ 189452 h 189451"/>
                  <a:gd name="connsiteX8" fmla="*/ 40081 w 158689"/>
                  <a:gd name="connsiteY8" fmla="*/ 70092 h 189451"/>
                  <a:gd name="connsiteX9" fmla="*/ 40081 w 158689"/>
                  <a:gd name="connsiteY9" fmla="*/ 189452 h 189451"/>
                  <a:gd name="connsiteX10" fmla="*/ 0 w 158689"/>
                  <a:gd name="connsiteY10" fmla="*/ 189452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689" h="189451">
                    <a:moveTo>
                      <a:pt x="0" y="189452"/>
                    </a:moveTo>
                    <a:lnTo>
                      <a:pt x="0" y="0"/>
                    </a:lnTo>
                    <a:lnTo>
                      <a:pt x="37137" y="0"/>
                    </a:lnTo>
                    <a:lnTo>
                      <a:pt x="118281" y="119359"/>
                    </a:lnTo>
                    <a:lnTo>
                      <a:pt x="118281" y="0"/>
                    </a:lnTo>
                    <a:lnTo>
                      <a:pt x="158690" y="0"/>
                    </a:lnTo>
                    <a:lnTo>
                      <a:pt x="158690" y="189452"/>
                    </a:lnTo>
                    <a:lnTo>
                      <a:pt x="121226" y="189452"/>
                    </a:lnTo>
                    <a:lnTo>
                      <a:pt x="40081" y="70092"/>
                    </a:lnTo>
                    <a:lnTo>
                      <a:pt x="40081" y="189452"/>
                    </a:lnTo>
                    <a:lnTo>
                      <a:pt x="0" y="189452"/>
                    </a:lnTo>
                    <a:close/>
                  </a:path>
                </a:pathLst>
              </a:custGeom>
              <a:solidFill>
                <a:srgbClr val="FFFFFF"/>
              </a:solidFill>
              <a:ln w="8157"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E3F116B8-FAED-4B4C-8D38-49E11EEA7497}"/>
                  </a:ext>
                </a:extLst>
              </p:cNvPr>
              <p:cNvSpPr/>
              <p:nvPr/>
            </p:nvSpPr>
            <p:spPr>
              <a:xfrm>
                <a:off x="9984314" y="572723"/>
                <a:ext cx="157953" cy="189451"/>
              </a:xfrm>
              <a:custGeom>
                <a:avLst/>
                <a:gdLst>
                  <a:gd name="connsiteX0" fmla="*/ 0 w 157953"/>
                  <a:gd name="connsiteY0" fmla="*/ 0 h 189451"/>
                  <a:gd name="connsiteX1" fmla="*/ 40981 w 157953"/>
                  <a:gd name="connsiteY1" fmla="*/ 0 h 189451"/>
                  <a:gd name="connsiteX2" fmla="*/ 40981 w 157953"/>
                  <a:gd name="connsiteY2" fmla="*/ 76089 h 189451"/>
                  <a:gd name="connsiteX3" fmla="*/ 116972 w 157953"/>
                  <a:gd name="connsiteY3" fmla="*/ 76089 h 189451"/>
                  <a:gd name="connsiteX4" fmla="*/ 116972 w 157953"/>
                  <a:gd name="connsiteY4" fmla="*/ 0 h 189451"/>
                  <a:gd name="connsiteX5" fmla="*/ 157953 w 157953"/>
                  <a:gd name="connsiteY5" fmla="*/ 0 h 189451"/>
                  <a:gd name="connsiteX6" fmla="*/ 157953 w 157953"/>
                  <a:gd name="connsiteY6" fmla="*/ 189452 h 189451"/>
                  <a:gd name="connsiteX7" fmla="*/ 116972 w 157953"/>
                  <a:gd name="connsiteY7" fmla="*/ 189452 h 189451"/>
                  <a:gd name="connsiteX8" fmla="*/ 116972 w 157953"/>
                  <a:gd name="connsiteY8" fmla="*/ 111256 h 189451"/>
                  <a:gd name="connsiteX9" fmla="*/ 40981 w 157953"/>
                  <a:gd name="connsiteY9" fmla="*/ 111256 h 189451"/>
                  <a:gd name="connsiteX10" fmla="*/ 40981 w 157953"/>
                  <a:gd name="connsiteY10" fmla="*/ 189452 h 189451"/>
                  <a:gd name="connsiteX11" fmla="*/ 0 w 157953"/>
                  <a:gd name="connsiteY11" fmla="*/ 189452 h 189451"/>
                  <a:gd name="connsiteX12" fmla="*/ 0 w 157953"/>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953" h="189451">
                    <a:moveTo>
                      <a:pt x="0" y="0"/>
                    </a:moveTo>
                    <a:lnTo>
                      <a:pt x="40981" y="0"/>
                    </a:lnTo>
                    <a:lnTo>
                      <a:pt x="40981" y="76089"/>
                    </a:lnTo>
                    <a:lnTo>
                      <a:pt x="116972" y="76089"/>
                    </a:lnTo>
                    <a:lnTo>
                      <a:pt x="116972" y="0"/>
                    </a:lnTo>
                    <a:lnTo>
                      <a:pt x="157953" y="0"/>
                    </a:lnTo>
                    <a:lnTo>
                      <a:pt x="157953" y="189452"/>
                    </a:lnTo>
                    <a:lnTo>
                      <a:pt x="116972" y="189452"/>
                    </a:lnTo>
                    <a:lnTo>
                      <a:pt x="116972" y="111256"/>
                    </a:lnTo>
                    <a:lnTo>
                      <a:pt x="40981" y="111256"/>
                    </a:lnTo>
                    <a:lnTo>
                      <a:pt x="40981"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594D971C-42E3-BB41-9A05-F4C9873055C5}"/>
                  </a:ext>
                </a:extLst>
              </p:cNvPr>
              <p:cNvSpPr/>
              <p:nvPr/>
            </p:nvSpPr>
            <p:spPr>
              <a:xfrm>
                <a:off x="10167052" y="571102"/>
                <a:ext cx="153864" cy="192774"/>
              </a:xfrm>
              <a:custGeom>
                <a:avLst/>
                <a:gdLst>
                  <a:gd name="connsiteX0" fmla="*/ 40163 w 153864"/>
                  <a:gd name="connsiteY0" fmla="*/ 129407 h 192774"/>
                  <a:gd name="connsiteX1" fmla="*/ 79754 w 153864"/>
                  <a:gd name="connsiteY1" fmla="*/ 160523 h 192774"/>
                  <a:gd name="connsiteX2" fmla="*/ 112555 w 153864"/>
                  <a:gd name="connsiteY2" fmla="*/ 137511 h 192774"/>
                  <a:gd name="connsiteX3" fmla="*/ 65030 w 153864"/>
                  <a:gd name="connsiteY3" fmla="*/ 112067 h 192774"/>
                  <a:gd name="connsiteX4" fmla="*/ 4335 w 153864"/>
                  <a:gd name="connsiteY4" fmla="*/ 57370 h 192774"/>
                  <a:gd name="connsiteX5" fmla="*/ 75664 w 153864"/>
                  <a:gd name="connsiteY5" fmla="*/ 0 h 192774"/>
                  <a:gd name="connsiteX6" fmla="*/ 150019 w 153864"/>
                  <a:gd name="connsiteY6" fmla="*/ 59558 h 192774"/>
                  <a:gd name="connsiteX7" fmla="*/ 109856 w 153864"/>
                  <a:gd name="connsiteY7" fmla="*/ 59558 h 192774"/>
                  <a:gd name="connsiteX8" fmla="*/ 75664 w 153864"/>
                  <a:gd name="connsiteY8" fmla="*/ 32494 h 192774"/>
                  <a:gd name="connsiteX9" fmla="*/ 45644 w 153864"/>
                  <a:gd name="connsiteY9" fmla="*/ 54453 h 192774"/>
                  <a:gd name="connsiteX10" fmla="*/ 92351 w 153864"/>
                  <a:gd name="connsiteY10" fmla="*/ 79087 h 192774"/>
                  <a:gd name="connsiteX11" fmla="*/ 153863 w 153864"/>
                  <a:gd name="connsiteY11" fmla="*/ 132973 h 192774"/>
                  <a:gd name="connsiteX12" fmla="*/ 79263 w 153864"/>
                  <a:gd name="connsiteY12" fmla="*/ 192774 h 192774"/>
                  <a:gd name="connsiteX13" fmla="*/ 0 w 153864"/>
                  <a:gd name="connsiteY13" fmla="*/ 128921 h 192774"/>
                  <a:gd name="connsiteX14" fmla="*/ 40163 w 153864"/>
                  <a:gd name="connsiteY14" fmla="*/ 129407 h 192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864" h="192774">
                    <a:moveTo>
                      <a:pt x="40163" y="129407"/>
                    </a:moveTo>
                    <a:cubicBezTo>
                      <a:pt x="41554" y="147802"/>
                      <a:pt x="56277" y="160523"/>
                      <a:pt x="79754" y="160523"/>
                    </a:cubicBezTo>
                    <a:cubicBezTo>
                      <a:pt x="98568" y="160523"/>
                      <a:pt x="112555" y="152420"/>
                      <a:pt x="112555" y="137511"/>
                    </a:cubicBezTo>
                    <a:cubicBezTo>
                      <a:pt x="112555" y="121547"/>
                      <a:pt x="97013" y="118306"/>
                      <a:pt x="65030" y="112067"/>
                    </a:cubicBezTo>
                    <a:cubicBezTo>
                      <a:pt x="32801" y="106151"/>
                      <a:pt x="4335" y="95860"/>
                      <a:pt x="4335" y="57370"/>
                    </a:cubicBezTo>
                    <a:cubicBezTo>
                      <a:pt x="4335" y="23823"/>
                      <a:pt x="32474" y="0"/>
                      <a:pt x="75664" y="0"/>
                    </a:cubicBezTo>
                    <a:cubicBezTo>
                      <a:pt x="120735" y="0"/>
                      <a:pt x="149446" y="23256"/>
                      <a:pt x="150019" y="59558"/>
                    </a:cubicBezTo>
                    <a:lnTo>
                      <a:pt x="109856" y="59558"/>
                    </a:lnTo>
                    <a:cubicBezTo>
                      <a:pt x="107974" y="43595"/>
                      <a:pt x="95623" y="32494"/>
                      <a:pt x="75664" y="32494"/>
                    </a:cubicBezTo>
                    <a:cubicBezTo>
                      <a:pt x="58159" y="32494"/>
                      <a:pt x="45644" y="39786"/>
                      <a:pt x="45644" y="54453"/>
                    </a:cubicBezTo>
                    <a:cubicBezTo>
                      <a:pt x="45644" y="69849"/>
                      <a:pt x="60695" y="73090"/>
                      <a:pt x="92351" y="79087"/>
                    </a:cubicBezTo>
                    <a:cubicBezTo>
                      <a:pt x="125152" y="85002"/>
                      <a:pt x="154109" y="94807"/>
                      <a:pt x="153863" y="132973"/>
                    </a:cubicBezTo>
                    <a:cubicBezTo>
                      <a:pt x="153618" y="168465"/>
                      <a:pt x="124089" y="192774"/>
                      <a:pt x="79263" y="192774"/>
                    </a:cubicBezTo>
                    <a:cubicBezTo>
                      <a:pt x="30593" y="192774"/>
                      <a:pt x="327" y="167330"/>
                      <a:pt x="0" y="128921"/>
                    </a:cubicBezTo>
                    <a:lnTo>
                      <a:pt x="40163" y="129407"/>
                    </a:lnTo>
                    <a:close/>
                  </a:path>
                </a:pathLst>
              </a:custGeom>
              <a:solidFill>
                <a:srgbClr val="FFFFFF"/>
              </a:solidFill>
              <a:ln w="8157" cap="flat">
                <a:noFill/>
                <a:prstDash val="solid"/>
                <a:miter/>
              </a:ln>
            </p:spPr>
            <p:txBody>
              <a:bodyPr rtlCol="0" anchor="ctr"/>
              <a:lstStyle/>
              <a:p>
                <a:endParaRPr lang="en-US"/>
              </a:p>
            </p:txBody>
          </p:sp>
        </p:grpSp>
        <p:grpSp>
          <p:nvGrpSpPr>
            <p:cNvPr id="16" name="Graphic 4">
              <a:extLst>
                <a:ext uri="{FF2B5EF4-FFF2-40B4-BE49-F238E27FC236}">
                  <a16:creationId xmlns:a16="http://schemas.microsoft.com/office/drawing/2014/main" id="{7ACECB63-85BF-DF4A-8644-33B393FF6B86}"/>
                </a:ext>
              </a:extLst>
            </p:cNvPr>
            <p:cNvGrpSpPr/>
            <p:nvPr/>
          </p:nvGrpSpPr>
          <p:grpSpPr>
            <a:xfrm>
              <a:off x="10401242" y="572723"/>
              <a:ext cx="1324812" cy="243580"/>
              <a:chOff x="10401242" y="572723"/>
              <a:chExt cx="1324812" cy="243580"/>
            </a:xfrm>
            <a:solidFill>
              <a:srgbClr val="FFFFFF"/>
            </a:solidFill>
          </p:grpSpPr>
          <p:sp>
            <p:nvSpPr>
              <p:cNvPr id="17" name="Freeform 16">
                <a:extLst>
                  <a:ext uri="{FF2B5EF4-FFF2-40B4-BE49-F238E27FC236}">
                    <a16:creationId xmlns:a16="http://schemas.microsoft.com/office/drawing/2014/main" id="{4354106D-0CAA-7A49-9B4F-81406F6D5E88}"/>
                  </a:ext>
                </a:extLst>
              </p:cNvPr>
              <p:cNvSpPr/>
              <p:nvPr/>
            </p:nvSpPr>
            <p:spPr>
              <a:xfrm>
                <a:off x="10401242" y="572723"/>
                <a:ext cx="131368" cy="189451"/>
              </a:xfrm>
              <a:custGeom>
                <a:avLst/>
                <a:gdLst>
                  <a:gd name="connsiteX0" fmla="*/ 0 w 131368"/>
                  <a:gd name="connsiteY0" fmla="*/ 0 h 189451"/>
                  <a:gd name="connsiteX1" fmla="*/ 128424 w 131368"/>
                  <a:gd name="connsiteY1" fmla="*/ 0 h 189451"/>
                  <a:gd name="connsiteX2" fmla="*/ 128424 w 131368"/>
                  <a:gd name="connsiteY2" fmla="*/ 34925 h 189451"/>
                  <a:gd name="connsiteX3" fmla="*/ 40981 w 131368"/>
                  <a:gd name="connsiteY3" fmla="*/ 34925 h 189451"/>
                  <a:gd name="connsiteX4" fmla="*/ 40981 w 131368"/>
                  <a:gd name="connsiteY4" fmla="*/ 77385 h 189451"/>
                  <a:gd name="connsiteX5" fmla="*/ 111983 w 131368"/>
                  <a:gd name="connsiteY5" fmla="*/ 77385 h 189451"/>
                  <a:gd name="connsiteX6" fmla="*/ 111983 w 131368"/>
                  <a:gd name="connsiteY6" fmla="*/ 110689 h 189451"/>
                  <a:gd name="connsiteX7" fmla="*/ 40981 w 131368"/>
                  <a:gd name="connsiteY7" fmla="*/ 110689 h 189451"/>
                  <a:gd name="connsiteX8" fmla="*/ 40981 w 131368"/>
                  <a:gd name="connsiteY8" fmla="*/ 154527 h 189451"/>
                  <a:gd name="connsiteX9" fmla="*/ 131369 w 131368"/>
                  <a:gd name="connsiteY9" fmla="*/ 154527 h 189451"/>
                  <a:gd name="connsiteX10" fmla="*/ 131369 w 131368"/>
                  <a:gd name="connsiteY10" fmla="*/ 189452 h 189451"/>
                  <a:gd name="connsiteX11" fmla="*/ 0 w 131368"/>
                  <a:gd name="connsiteY11" fmla="*/ 189452 h 189451"/>
                  <a:gd name="connsiteX12" fmla="*/ 0 w 131368"/>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1368" h="189451">
                    <a:moveTo>
                      <a:pt x="0" y="0"/>
                    </a:moveTo>
                    <a:lnTo>
                      <a:pt x="128424" y="0"/>
                    </a:lnTo>
                    <a:lnTo>
                      <a:pt x="128424" y="34925"/>
                    </a:lnTo>
                    <a:lnTo>
                      <a:pt x="40981" y="34925"/>
                    </a:lnTo>
                    <a:lnTo>
                      <a:pt x="40981" y="77385"/>
                    </a:lnTo>
                    <a:lnTo>
                      <a:pt x="111983" y="77385"/>
                    </a:lnTo>
                    <a:lnTo>
                      <a:pt x="111983" y="110689"/>
                    </a:lnTo>
                    <a:lnTo>
                      <a:pt x="40981" y="110689"/>
                    </a:lnTo>
                    <a:lnTo>
                      <a:pt x="40981" y="154527"/>
                    </a:lnTo>
                    <a:lnTo>
                      <a:pt x="131369" y="154527"/>
                    </a:lnTo>
                    <a:lnTo>
                      <a:pt x="131369"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2E2FF61F-0F6D-A343-8627-602914DBA5DC}"/>
                  </a:ext>
                </a:extLst>
              </p:cNvPr>
              <p:cNvSpPr/>
              <p:nvPr/>
            </p:nvSpPr>
            <p:spPr>
              <a:xfrm>
                <a:off x="10556414" y="621416"/>
                <a:ext cx="219956" cy="140758"/>
              </a:xfrm>
              <a:custGeom>
                <a:avLst/>
                <a:gdLst>
                  <a:gd name="connsiteX0" fmla="*/ 219957 w 219956"/>
                  <a:gd name="connsiteY0" fmla="*/ 60943 h 140758"/>
                  <a:gd name="connsiteX1" fmla="*/ 219957 w 219956"/>
                  <a:gd name="connsiteY1" fmla="*/ 140759 h 140758"/>
                  <a:gd name="connsiteX2" fmla="*/ 181430 w 219956"/>
                  <a:gd name="connsiteY2" fmla="*/ 140759 h 140758"/>
                  <a:gd name="connsiteX3" fmla="*/ 181430 w 219956"/>
                  <a:gd name="connsiteY3" fmla="*/ 63130 h 140758"/>
                  <a:gd name="connsiteX4" fmla="*/ 157135 w 219956"/>
                  <a:gd name="connsiteY4" fmla="*/ 31447 h 140758"/>
                  <a:gd name="connsiteX5" fmla="*/ 129242 w 219956"/>
                  <a:gd name="connsiteY5" fmla="*/ 64751 h 140758"/>
                  <a:gd name="connsiteX6" fmla="*/ 129242 w 219956"/>
                  <a:gd name="connsiteY6" fmla="*/ 140759 h 140758"/>
                  <a:gd name="connsiteX7" fmla="*/ 90715 w 219956"/>
                  <a:gd name="connsiteY7" fmla="*/ 140759 h 140758"/>
                  <a:gd name="connsiteX8" fmla="*/ 90715 w 219956"/>
                  <a:gd name="connsiteY8" fmla="*/ 63130 h 140758"/>
                  <a:gd name="connsiteX9" fmla="*/ 66093 w 219956"/>
                  <a:gd name="connsiteY9" fmla="*/ 31447 h 140758"/>
                  <a:gd name="connsiteX10" fmla="*/ 38527 w 219956"/>
                  <a:gd name="connsiteY10" fmla="*/ 64994 h 140758"/>
                  <a:gd name="connsiteX11" fmla="*/ 38527 w 219956"/>
                  <a:gd name="connsiteY11" fmla="*/ 140759 h 140758"/>
                  <a:gd name="connsiteX12" fmla="*/ 0 w 219956"/>
                  <a:gd name="connsiteY12" fmla="*/ 140759 h 140758"/>
                  <a:gd name="connsiteX13" fmla="*/ 0 w 219956"/>
                  <a:gd name="connsiteY13" fmla="*/ 1628 h 140758"/>
                  <a:gd name="connsiteX14" fmla="*/ 33619 w 219956"/>
                  <a:gd name="connsiteY14" fmla="*/ 1628 h 140758"/>
                  <a:gd name="connsiteX15" fmla="*/ 37137 w 219956"/>
                  <a:gd name="connsiteY15" fmla="*/ 18968 h 140758"/>
                  <a:gd name="connsiteX16" fmla="*/ 78363 w 219956"/>
                  <a:gd name="connsiteY16" fmla="*/ 7 h 140758"/>
                  <a:gd name="connsiteX17" fmla="*/ 120408 w 219956"/>
                  <a:gd name="connsiteY17" fmla="*/ 23506 h 140758"/>
                  <a:gd name="connsiteX18" fmla="*/ 167933 w 219956"/>
                  <a:gd name="connsiteY18" fmla="*/ 7 h 140758"/>
                  <a:gd name="connsiteX19" fmla="*/ 219957 w 219956"/>
                  <a:gd name="connsiteY19" fmla="*/ 60943 h 140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9956" h="140758">
                    <a:moveTo>
                      <a:pt x="219957" y="60943"/>
                    </a:moveTo>
                    <a:lnTo>
                      <a:pt x="219957" y="140759"/>
                    </a:lnTo>
                    <a:lnTo>
                      <a:pt x="181430" y="140759"/>
                    </a:lnTo>
                    <a:lnTo>
                      <a:pt x="181430" y="63130"/>
                    </a:lnTo>
                    <a:cubicBezTo>
                      <a:pt x="181430" y="42305"/>
                      <a:pt x="173822" y="31447"/>
                      <a:pt x="157135" y="31447"/>
                    </a:cubicBezTo>
                    <a:cubicBezTo>
                      <a:pt x="140448" y="31447"/>
                      <a:pt x="129242" y="43602"/>
                      <a:pt x="129242" y="64751"/>
                    </a:cubicBezTo>
                    <a:lnTo>
                      <a:pt x="129242" y="140759"/>
                    </a:lnTo>
                    <a:lnTo>
                      <a:pt x="90715" y="140759"/>
                    </a:lnTo>
                    <a:lnTo>
                      <a:pt x="90715" y="63130"/>
                    </a:lnTo>
                    <a:cubicBezTo>
                      <a:pt x="90715" y="42305"/>
                      <a:pt x="83108" y="31447"/>
                      <a:pt x="66093" y="31447"/>
                    </a:cubicBezTo>
                    <a:cubicBezTo>
                      <a:pt x="49407" y="31447"/>
                      <a:pt x="38527" y="44169"/>
                      <a:pt x="38527" y="64994"/>
                    </a:cubicBezTo>
                    <a:lnTo>
                      <a:pt x="38527" y="140759"/>
                    </a:lnTo>
                    <a:lnTo>
                      <a:pt x="0" y="140759"/>
                    </a:lnTo>
                    <a:lnTo>
                      <a:pt x="0" y="1628"/>
                    </a:lnTo>
                    <a:lnTo>
                      <a:pt x="33619" y="1628"/>
                    </a:lnTo>
                    <a:lnTo>
                      <a:pt x="37137" y="18968"/>
                    </a:lnTo>
                    <a:cubicBezTo>
                      <a:pt x="45644" y="8110"/>
                      <a:pt x="57914" y="331"/>
                      <a:pt x="78363" y="7"/>
                    </a:cubicBezTo>
                    <a:cubicBezTo>
                      <a:pt x="95541" y="-236"/>
                      <a:pt x="111655" y="5922"/>
                      <a:pt x="120408" y="23506"/>
                    </a:cubicBezTo>
                    <a:cubicBezTo>
                      <a:pt x="130224" y="8596"/>
                      <a:pt x="146665" y="7"/>
                      <a:pt x="167933" y="7"/>
                    </a:cubicBezTo>
                    <a:cubicBezTo>
                      <a:pt x="196971" y="7"/>
                      <a:pt x="219957" y="16294"/>
                      <a:pt x="219957" y="60943"/>
                    </a:cubicBezTo>
                    <a:close/>
                  </a:path>
                </a:pathLst>
              </a:custGeom>
              <a:solidFill>
                <a:srgbClr val="FFFFFF"/>
              </a:solidFill>
              <a:ln w="8157"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77B770F0-24DB-9A4D-9874-DDB56E77408E}"/>
                  </a:ext>
                </a:extLst>
              </p:cNvPr>
              <p:cNvSpPr/>
              <p:nvPr/>
            </p:nvSpPr>
            <p:spPr>
              <a:xfrm>
                <a:off x="10803774" y="621421"/>
                <a:ext cx="145928" cy="194882"/>
              </a:xfrm>
              <a:custGeom>
                <a:avLst/>
                <a:gdLst>
                  <a:gd name="connsiteX0" fmla="*/ 145929 w 145928"/>
                  <a:gd name="connsiteY0" fmla="*/ 71471 h 194882"/>
                  <a:gd name="connsiteX1" fmla="*/ 80899 w 145928"/>
                  <a:gd name="connsiteY1" fmla="*/ 142374 h 194882"/>
                  <a:gd name="connsiteX2" fmla="*/ 38527 w 145928"/>
                  <a:gd name="connsiteY2" fmla="*/ 123170 h 194882"/>
                  <a:gd name="connsiteX3" fmla="*/ 38527 w 145928"/>
                  <a:gd name="connsiteY3" fmla="*/ 194882 h 194882"/>
                  <a:gd name="connsiteX4" fmla="*/ 0 w 145928"/>
                  <a:gd name="connsiteY4" fmla="*/ 194882 h 194882"/>
                  <a:gd name="connsiteX5" fmla="*/ 0 w 145928"/>
                  <a:gd name="connsiteY5" fmla="*/ 1622 h 194882"/>
                  <a:gd name="connsiteX6" fmla="*/ 33619 w 145928"/>
                  <a:gd name="connsiteY6" fmla="*/ 1622 h 194882"/>
                  <a:gd name="connsiteX7" fmla="*/ 37464 w 145928"/>
                  <a:gd name="connsiteY7" fmla="*/ 20827 h 194882"/>
                  <a:gd name="connsiteX8" fmla="*/ 80654 w 145928"/>
                  <a:gd name="connsiteY8" fmla="*/ 2 h 194882"/>
                  <a:gd name="connsiteX9" fmla="*/ 145929 w 145928"/>
                  <a:gd name="connsiteY9" fmla="*/ 71471 h 194882"/>
                  <a:gd name="connsiteX10" fmla="*/ 106911 w 145928"/>
                  <a:gd name="connsiteY10" fmla="*/ 70904 h 194882"/>
                  <a:gd name="connsiteX11" fmla="*/ 72228 w 145928"/>
                  <a:gd name="connsiteY11" fmla="*/ 31118 h 194882"/>
                  <a:gd name="connsiteX12" fmla="*/ 38036 w 145928"/>
                  <a:gd name="connsiteY12" fmla="*/ 70904 h 194882"/>
                  <a:gd name="connsiteX13" fmla="*/ 72228 w 145928"/>
                  <a:gd name="connsiteY13" fmla="*/ 111258 h 194882"/>
                  <a:gd name="connsiteX14" fmla="*/ 106911 w 145928"/>
                  <a:gd name="connsiteY14" fmla="*/ 70904 h 194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928" h="194882">
                    <a:moveTo>
                      <a:pt x="145929" y="71471"/>
                    </a:moveTo>
                    <a:cubicBezTo>
                      <a:pt x="145929" y="114742"/>
                      <a:pt x="118608" y="142374"/>
                      <a:pt x="80899" y="142374"/>
                    </a:cubicBezTo>
                    <a:cubicBezTo>
                      <a:pt x="61513" y="142374"/>
                      <a:pt x="47607" y="134514"/>
                      <a:pt x="38527" y="123170"/>
                    </a:cubicBezTo>
                    <a:lnTo>
                      <a:pt x="38527" y="194882"/>
                    </a:lnTo>
                    <a:lnTo>
                      <a:pt x="0" y="194882"/>
                    </a:lnTo>
                    <a:lnTo>
                      <a:pt x="0" y="1622"/>
                    </a:lnTo>
                    <a:lnTo>
                      <a:pt x="33619" y="1622"/>
                    </a:lnTo>
                    <a:lnTo>
                      <a:pt x="37464" y="20827"/>
                    </a:lnTo>
                    <a:cubicBezTo>
                      <a:pt x="46462" y="8915"/>
                      <a:pt x="60695" y="2"/>
                      <a:pt x="80654" y="2"/>
                    </a:cubicBezTo>
                    <a:cubicBezTo>
                      <a:pt x="118608" y="-242"/>
                      <a:pt x="145929" y="27633"/>
                      <a:pt x="145929" y="71471"/>
                    </a:cubicBezTo>
                    <a:close/>
                    <a:moveTo>
                      <a:pt x="106911" y="70904"/>
                    </a:moveTo>
                    <a:cubicBezTo>
                      <a:pt x="106911" y="47324"/>
                      <a:pt x="93251" y="31118"/>
                      <a:pt x="72228" y="31118"/>
                    </a:cubicBezTo>
                    <a:cubicBezTo>
                      <a:pt x="51206" y="31118"/>
                      <a:pt x="38036" y="47324"/>
                      <a:pt x="38036" y="70904"/>
                    </a:cubicBezTo>
                    <a:cubicBezTo>
                      <a:pt x="38036" y="94727"/>
                      <a:pt x="51124" y="111258"/>
                      <a:pt x="72228" y="111258"/>
                    </a:cubicBezTo>
                    <a:cubicBezTo>
                      <a:pt x="93251" y="111258"/>
                      <a:pt x="106911" y="94727"/>
                      <a:pt x="106911" y="70904"/>
                    </a:cubicBezTo>
                    <a:close/>
                  </a:path>
                </a:pathLst>
              </a:custGeom>
              <a:solidFill>
                <a:srgbClr val="FFFFFF"/>
              </a:solidFill>
              <a:ln w="8157"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37688CEF-7CD4-FB4F-B494-D9A691E5D0C6}"/>
                  </a:ext>
                </a:extLst>
              </p:cNvPr>
              <p:cNvSpPr/>
              <p:nvPr/>
            </p:nvSpPr>
            <p:spPr>
              <a:xfrm>
                <a:off x="10972034" y="572723"/>
                <a:ext cx="38527" cy="189451"/>
              </a:xfrm>
              <a:custGeom>
                <a:avLst/>
                <a:gdLst>
                  <a:gd name="connsiteX0" fmla="*/ 0 w 38527"/>
                  <a:gd name="connsiteY0" fmla="*/ 0 h 189451"/>
                  <a:gd name="connsiteX1" fmla="*/ 38527 w 38527"/>
                  <a:gd name="connsiteY1" fmla="*/ 0 h 189451"/>
                  <a:gd name="connsiteX2" fmla="*/ 38527 w 38527"/>
                  <a:gd name="connsiteY2" fmla="*/ 189452 h 189451"/>
                  <a:gd name="connsiteX3" fmla="*/ 0 w 38527"/>
                  <a:gd name="connsiteY3" fmla="*/ 189452 h 189451"/>
                  <a:gd name="connsiteX4" fmla="*/ 0 w 38527"/>
                  <a:gd name="connsiteY4" fmla="*/ 0 h 1894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527" h="189451">
                    <a:moveTo>
                      <a:pt x="0" y="0"/>
                    </a:moveTo>
                    <a:lnTo>
                      <a:pt x="38527" y="0"/>
                    </a:lnTo>
                    <a:lnTo>
                      <a:pt x="38527"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166CCAA3-64DC-3243-BCD2-6A3DDCCE7566}"/>
                  </a:ext>
                </a:extLst>
              </p:cNvPr>
              <p:cNvSpPr/>
              <p:nvPr/>
            </p:nvSpPr>
            <p:spPr>
              <a:xfrm>
                <a:off x="11032483" y="621504"/>
                <a:ext cx="148055" cy="142291"/>
              </a:xfrm>
              <a:custGeom>
                <a:avLst/>
                <a:gdLst>
                  <a:gd name="connsiteX0" fmla="*/ 0 w 148055"/>
                  <a:gd name="connsiteY0" fmla="*/ 71146 h 142291"/>
                  <a:gd name="connsiteX1" fmla="*/ 74028 w 148055"/>
                  <a:gd name="connsiteY1" fmla="*/ 0 h 142291"/>
                  <a:gd name="connsiteX2" fmla="*/ 148056 w 148055"/>
                  <a:gd name="connsiteY2" fmla="*/ 71146 h 142291"/>
                  <a:gd name="connsiteX3" fmla="*/ 74028 w 148055"/>
                  <a:gd name="connsiteY3" fmla="*/ 142291 h 142291"/>
                  <a:gd name="connsiteX4" fmla="*/ 0 w 148055"/>
                  <a:gd name="connsiteY4" fmla="*/ 71146 h 142291"/>
                  <a:gd name="connsiteX5" fmla="*/ 108956 w 148055"/>
                  <a:gd name="connsiteY5" fmla="*/ 71146 h 142291"/>
                  <a:gd name="connsiteX6" fmla="*/ 74028 w 148055"/>
                  <a:gd name="connsiteY6" fmla="*/ 31116 h 142291"/>
                  <a:gd name="connsiteX7" fmla="*/ 39345 w 148055"/>
                  <a:gd name="connsiteY7" fmla="*/ 71146 h 142291"/>
                  <a:gd name="connsiteX8" fmla="*/ 74028 w 148055"/>
                  <a:gd name="connsiteY8" fmla="*/ 111175 h 142291"/>
                  <a:gd name="connsiteX9" fmla="*/ 108956 w 148055"/>
                  <a:gd name="connsiteY9" fmla="*/ 71146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055" h="142291">
                    <a:moveTo>
                      <a:pt x="0" y="71146"/>
                    </a:moveTo>
                    <a:cubicBezTo>
                      <a:pt x="0" y="28361"/>
                      <a:pt x="29202" y="0"/>
                      <a:pt x="74028" y="0"/>
                    </a:cubicBezTo>
                    <a:cubicBezTo>
                      <a:pt x="118854" y="0"/>
                      <a:pt x="148056" y="28442"/>
                      <a:pt x="148056" y="71146"/>
                    </a:cubicBezTo>
                    <a:cubicBezTo>
                      <a:pt x="148056" y="114173"/>
                      <a:pt x="118854" y="142291"/>
                      <a:pt x="74028" y="142291"/>
                    </a:cubicBezTo>
                    <a:cubicBezTo>
                      <a:pt x="29202" y="142291"/>
                      <a:pt x="0" y="113849"/>
                      <a:pt x="0" y="71146"/>
                    </a:cubicBezTo>
                    <a:close/>
                    <a:moveTo>
                      <a:pt x="108956" y="71146"/>
                    </a:moveTo>
                    <a:cubicBezTo>
                      <a:pt x="108956" y="47566"/>
                      <a:pt x="95541" y="31116"/>
                      <a:pt x="74028" y="31116"/>
                    </a:cubicBezTo>
                    <a:cubicBezTo>
                      <a:pt x="52433" y="31116"/>
                      <a:pt x="39345" y="47647"/>
                      <a:pt x="39345" y="71146"/>
                    </a:cubicBezTo>
                    <a:cubicBezTo>
                      <a:pt x="39345" y="94645"/>
                      <a:pt x="52433" y="111175"/>
                      <a:pt x="74028" y="111175"/>
                    </a:cubicBezTo>
                    <a:cubicBezTo>
                      <a:pt x="95623" y="111175"/>
                      <a:pt x="108956" y="94645"/>
                      <a:pt x="108956" y="71146"/>
                    </a:cubicBezTo>
                    <a:close/>
                  </a:path>
                </a:pathLst>
              </a:custGeom>
              <a:solidFill>
                <a:srgbClr val="FFFFFF"/>
              </a:solidFill>
              <a:ln w="8157"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82112A88-297A-6543-BA5E-99A1D0150347}"/>
                  </a:ext>
                </a:extLst>
              </p:cNvPr>
              <p:cNvSpPr/>
              <p:nvPr/>
            </p:nvSpPr>
            <p:spPr>
              <a:xfrm>
                <a:off x="11182093" y="623044"/>
                <a:ext cx="149610" cy="193179"/>
              </a:xfrm>
              <a:custGeom>
                <a:avLst/>
                <a:gdLst>
                  <a:gd name="connsiteX0" fmla="*/ 0 w 149610"/>
                  <a:gd name="connsiteY0" fmla="*/ 0 h 193179"/>
                  <a:gd name="connsiteX1" fmla="*/ 40981 w 149610"/>
                  <a:gd name="connsiteY1" fmla="*/ 0 h 193179"/>
                  <a:gd name="connsiteX2" fmla="*/ 75091 w 149610"/>
                  <a:gd name="connsiteY2" fmla="*/ 99021 h 193179"/>
                  <a:gd name="connsiteX3" fmla="*/ 108383 w 149610"/>
                  <a:gd name="connsiteY3" fmla="*/ 0 h 193179"/>
                  <a:gd name="connsiteX4" fmla="*/ 149610 w 149610"/>
                  <a:gd name="connsiteY4" fmla="*/ 0 h 193179"/>
                  <a:gd name="connsiteX5" fmla="*/ 87361 w 149610"/>
                  <a:gd name="connsiteY5" fmla="*/ 158822 h 193179"/>
                  <a:gd name="connsiteX6" fmla="*/ 49652 w 149610"/>
                  <a:gd name="connsiteY6" fmla="*/ 193179 h 193179"/>
                  <a:gd name="connsiteX7" fmla="*/ 12188 w 149610"/>
                  <a:gd name="connsiteY7" fmla="*/ 193179 h 193179"/>
                  <a:gd name="connsiteX8" fmla="*/ 12188 w 149610"/>
                  <a:gd name="connsiteY8" fmla="*/ 161010 h 193179"/>
                  <a:gd name="connsiteX9" fmla="*/ 33538 w 149610"/>
                  <a:gd name="connsiteY9" fmla="*/ 161010 h 193179"/>
                  <a:gd name="connsiteX10" fmla="*/ 50470 w 149610"/>
                  <a:gd name="connsiteY10" fmla="*/ 149098 h 193179"/>
                  <a:gd name="connsiteX11" fmla="*/ 53987 w 149610"/>
                  <a:gd name="connsiteY11" fmla="*/ 139860 h 193179"/>
                  <a:gd name="connsiteX12" fmla="*/ 0 w 149610"/>
                  <a:gd name="connsiteY12" fmla="*/ 0 h 193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9610" h="193179">
                    <a:moveTo>
                      <a:pt x="0" y="0"/>
                    </a:moveTo>
                    <a:lnTo>
                      <a:pt x="40981" y="0"/>
                    </a:lnTo>
                    <a:lnTo>
                      <a:pt x="75091" y="99021"/>
                    </a:lnTo>
                    <a:lnTo>
                      <a:pt x="108383" y="0"/>
                    </a:lnTo>
                    <a:lnTo>
                      <a:pt x="149610" y="0"/>
                    </a:lnTo>
                    <a:lnTo>
                      <a:pt x="87361" y="158822"/>
                    </a:lnTo>
                    <a:cubicBezTo>
                      <a:pt x="78609" y="181835"/>
                      <a:pt x="71492" y="193179"/>
                      <a:pt x="49652" y="193179"/>
                    </a:cubicBezTo>
                    <a:lnTo>
                      <a:pt x="12188" y="193179"/>
                    </a:lnTo>
                    <a:lnTo>
                      <a:pt x="12188" y="161010"/>
                    </a:lnTo>
                    <a:lnTo>
                      <a:pt x="33538" y="161010"/>
                    </a:lnTo>
                    <a:cubicBezTo>
                      <a:pt x="43353" y="161010"/>
                      <a:pt x="46625" y="158579"/>
                      <a:pt x="50470" y="149098"/>
                    </a:cubicBezTo>
                    <a:lnTo>
                      <a:pt x="53987" y="139860"/>
                    </a:lnTo>
                    <a:lnTo>
                      <a:pt x="0" y="0"/>
                    </a:lnTo>
                    <a:close/>
                  </a:path>
                </a:pathLst>
              </a:custGeom>
              <a:solidFill>
                <a:srgbClr val="FFFFFF"/>
              </a:solidFill>
              <a:ln w="8157"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633D4E64-006B-374A-B935-07DFC2B41860}"/>
                  </a:ext>
                </a:extLst>
              </p:cNvPr>
              <p:cNvSpPr/>
              <p:nvPr/>
            </p:nvSpPr>
            <p:spPr>
              <a:xfrm>
                <a:off x="11333175" y="621423"/>
                <a:ext cx="143147" cy="142291"/>
              </a:xfrm>
              <a:custGeom>
                <a:avLst/>
                <a:gdLst>
                  <a:gd name="connsiteX0" fmla="*/ 0 w 143147"/>
                  <a:gd name="connsiteY0" fmla="*/ 71470 h 142291"/>
                  <a:gd name="connsiteX1" fmla="*/ 72147 w 143147"/>
                  <a:gd name="connsiteY1" fmla="*/ 0 h 142291"/>
                  <a:gd name="connsiteX2" fmla="*/ 143148 w 143147"/>
                  <a:gd name="connsiteY2" fmla="*/ 66851 h 142291"/>
                  <a:gd name="connsiteX3" fmla="*/ 142085 w 143147"/>
                  <a:gd name="connsiteY3" fmla="*/ 79816 h 142291"/>
                  <a:gd name="connsiteX4" fmla="*/ 40163 w 143147"/>
                  <a:gd name="connsiteY4" fmla="*/ 79816 h 142291"/>
                  <a:gd name="connsiteX5" fmla="*/ 40163 w 143147"/>
                  <a:gd name="connsiteY5" fmla="*/ 81680 h 142291"/>
                  <a:gd name="connsiteX6" fmla="*/ 73210 w 143147"/>
                  <a:gd name="connsiteY6" fmla="*/ 113363 h 142291"/>
                  <a:gd name="connsiteX7" fmla="*/ 102985 w 143147"/>
                  <a:gd name="connsiteY7" fmla="*/ 93591 h 142291"/>
                  <a:gd name="connsiteX8" fmla="*/ 140939 w 143147"/>
                  <a:gd name="connsiteY8" fmla="*/ 93591 h 142291"/>
                  <a:gd name="connsiteX9" fmla="*/ 74846 w 143147"/>
                  <a:gd name="connsiteY9" fmla="*/ 142291 h 142291"/>
                  <a:gd name="connsiteX10" fmla="*/ 0 w 143147"/>
                  <a:gd name="connsiteY10" fmla="*/ 71470 h 142291"/>
                  <a:gd name="connsiteX11" fmla="*/ 104375 w 143147"/>
                  <a:gd name="connsiteY11" fmla="*/ 54939 h 142291"/>
                  <a:gd name="connsiteX12" fmla="*/ 72392 w 143147"/>
                  <a:gd name="connsiteY12" fmla="*/ 28442 h 142291"/>
                  <a:gd name="connsiteX13" fmla="*/ 40981 w 143147"/>
                  <a:gd name="connsiteY13" fmla="*/ 54939 h 142291"/>
                  <a:gd name="connsiteX14" fmla="*/ 104375 w 143147"/>
                  <a:gd name="connsiteY14" fmla="*/ 54939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147" h="142291">
                    <a:moveTo>
                      <a:pt x="0" y="71470"/>
                    </a:moveTo>
                    <a:cubicBezTo>
                      <a:pt x="0" y="28199"/>
                      <a:pt x="28711" y="0"/>
                      <a:pt x="72147" y="0"/>
                    </a:cubicBezTo>
                    <a:cubicBezTo>
                      <a:pt x="114191" y="0"/>
                      <a:pt x="142657" y="26011"/>
                      <a:pt x="143148" y="66851"/>
                    </a:cubicBezTo>
                    <a:cubicBezTo>
                      <a:pt x="143148" y="70903"/>
                      <a:pt x="142902" y="75521"/>
                      <a:pt x="142085" y="79816"/>
                    </a:cubicBezTo>
                    <a:lnTo>
                      <a:pt x="40163" y="79816"/>
                    </a:lnTo>
                    <a:lnTo>
                      <a:pt x="40163" y="81680"/>
                    </a:lnTo>
                    <a:cubicBezTo>
                      <a:pt x="40981" y="101452"/>
                      <a:pt x="53824" y="113363"/>
                      <a:pt x="73210" y="113363"/>
                    </a:cubicBezTo>
                    <a:cubicBezTo>
                      <a:pt x="88752" y="113363"/>
                      <a:pt x="99713" y="106638"/>
                      <a:pt x="102985" y="93591"/>
                    </a:cubicBezTo>
                    <a:lnTo>
                      <a:pt x="140939" y="93591"/>
                    </a:lnTo>
                    <a:cubicBezTo>
                      <a:pt x="136604" y="120656"/>
                      <a:pt x="112228" y="142291"/>
                      <a:pt x="74846" y="142291"/>
                    </a:cubicBezTo>
                    <a:cubicBezTo>
                      <a:pt x="28139" y="142372"/>
                      <a:pt x="0" y="114498"/>
                      <a:pt x="0" y="71470"/>
                    </a:cubicBezTo>
                    <a:close/>
                    <a:moveTo>
                      <a:pt x="104375" y="54939"/>
                    </a:moveTo>
                    <a:cubicBezTo>
                      <a:pt x="101676" y="37923"/>
                      <a:pt x="89897" y="28442"/>
                      <a:pt x="72392" y="28442"/>
                    </a:cubicBezTo>
                    <a:cubicBezTo>
                      <a:pt x="55705" y="28442"/>
                      <a:pt x="43190" y="38490"/>
                      <a:pt x="40981" y="54939"/>
                    </a:cubicBezTo>
                    <a:lnTo>
                      <a:pt x="104375" y="54939"/>
                    </a:lnTo>
                    <a:close/>
                  </a:path>
                </a:pathLst>
              </a:custGeom>
              <a:solidFill>
                <a:srgbClr val="FFFFFF"/>
              </a:solidFill>
              <a:ln w="8157"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EF723047-37C6-B543-BA96-BF84BF9BB6E2}"/>
                  </a:ext>
                </a:extLst>
              </p:cNvPr>
              <p:cNvSpPr/>
              <p:nvPr/>
            </p:nvSpPr>
            <p:spPr>
              <a:xfrm>
                <a:off x="11498572" y="623044"/>
                <a:ext cx="85479" cy="139050"/>
              </a:xfrm>
              <a:custGeom>
                <a:avLst/>
                <a:gdLst>
                  <a:gd name="connsiteX0" fmla="*/ 85480 w 85479"/>
                  <a:gd name="connsiteY0" fmla="*/ 0 h 139050"/>
                  <a:gd name="connsiteX1" fmla="*/ 85480 w 85479"/>
                  <a:gd name="connsiteY1" fmla="*/ 34600 h 139050"/>
                  <a:gd name="connsiteX2" fmla="*/ 70183 w 85479"/>
                  <a:gd name="connsiteY2" fmla="*/ 34600 h 139050"/>
                  <a:gd name="connsiteX3" fmla="*/ 38527 w 85479"/>
                  <a:gd name="connsiteY3" fmla="*/ 70822 h 139050"/>
                  <a:gd name="connsiteX4" fmla="*/ 38527 w 85479"/>
                  <a:gd name="connsiteY4" fmla="*/ 139050 h 139050"/>
                  <a:gd name="connsiteX5" fmla="*/ 0 w 85479"/>
                  <a:gd name="connsiteY5" fmla="*/ 139050 h 139050"/>
                  <a:gd name="connsiteX6" fmla="*/ 0 w 85479"/>
                  <a:gd name="connsiteY6" fmla="*/ 0 h 139050"/>
                  <a:gd name="connsiteX7" fmla="*/ 34928 w 85479"/>
                  <a:gd name="connsiteY7" fmla="*/ 0 h 139050"/>
                  <a:gd name="connsiteX8" fmla="*/ 38446 w 85479"/>
                  <a:gd name="connsiteY8" fmla="*/ 20825 h 139050"/>
                  <a:gd name="connsiteX9" fmla="*/ 78854 w 85479"/>
                  <a:gd name="connsiteY9" fmla="*/ 0 h 139050"/>
                  <a:gd name="connsiteX10" fmla="*/ 85480 w 85479"/>
                  <a:gd name="connsiteY10" fmla="*/ 0 h 13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479" h="139050">
                    <a:moveTo>
                      <a:pt x="85480" y="0"/>
                    </a:moveTo>
                    <a:lnTo>
                      <a:pt x="85480" y="34600"/>
                    </a:lnTo>
                    <a:lnTo>
                      <a:pt x="70183" y="34600"/>
                    </a:lnTo>
                    <a:cubicBezTo>
                      <a:pt x="47198" y="34600"/>
                      <a:pt x="38527" y="49753"/>
                      <a:pt x="38527" y="70822"/>
                    </a:cubicBezTo>
                    <a:lnTo>
                      <a:pt x="38527" y="139050"/>
                    </a:lnTo>
                    <a:lnTo>
                      <a:pt x="0" y="139050"/>
                    </a:lnTo>
                    <a:lnTo>
                      <a:pt x="0" y="0"/>
                    </a:lnTo>
                    <a:lnTo>
                      <a:pt x="34928" y="0"/>
                    </a:lnTo>
                    <a:lnTo>
                      <a:pt x="38446" y="20825"/>
                    </a:lnTo>
                    <a:cubicBezTo>
                      <a:pt x="46135" y="8346"/>
                      <a:pt x="57014" y="0"/>
                      <a:pt x="78854" y="0"/>
                    </a:cubicBezTo>
                    <a:lnTo>
                      <a:pt x="85480" y="0"/>
                    </a:lnTo>
                    <a:close/>
                  </a:path>
                </a:pathLst>
              </a:custGeom>
              <a:solidFill>
                <a:srgbClr val="FFFFFF"/>
              </a:solidFill>
              <a:ln w="8157"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31BE9A7B-BDF0-8E40-857A-7098BB1BF419}"/>
                  </a:ext>
                </a:extLst>
              </p:cNvPr>
              <p:cNvSpPr/>
              <p:nvPr/>
            </p:nvSpPr>
            <p:spPr>
              <a:xfrm>
                <a:off x="11594931" y="621177"/>
                <a:ext cx="131123" cy="142698"/>
              </a:xfrm>
              <a:custGeom>
                <a:avLst/>
                <a:gdLst>
                  <a:gd name="connsiteX0" fmla="*/ 36728 w 131123"/>
                  <a:gd name="connsiteY0" fmla="*/ 94728 h 142698"/>
                  <a:gd name="connsiteX1" fmla="*/ 67566 w 131123"/>
                  <a:gd name="connsiteY1" fmla="*/ 115310 h 142698"/>
                  <a:gd name="connsiteX2" fmla="*/ 93496 w 131123"/>
                  <a:gd name="connsiteY2" fmla="*/ 100401 h 142698"/>
                  <a:gd name="connsiteX3" fmla="*/ 61267 w 131123"/>
                  <a:gd name="connsiteY3" fmla="*/ 85248 h 142698"/>
                  <a:gd name="connsiteX4" fmla="*/ 3108 w 131123"/>
                  <a:gd name="connsiteY4" fmla="*/ 45461 h 142698"/>
                  <a:gd name="connsiteX5" fmla="*/ 63476 w 131123"/>
                  <a:gd name="connsiteY5" fmla="*/ 2 h 142698"/>
                  <a:gd name="connsiteX6" fmla="*/ 128997 w 131123"/>
                  <a:gd name="connsiteY6" fmla="*/ 44894 h 142698"/>
                  <a:gd name="connsiteX7" fmla="*/ 92105 w 131123"/>
                  <a:gd name="connsiteY7" fmla="*/ 44894 h 142698"/>
                  <a:gd name="connsiteX8" fmla="*/ 64785 w 131123"/>
                  <a:gd name="connsiteY8" fmla="*/ 27067 h 142698"/>
                  <a:gd name="connsiteX9" fmla="*/ 39918 w 131123"/>
                  <a:gd name="connsiteY9" fmla="*/ 41410 h 142698"/>
                  <a:gd name="connsiteX10" fmla="*/ 72147 w 131123"/>
                  <a:gd name="connsiteY10" fmla="*/ 55509 h 142698"/>
                  <a:gd name="connsiteX11" fmla="*/ 131123 w 131123"/>
                  <a:gd name="connsiteY11" fmla="*/ 97483 h 142698"/>
                  <a:gd name="connsiteX12" fmla="*/ 67239 w 131123"/>
                  <a:gd name="connsiteY12" fmla="*/ 142699 h 142698"/>
                  <a:gd name="connsiteX13" fmla="*/ 0 w 131123"/>
                  <a:gd name="connsiteY13" fmla="*/ 94809 h 142698"/>
                  <a:gd name="connsiteX14" fmla="*/ 36728 w 131123"/>
                  <a:gd name="connsiteY14" fmla="*/ 94809 h 1426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1123" h="142698">
                    <a:moveTo>
                      <a:pt x="36728" y="94728"/>
                    </a:moveTo>
                    <a:cubicBezTo>
                      <a:pt x="38118" y="106883"/>
                      <a:pt x="48752" y="115310"/>
                      <a:pt x="67566" y="115310"/>
                    </a:cubicBezTo>
                    <a:cubicBezTo>
                      <a:pt x="83680" y="115310"/>
                      <a:pt x="93496" y="110124"/>
                      <a:pt x="93496" y="100401"/>
                    </a:cubicBezTo>
                    <a:cubicBezTo>
                      <a:pt x="93496" y="89056"/>
                      <a:pt x="83926" y="88246"/>
                      <a:pt x="61267" y="85248"/>
                    </a:cubicBezTo>
                    <a:cubicBezTo>
                      <a:pt x="28466" y="81439"/>
                      <a:pt x="3108" y="74146"/>
                      <a:pt x="3108" y="45461"/>
                    </a:cubicBezTo>
                    <a:cubicBezTo>
                      <a:pt x="3108" y="17829"/>
                      <a:pt x="27403" y="-241"/>
                      <a:pt x="63476" y="2"/>
                    </a:cubicBezTo>
                    <a:cubicBezTo>
                      <a:pt x="101185" y="2"/>
                      <a:pt x="127115" y="16533"/>
                      <a:pt x="128997" y="44894"/>
                    </a:cubicBezTo>
                    <a:lnTo>
                      <a:pt x="92105" y="44894"/>
                    </a:lnTo>
                    <a:cubicBezTo>
                      <a:pt x="91042" y="33793"/>
                      <a:pt x="80326" y="27067"/>
                      <a:pt x="64785" y="27067"/>
                    </a:cubicBezTo>
                    <a:cubicBezTo>
                      <a:pt x="49734" y="27067"/>
                      <a:pt x="39918" y="32496"/>
                      <a:pt x="39918" y="41410"/>
                    </a:cubicBezTo>
                    <a:cubicBezTo>
                      <a:pt x="39918" y="51944"/>
                      <a:pt x="51942" y="53078"/>
                      <a:pt x="72147" y="55509"/>
                    </a:cubicBezTo>
                    <a:cubicBezTo>
                      <a:pt x="104375" y="58750"/>
                      <a:pt x="131123" y="66043"/>
                      <a:pt x="131123" y="97483"/>
                    </a:cubicBezTo>
                    <a:cubicBezTo>
                      <a:pt x="131123" y="125115"/>
                      <a:pt x="104866" y="142699"/>
                      <a:pt x="67239" y="142699"/>
                    </a:cubicBezTo>
                    <a:cubicBezTo>
                      <a:pt x="28139" y="142699"/>
                      <a:pt x="1636" y="124548"/>
                      <a:pt x="0" y="94809"/>
                    </a:cubicBezTo>
                    <a:lnTo>
                      <a:pt x="36728" y="94809"/>
                    </a:lnTo>
                    <a:close/>
                  </a:path>
                </a:pathLst>
              </a:custGeom>
              <a:solidFill>
                <a:srgbClr val="FFFFFF"/>
              </a:solidFill>
              <a:ln w="8157"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2288173740"/>
      </p:ext>
    </p:extLst>
  </p:cSld>
  <p:clrMapOvr>
    <a:masterClrMapping/>
  </p:clrMapOvr>
  <p:extLst>
    <p:ext uri="{DCECCB84-F9BA-43D5-87BE-67443E8EF086}">
      <p15:sldGuideLst xmlns:p15="http://schemas.microsoft.com/office/powerpoint/2012/main">
        <p15:guide id="1" orient="horz" pos="3990"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Quote/Statement slide: v1">
    <p:bg>
      <p:bgPr>
        <a:solidFill>
          <a:srgbClr val="121A3C"/>
        </a:solidFill>
        <a:effectLst/>
      </p:bgPr>
    </p:bg>
    <p:spTree>
      <p:nvGrpSpPr>
        <p:cNvPr id="1" name=""/>
        <p:cNvGrpSpPr/>
        <p:nvPr/>
      </p:nvGrpSpPr>
      <p:grpSpPr>
        <a:xfrm>
          <a:off x="0" y="0"/>
          <a:ext cx="0" cy="0"/>
          <a:chOff x="0" y="0"/>
          <a:chExt cx="0" cy="0"/>
        </a:xfrm>
      </p:grpSpPr>
      <p:sp>
        <p:nvSpPr>
          <p:cNvPr id="4" name="Graphic 2">
            <a:extLst>
              <a:ext uri="{FF2B5EF4-FFF2-40B4-BE49-F238E27FC236}">
                <a16:creationId xmlns:a16="http://schemas.microsoft.com/office/drawing/2014/main" id="{CA9D8A4D-FECE-3940-BA3C-EB9ADEDE1A68}"/>
              </a:ext>
            </a:extLst>
          </p:cNvPr>
          <p:cNvSpPr>
            <a:spLocks noChangeAspect="1"/>
          </p:cNvSpPr>
          <p:nvPr/>
        </p:nvSpPr>
        <p:spPr>
          <a:xfrm>
            <a:off x="0" y="0"/>
            <a:ext cx="12186599" cy="6858000"/>
          </a:xfrm>
          <a:custGeom>
            <a:avLst/>
            <a:gdLst>
              <a:gd name="connsiteX0" fmla="*/ 0 w 9144857"/>
              <a:gd name="connsiteY0" fmla="*/ 5146262 h 5146262"/>
              <a:gd name="connsiteX1" fmla="*/ 0 w 9144857"/>
              <a:gd name="connsiteY1" fmla="*/ 0 h 5146262"/>
              <a:gd name="connsiteX2" fmla="*/ 4054602 w 9144857"/>
              <a:gd name="connsiteY2" fmla="*/ 0 h 5146262"/>
              <a:gd name="connsiteX3" fmla="*/ 9144858 w 9144857"/>
              <a:gd name="connsiteY3" fmla="*/ 5090351 h 5146262"/>
              <a:gd name="connsiteX4" fmla="*/ 9144858 w 9144857"/>
              <a:gd name="connsiteY4" fmla="*/ 5146262 h 5146262"/>
              <a:gd name="connsiteX5" fmla="*/ 0 w 9144857"/>
              <a:gd name="connsiteY5" fmla="*/ 5146262 h 51462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857" h="5146262">
                <a:moveTo>
                  <a:pt x="0" y="5146262"/>
                </a:moveTo>
                <a:lnTo>
                  <a:pt x="0" y="0"/>
                </a:lnTo>
                <a:lnTo>
                  <a:pt x="4054602" y="0"/>
                </a:lnTo>
                <a:cubicBezTo>
                  <a:pt x="6865906" y="0"/>
                  <a:pt x="9144858" y="2279047"/>
                  <a:pt x="9144858" y="5090351"/>
                </a:cubicBezTo>
                <a:lnTo>
                  <a:pt x="9144858" y="5146262"/>
                </a:lnTo>
                <a:lnTo>
                  <a:pt x="0" y="5146262"/>
                </a:lnTo>
                <a:close/>
              </a:path>
            </a:pathLst>
          </a:custGeom>
          <a:solidFill>
            <a:srgbClr val="9881EB"/>
          </a:solidFill>
          <a:ln w="9525" cap="flat">
            <a:solidFill>
              <a:srgbClr val="9881EB"/>
            </a:solidFill>
            <a:prstDash val="solid"/>
            <a:miter/>
          </a:ln>
        </p:spPr>
        <p:txBody>
          <a:bodyPr rtlCol="0" anchor="ctr"/>
          <a:lstStyle/>
          <a:p>
            <a:endParaRPr lang="en-US"/>
          </a:p>
        </p:txBody>
      </p:sp>
      <p:sp>
        <p:nvSpPr>
          <p:cNvPr id="5" name="Footer Placeholder 4">
            <a:extLst>
              <a:ext uri="{FF2B5EF4-FFF2-40B4-BE49-F238E27FC236}">
                <a16:creationId xmlns:a16="http://schemas.microsoft.com/office/drawing/2014/main" id="{1C3B6DC8-6814-EB49-9CF8-0E18891ACA0A}"/>
              </a:ext>
            </a:extLst>
          </p:cNvPr>
          <p:cNvSpPr>
            <a:spLocks noGrp="1"/>
          </p:cNvSpPr>
          <p:nvPr>
            <p:ph type="ftr" sz="quarter" idx="11"/>
          </p:nvPr>
        </p:nvSpPr>
        <p:spPr/>
        <p:txBody>
          <a:bodyPr/>
          <a:lstStyle>
            <a:lvl1pPr>
              <a:defRPr>
                <a:solidFill>
                  <a:schemeClr val="tx1"/>
                </a:solidFill>
              </a:defRPr>
            </a:lvl1pPr>
          </a:lstStyle>
          <a:p>
            <a:r>
              <a:rPr lang="en-GB"/>
              <a:t>Presentation title</a:t>
            </a:r>
          </a:p>
        </p:txBody>
      </p:sp>
      <p:sp>
        <p:nvSpPr>
          <p:cNvPr id="6" name="Slide Number Placeholder 5">
            <a:extLst>
              <a:ext uri="{FF2B5EF4-FFF2-40B4-BE49-F238E27FC236}">
                <a16:creationId xmlns:a16="http://schemas.microsoft.com/office/drawing/2014/main" id="{19A5FB10-33AF-DF4E-A402-7B3DB326B220}"/>
              </a:ext>
            </a:extLst>
          </p:cNvPr>
          <p:cNvSpPr>
            <a:spLocks noGrp="1"/>
          </p:cNvSpPr>
          <p:nvPr>
            <p:ph type="sldNum" sz="quarter" idx="12"/>
          </p:nvPr>
        </p:nvSpPr>
        <p:spPr/>
        <p:txBody>
          <a:bodyPr/>
          <a:lstStyle>
            <a:lvl1pPr>
              <a:defRPr>
                <a:solidFill>
                  <a:schemeClr val="tx1"/>
                </a:solidFill>
              </a:defRPr>
            </a:lvl1pPr>
          </a:lstStyle>
          <a:p>
            <a:fld id="{FD15E2C3-2FDC-5443-A5D7-CEF7C1191BA7}" type="slidenum">
              <a:rPr lang="en-GB" smtClean="0"/>
              <a:pPr/>
              <a:t>‹#›</a:t>
            </a:fld>
            <a:endParaRPr lang="en-GB" dirty="0"/>
          </a:p>
        </p:txBody>
      </p:sp>
      <p:sp>
        <p:nvSpPr>
          <p:cNvPr id="10" name="Text Placeholder 31">
            <a:extLst>
              <a:ext uri="{FF2B5EF4-FFF2-40B4-BE49-F238E27FC236}">
                <a16:creationId xmlns:a16="http://schemas.microsoft.com/office/drawing/2014/main" id="{F02A4E0B-A84D-9845-9F84-46E48678C264}"/>
              </a:ext>
            </a:extLst>
          </p:cNvPr>
          <p:cNvSpPr>
            <a:spLocks noGrp="1"/>
          </p:cNvSpPr>
          <p:nvPr>
            <p:ph type="body" sz="quarter" idx="10" hasCustomPrompt="1"/>
          </p:nvPr>
        </p:nvSpPr>
        <p:spPr>
          <a:xfrm>
            <a:off x="479425" y="468312"/>
            <a:ext cx="6489700" cy="5132387"/>
          </a:xfrm>
        </p:spPr>
        <p:txBody>
          <a:bodyPr/>
          <a:lstStyle>
            <a:lvl1pPr marL="216000" indent="-216000">
              <a:lnSpc>
                <a:spcPct val="90000"/>
              </a:lnSpc>
              <a:spcBef>
                <a:spcPts val="0"/>
              </a:spcBef>
              <a:spcAft>
                <a:spcPts val="2200"/>
              </a:spcAft>
              <a:defRPr sz="3600" b="0">
                <a:solidFill>
                  <a:schemeClr val="tx1"/>
                </a:solidFill>
              </a:defRPr>
            </a:lvl1pPr>
            <a:lvl2pPr marL="216000" indent="0">
              <a:lnSpc>
                <a:spcPct val="90000"/>
              </a:lnSpc>
              <a:spcBef>
                <a:spcPts val="0"/>
              </a:spcBef>
              <a:spcAft>
                <a:spcPts val="2200"/>
              </a:spcAft>
              <a:buNone/>
              <a:defRPr sz="3600" b="0">
                <a:solidFill>
                  <a:schemeClr val="tx1"/>
                </a:solidFill>
              </a:defRPr>
            </a:lvl2pPr>
            <a:lvl3pPr marL="0" indent="0">
              <a:lnSpc>
                <a:spcPct val="90000"/>
              </a:lnSpc>
              <a:spcBef>
                <a:spcPts val="0"/>
              </a:spcBef>
              <a:spcAft>
                <a:spcPts val="2200"/>
              </a:spcAft>
              <a:buNone/>
              <a:defRPr sz="3600" b="0">
                <a:solidFill>
                  <a:schemeClr val="tx1"/>
                </a:solidFill>
              </a:defRPr>
            </a:lvl3pPr>
            <a:lvl4pPr marL="0" indent="0">
              <a:lnSpc>
                <a:spcPct val="90000"/>
              </a:lnSpc>
              <a:spcAft>
                <a:spcPts val="2200"/>
              </a:spcAft>
              <a:buNone/>
              <a:defRPr sz="3600" b="0">
                <a:solidFill>
                  <a:schemeClr val="bg1"/>
                </a:solidFill>
              </a:defRPr>
            </a:lvl4pPr>
            <a:lvl5pPr marL="0" indent="0">
              <a:lnSpc>
                <a:spcPct val="90000"/>
              </a:lnSpc>
              <a:spcAft>
                <a:spcPts val="2200"/>
              </a:spcAft>
              <a:buNone/>
              <a:defRPr sz="3600" b="0">
                <a:solidFill>
                  <a:schemeClr val="bg1"/>
                </a:solidFill>
              </a:defRPr>
            </a:lvl5pPr>
          </a:lstStyle>
          <a:p>
            <a:pPr lvl="0"/>
            <a:r>
              <a:rPr lang="en-GB" dirty="0"/>
              <a:t>“	[Quote/Statement slide: v1] First level &lt;Quote: Add a tab after quote for correct hanging indent alignment&gt;”</a:t>
            </a:r>
          </a:p>
          <a:p>
            <a:pPr lvl="1"/>
            <a:r>
              <a:rPr lang="en-GB" dirty="0"/>
              <a:t>Second level &lt;Second para after quote with correct indent&gt;”</a:t>
            </a:r>
          </a:p>
          <a:p>
            <a:pPr lvl="2"/>
            <a:r>
              <a:rPr lang="en-GB" dirty="0"/>
              <a:t>Third level &lt;Statement text with no indent&gt;</a:t>
            </a:r>
          </a:p>
        </p:txBody>
      </p:sp>
      <p:grpSp>
        <p:nvGrpSpPr>
          <p:cNvPr id="7" name="Group 6">
            <a:extLst>
              <a:ext uri="{FF2B5EF4-FFF2-40B4-BE49-F238E27FC236}">
                <a16:creationId xmlns:a16="http://schemas.microsoft.com/office/drawing/2014/main" id="{E6353BF1-B2C9-894A-94EE-5AA38AF0363E}"/>
              </a:ext>
            </a:extLst>
          </p:cNvPr>
          <p:cNvGrpSpPr>
            <a:grpSpLocks noChangeAspect="1"/>
          </p:cNvGrpSpPr>
          <p:nvPr userDrawn="1"/>
        </p:nvGrpSpPr>
        <p:grpSpPr>
          <a:xfrm>
            <a:off x="479957" y="6288746"/>
            <a:ext cx="1620000" cy="253259"/>
            <a:chOff x="551864" y="6238993"/>
            <a:chExt cx="3007740" cy="470208"/>
          </a:xfrm>
        </p:grpSpPr>
        <p:grpSp>
          <p:nvGrpSpPr>
            <p:cNvPr id="8" name="Graphic 8">
              <a:extLst>
                <a:ext uri="{FF2B5EF4-FFF2-40B4-BE49-F238E27FC236}">
                  <a16:creationId xmlns:a16="http://schemas.microsoft.com/office/drawing/2014/main" id="{FE2B074C-21A8-B24B-807F-341A253C97E3}"/>
                </a:ext>
              </a:extLst>
            </p:cNvPr>
            <p:cNvGrpSpPr/>
            <p:nvPr/>
          </p:nvGrpSpPr>
          <p:grpSpPr>
            <a:xfrm>
              <a:off x="551864" y="6238993"/>
              <a:ext cx="584571" cy="470208"/>
              <a:chOff x="551864" y="6238993"/>
              <a:chExt cx="584571" cy="470208"/>
            </a:xfrm>
          </p:grpSpPr>
          <p:sp>
            <p:nvSpPr>
              <p:cNvPr id="24" name="Freeform 23">
                <a:extLst>
                  <a:ext uri="{FF2B5EF4-FFF2-40B4-BE49-F238E27FC236}">
                    <a16:creationId xmlns:a16="http://schemas.microsoft.com/office/drawing/2014/main" id="{00A30F20-009D-1A4A-8B5E-BCC5A4B9B44B}"/>
                  </a:ext>
                </a:extLst>
              </p:cNvPr>
              <p:cNvSpPr/>
              <p:nvPr/>
            </p:nvSpPr>
            <p:spPr>
              <a:xfrm>
                <a:off x="845815" y="6238993"/>
                <a:ext cx="290620" cy="470020"/>
              </a:xfrm>
              <a:custGeom>
                <a:avLst/>
                <a:gdLst>
                  <a:gd name="connsiteX0" fmla="*/ 184136 w 290620"/>
                  <a:gd name="connsiteY0" fmla="*/ 235010 h 470020"/>
                  <a:gd name="connsiteX1" fmla="*/ 0 w 290620"/>
                  <a:gd name="connsiteY1" fmla="*/ 5939 h 470020"/>
                  <a:gd name="connsiteX2" fmla="*/ 53290 w 290620"/>
                  <a:gd name="connsiteY2" fmla="*/ 0 h 470020"/>
                  <a:gd name="connsiteX3" fmla="*/ 290620 w 290620"/>
                  <a:gd name="connsiteY3" fmla="*/ 235105 h 470020"/>
                  <a:gd name="connsiteX4" fmla="*/ 53290 w 290620"/>
                  <a:gd name="connsiteY4" fmla="*/ 470020 h 470020"/>
                  <a:gd name="connsiteX5" fmla="*/ 0 w 290620"/>
                  <a:gd name="connsiteY5" fmla="*/ 464082 h 470020"/>
                  <a:gd name="connsiteX6" fmla="*/ 184136 w 290620"/>
                  <a:gd name="connsiteY6" fmla="*/ 235010 h 470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0620" h="470020">
                    <a:moveTo>
                      <a:pt x="184136" y="235010"/>
                    </a:moveTo>
                    <a:cubicBezTo>
                      <a:pt x="184136" y="123491"/>
                      <a:pt x="105343" y="29883"/>
                      <a:pt x="0" y="5939"/>
                    </a:cubicBezTo>
                    <a:cubicBezTo>
                      <a:pt x="17129" y="2074"/>
                      <a:pt x="34924" y="0"/>
                      <a:pt x="53290" y="0"/>
                    </a:cubicBezTo>
                    <a:cubicBezTo>
                      <a:pt x="184326" y="0"/>
                      <a:pt x="290620" y="105203"/>
                      <a:pt x="290620" y="235105"/>
                    </a:cubicBezTo>
                    <a:cubicBezTo>
                      <a:pt x="290620" y="365006"/>
                      <a:pt x="184326" y="470020"/>
                      <a:pt x="53290" y="470020"/>
                    </a:cubicBezTo>
                    <a:cubicBezTo>
                      <a:pt x="34924" y="470020"/>
                      <a:pt x="17129" y="467947"/>
                      <a:pt x="0" y="464082"/>
                    </a:cubicBezTo>
                    <a:cubicBezTo>
                      <a:pt x="105343" y="440138"/>
                      <a:pt x="184136" y="346435"/>
                      <a:pt x="184136" y="235010"/>
                    </a:cubicBezTo>
                  </a:path>
                </a:pathLst>
              </a:custGeom>
              <a:solidFill>
                <a:srgbClr val="121A3D"/>
              </a:solidFill>
              <a:ln w="9498"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5E2FAB90-24A8-044F-9E16-E7F24CE70FF9}"/>
                  </a:ext>
                </a:extLst>
              </p:cNvPr>
              <p:cNvSpPr/>
              <p:nvPr/>
            </p:nvSpPr>
            <p:spPr>
              <a:xfrm>
                <a:off x="551864" y="6238993"/>
                <a:ext cx="290620" cy="470208"/>
              </a:xfrm>
              <a:custGeom>
                <a:avLst/>
                <a:gdLst>
                  <a:gd name="connsiteX0" fmla="*/ 106485 w 290620"/>
                  <a:gd name="connsiteY0" fmla="*/ 235010 h 470208"/>
                  <a:gd name="connsiteX1" fmla="*/ 290620 w 290620"/>
                  <a:gd name="connsiteY1" fmla="*/ 5939 h 470208"/>
                  <a:gd name="connsiteX2" fmla="*/ 237330 w 290620"/>
                  <a:gd name="connsiteY2" fmla="*/ 0 h 470208"/>
                  <a:gd name="connsiteX3" fmla="*/ 0 w 290620"/>
                  <a:gd name="connsiteY3" fmla="*/ 235105 h 470208"/>
                  <a:gd name="connsiteX4" fmla="*/ 237330 w 290620"/>
                  <a:gd name="connsiteY4" fmla="*/ 470209 h 470208"/>
                  <a:gd name="connsiteX5" fmla="*/ 290620 w 290620"/>
                  <a:gd name="connsiteY5" fmla="*/ 464270 h 470208"/>
                  <a:gd name="connsiteX6" fmla="*/ 106485 w 290620"/>
                  <a:gd name="connsiteY6" fmla="*/ 235010 h 470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0620" h="470208">
                    <a:moveTo>
                      <a:pt x="106485" y="235010"/>
                    </a:moveTo>
                    <a:cubicBezTo>
                      <a:pt x="106485" y="123491"/>
                      <a:pt x="185278" y="29883"/>
                      <a:pt x="290620" y="5939"/>
                    </a:cubicBezTo>
                    <a:cubicBezTo>
                      <a:pt x="273491" y="2074"/>
                      <a:pt x="255696" y="0"/>
                      <a:pt x="237330" y="0"/>
                    </a:cubicBezTo>
                    <a:cubicBezTo>
                      <a:pt x="106294" y="0"/>
                      <a:pt x="0" y="105203"/>
                      <a:pt x="0" y="235105"/>
                    </a:cubicBezTo>
                    <a:cubicBezTo>
                      <a:pt x="0" y="365006"/>
                      <a:pt x="106199" y="470209"/>
                      <a:pt x="237330" y="470209"/>
                    </a:cubicBezTo>
                    <a:cubicBezTo>
                      <a:pt x="255696" y="470209"/>
                      <a:pt x="273491" y="468135"/>
                      <a:pt x="290620" y="464270"/>
                    </a:cubicBezTo>
                    <a:cubicBezTo>
                      <a:pt x="185278" y="440138"/>
                      <a:pt x="106485" y="346435"/>
                      <a:pt x="106485" y="235010"/>
                    </a:cubicBezTo>
                  </a:path>
                </a:pathLst>
              </a:custGeom>
              <a:solidFill>
                <a:srgbClr val="FFFFFF"/>
              </a:solidFill>
              <a:ln w="9498" cap="flat">
                <a:noFill/>
                <a:prstDash val="solid"/>
                <a:miter/>
              </a:ln>
            </p:spPr>
            <p:txBody>
              <a:bodyPr rtlCol="0" anchor="ctr"/>
              <a:lstStyle/>
              <a:p>
                <a:endParaRPr lang="en-US"/>
              </a:p>
            </p:txBody>
          </p:sp>
        </p:grpSp>
        <p:grpSp>
          <p:nvGrpSpPr>
            <p:cNvPr id="9" name="Graphic 8">
              <a:extLst>
                <a:ext uri="{FF2B5EF4-FFF2-40B4-BE49-F238E27FC236}">
                  <a16:creationId xmlns:a16="http://schemas.microsoft.com/office/drawing/2014/main" id="{A473E572-826C-874F-A074-F54E0889EC6A}"/>
                </a:ext>
              </a:extLst>
            </p:cNvPr>
            <p:cNvGrpSpPr/>
            <p:nvPr/>
          </p:nvGrpSpPr>
          <p:grpSpPr>
            <a:xfrm>
              <a:off x="1309533" y="6361636"/>
              <a:ext cx="615405" cy="224263"/>
              <a:chOff x="1309533" y="6361636"/>
              <a:chExt cx="615405" cy="224263"/>
            </a:xfrm>
            <a:solidFill>
              <a:srgbClr val="121A3D"/>
            </a:solidFill>
          </p:grpSpPr>
          <p:sp>
            <p:nvSpPr>
              <p:cNvPr id="21" name="Freeform 20">
                <a:extLst>
                  <a:ext uri="{FF2B5EF4-FFF2-40B4-BE49-F238E27FC236}">
                    <a16:creationId xmlns:a16="http://schemas.microsoft.com/office/drawing/2014/main" id="{FAF64175-BA0C-304D-9F7E-B0C9D3FF62EC}"/>
                  </a:ext>
                </a:extLst>
              </p:cNvPr>
              <p:cNvSpPr/>
              <p:nvPr/>
            </p:nvSpPr>
            <p:spPr>
              <a:xfrm>
                <a:off x="1309533" y="6363522"/>
                <a:ext cx="184611" cy="220398"/>
              </a:xfrm>
              <a:custGeom>
                <a:avLst/>
                <a:gdLst>
                  <a:gd name="connsiteX0" fmla="*/ 0 w 184611"/>
                  <a:gd name="connsiteY0" fmla="*/ 220399 h 220398"/>
                  <a:gd name="connsiteX1" fmla="*/ 0 w 184611"/>
                  <a:gd name="connsiteY1" fmla="*/ 0 h 220398"/>
                  <a:gd name="connsiteX2" fmla="*/ 43203 w 184611"/>
                  <a:gd name="connsiteY2" fmla="*/ 0 h 220398"/>
                  <a:gd name="connsiteX3" fmla="*/ 137602 w 184611"/>
                  <a:gd name="connsiteY3" fmla="*/ 138857 h 220398"/>
                  <a:gd name="connsiteX4" fmla="*/ 137602 w 184611"/>
                  <a:gd name="connsiteY4" fmla="*/ 0 h 220398"/>
                  <a:gd name="connsiteX5" fmla="*/ 184611 w 184611"/>
                  <a:gd name="connsiteY5" fmla="*/ 0 h 220398"/>
                  <a:gd name="connsiteX6" fmla="*/ 184611 w 184611"/>
                  <a:gd name="connsiteY6" fmla="*/ 220399 h 220398"/>
                  <a:gd name="connsiteX7" fmla="*/ 141028 w 184611"/>
                  <a:gd name="connsiteY7" fmla="*/ 220399 h 220398"/>
                  <a:gd name="connsiteX8" fmla="*/ 46629 w 184611"/>
                  <a:gd name="connsiteY8" fmla="*/ 81542 h 220398"/>
                  <a:gd name="connsiteX9" fmla="*/ 46629 w 184611"/>
                  <a:gd name="connsiteY9" fmla="*/ 220399 h 220398"/>
                  <a:gd name="connsiteX10" fmla="*/ 0 w 184611"/>
                  <a:gd name="connsiteY10" fmla="*/ 220399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4611" h="220398">
                    <a:moveTo>
                      <a:pt x="0" y="220399"/>
                    </a:moveTo>
                    <a:lnTo>
                      <a:pt x="0" y="0"/>
                    </a:lnTo>
                    <a:lnTo>
                      <a:pt x="43203" y="0"/>
                    </a:lnTo>
                    <a:lnTo>
                      <a:pt x="137602" y="138857"/>
                    </a:lnTo>
                    <a:lnTo>
                      <a:pt x="137602" y="0"/>
                    </a:lnTo>
                    <a:lnTo>
                      <a:pt x="184611" y="0"/>
                    </a:lnTo>
                    <a:lnTo>
                      <a:pt x="184611" y="220399"/>
                    </a:lnTo>
                    <a:lnTo>
                      <a:pt x="141028" y="220399"/>
                    </a:lnTo>
                    <a:lnTo>
                      <a:pt x="46629" y="81542"/>
                    </a:lnTo>
                    <a:lnTo>
                      <a:pt x="46629" y="220399"/>
                    </a:lnTo>
                    <a:lnTo>
                      <a:pt x="0" y="220399"/>
                    </a:lnTo>
                    <a:close/>
                  </a:path>
                </a:pathLst>
              </a:custGeom>
              <a:solidFill>
                <a:srgbClr val="121A3D"/>
              </a:solidFill>
              <a:ln w="9498"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6E27492D-C0A1-7343-BBEC-9A22F7221143}"/>
                  </a:ext>
                </a:extLst>
              </p:cNvPr>
              <p:cNvSpPr/>
              <p:nvPr/>
            </p:nvSpPr>
            <p:spPr>
              <a:xfrm>
                <a:off x="1533350" y="6363522"/>
                <a:ext cx="183755" cy="220398"/>
              </a:xfrm>
              <a:custGeom>
                <a:avLst/>
                <a:gdLst>
                  <a:gd name="connsiteX0" fmla="*/ 0 w 183755"/>
                  <a:gd name="connsiteY0" fmla="*/ 0 h 220398"/>
                  <a:gd name="connsiteX1" fmla="*/ 47675 w 183755"/>
                  <a:gd name="connsiteY1" fmla="*/ 0 h 220398"/>
                  <a:gd name="connsiteX2" fmla="*/ 47675 w 183755"/>
                  <a:gd name="connsiteY2" fmla="*/ 88518 h 220398"/>
                  <a:gd name="connsiteX3" fmla="*/ 136080 w 183755"/>
                  <a:gd name="connsiteY3" fmla="*/ 88518 h 220398"/>
                  <a:gd name="connsiteX4" fmla="*/ 136080 w 183755"/>
                  <a:gd name="connsiteY4" fmla="*/ 0 h 220398"/>
                  <a:gd name="connsiteX5" fmla="*/ 183755 w 183755"/>
                  <a:gd name="connsiteY5" fmla="*/ 0 h 220398"/>
                  <a:gd name="connsiteX6" fmla="*/ 183755 w 183755"/>
                  <a:gd name="connsiteY6" fmla="*/ 220399 h 220398"/>
                  <a:gd name="connsiteX7" fmla="*/ 136080 w 183755"/>
                  <a:gd name="connsiteY7" fmla="*/ 220399 h 220398"/>
                  <a:gd name="connsiteX8" fmla="*/ 136080 w 183755"/>
                  <a:gd name="connsiteY8" fmla="*/ 129430 h 220398"/>
                  <a:gd name="connsiteX9" fmla="*/ 47675 w 183755"/>
                  <a:gd name="connsiteY9" fmla="*/ 129430 h 220398"/>
                  <a:gd name="connsiteX10" fmla="*/ 47675 w 183755"/>
                  <a:gd name="connsiteY10" fmla="*/ 220399 h 220398"/>
                  <a:gd name="connsiteX11" fmla="*/ 0 w 183755"/>
                  <a:gd name="connsiteY11" fmla="*/ 220399 h 220398"/>
                  <a:gd name="connsiteX12" fmla="*/ 0 w 183755"/>
                  <a:gd name="connsiteY12" fmla="*/ 0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3755" h="220398">
                    <a:moveTo>
                      <a:pt x="0" y="0"/>
                    </a:moveTo>
                    <a:lnTo>
                      <a:pt x="47675" y="0"/>
                    </a:lnTo>
                    <a:lnTo>
                      <a:pt x="47675" y="88518"/>
                    </a:lnTo>
                    <a:lnTo>
                      <a:pt x="136080" y="88518"/>
                    </a:lnTo>
                    <a:lnTo>
                      <a:pt x="136080" y="0"/>
                    </a:lnTo>
                    <a:lnTo>
                      <a:pt x="183755" y="0"/>
                    </a:lnTo>
                    <a:lnTo>
                      <a:pt x="183755" y="220399"/>
                    </a:lnTo>
                    <a:lnTo>
                      <a:pt x="136080" y="220399"/>
                    </a:lnTo>
                    <a:lnTo>
                      <a:pt x="136080" y="129430"/>
                    </a:lnTo>
                    <a:lnTo>
                      <a:pt x="47675" y="129430"/>
                    </a:lnTo>
                    <a:lnTo>
                      <a:pt x="47675"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A464E74C-A46B-DD42-A9E3-16DB2D2DF223}"/>
                  </a:ext>
                </a:extLst>
              </p:cNvPr>
              <p:cNvSpPr/>
              <p:nvPr/>
            </p:nvSpPr>
            <p:spPr>
              <a:xfrm>
                <a:off x="1745939" y="6361636"/>
                <a:ext cx="178998" cy="224263"/>
              </a:xfrm>
              <a:custGeom>
                <a:avLst/>
                <a:gdLst>
                  <a:gd name="connsiteX0" fmla="*/ 46724 w 178998"/>
                  <a:gd name="connsiteY0" fmla="*/ 150546 h 224263"/>
                  <a:gd name="connsiteX1" fmla="*/ 92782 w 178998"/>
                  <a:gd name="connsiteY1" fmla="*/ 186745 h 224263"/>
                  <a:gd name="connsiteX2" fmla="*/ 130941 w 178998"/>
                  <a:gd name="connsiteY2" fmla="*/ 159973 h 224263"/>
                  <a:gd name="connsiteX3" fmla="*/ 75653 w 178998"/>
                  <a:gd name="connsiteY3" fmla="*/ 130373 h 224263"/>
                  <a:gd name="connsiteX4" fmla="*/ 5043 w 178998"/>
                  <a:gd name="connsiteY4" fmla="*/ 66742 h 224263"/>
                  <a:gd name="connsiteX5" fmla="*/ 88024 w 178998"/>
                  <a:gd name="connsiteY5" fmla="*/ 0 h 224263"/>
                  <a:gd name="connsiteX6" fmla="*/ 174524 w 178998"/>
                  <a:gd name="connsiteY6" fmla="*/ 69287 h 224263"/>
                  <a:gd name="connsiteX7" fmla="*/ 127801 w 178998"/>
                  <a:gd name="connsiteY7" fmla="*/ 69287 h 224263"/>
                  <a:gd name="connsiteX8" fmla="*/ 88024 w 178998"/>
                  <a:gd name="connsiteY8" fmla="*/ 37801 h 224263"/>
                  <a:gd name="connsiteX9" fmla="*/ 53100 w 178998"/>
                  <a:gd name="connsiteY9" fmla="*/ 63348 h 224263"/>
                  <a:gd name="connsiteX10" fmla="*/ 107436 w 178998"/>
                  <a:gd name="connsiteY10" fmla="*/ 92006 h 224263"/>
                  <a:gd name="connsiteX11" fmla="*/ 178997 w 178998"/>
                  <a:gd name="connsiteY11" fmla="*/ 154694 h 224263"/>
                  <a:gd name="connsiteX12" fmla="*/ 92211 w 178998"/>
                  <a:gd name="connsiteY12" fmla="*/ 224264 h 224263"/>
                  <a:gd name="connsiteX13" fmla="*/ 0 w 178998"/>
                  <a:gd name="connsiteY13" fmla="*/ 149980 h 224263"/>
                  <a:gd name="connsiteX14" fmla="*/ 46724 w 178998"/>
                  <a:gd name="connsiteY14" fmla="*/ 150546 h 224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78998" h="224263">
                    <a:moveTo>
                      <a:pt x="46724" y="150546"/>
                    </a:moveTo>
                    <a:cubicBezTo>
                      <a:pt x="48342" y="171945"/>
                      <a:pt x="65470" y="186745"/>
                      <a:pt x="92782" y="186745"/>
                    </a:cubicBezTo>
                    <a:cubicBezTo>
                      <a:pt x="114669" y="186745"/>
                      <a:pt x="130941" y="177318"/>
                      <a:pt x="130941" y="159973"/>
                    </a:cubicBezTo>
                    <a:cubicBezTo>
                      <a:pt x="130941" y="141402"/>
                      <a:pt x="112860" y="137631"/>
                      <a:pt x="75653" y="130373"/>
                    </a:cubicBezTo>
                    <a:cubicBezTo>
                      <a:pt x="38159" y="123491"/>
                      <a:pt x="5043" y="111519"/>
                      <a:pt x="5043" y="66742"/>
                    </a:cubicBezTo>
                    <a:cubicBezTo>
                      <a:pt x="5043" y="27715"/>
                      <a:pt x="37779" y="0"/>
                      <a:pt x="88024" y="0"/>
                    </a:cubicBezTo>
                    <a:cubicBezTo>
                      <a:pt x="140457" y="0"/>
                      <a:pt x="173858" y="27055"/>
                      <a:pt x="174524" y="69287"/>
                    </a:cubicBezTo>
                    <a:lnTo>
                      <a:pt x="127801" y="69287"/>
                    </a:lnTo>
                    <a:cubicBezTo>
                      <a:pt x="125612" y="50716"/>
                      <a:pt x="111243" y="37801"/>
                      <a:pt x="88024" y="37801"/>
                    </a:cubicBezTo>
                    <a:cubicBezTo>
                      <a:pt x="67659" y="37801"/>
                      <a:pt x="53100" y="46286"/>
                      <a:pt x="53100" y="63348"/>
                    </a:cubicBezTo>
                    <a:cubicBezTo>
                      <a:pt x="53100" y="81259"/>
                      <a:pt x="70609" y="85030"/>
                      <a:pt x="107436" y="92006"/>
                    </a:cubicBezTo>
                    <a:cubicBezTo>
                      <a:pt x="145596" y="98887"/>
                      <a:pt x="179282" y="110294"/>
                      <a:pt x="178997" y="154694"/>
                    </a:cubicBezTo>
                    <a:cubicBezTo>
                      <a:pt x="178712" y="195983"/>
                      <a:pt x="144359" y="224264"/>
                      <a:pt x="92211" y="224264"/>
                    </a:cubicBezTo>
                    <a:cubicBezTo>
                      <a:pt x="35590" y="224264"/>
                      <a:pt x="381" y="194663"/>
                      <a:pt x="0" y="149980"/>
                    </a:cubicBezTo>
                    <a:lnTo>
                      <a:pt x="46724" y="150546"/>
                    </a:lnTo>
                    <a:close/>
                  </a:path>
                </a:pathLst>
              </a:custGeom>
              <a:solidFill>
                <a:srgbClr val="121A3D"/>
              </a:solidFill>
              <a:ln w="9498" cap="flat">
                <a:noFill/>
                <a:prstDash val="solid"/>
                <a:miter/>
              </a:ln>
            </p:spPr>
            <p:txBody>
              <a:bodyPr rtlCol="0" anchor="ctr"/>
              <a:lstStyle/>
              <a:p>
                <a:endParaRPr lang="en-US"/>
              </a:p>
            </p:txBody>
          </p:sp>
        </p:grpSp>
        <p:grpSp>
          <p:nvGrpSpPr>
            <p:cNvPr id="11" name="Graphic 8">
              <a:extLst>
                <a:ext uri="{FF2B5EF4-FFF2-40B4-BE49-F238E27FC236}">
                  <a16:creationId xmlns:a16="http://schemas.microsoft.com/office/drawing/2014/main" id="{3DB11224-CBCA-CA45-821A-186B1796F875}"/>
                </a:ext>
              </a:extLst>
            </p:cNvPr>
            <p:cNvGrpSpPr/>
            <p:nvPr/>
          </p:nvGrpSpPr>
          <p:grpSpPr>
            <a:xfrm>
              <a:off x="2018384" y="6363522"/>
              <a:ext cx="1541220" cy="283369"/>
              <a:chOff x="2018384" y="6363522"/>
              <a:chExt cx="1541220" cy="283369"/>
            </a:xfrm>
            <a:solidFill>
              <a:srgbClr val="121A3D"/>
            </a:solidFill>
          </p:grpSpPr>
          <p:sp>
            <p:nvSpPr>
              <p:cNvPr id="12" name="Freeform 11">
                <a:extLst>
                  <a:ext uri="{FF2B5EF4-FFF2-40B4-BE49-F238E27FC236}">
                    <a16:creationId xmlns:a16="http://schemas.microsoft.com/office/drawing/2014/main" id="{8DB7F3AF-9EF8-F346-86D9-ABFD23015EF5}"/>
                  </a:ext>
                </a:extLst>
              </p:cNvPr>
              <p:cNvSpPr/>
              <p:nvPr/>
            </p:nvSpPr>
            <p:spPr>
              <a:xfrm>
                <a:off x="2018384" y="6363522"/>
                <a:ext cx="152827" cy="220398"/>
              </a:xfrm>
              <a:custGeom>
                <a:avLst/>
                <a:gdLst>
                  <a:gd name="connsiteX0" fmla="*/ 0 w 152827"/>
                  <a:gd name="connsiteY0" fmla="*/ 0 h 220398"/>
                  <a:gd name="connsiteX1" fmla="*/ 149402 w 152827"/>
                  <a:gd name="connsiteY1" fmla="*/ 0 h 220398"/>
                  <a:gd name="connsiteX2" fmla="*/ 149402 w 152827"/>
                  <a:gd name="connsiteY2" fmla="*/ 40630 h 220398"/>
                  <a:gd name="connsiteX3" fmla="*/ 47676 w 152827"/>
                  <a:gd name="connsiteY3" fmla="*/ 40630 h 220398"/>
                  <a:gd name="connsiteX4" fmla="*/ 47676 w 152827"/>
                  <a:gd name="connsiteY4" fmla="*/ 90026 h 220398"/>
                  <a:gd name="connsiteX5" fmla="*/ 130275 w 152827"/>
                  <a:gd name="connsiteY5" fmla="*/ 90026 h 220398"/>
                  <a:gd name="connsiteX6" fmla="*/ 130275 w 152827"/>
                  <a:gd name="connsiteY6" fmla="*/ 128770 h 220398"/>
                  <a:gd name="connsiteX7" fmla="*/ 47676 w 152827"/>
                  <a:gd name="connsiteY7" fmla="*/ 128770 h 220398"/>
                  <a:gd name="connsiteX8" fmla="*/ 47676 w 152827"/>
                  <a:gd name="connsiteY8" fmla="*/ 179769 h 220398"/>
                  <a:gd name="connsiteX9" fmla="*/ 152828 w 152827"/>
                  <a:gd name="connsiteY9" fmla="*/ 179769 h 220398"/>
                  <a:gd name="connsiteX10" fmla="*/ 152828 w 152827"/>
                  <a:gd name="connsiteY10" fmla="*/ 220399 h 220398"/>
                  <a:gd name="connsiteX11" fmla="*/ 0 w 152827"/>
                  <a:gd name="connsiteY11" fmla="*/ 220399 h 220398"/>
                  <a:gd name="connsiteX12" fmla="*/ 0 w 152827"/>
                  <a:gd name="connsiteY12" fmla="*/ 0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2827" h="220398">
                    <a:moveTo>
                      <a:pt x="0" y="0"/>
                    </a:moveTo>
                    <a:lnTo>
                      <a:pt x="149402" y="0"/>
                    </a:lnTo>
                    <a:lnTo>
                      <a:pt x="149402" y="40630"/>
                    </a:lnTo>
                    <a:lnTo>
                      <a:pt x="47676" y="40630"/>
                    </a:lnTo>
                    <a:lnTo>
                      <a:pt x="47676" y="90026"/>
                    </a:lnTo>
                    <a:lnTo>
                      <a:pt x="130275" y="90026"/>
                    </a:lnTo>
                    <a:lnTo>
                      <a:pt x="130275" y="128770"/>
                    </a:lnTo>
                    <a:lnTo>
                      <a:pt x="47676" y="128770"/>
                    </a:lnTo>
                    <a:lnTo>
                      <a:pt x="47676" y="179769"/>
                    </a:lnTo>
                    <a:lnTo>
                      <a:pt x="152828" y="179769"/>
                    </a:lnTo>
                    <a:lnTo>
                      <a:pt x="152828"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838F6632-094A-2643-969B-6715943C6592}"/>
                  </a:ext>
                </a:extLst>
              </p:cNvPr>
              <p:cNvSpPr/>
              <p:nvPr/>
            </p:nvSpPr>
            <p:spPr>
              <a:xfrm>
                <a:off x="2198903" y="6420169"/>
                <a:ext cx="255886" cy="163751"/>
              </a:xfrm>
              <a:custGeom>
                <a:avLst/>
                <a:gdLst>
                  <a:gd name="connsiteX0" fmla="*/ 255887 w 255886"/>
                  <a:gd name="connsiteY0" fmla="*/ 70898 h 163751"/>
                  <a:gd name="connsiteX1" fmla="*/ 255887 w 255886"/>
                  <a:gd name="connsiteY1" fmla="*/ 163752 h 163751"/>
                  <a:gd name="connsiteX2" fmla="*/ 211066 w 255886"/>
                  <a:gd name="connsiteY2" fmla="*/ 163752 h 163751"/>
                  <a:gd name="connsiteX3" fmla="*/ 211066 w 255886"/>
                  <a:gd name="connsiteY3" fmla="*/ 73443 h 163751"/>
                  <a:gd name="connsiteX4" fmla="*/ 182804 w 255886"/>
                  <a:gd name="connsiteY4" fmla="*/ 36584 h 163751"/>
                  <a:gd name="connsiteX5" fmla="*/ 150354 w 255886"/>
                  <a:gd name="connsiteY5" fmla="*/ 75328 h 163751"/>
                  <a:gd name="connsiteX6" fmla="*/ 150354 w 255886"/>
                  <a:gd name="connsiteY6" fmla="*/ 163752 h 163751"/>
                  <a:gd name="connsiteX7" fmla="*/ 105533 w 255886"/>
                  <a:gd name="connsiteY7" fmla="*/ 163752 h 163751"/>
                  <a:gd name="connsiteX8" fmla="*/ 105533 w 255886"/>
                  <a:gd name="connsiteY8" fmla="*/ 73443 h 163751"/>
                  <a:gd name="connsiteX9" fmla="*/ 76890 w 255886"/>
                  <a:gd name="connsiteY9" fmla="*/ 36584 h 163751"/>
                  <a:gd name="connsiteX10" fmla="*/ 44821 w 255886"/>
                  <a:gd name="connsiteY10" fmla="*/ 75611 h 163751"/>
                  <a:gd name="connsiteX11" fmla="*/ 44821 w 255886"/>
                  <a:gd name="connsiteY11" fmla="*/ 163752 h 163751"/>
                  <a:gd name="connsiteX12" fmla="*/ 0 w 255886"/>
                  <a:gd name="connsiteY12" fmla="*/ 163752 h 163751"/>
                  <a:gd name="connsiteX13" fmla="*/ 0 w 255886"/>
                  <a:gd name="connsiteY13" fmla="*/ 1893 h 163751"/>
                  <a:gd name="connsiteX14" fmla="*/ 39111 w 255886"/>
                  <a:gd name="connsiteY14" fmla="*/ 1893 h 163751"/>
                  <a:gd name="connsiteX15" fmla="*/ 43203 w 255886"/>
                  <a:gd name="connsiteY15" fmla="*/ 22067 h 163751"/>
                  <a:gd name="connsiteX16" fmla="*/ 91164 w 255886"/>
                  <a:gd name="connsiteY16" fmla="*/ 8 h 163751"/>
                  <a:gd name="connsiteX17" fmla="*/ 140076 w 255886"/>
                  <a:gd name="connsiteY17" fmla="*/ 27346 h 163751"/>
                  <a:gd name="connsiteX18" fmla="*/ 195365 w 255886"/>
                  <a:gd name="connsiteY18" fmla="*/ 8 h 163751"/>
                  <a:gd name="connsiteX19" fmla="*/ 255887 w 255886"/>
                  <a:gd name="connsiteY19" fmla="*/ 70898 h 163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5886" h="163751">
                    <a:moveTo>
                      <a:pt x="255887" y="70898"/>
                    </a:moveTo>
                    <a:lnTo>
                      <a:pt x="255887" y="163752"/>
                    </a:lnTo>
                    <a:lnTo>
                      <a:pt x="211066" y="163752"/>
                    </a:lnTo>
                    <a:lnTo>
                      <a:pt x="211066" y="73443"/>
                    </a:lnTo>
                    <a:cubicBezTo>
                      <a:pt x="211066" y="49216"/>
                      <a:pt x="202216" y="36584"/>
                      <a:pt x="182804" y="36584"/>
                    </a:cubicBezTo>
                    <a:cubicBezTo>
                      <a:pt x="163391" y="36584"/>
                      <a:pt x="150354" y="50724"/>
                      <a:pt x="150354" y="75328"/>
                    </a:cubicBezTo>
                    <a:lnTo>
                      <a:pt x="150354" y="163752"/>
                    </a:lnTo>
                    <a:lnTo>
                      <a:pt x="105533" y="163752"/>
                    </a:lnTo>
                    <a:lnTo>
                      <a:pt x="105533" y="73443"/>
                    </a:lnTo>
                    <a:cubicBezTo>
                      <a:pt x="105533" y="49216"/>
                      <a:pt x="96683" y="36584"/>
                      <a:pt x="76890" y="36584"/>
                    </a:cubicBezTo>
                    <a:cubicBezTo>
                      <a:pt x="57477" y="36584"/>
                      <a:pt x="44821" y="51384"/>
                      <a:pt x="44821" y="75611"/>
                    </a:cubicBezTo>
                    <a:lnTo>
                      <a:pt x="44821" y="163752"/>
                    </a:lnTo>
                    <a:lnTo>
                      <a:pt x="0" y="163752"/>
                    </a:lnTo>
                    <a:lnTo>
                      <a:pt x="0" y="1893"/>
                    </a:lnTo>
                    <a:lnTo>
                      <a:pt x="39111" y="1893"/>
                    </a:lnTo>
                    <a:lnTo>
                      <a:pt x="43203" y="22067"/>
                    </a:lnTo>
                    <a:cubicBezTo>
                      <a:pt x="53100" y="9435"/>
                      <a:pt x="67374" y="385"/>
                      <a:pt x="91164" y="8"/>
                    </a:cubicBezTo>
                    <a:cubicBezTo>
                      <a:pt x="111148" y="-275"/>
                      <a:pt x="129894" y="6890"/>
                      <a:pt x="140076" y="27346"/>
                    </a:cubicBezTo>
                    <a:cubicBezTo>
                      <a:pt x="151496" y="10000"/>
                      <a:pt x="170623" y="8"/>
                      <a:pt x="195365" y="8"/>
                    </a:cubicBezTo>
                    <a:cubicBezTo>
                      <a:pt x="229147" y="8"/>
                      <a:pt x="255887" y="18956"/>
                      <a:pt x="255887" y="70898"/>
                    </a:cubicBezTo>
                    <a:close/>
                  </a:path>
                </a:pathLst>
              </a:custGeom>
              <a:solidFill>
                <a:srgbClr val="121A3D"/>
              </a:solidFill>
              <a:ln w="9498"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CFD3821E-6507-454C-95DF-9FE9A976601F}"/>
                  </a:ext>
                </a:extLst>
              </p:cNvPr>
              <p:cNvSpPr/>
              <p:nvPr/>
            </p:nvSpPr>
            <p:spPr>
              <a:xfrm>
                <a:off x="2486669" y="6420175"/>
                <a:ext cx="169766" cy="226716"/>
              </a:xfrm>
              <a:custGeom>
                <a:avLst/>
                <a:gdLst>
                  <a:gd name="connsiteX0" fmla="*/ 169766 w 169766"/>
                  <a:gd name="connsiteY0" fmla="*/ 83146 h 226716"/>
                  <a:gd name="connsiteX1" fmla="*/ 94114 w 169766"/>
                  <a:gd name="connsiteY1" fmla="*/ 165631 h 226716"/>
                  <a:gd name="connsiteX2" fmla="*/ 44821 w 169766"/>
                  <a:gd name="connsiteY2" fmla="*/ 143289 h 226716"/>
                  <a:gd name="connsiteX3" fmla="*/ 44821 w 169766"/>
                  <a:gd name="connsiteY3" fmla="*/ 226717 h 226716"/>
                  <a:gd name="connsiteX4" fmla="*/ 0 w 169766"/>
                  <a:gd name="connsiteY4" fmla="*/ 226717 h 226716"/>
                  <a:gd name="connsiteX5" fmla="*/ 0 w 169766"/>
                  <a:gd name="connsiteY5" fmla="*/ 1887 h 226716"/>
                  <a:gd name="connsiteX6" fmla="*/ 39111 w 169766"/>
                  <a:gd name="connsiteY6" fmla="*/ 1887 h 226716"/>
                  <a:gd name="connsiteX7" fmla="*/ 43584 w 169766"/>
                  <a:gd name="connsiteY7" fmla="*/ 24229 h 226716"/>
                  <a:gd name="connsiteX8" fmla="*/ 93828 w 169766"/>
                  <a:gd name="connsiteY8" fmla="*/ 2 h 226716"/>
                  <a:gd name="connsiteX9" fmla="*/ 169766 w 169766"/>
                  <a:gd name="connsiteY9" fmla="*/ 83146 h 226716"/>
                  <a:gd name="connsiteX10" fmla="*/ 124375 w 169766"/>
                  <a:gd name="connsiteY10" fmla="*/ 82486 h 226716"/>
                  <a:gd name="connsiteX11" fmla="*/ 84027 w 169766"/>
                  <a:gd name="connsiteY11" fmla="*/ 36201 h 226716"/>
                  <a:gd name="connsiteX12" fmla="*/ 44250 w 169766"/>
                  <a:gd name="connsiteY12" fmla="*/ 82486 h 226716"/>
                  <a:gd name="connsiteX13" fmla="*/ 84027 w 169766"/>
                  <a:gd name="connsiteY13" fmla="*/ 129432 h 226716"/>
                  <a:gd name="connsiteX14" fmla="*/ 124375 w 169766"/>
                  <a:gd name="connsiteY14" fmla="*/ 82486 h 226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69766" h="226716">
                    <a:moveTo>
                      <a:pt x="169766" y="83146"/>
                    </a:moveTo>
                    <a:cubicBezTo>
                      <a:pt x="169766" y="133485"/>
                      <a:pt x="137983" y="165631"/>
                      <a:pt x="94114" y="165631"/>
                    </a:cubicBezTo>
                    <a:cubicBezTo>
                      <a:pt x="71561" y="165631"/>
                      <a:pt x="55383" y="156487"/>
                      <a:pt x="44821" y="143289"/>
                    </a:cubicBezTo>
                    <a:lnTo>
                      <a:pt x="44821" y="226717"/>
                    </a:lnTo>
                    <a:lnTo>
                      <a:pt x="0" y="226717"/>
                    </a:lnTo>
                    <a:lnTo>
                      <a:pt x="0" y="1887"/>
                    </a:lnTo>
                    <a:lnTo>
                      <a:pt x="39111" y="1887"/>
                    </a:lnTo>
                    <a:lnTo>
                      <a:pt x="43584" y="24229"/>
                    </a:lnTo>
                    <a:cubicBezTo>
                      <a:pt x="54051" y="10371"/>
                      <a:pt x="70609" y="2"/>
                      <a:pt x="93828" y="2"/>
                    </a:cubicBezTo>
                    <a:cubicBezTo>
                      <a:pt x="137983" y="-281"/>
                      <a:pt x="169766" y="32147"/>
                      <a:pt x="169766" y="83146"/>
                    </a:cubicBezTo>
                    <a:close/>
                    <a:moveTo>
                      <a:pt x="124375" y="82486"/>
                    </a:moveTo>
                    <a:cubicBezTo>
                      <a:pt x="124375" y="55054"/>
                      <a:pt x="108483" y="36201"/>
                      <a:pt x="84027" y="36201"/>
                    </a:cubicBezTo>
                    <a:cubicBezTo>
                      <a:pt x="59570" y="36201"/>
                      <a:pt x="44250" y="55054"/>
                      <a:pt x="44250" y="82486"/>
                    </a:cubicBezTo>
                    <a:cubicBezTo>
                      <a:pt x="44250" y="110201"/>
                      <a:pt x="59475" y="129432"/>
                      <a:pt x="84027" y="129432"/>
                    </a:cubicBezTo>
                    <a:cubicBezTo>
                      <a:pt x="108483" y="129432"/>
                      <a:pt x="124375" y="110201"/>
                      <a:pt x="124375" y="82486"/>
                    </a:cubicBezTo>
                    <a:close/>
                  </a:path>
                </a:pathLst>
              </a:custGeom>
              <a:solidFill>
                <a:srgbClr val="121A3D"/>
              </a:solidFill>
              <a:ln w="9498"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0BFF5138-A100-4F48-A133-DAB44C07D16B}"/>
                  </a:ext>
                </a:extLst>
              </p:cNvPr>
              <p:cNvSpPr/>
              <p:nvPr/>
            </p:nvSpPr>
            <p:spPr>
              <a:xfrm>
                <a:off x="2682414" y="6363522"/>
                <a:ext cx="44820" cy="220398"/>
              </a:xfrm>
              <a:custGeom>
                <a:avLst/>
                <a:gdLst>
                  <a:gd name="connsiteX0" fmla="*/ 0 w 44820"/>
                  <a:gd name="connsiteY0" fmla="*/ 0 h 220398"/>
                  <a:gd name="connsiteX1" fmla="*/ 44821 w 44820"/>
                  <a:gd name="connsiteY1" fmla="*/ 0 h 220398"/>
                  <a:gd name="connsiteX2" fmla="*/ 44821 w 44820"/>
                  <a:gd name="connsiteY2" fmla="*/ 220399 h 220398"/>
                  <a:gd name="connsiteX3" fmla="*/ 0 w 44820"/>
                  <a:gd name="connsiteY3" fmla="*/ 220399 h 220398"/>
                  <a:gd name="connsiteX4" fmla="*/ 0 w 44820"/>
                  <a:gd name="connsiteY4" fmla="*/ 0 h 2203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820" h="220398">
                    <a:moveTo>
                      <a:pt x="0" y="0"/>
                    </a:moveTo>
                    <a:lnTo>
                      <a:pt x="44821" y="0"/>
                    </a:lnTo>
                    <a:lnTo>
                      <a:pt x="44821"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DE085570-A4A4-F643-8370-D1AD42E347BB}"/>
                  </a:ext>
                </a:extLst>
              </p:cNvPr>
              <p:cNvSpPr/>
              <p:nvPr/>
            </p:nvSpPr>
            <p:spPr>
              <a:xfrm>
                <a:off x="2752738" y="6420271"/>
                <a:ext cx="172240" cy="165534"/>
              </a:xfrm>
              <a:custGeom>
                <a:avLst/>
                <a:gdLst>
                  <a:gd name="connsiteX0" fmla="*/ 0 w 172240"/>
                  <a:gd name="connsiteY0" fmla="*/ 82767 h 165534"/>
                  <a:gd name="connsiteX1" fmla="*/ 86120 w 172240"/>
                  <a:gd name="connsiteY1" fmla="*/ 0 h 165534"/>
                  <a:gd name="connsiteX2" fmla="*/ 172241 w 172240"/>
                  <a:gd name="connsiteY2" fmla="*/ 82767 h 165534"/>
                  <a:gd name="connsiteX3" fmla="*/ 86120 w 172240"/>
                  <a:gd name="connsiteY3" fmla="*/ 165535 h 165534"/>
                  <a:gd name="connsiteX4" fmla="*/ 0 w 172240"/>
                  <a:gd name="connsiteY4" fmla="*/ 82767 h 165534"/>
                  <a:gd name="connsiteX5" fmla="*/ 126754 w 172240"/>
                  <a:gd name="connsiteY5" fmla="*/ 82767 h 165534"/>
                  <a:gd name="connsiteX6" fmla="*/ 86120 w 172240"/>
                  <a:gd name="connsiteY6" fmla="*/ 36199 h 165534"/>
                  <a:gd name="connsiteX7" fmla="*/ 45772 w 172240"/>
                  <a:gd name="connsiteY7" fmla="*/ 82767 h 165534"/>
                  <a:gd name="connsiteX8" fmla="*/ 86120 w 172240"/>
                  <a:gd name="connsiteY8" fmla="*/ 129336 h 165534"/>
                  <a:gd name="connsiteX9" fmla="*/ 126754 w 172240"/>
                  <a:gd name="connsiteY9" fmla="*/ 82767 h 165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72240" h="165534">
                    <a:moveTo>
                      <a:pt x="0" y="82767"/>
                    </a:moveTo>
                    <a:cubicBezTo>
                      <a:pt x="0" y="32994"/>
                      <a:pt x="33972" y="0"/>
                      <a:pt x="86120" y="0"/>
                    </a:cubicBezTo>
                    <a:cubicBezTo>
                      <a:pt x="138268" y="0"/>
                      <a:pt x="172241" y="33088"/>
                      <a:pt x="172241" y="82767"/>
                    </a:cubicBezTo>
                    <a:cubicBezTo>
                      <a:pt x="172241" y="132824"/>
                      <a:pt x="138268" y="165535"/>
                      <a:pt x="86120" y="165535"/>
                    </a:cubicBezTo>
                    <a:cubicBezTo>
                      <a:pt x="33972" y="165535"/>
                      <a:pt x="0" y="132447"/>
                      <a:pt x="0" y="82767"/>
                    </a:cubicBezTo>
                    <a:close/>
                    <a:moveTo>
                      <a:pt x="126754" y="82767"/>
                    </a:moveTo>
                    <a:cubicBezTo>
                      <a:pt x="126754" y="55335"/>
                      <a:pt x="111147" y="36199"/>
                      <a:pt x="86120" y="36199"/>
                    </a:cubicBezTo>
                    <a:cubicBezTo>
                      <a:pt x="60998" y="36199"/>
                      <a:pt x="45772" y="55430"/>
                      <a:pt x="45772" y="82767"/>
                    </a:cubicBezTo>
                    <a:cubicBezTo>
                      <a:pt x="45772" y="110105"/>
                      <a:pt x="60998" y="129336"/>
                      <a:pt x="86120" y="129336"/>
                    </a:cubicBezTo>
                    <a:cubicBezTo>
                      <a:pt x="111243" y="129336"/>
                      <a:pt x="126754" y="110105"/>
                      <a:pt x="126754" y="82767"/>
                    </a:cubicBezTo>
                    <a:close/>
                  </a:path>
                </a:pathLst>
              </a:custGeom>
              <a:solidFill>
                <a:srgbClr val="121A3D"/>
              </a:solidFill>
              <a:ln w="9498"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E4F57F08-A41A-874C-A35C-02CBD8E93D26}"/>
                  </a:ext>
                </a:extLst>
              </p:cNvPr>
              <p:cNvSpPr/>
              <p:nvPr/>
            </p:nvSpPr>
            <p:spPr>
              <a:xfrm>
                <a:off x="2926786" y="6422062"/>
                <a:ext cx="174048" cy="224735"/>
              </a:xfrm>
              <a:custGeom>
                <a:avLst/>
                <a:gdLst>
                  <a:gd name="connsiteX0" fmla="*/ 0 w 174048"/>
                  <a:gd name="connsiteY0" fmla="*/ 0 h 224735"/>
                  <a:gd name="connsiteX1" fmla="*/ 47676 w 174048"/>
                  <a:gd name="connsiteY1" fmla="*/ 0 h 224735"/>
                  <a:gd name="connsiteX2" fmla="*/ 87358 w 174048"/>
                  <a:gd name="connsiteY2" fmla="*/ 115196 h 224735"/>
                  <a:gd name="connsiteX3" fmla="*/ 126088 w 174048"/>
                  <a:gd name="connsiteY3" fmla="*/ 0 h 224735"/>
                  <a:gd name="connsiteX4" fmla="*/ 174049 w 174048"/>
                  <a:gd name="connsiteY4" fmla="*/ 0 h 224735"/>
                  <a:gd name="connsiteX5" fmla="*/ 101632 w 174048"/>
                  <a:gd name="connsiteY5" fmla="*/ 184765 h 224735"/>
                  <a:gd name="connsiteX6" fmla="*/ 57763 w 174048"/>
                  <a:gd name="connsiteY6" fmla="*/ 224735 h 224735"/>
                  <a:gd name="connsiteX7" fmla="*/ 14179 w 174048"/>
                  <a:gd name="connsiteY7" fmla="*/ 224735 h 224735"/>
                  <a:gd name="connsiteX8" fmla="*/ 14179 w 174048"/>
                  <a:gd name="connsiteY8" fmla="*/ 187311 h 224735"/>
                  <a:gd name="connsiteX9" fmla="*/ 39016 w 174048"/>
                  <a:gd name="connsiteY9" fmla="*/ 187311 h 224735"/>
                  <a:gd name="connsiteX10" fmla="*/ 58714 w 174048"/>
                  <a:gd name="connsiteY10" fmla="*/ 173453 h 224735"/>
                  <a:gd name="connsiteX11" fmla="*/ 62806 w 174048"/>
                  <a:gd name="connsiteY11" fmla="*/ 162707 h 224735"/>
                  <a:gd name="connsiteX12" fmla="*/ 0 w 174048"/>
                  <a:gd name="connsiteY12" fmla="*/ 0 h 224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4048" h="224735">
                    <a:moveTo>
                      <a:pt x="0" y="0"/>
                    </a:moveTo>
                    <a:lnTo>
                      <a:pt x="47676" y="0"/>
                    </a:lnTo>
                    <a:lnTo>
                      <a:pt x="87358" y="115196"/>
                    </a:lnTo>
                    <a:lnTo>
                      <a:pt x="126088" y="0"/>
                    </a:lnTo>
                    <a:lnTo>
                      <a:pt x="174049" y="0"/>
                    </a:lnTo>
                    <a:lnTo>
                      <a:pt x="101632" y="184765"/>
                    </a:lnTo>
                    <a:cubicBezTo>
                      <a:pt x="91449" y="211537"/>
                      <a:pt x="83171" y="224735"/>
                      <a:pt x="57763" y="224735"/>
                    </a:cubicBezTo>
                    <a:lnTo>
                      <a:pt x="14179" y="224735"/>
                    </a:lnTo>
                    <a:lnTo>
                      <a:pt x="14179" y="187311"/>
                    </a:lnTo>
                    <a:lnTo>
                      <a:pt x="39016" y="187311"/>
                    </a:lnTo>
                    <a:cubicBezTo>
                      <a:pt x="50435" y="187311"/>
                      <a:pt x="54242" y="184483"/>
                      <a:pt x="58714" y="173453"/>
                    </a:cubicBezTo>
                    <a:lnTo>
                      <a:pt x="62806" y="162707"/>
                    </a:lnTo>
                    <a:lnTo>
                      <a:pt x="0" y="0"/>
                    </a:lnTo>
                    <a:close/>
                  </a:path>
                </a:pathLst>
              </a:custGeom>
              <a:solidFill>
                <a:srgbClr val="121A3D"/>
              </a:solidFill>
              <a:ln w="9498"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19CA3ACD-C2A3-D945-90FD-3F09325E0175}"/>
                  </a:ext>
                </a:extLst>
              </p:cNvPr>
              <p:cNvSpPr/>
              <p:nvPr/>
            </p:nvSpPr>
            <p:spPr>
              <a:xfrm>
                <a:off x="3102548" y="6420177"/>
                <a:ext cx="166530" cy="165534"/>
              </a:xfrm>
              <a:custGeom>
                <a:avLst/>
                <a:gdLst>
                  <a:gd name="connsiteX0" fmla="*/ 0 w 166530"/>
                  <a:gd name="connsiteY0" fmla="*/ 83144 h 165534"/>
                  <a:gd name="connsiteX1" fmla="*/ 83932 w 166530"/>
                  <a:gd name="connsiteY1" fmla="*/ 0 h 165534"/>
                  <a:gd name="connsiteX2" fmla="*/ 166531 w 166530"/>
                  <a:gd name="connsiteY2" fmla="*/ 77771 h 165534"/>
                  <a:gd name="connsiteX3" fmla="*/ 165294 w 166530"/>
                  <a:gd name="connsiteY3" fmla="*/ 92854 h 165534"/>
                  <a:gd name="connsiteX4" fmla="*/ 46724 w 166530"/>
                  <a:gd name="connsiteY4" fmla="*/ 92854 h 165534"/>
                  <a:gd name="connsiteX5" fmla="*/ 46724 w 166530"/>
                  <a:gd name="connsiteY5" fmla="*/ 95022 h 165534"/>
                  <a:gd name="connsiteX6" fmla="*/ 85169 w 166530"/>
                  <a:gd name="connsiteY6" fmla="*/ 131881 h 165534"/>
                  <a:gd name="connsiteX7" fmla="*/ 119807 w 166530"/>
                  <a:gd name="connsiteY7" fmla="*/ 108880 h 165534"/>
                  <a:gd name="connsiteX8" fmla="*/ 163962 w 166530"/>
                  <a:gd name="connsiteY8" fmla="*/ 108880 h 165534"/>
                  <a:gd name="connsiteX9" fmla="*/ 87072 w 166530"/>
                  <a:gd name="connsiteY9" fmla="*/ 165535 h 165534"/>
                  <a:gd name="connsiteX10" fmla="*/ 0 w 166530"/>
                  <a:gd name="connsiteY10" fmla="*/ 83144 h 165534"/>
                  <a:gd name="connsiteX11" fmla="*/ 121425 w 166530"/>
                  <a:gd name="connsiteY11" fmla="*/ 63914 h 165534"/>
                  <a:gd name="connsiteX12" fmla="*/ 84217 w 166530"/>
                  <a:gd name="connsiteY12" fmla="*/ 33088 h 165534"/>
                  <a:gd name="connsiteX13" fmla="*/ 47676 w 166530"/>
                  <a:gd name="connsiteY13" fmla="*/ 63914 h 165534"/>
                  <a:gd name="connsiteX14" fmla="*/ 121425 w 166530"/>
                  <a:gd name="connsiteY14" fmla="*/ 63914 h 165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66530" h="165534">
                    <a:moveTo>
                      <a:pt x="0" y="83144"/>
                    </a:moveTo>
                    <a:cubicBezTo>
                      <a:pt x="0" y="32805"/>
                      <a:pt x="33401" y="0"/>
                      <a:pt x="83932" y="0"/>
                    </a:cubicBezTo>
                    <a:cubicBezTo>
                      <a:pt x="132844" y="0"/>
                      <a:pt x="165960" y="30260"/>
                      <a:pt x="166531" y="77771"/>
                    </a:cubicBezTo>
                    <a:cubicBezTo>
                      <a:pt x="166531" y="82485"/>
                      <a:pt x="166246" y="87858"/>
                      <a:pt x="165294" y="92854"/>
                    </a:cubicBezTo>
                    <a:lnTo>
                      <a:pt x="46724" y="92854"/>
                    </a:lnTo>
                    <a:lnTo>
                      <a:pt x="46724" y="95022"/>
                    </a:lnTo>
                    <a:cubicBezTo>
                      <a:pt x="47676" y="118024"/>
                      <a:pt x="62616" y="131881"/>
                      <a:pt x="85169" y="131881"/>
                    </a:cubicBezTo>
                    <a:cubicBezTo>
                      <a:pt x="103249" y="131881"/>
                      <a:pt x="116001" y="124057"/>
                      <a:pt x="119807" y="108880"/>
                    </a:cubicBezTo>
                    <a:lnTo>
                      <a:pt x="163962" y="108880"/>
                    </a:lnTo>
                    <a:cubicBezTo>
                      <a:pt x="158918" y="140365"/>
                      <a:pt x="130560" y="165535"/>
                      <a:pt x="87072" y="165535"/>
                    </a:cubicBezTo>
                    <a:cubicBezTo>
                      <a:pt x="32735" y="165629"/>
                      <a:pt x="0" y="133201"/>
                      <a:pt x="0" y="83144"/>
                    </a:cubicBezTo>
                    <a:close/>
                    <a:moveTo>
                      <a:pt x="121425" y="63914"/>
                    </a:moveTo>
                    <a:cubicBezTo>
                      <a:pt x="118285" y="44117"/>
                      <a:pt x="104582" y="33088"/>
                      <a:pt x="84217" y="33088"/>
                    </a:cubicBezTo>
                    <a:cubicBezTo>
                      <a:pt x="64805" y="33088"/>
                      <a:pt x="50245" y="44777"/>
                      <a:pt x="47676" y="63914"/>
                    </a:cubicBezTo>
                    <a:lnTo>
                      <a:pt x="121425" y="63914"/>
                    </a:lnTo>
                    <a:close/>
                  </a:path>
                </a:pathLst>
              </a:custGeom>
              <a:solidFill>
                <a:srgbClr val="121A3D"/>
              </a:solidFill>
              <a:ln w="9498"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6434651B-6DAE-F24C-9323-DAB9C96D7A42}"/>
                  </a:ext>
                </a:extLst>
              </p:cNvPr>
              <p:cNvSpPr/>
              <p:nvPr/>
            </p:nvSpPr>
            <p:spPr>
              <a:xfrm>
                <a:off x="3294963" y="6422062"/>
                <a:ext cx="99442" cy="161763"/>
              </a:xfrm>
              <a:custGeom>
                <a:avLst/>
                <a:gdLst>
                  <a:gd name="connsiteX0" fmla="*/ 99443 w 99442"/>
                  <a:gd name="connsiteY0" fmla="*/ 0 h 161763"/>
                  <a:gd name="connsiteX1" fmla="*/ 99443 w 99442"/>
                  <a:gd name="connsiteY1" fmla="*/ 40252 h 161763"/>
                  <a:gd name="connsiteX2" fmla="*/ 81648 w 99442"/>
                  <a:gd name="connsiteY2" fmla="*/ 40252 h 161763"/>
                  <a:gd name="connsiteX3" fmla="*/ 44821 w 99442"/>
                  <a:gd name="connsiteY3" fmla="*/ 82390 h 161763"/>
                  <a:gd name="connsiteX4" fmla="*/ 44821 w 99442"/>
                  <a:gd name="connsiteY4" fmla="*/ 161764 h 161763"/>
                  <a:gd name="connsiteX5" fmla="*/ 0 w 99442"/>
                  <a:gd name="connsiteY5" fmla="*/ 161764 h 161763"/>
                  <a:gd name="connsiteX6" fmla="*/ 0 w 99442"/>
                  <a:gd name="connsiteY6" fmla="*/ 0 h 161763"/>
                  <a:gd name="connsiteX7" fmla="*/ 40634 w 99442"/>
                  <a:gd name="connsiteY7" fmla="*/ 0 h 161763"/>
                  <a:gd name="connsiteX8" fmla="*/ 44726 w 99442"/>
                  <a:gd name="connsiteY8" fmla="*/ 24227 h 161763"/>
                  <a:gd name="connsiteX9" fmla="*/ 91735 w 99442"/>
                  <a:gd name="connsiteY9" fmla="*/ 0 h 161763"/>
                  <a:gd name="connsiteX10" fmla="*/ 99443 w 99442"/>
                  <a:gd name="connsiteY10" fmla="*/ 0 h 161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9442" h="161763">
                    <a:moveTo>
                      <a:pt x="99443" y="0"/>
                    </a:moveTo>
                    <a:lnTo>
                      <a:pt x="99443" y="40252"/>
                    </a:lnTo>
                    <a:lnTo>
                      <a:pt x="81648" y="40252"/>
                    </a:lnTo>
                    <a:cubicBezTo>
                      <a:pt x="54908" y="40252"/>
                      <a:pt x="44821" y="57881"/>
                      <a:pt x="44821" y="82390"/>
                    </a:cubicBezTo>
                    <a:lnTo>
                      <a:pt x="44821" y="161764"/>
                    </a:lnTo>
                    <a:lnTo>
                      <a:pt x="0" y="161764"/>
                    </a:lnTo>
                    <a:lnTo>
                      <a:pt x="0" y="0"/>
                    </a:lnTo>
                    <a:lnTo>
                      <a:pt x="40634" y="0"/>
                    </a:lnTo>
                    <a:lnTo>
                      <a:pt x="44726" y="24227"/>
                    </a:lnTo>
                    <a:cubicBezTo>
                      <a:pt x="53671" y="9710"/>
                      <a:pt x="66327" y="0"/>
                      <a:pt x="91735" y="0"/>
                    </a:cubicBezTo>
                    <a:lnTo>
                      <a:pt x="99443" y="0"/>
                    </a:lnTo>
                    <a:close/>
                  </a:path>
                </a:pathLst>
              </a:custGeom>
              <a:solidFill>
                <a:srgbClr val="121A3D"/>
              </a:solidFill>
              <a:ln w="9498"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A0D8EE43-8502-8648-9491-3AC9AF7D4824}"/>
                  </a:ext>
                </a:extLst>
              </p:cNvPr>
              <p:cNvSpPr/>
              <p:nvPr/>
            </p:nvSpPr>
            <p:spPr>
              <a:xfrm>
                <a:off x="3407062" y="6419891"/>
                <a:ext cx="152542" cy="166008"/>
              </a:xfrm>
              <a:custGeom>
                <a:avLst/>
                <a:gdLst>
                  <a:gd name="connsiteX0" fmla="*/ 42727 w 152542"/>
                  <a:gd name="connsiteY0" fmla="*/ 110202 h 166008"/>
                  <a:gd name="connsiteX1" fmla="*/ 78603 w 152542"/>
                  <a:gd name="connsiteY1" fmla="*/ 134146 h 166008"/>
                  <a:gd name="connsiteX2" fmla="*/ 108769 w 152542"/>
                  <a:gd name="connsiteY2" fmla="*/ 116801 h 166008"/>
                  <a:gd name="connsiteX3" fmla="*/ 71275 w 152542"/>
                  <a:gd name="connsiteY3" fmla="*/ 99173 h 166008"/>
                  <a:gd name="connsiteX4" fmla="*/ 3616 w 152542"/>
                  <a:gd name="connsiteY4" fmla="*/ 52887 h 166008"/>
                  <a:gd name="connsiteX5" fmla="*/ 73845 w 152542"/>
                  <a:gd name="connsiteY5" fmla="*/ 3 h 166008"/>
                  <a:gd name="connsiteX6" fmla="*/ 150068 w 152542"/>
                  <a:gd name="connsiteY6" fmla="*/ 52227 h 166008"/>
                  <a:gd name="connsiteX7" fmla="*/ 107151 w 152542"/>
                  <a:gd name="connsiteY7" fmla="*/ 52227 h 166008"/>
                  <a:gd name="connsiteX8" fmla="*/ 75367 w 152542"/>
                  <a:gd name="connsiteY8" fmla="*/ 31488 h 166008"/>
                  <a:gd name="connsiteX9" fmla="*/ 46438 w 152542"/>
                  <a:gd name="connsiteY9" fmla="*/ 48174 h 166008"/>
                  <a:gd name="connsiteX10" fmla="*/ 83932 w 152542"/>
                  <a:gd name="connsiteY10" fmla="*/ 64576 h 166008"/>
                  <a:gd name="connsiteX11" fmla="*/ 152542 w 152542"/>
                  <a:gd name="connsiteY11" fmla="*/ 113407 h 166008"/>
                  <a:gd name="connsiteX12" fmla="*/ 78222 w 152542"/>
                  <a:gd name="connsiteY12" fmla="*/ 166009 h 166008"/>
                  <a:gd name="connsiteX13" fmla="*/ 0 w 152542"/>
                  <a:gd name="connsiteY13" fmla="*/ 110296 h 166008"/>
                  <a:gd name="connsiteX14" fmla="*/ 42727 w 152542"/>
                  <a:gd name="connsiteY14" fmla="*/ 110296 h 166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2542" h="166008">
                    <a:moveTo>
                      <a:pt x="42727" y="110202"/>
                    </a:moveTo>
                    <a:cubicBezTo>
                      <a:pt x="44345" y="124342"/>
                      <a:pt x="56716" y="134146"/>
                      <a:pt x="78603" y="134146"/>
                    </a:cubicBezTo>
                    <a:cubicBezTo>
                      <a:pt x="97349" y="134146"/>
                      <a:pt x="108769" y="128113"/>
                      <a:pt x="108769" y="116801"/>
                    </a:cubicBezTo>
                    <a:cubicBezTo>
                      <a:pt x="108769" y="103603"/>
                      <a:pt x="97635" y="102661"/>
                      <a:pt x="71275" y="99173"/>
                    </a:cubicBezTo>
                    <a:cubicBezTo>
                      <a:pt x="33116" y="94742"/>
                      <a:pt x="3616" y="86258"/>
                      <a:pt x="3616" y="52887"/>
                    </a:cubicBezTo>
                    <a:cubicBezTo>
                      <a:pt x="3616" y="20742"/>
                      <a:pt x="31879" y="-280"/>
                      <a:pt x="73845" y="3"/>
                    </a:cubicBezTo>
                    <a:cubicBezTo>
                      <a:pt x="117714" y="3"/>
                      <a:pt x="147880" y="19233"/>
                      <a:pt x="150068" y="52227"/>
                    </a:cubicBezTo>
                    <a:lnTo>
                      <a:pt x="107151" y="52227"/>
                    </a:lnTo>
                    <a:cubicBezTo>
                      <a:pt x="105914" y="39313"/>
                      <a:pt x="93448" y="31488"/>
                      <a:pt x="75367" y="31488"/>
                    </a:cubicBezTo>
                    <a:cubicBezTo>
                      <a:pt x="57858" y="31488"/>
                      <a:pt x="46438" y="37804"/>
                      <a:pt x="46438" y="48174"/>
                    </a:cubicBezTo>
                    <a:cubicBezTo>
                      <a:pt x="46438" y="60429"/>
                      <a:pt x="60427" y="61748"/>
                      <a:pt x="83932" y="64576"/>
                    </a:cubicBezTo>
                    <a:cubicBezTo>
                      <a:pt x="121425" y="68347"/>
                      <a:pt x="152542" y="76831"/>
                      <a:pt x="152542" y="113407"/>
                    </a:cubicBezTo>
                    <a:cubicBezTo>
                      <a:pt x="152542" y="145553"/>
                      <a:pt x="121996" y="166009"/>
                      <a:pt x="78222" y="166009"/>
                    </a:cubicBezTo>
                    <a:cubicBezTo>
                      <a:pt x="32735" y="166009"/>
                      <a:pt x="1903" y="144893"/>
                      <a:pt x="0" y="110296"/>
                    </a:cubicBezTo>
                    <a:lnTo>
                      <a:pt x="42727" y="110296"/>
                    </a:lnTo>
                    <a:close/>
                  </a:path>
                </a:pathLst>
              </a:custGeom>
              <a:solidFill>
                <a:srgbClr val="121A3D"/>
              </a:solidFill>
              <a:ln w="949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753213338"/>
      </p:ext>
    </p:extLst>
  </p:cSld>
  <p:clrMapOvr>
    <a:masterClrMapping/>
  </p:clrMapOvr>
  <p:extLst>
    <p:ext uri="{DCECCB84-F9BA-43D5-87BE-67443E8EF086}">
      <p15:sldGuideLst xmlns:p15="http://schemas.microsoft.com/office/powerpoint/2012/main">
        <p15:guide id="1" orient="horz" pos="4080" userDrawn="1">
          <p15:clr>
            <a:srgbClr val="FBAE40"/>
          </p15:clr>
        </p15:guide>
        <p15:guide id="2" orient="horz" pos="2160"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Quote/Statement slide: v2">
    <p:bg>
      <p:bgPr>
        <a:solidFill>
          <a:srgbClr val="121A3C"/>
        </a:solidFill>
        <a:effectLst/>
      </p:bgPr>
    </p:bg>
    <p:spTree>
      <p:nvGrpSpPr>
        <p:cNvPr id="1" name=""/>
        <p:cNvGrpSpPr/>
        <p:nvPr/>
      </p:nvGrpSpPr>
      <p:grpSpPr>
        <a:xfrm>
          <a:off x="0" y="0"/>
          <a:ext cx="0" cy="0"/>
          <a:chOff x="0" y="0"/>
          <a:chExt cx="0" cy="0"/>
        </a:xfrm>
      </p:grpSpPr>
      <p:sp>
        <p:nvSpPr>
          <p:cNvPr id="12" name="Graphic 10">
            <a:extLst>
              <a:ext uri="{FF2B5EF4-FFF2-40B4-BE49-F238E27FC236}">
                <a16:creationId xmlns:a16="http://schemas.microsoft.com/office/drawing/2014/main" id="{C77946D0-A648-D94F-A661-3216F5B61985}"/>
              </a:ext>
            </a:extLst>
          </p:cNvPr>
          <p:cNvSpPr/>
          <p:nvPr userDrawn="1"/>
        </p:nvSpPr>
        <p:spPr>
          <a:xfrm>
            <a:off x="7025006" y="0"/>
            <a:ext cx="5166994" cy="6858000"/>
          </a:xfrm>
          <a:custGeom>
            <a:avLst/>
            <a:gdLst>
              <a:gd name="connsiteX0" fmla="*/ 42037 w 5166994"/>
              <a:gd name="connsiteY0" fmla="*/ 0 h 6858000"/>
              <a:gd name="connsiteX1" fmla="*/ 5166995 w 5166994"/>
              <a:gd name="connsiteY1" fmla="*/ 0 h 6858000"/>
              <a:gd name="connsiteX2" fmla="*/ 5166995 w 5166994"/>
              <a:gd name="connsiteY2" fmla="*/ 6858000 h 6858000"/>
              <a:gd name="connsiteX3" fmla="*/ 0 w 5166994"/>
              <a:gd name="connsiteY3" fmla="*/ 6858000 h 6858000"/>
              <a:gd name="connsiteX4" fmla="*/ 3467735 w 5166994"/>
              <a:gd name="connsiteY4" fmla="*/ 3279521 h 6858000"/>
              <a:gd name="connsiteX5" fmla="*/ 42037 w 5166994"/>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166994" h="6858000">
                <a:moveTo>
                  <a:pt x="42037" y="0"/>
                </a:moveTo>
                <a:lnTo>
                  <a:pt x="5166995" y="0"/>
                </a:lnTo>
                <a:lnTo>
                  <a:pt x="5166995" y="6858000"/>
                </a:lnTo>
                <a:lnTo>
                  <a:pt x="0" y="6858000"/>
                </a:lnTo>
                <a:cubicBezTo>
                  <a:pt x="1958848" y="6858000"/>
                  <a:pt x="3551682" y="5236591"/>
                  <a:pt x="3467735" y="3279521"/>
                </a:cubicBezTo>
                <a:cubicBezTo>
                  <a:pt x="3389503" y="1455166"/>
                  <a:pt x="1885696" y="0"/>
                  <a:pt x="42037" y="0"/>
                </a:cubicBezTo>
                <a:close/>
              </a:path>
            </a:pathLst>
          </a:custGeom>
          <a:solidFill>
            <a:srgbClr val="BDBBFC"/>
          </a:solidFill>
          <a:ln w="12700" cap="flat">
            <a:solidFill>
              <a:srgbClr val="BDBBFC"/>
            </a:solidFill>
            <a:prstDash val="solid"/>
            <a:miter/>
          </a:ln>
        </p:spPr>
        <p:txBody>
          <a:bodyPr rtlCol="0" anchor="ctr"/>
          <a:lstStyle/>
          <a:p>
            <a:endParaRPr lang="en-US"/>
          </a:p>
        </p:txBody>
      </p:sp>
      <p:sp>
        <p:nvSpPr>
          <p:cNvPr id="6" name="Slide Number Placeholder 5">
            <a:extLst>
              <a:ext uri="{FF2B5EF4-FFF2-40B4-BE49-F238E27FC236}">
                <a16:creationId xmlns:a16="http://schemas.microsoft.com/office/drawing/2014/main" id="{19A5FB10-33AF-DF4E-A402-7B3DB326B220}"/>
              </a:ext>
            </a:extLst>
          </p:cNvPr>
          <p:cNvSpPr>
            <a:spLocks noGrp="1"/>
          </p:cNvSpPr>
          <p:nvPr>
            <p:ph type="sldNum" sz="quarter" idx="12"/>
          </p:nvPr>
        </p:nvSpPr>
        <p:spPr/>
        <p:txBody>
          <a:bodyPr/>
          <a:lstStyle/>
          <a:p>
            <a:fld id="{FD15E2C3-2FDC-5443-A5D7-CEF7C1191BA7}" type="slidenum">
              <a:rPr lang="en-GB" smtClean="0"/>
              <a:t>‹#›</a:t>
            </a:fld>
            <a:endParaRPr lang="en-GB"/>
          </a:p>
        </p:txBody>
      </p:sp>
      <p:sp>
        <p:nvSpPr>
          <p:cNvPr id="10" name="Text Placeholder 31">
            <a:extLst>
              <a:ext uri="{FF2B5EF4-FFF2-40B4-BE49-F238E27FC236}">
                <a16:creationId xmlns:a16="http://schemas.microsoft.com/office/drawing/2014/main" id="{F02A4E0B-A84D-9845-9F84-46E48678C264}"/>
              </a:ext>
            </a:extLst>
          </p:cNvPr>
          <p:cNvSpPr>
            <a:spLocks noGrp="1"/>
          </p:cNvSpPr>
          <p:nvPr>
            <p:ph type="body" sz="quarter" idx="10" hasCustomPrompt="1"/>
          </p:nvPr>
        </p:nvSpPr>
        <p:spPr>
          <a:xfrm>
            <a:off x="479425" y="468312"/>
            <a:ext cx="7439025" cy="5132387"/>
          </a:xfrm>
        </p:spPr>
        <p:txBody>
          <a:bodyPr/>
          <a:lstStyle>
            <a:lvl1pPr marL="216000" indent="-216000">
              <a:lnSpc>
                <a:spcPct val="90000"/>
              </a:lnSpc>
              <a:spcBef>
                <a:spcPts val="0"/>
              </a:spcBef>
              <a:spcAft>
                <a:spcPts val="2200"/>
              </a:spcAft>
              <a:defRPr sz="3600" b="0">
                <a:solidFill>
                  <a:schemeClr val="bg1"/>
                </a:solidFill>
              </a:defRPr>
            </a:lvl1pPr>
            <a:lvl2pPr marL="216000" indent="0">
              <a:lnSpc>
                <a:spcPct val="90000"/>
              </a:lnSpc>
              <a:spcBef>
                <a:spcPts val="0"/>
              </a:spcBef>
              <a:spcAft>
                <a:spcPts val="2200"/>
              </a:spcAft>
              <a:buNone/>
              <a:defRPr sz="3600" b="0">
                <a:solidFill>
                  <a:schemeClr val="bg1"/>
                </a:solidFill>
              </a:defRPr>
            </a:lvl2pPr>
            <a:lvl3pPr marL="0" indent="0">
              <a:lnSpc>
                <a:spcPct val="90000"/>
              </a:lnSpc>
              <a:spcBef>
                <a:spcPts val="0"/>
              </a:spcBef>
              <a:spcAft>
                <a:spcPts val="2200"/>
              </a:spcAft>
              <a:buNone/>
              <a:defRPr sz="3600" b="0">
                <a:solidFill>
                  <a:schemeClr val="bg1"/>
                </a:solidFill>
              </a:defRPr>
            </a:lvl3pPr>
            <a:lvl4pPr marL="0" indent="0">
              <a:lnSpc>
                <a:spcPct val="90000"/>
              </a:lnSpc>
              <a:spcAft>
                <a:spcPts val="2200"/>
              </a:spcAft>
              <a:buNone/>
              <a:defRPr sz="3600" b="0">
                <a:solidFill>
                  <a:schemeClr val="bg1"/>
                </a:solidFill>
              </a:defRPr>
            </a:lvl4pPr>
            <a:lvl5pPr marL="0" indent="0">
              <a:lnSpc>
                <a:spcPct val="90000"/>
              </a:lnSpc>
              <a:spcAft>
                <a:spcPts val="2200"/>
              </a:spcAft>
              <a:buNone/>
              <a:defRPr sz="3600" b="0">
                <a:solidFill>
                  <a:schemeClr val="bg1"/>
                </a:solidFill>
              </a:defRPr>
            </a:lvl5pPr>
          </a:lstStyle>
          <a:p>
            <a:pPr lvl="0"/>
            <a:r>
              <a:rPr lang="en-GB" dirty="0"/>
              <a:t>“	[Quote/Statement slide: v2] First level &lt;Quote: Add a tab after quote for correct hanging indent alignment&gt;”</a:t>
            </a:r>
          </a:p>
          <a:p>
            <a:pPr lvl="1"/>
            <a:r>
              <a:rPr lang="en-GB" dirty="0"/>
              <a:t>Second level &lt;Second para after quote with correct indent&gt;”</a:t>
            </a:r>
          </a:p>
          <a:p>
            <a:pPr lvl="2"/>
            <a:r>
              <a:rPr lang="en-GB" dirty="0"/>
              <a:t>Third level &lt;Statement text with no indent&gt;</a:t>
            </a:r>
          </a:p>
        </p:txBody>
      </p:sp>
      <p:grpSp>
        <p:nvGrpSpPr>
          <p:cNvPr id="7" name="Graphic 4">
            <a:extLst>
              <a:ext uri="{FF2B5EF4-FFF2-40B4-BE49-F238E27FC236}">
                <a16:creationId xmlns:a16="http://schemas.microsoft.com/office/drawing/2014/main" id="{250B4E83-8891-2C4B-80C7-F09064975FB6}"/>
              </a:ext>
            </a:extLst>
          </p:cNvPr>
          <p:cNvGrpSpPr>
            <a:grpSpLocks noChangeAspect="1"/>
          </p:cNvGrpSpPr>
          <p:nvPr userDrawn="1"/>
        </p:nvGrpSpPr>
        <p:grpSpPr>
          <a:xfrm>
            <a:off x="479425" y="6288746"/>
            <a:ext cx="1620000" cy="253259"/>
            <a:chOff x="9140641" y="465680"/>
            <a:chExt cx="2585413" cy="404185"/>
          </a:xfrm>
        </p:grpSpPr>
        <p:grpSp>
          <p:nvGrpSpPr>
            <p:cNvPr id="8" name="Graphic 4">
              <a:extLst>
                <a:ext uri="{FF2B5EF4-FFF2-40B4-BE49-F238E27FC236}">
                  <a16:creationId xmlns:a16="http://schemas.microsoft.com/office/drawing/2014/main" id="{D4B607EC-BC30-F34E-A21B-CEBB169FB580}"/>
                </a:ext>
              </a:extLst>
            </p:cNvPr>
            <p:cNvGrpSpPr/>
            <p:nvPr/>
          </p:nvGrpSpPr>
          <p:grpSpPr>
            <a:xfrm>
              <a:off x="9140641" y="465680"/>
              <a:ext cx="502489" cy="404185"/>
              <a:chOff x="9140641" y="465680"/>
              <a:chExt cx="502489" cy="404185"/>
            </a:xfrm>
          </p:grpSpPr>
          <p:sp>
            <p:nvSpPr>
              <p:cNvPr id="25" name="Freeform 24">
                <a:extLst>
                  <a:ext uri="{FF2B5EF4-FFF2-40B4-BE49-F238E27FC236}">
                    <a16:creationId xmlns:a16="http://schemas.microsoft.com/office/drawing/2014/main" id="{A6AADB82-B3B2-5B47-B0D5-3EB600D8B7B4}"/>
                  </a:ext>
                </a:extLst>
              </p:cNvPr>
              <p:cNvSpPr/>
              <p:nvPr/>
            </p:nvSpPr>
            <p:spPr>
              <a:xfrm>
                <a:off x="9393318" y="465680"/>
                <a:ext cx="249813" cy="404023"/>
              </a:xfrm>
              <a:custGeom>
                <a:avLst/>
                <a:gdLst>
                  <a:gd name="connsiteX0" fmla="*/ 158281 w 249813"/>
                  <a:gd name="connsiteY0" fmla="*/ 202012 h 404023"/>
                  <a:gd name="connsiteX1" fmla="*/ 0 w 249813"/>
                  <a:gd name="connsiteY1" fmla="*/ 5105 h 404023"/>
                  <a:gd name="connsiteX2" fmla="*/ 45807 w 249813"/>
                  <a:gd name="connsiteY2" fmla="*/ 0 h 404023"/>
                  <a:gd name="connsiteX3" fmla="*/ 249813 w 249813"/>
                  <a:gd name="connsiteY3" fmla="*/ 202093 h 404023"/>
                  <a:gd name="connsiteX4" fmla="*/ 45807 w 249813"/>
                  <a:gd name="connsiteY4" fmla="*/ 404023 h 404023"/>
                  <a:gd name="connsiteX5" fmla="*/ 0 w 249813"/>
                  <a:gd name="connsiteY5" fmla="*/ 398918 h 404023"/>
                  <a:gd name="connsiteX6" fmla="*/ 158281 w 249813"/>
                  <a:gd name="connsiteY6" fmla="*/ 202012 h 4040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023">
                    <a:moveTo>
                      <a:pt x="158281" y="202012"/>
                    </a:moveTo>
                    <a:cubicBezTo>
                      <a:pt x="158281" y="106151"/>
                      <a:pt x="90551" y="25687"/>
                      <a:pt x="0" y="5105"/>
                    </a:cubicBezTo>
                    <a:cubicBezTo>
                      <a:pt x="14724" y="1783"/>
                      <a:pt x="30020" y="0"/>
                      <a:pt x="45807" y="0"/>
                    </a:cubicBezTo>
                    <a:cubicBezTo>
                      <a:pt x="158444" y="0"/>
                      <a:pt x="249813" y="90431"/>
                      <a:pt x="249813" y="202093"/>
                    </a:cubicBezTo>
                    <a:cubicBezTo>
                      <a:pt x="249813" y="313754"/>
                      <a:pt x="158444" y="404023"/>
                      <a:pt x="45807" y="404023"/>
                    </a:cubicBezTo>
                    <a:cubicBezTo>
                      <a:pt x="30020" y="404023"/>
                      <a:pt x="14724" y="402241"/>
                      <a:pt x="0" y="398918"/>
                    </a:cubicBezTo>
                    <a:cubicBezTo>
                      <a:pt x="90551" y="378336"/>
                      <a:pt x="158281" y="297791"/>
                      <a:pt x="158281" y="202012"/>
                    </a:cubicBezTo>
                  </a:path>
                </a:pathLst>
              </a:custGeom>
              <a:solidFill>
                <a:srgbClr val="FFFFFF"/>
              </a:solidFill>
              <a:ln w="8157"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52FC227A-A544-0942-922A-16CBDA478408}"/>
                  </a:ext>
                </a:extLst>
              </p:cNvPr>
              <p:cNvSpPr/>
              <p:nvPr/>
            </p:nvSpPr>
            <p:spPr>
              <a:xfrm>
                <a:off x="9140641" y="465680"/>
                <a:ext cx="249813" cy="404185"/>
              </a:xfrm>
              <a:custGeom>
                <a:avLst/>
                <a:gdLst>
                  <a:gd name="connsiteX0" fmla="*/ 91533 w 249813"/>
                  <a:gd name="connsiteY0" fmla="*/ 202012 h 404185"/>
                  <a:gd name="connsiteX1" fmla="*/ 249813 w 249813"/>
                  <a:gd name="connsiteY1" fmla="*/ 5105 h 404185"/>
                  <a:gd name="connsiteX2" fmla="*/ 204006 w 249813"/>
                  <a:gd name="connsiteY2" fmla="*/ 0 h 404185"/>
                  <a:gd name="connsiteX3" fmla="*/ 0 w 249813"/>
                  <a:gd name="connsiteY3" fmla="*/ 202093 h 404185"/>
                  <a:gd name="connsiteX4" fmla="*/ 204006 w 249813"/>
                  <a:gd name="connsiteY4" fmla="*/ 404185 h 404185"/>
                  <a:gd name="connsiteX5" fmla="*/ 249813 w 249813"/>
                  <a:gd name="connsiteY5" fmla="*/ 399080 h 404185"/>
                  <a:gd name="connsiteX6" fmla="*/ 91533 w 249813"/>
                  <a:gd name="connsiteY6" fmla="*/ 202012 h 4041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185">
                    <a:moveTo>
                      <a:pt x="91533" y="202012"/>
                    </a:moveTo>
                    <a:cubicBezTo>
                      <a:pt x="91533" y="106151"/>
                      <a:pt x="159262" y="25687"/>
                      <a:pt x="249813" y="5105"/>
                    </a:cubicBezTo>
                    <a:cubicBezTo>
                      <a:pt x="235090" y="1783"/>
                      <a:pt x="219793" y="0"/>
                      <a:pt x="204006" y="0"/>
                    </a:cubicBezTo>
                    <a:cubicBezTo>
                      <a:pt x="91369" y="0"/>
                      <a:pt x="0" y="90431"/>
                      <a:pt x="0" y="202093"/>
                    </a:cubicBezTo>
                    <a:cubicBezTo>
                      <a:pt x="0" y="313754"/>
                      <a:pt x="91287" y="404185"/>
                      <a:pt x="204006" y="404185"/>
                    </a:cubicBezTo>
                    <a:cubicBezTo>
                      <a:pt x="219793" y="404185"/>
                      <a:pt x="235090" y="402403"/>
                      <a:pt x="249813" y="399080"/>
                    </a:cubicBezTo>
                    <a:cubicBezTo>
                      <a:pt x="159262" y="378336"/>
                      <a:pt x="91533" y="297791"/>
                      <a:pt x="91533" y="202012"/>
                    </a:cubicBezTo>
                  </a:path>
                </a:pathLst>
              </a:custGeom>
              <a:solidFill>
                <a:srgbClr val="2C88DD"/>
              </a:solidFill>
              <a:ln w="8157" cap="flat">
                <a:noFill/>
                <a:prstDash val="solid"/>
                <a:miter/>
              </a:ln>
            </p:spPr>
            <p:txBody>
              <a:bodyPr rtlCol="0" anchor="ctr"/>
              <a:lstStyle/>
              <a:p>
                <a:endParaRPr lang="en-US"/>
              </a:p>
            </p:txBody>
          </p:sp>
        </p:grpSp>
        <p:grpSp>
          <p:nvGrpSpPr>
            <p:cNvPr id="9" name="Graphic 4">
              <a:extLst>
                <a:ext uri="{FF2B5EF4-FFF2-40B4-BE49-F238E27FC236}">
                  <a16:creationId xmlns:a16="http://schemas.microsoft.com/office/drawing/2014/main" id="{464A4DAA-A450-3F47-9967-648F8229FC28}"/>
                </a:ext>
              </a:extLst>
            </p:cNvPr>
            <p:cNvGrpSpPr/>
            <p:nvPr/>
          </p:nvGrpSpPr>
          <p:grpSpPr>
            <a:xfrm>
              <a:off x="9791923" y="571102"/>
              <a:ext cx="528994" cy="192774"/>
              <a:chOff x="9791923" y="571102"/>
              <a:chExt cx="528994" cy="192774"/>
            </a:xfrm>
            <a:solidFill>
              <a:srgbClr val="FFFFFF"/>
            </a:solidFill>
          </p:grpSpPr>
          <p:sp>
            <p:nvSpPr>
              <p:cNvPr id="22" name="Freeform 21">
                <a:extLst>
                  <a:ext uri="{FF2B5EF4-FFF2-40B4-BE49-F238E27FC236}">
                    <a16:creationId xmlns:a16="http://schemas.microsoft.com/office/drawing/2014/main" id="{7F10759A-B03F-DA4D-9F7B-4725BE82F592}"/>
                  </a:ext>
                </a:extLst>
              </p:cNvPr>
              <p:cNvSpPr/>
              <p:nvPr/>
            </p:nvSpPr>
            <p:spPr>
              <a:xfrm>
                <a:off x="9791923" y="572723"/>
                <a:ext cx="158689" cy="189451"/>
              </a:xfrm>
              <a:custGeom>
                <a:avLst/>
                <a:gdLst>
                  <a:gd name="connsiteX0" fmla="*/ 0 w 158689"/>
                  <a:gd name="connsiteY0" fmla="*/ 189452 h 189451"/>
                  <a:gd name="connsiteX1" fmla="*/ 0 w 158689"/>
                  <a:gd name="connsiteY1" fmla="*/ 0 h 189451"/>
                  <a:gd name="connsiteX2" fmla="*/ 37137 w 158689"/>
                  <a:gd name="connsiteY2" fmla="*/ 0 h 189451"/>
                  <a:gd name="connsiteX3" fmla="*/ 118281 w 158689"/>
                  <a:gd name="connsiteY3" fmla="*/ 119359 h 189451"/>
                  <a:gd name="connsiteX4" fmla="*/ 118281 w 158689"/>
                  <a:gd name="connsiteY4" fmla="*/ 0 h 189451"/>
                  <a:gd name="connsiteX5" fmla="*/ 158690 w 158689"/>
                  <a:gd name="connsiteY5" fmla="*/ 0 h 189451"/>
                  <a:gd name="connsiteX6" fmla="*/ 158690 w 158689"/>
                  <a:gd name="connsiteY6" fmla="*/ 189452 h 189451"/>
                  <a:gd name="connsiteX7" fmla="*/ 121226 w 158689"/>
                  <a:gd name="connsiteY7" fmla="*/ 189452 h 189451"/>
                  <a:gd name="connsiteX8" fmla="*/ 40081 w 158689"/>
                  <a:gd name="connsiteY8" fmla="*/ 70092 h 189451"/>
                  <a:gd name="connsiteX9" fmla="*/ 40081 w 158689"/>
                  <a:gd name="connsiteY9" fmla="*/ 189452 h 189451"/>
                  <a:gd name="connsiteX10" fmla="*/ 0 w 158689"/>
                  <a:gd name="connsiteY10" fmla="*/ 189452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689" h="189451">
                    <a:moveTo>
                      <a:pt x="0" y="189452"/>
                    </a:moveTo>
                    <a:lnTo>
                      <a:pt x="0" y="0"/>
                    </a:lnTo>
                    <a:lnTo>
                      <a:pt x="37137" y="0"/>
                    </a:lnTo>
                    <a:lnTo>
                      <a:pt x="118281" y="119359"/>
                    </a:lnTo>
                    <a:lnTo>
                      <a:pt x="118281" y="0"/>
                    </a:lnTo>
                    <a:lnTo>
                      <a:pt x="158690" y="0"/>
                    </a:lnTo>
                    <a:lnTo>
                      <a:pt x="158690" y="189452"/>
                    </a:lnTo>
                    <a:lnTo>
                      <a:pt x="121226" y="189452"/>
                    </a:lnTo>
                    <a:lnTo>
                      <a:pt x="40081" y="70092"/>
                    </a:lnTo>
                    <a:lnTo>
                      <a:pt x="40081" y="189452"/>
                    </a:lnTo>
                    <a:lnTo>
                      <a:pt x="0" y="189452"/>
                    </a:lnTo>
                    <a:close/>
                  </a:path>
                </a:pathLst>
              </a:custGeom>
              <a:solidFill>
                <a:srgbClr val="FFFFFF"/>
              </a:solidFill>
              <a:ln w="8157"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781BF4B8-C844-634E-BA37-FC429AF0D4A7}"/>
                  </a:ext>
                </a:extLst>
              </p:cNvPr>
              <p:cNvSpPr/>
              <p:nvPr/>
            </p:nvSpPr>
            <p:spPr>
              <a:xfrm>
                <a:off x="9984314" y="572723"/>
                <a:ext cx="157953" cy="189451"/>
              </a:xfrm>
              <a:custGeom>
                <a:avLst/>
                <a:gdLst>
                  <a:gd name="connsiteX0" fmla="*/ 0 w 157953"/>
                  <a:gd name="connsiteY0" fmla="*/ 0 h 189451"/>
                  <a:gd name="connsiteX1" fmla="*/ 40981 w 157953"/>
                  <a:gd name="connsiteY1" fmla="*/ 0 h 189451"/>
                  <a:gd name="connsiteX2" fmla="*/ 40981 w 157953"/>
                  <a:gd name="connsiteY2" fmla="*/ 76089 h 189451"/>
                  <a:gd name="connsiteX3" fmla="*/ 116972 w 157953"/>
                  <a:gd name="connsiteY3" fmla="*/ 76089 h 189451"/>
                  <a:gd name="connsiteX4" fmla="*/ 116972 w 157953"/>
                  <a:gd name="connsiteY4" fmla="*/ 0 h 189451"/>
                  <a:gd name="connsiteX5" fmla="*/ 157953 w 157953"/>
                  <a:gd name="connsiteY5" fmla="*/ 0 h 189451"/>
                  <a:gd name="connsiteX6" fmla="*/ 157953 w 157953"/>
                  <a:gd name="connsiteY6" fmla="*/ 189452 h 189451"/>
                  <a:gd name="connsiteX7" fmla="*/ 116972 w 157953"/>
                  <a:gd name="connsiteY7" fmla="*/ 189452 h 189451"/>
                  <a:gd name="connsiteX8" fmla="*/ 116972 w 157953"/>
                  <a:gd name="connsiteY8" fmla="*/ 111256 h 189451"/>
                  <a:gd name="connsiteX9" fmla="*/ 40981 w 157953"/>
                  <a:gd name="connsiteY9" fmla="*/ 111256 h 189451"/>
                  <a:gd name="connsiteX10" fmla="*/ 40981 w 157953"/>
                  <a:gd name="connsiteY10" fmla="*/ 189452 h 189451"/>
                  <a:gd name="connsiteX11" fmla="*/ 0 w 157953"/>
                  <a:gd name="connsiteY11" fmla="*/ 189452 h 189451"/>
                  <a:gd name="connsiteX12" fmla="*/ 0 w 157953"/>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953" h="189451">
                    <a:moveTo>
                      <a:pt x="0" y="0"/>
                    </a:moveTo>
                    <a:lnTo>
                      <a:pt x="40981" y="0"/>
                    </a:lnTo>
                    <a:lnTo>
                      <a:pt x="40981" y="76089"/>
                    </a:lnTo>
                    <a:lnTo>
                      <a:pt x="116972" y="76089"/>
                    </a:lnTo>
                    <a:lnTo>
                      <a:pt x="116972" y="0"/>
                    </a:lnTo>
                    <a:lnTo>
                      <a:pt x="157953" y="0"/>
                    </a:lnTo>
                    <a:lnTo>
                      <a:pt x="157953" y="189452"/>
                    </a:lnTo>
                    <a:lnTo>
                      <a:pt x="116972" y="189452"/>
                    </a:lnTo>
                    <a:lnTo>
                      <a:pt x="116972" y="111256"/>
                    </a:lnTo>
                    <a:lnTo>
                      <a:pt x="40981" y="111256"/>
                    </a:lnTo>
                    <a:lnTo>
                      <a:pt x="40981"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2B72B987-E32E-EA46-89EE-5269A79F0FA5}"/>
                  </a:ext>
                </a:extLst>
              </p:cNvPr>
              <p:cNvSpPr/>
              <p:nvPr/>
            </p:nvSpPr>
            <p:spPr>
              <a:xfrm>
                <a:off x="10167052" y="571102"/>
                <a:ext cx="153864" cy="192774"/>
              </a:xfrm>
              <a:custGeom>
                <a:avLst/>
                <a:gdLst>
                  <a:gd name="connsiteX0" fmla="*/ 40163 w 153864"/>
                  <a:gd name="connsiteY0" fmla="*/ 129407 h 192774"/>
                  <a:gd name="connsiteX1" fmla="*/ 79754 w 153864"/>
                  <a:gd name="connsiteY1" fmla="*/ 160523 h 192774"/>
                  <a:gd name="connsiteX2" fmla="*/ 112555 w 153864"/>
                  <a:gd name="connsiteY2" fmla="*/ 137511 h 192774"/>
                  <a:gd name="connsiteX3" fmla="*/ 65030 w 153864"/>
                  <a:gd name="connsiteY3" fmla="*/ 112067 h 192774"/>
                  <a:gd name="connsiteX4" fmla="*/ 4335 w 153864"/>
                  <a:gd name="connsiteY4" fmla="*/ 57370 h 192774"/>
                  <a:gd name="connsiteX5" fmla="*/ 75664 w 153864"/>
                  <a:gd name="connsiteY5" fmla="*/ 0 h 192774"/>
                  <a:gd name="connsiteX6" fmla="*/ 150019 w 153864"/>
                  <a:gd name="connsiteY6" fmla="*/ 59558 h 192774"/>
                  <a:gd name="connsiteX7" fmla="*/ 109856 w 153864"/>
                  <a:gd name="connsiteY7" fmla="*/ 59558 h 192774"/>
                  <a:gd name="connsiteX8" fmla="*/ 75664 w 153864"/>
                  <a:gd name="connsiteY8" fmla="*/ 32494 h 192774"/>
                  <a:gd name="connsiteX9" fmla="*/ 45644 w 153864"/>
                  <a:gd name="connsiteY9" fmla="*/ 54453 h 192774"/>
                  <a:gd name="connsiteX10" fmla="*/ 92351 w 153864"/>
                  <a:gd name="connsiteY10" fmla="*/ 79087 h 192774"/>
                  <a:gd name="connsiteX11" fmla="*/ 153863 w 153864"/>
                  <a:gd name="connsiteY11" fmla="*/ 132973 h 192774"/>
                  <a:gd name="connsiteX12" fmla="*/ 79263 w 153864"/>
                  <a:gd name="connsiteY12" fmla="*/ 192774 h 192774"/>
                  <a:gd name="connsiteX13" fmla="*/ 0 w 153864"/>
                  <a:gd name="connsiteY13" fmla="*/ 128921 h 192774"/>
                  <a:gd name="connsiteX14" fmla="*/ 40163 w 153864"/>
                  <a:gd name="connsiteY14" fmla="*/ 129407 h 192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864" h="192774">
                    <a:moveTo>
                      <a:pt x="40163" y="129407"/>
                    </a:moveTo>
                    <a:cubicBezTo>
                      <a:pt x="41554" y="147802"/>
                      <a:pt x="56277" y="160523"/>
                      <a:pt x="79754" y="160523"/>
                    </a:cubicBezTo>
                    <a:cubicBezTo>
                      <a:pt x="98568" y="160523"/>
                      <a:pt x="112555" y="152420"/>
                      <a:pt x="112555" y="137511"/>
                    </a:cubicBezTo>
                    <a:cubicBezTo>
                      <a:pt x="112555" y="121547"/>
                      <a:pt x="97013" y="118306"/>
                      <a:pt x="65030" y="112067"/>
                    </a:cubicBezTo>
                    <a:cubicBezTo>
                      <a:pt x="32801" y="106151"/>
                      <a:pt x="4335" y="95860"/>
                      <a:pt x="4335" y="57370"/>
                    </a:cubicBezTo>
                    <a:cubicBezTo>
                      <a:pt x="4335" y="23823"/>
                      <a:pt x="32474" y="0"/>
                      <a:pt x="75664" y="0"/>
                    </a:cubicBezTo>
                    <a:cubicBezTo>
                      <a:pt x="120735" y="0"/>
                      <a:pt x="149446" y="23256"/>
                      <a:pt x="150019" y="59558"/>
                    </a:cubicBezTo>
                    <a:lnTo>
                      <a:pt x="109856" y="59558"/>
                    </a:lnTo>
                    <a:cubicBezTo>
                      <a:pt x="107974" y="43595"/>
                      <a:pt x="95623" y="32494"/>
                      <a:pt x="75664" y="32494"/>
                    </a:cubicBezTo>
                    <a:cubicBezTo>
                      <a:pt x="58159" y="32494"/>
                      <a:pt x="45644" y="39786"/>
                      <a:pt x="45644" y="54453"/>
                    </a:cubicBezTo>
                    <a:cubicBezTo>
                      <a:pt x="45644" y="69849"/>
                      <a:pt x="60695" y="73090"/>
                      <a:pt x="92351" y="79087"/>
                    </a:cubicBezTo>
                    <a:cubicBezTo>
                      <a:pt x="125152" y="85002"/>
                      <a:pt x="154109" y="94807"/>
                      <a:pt x="153863" y="132973"/>
                    </a:cubicBezTo>
                    <a:cubicBezTo>
                      <a:pt x="153618" y="168465"/>
                      <a:pt x="124089" y="192774"/>
                      <a:pt x="79263" y="192774"/>
                    </a:cubicBezTo>
                    <a:cubicBezTo>
                      <a:pt x="30593" y="192774"/>
                      <a:pt x="327" y="167330"/>
                      <a:pt x="0" y="128921"/>
                    </a:cubicBezTo>
                    <a:lnTo>
                      <a:pt x="40163" y="129407"/>
                    </a:lnTo>
                    <a:close/>
                  </a:path>
                </a:pathLst>
              </a:custGeom>
              <a:solidFill>
                <a:srgbClr val="FFFFFF"/>
              </a:solidFill>
              <a:ln w="8157" cap="flat">
                <a:noFill/>
                <a:prstDash val="solid"/>
                <a:miter/>
              </a:ln>
            </p:spPr>
            <p:txBody>
              <a:bodyPr rtlCol="0" anchor="ctr"/>
              <a:lstStyle/>
              <a:p>
                <a:endParaRPr lang="en-US"/>
              </a:p>
            </p:txBody>
          </p:sp>
        </p:grpSp>
        <p:grpSp>
          <p:nvGrpSpPr>
            <p:cNvPr id="11" name="Graphic 4">
              <a:extLst>
                <a:ext uri="{FF2B5EF4-FFF2-40B4-BE49-F238E27FC236}">
                  <a16:creationId xmlns:a16="http://schemas.microsoft.com/office/drawing/2014/main" id="{1022F339-A926-174E-809F-3544B65D29FF}"/>
                </a:ext>
              </a:extLst>
            </p:cNvPr>
            <p:cNvGrpSpPr/>
            <p:nvPr/>
          </p:nvGrpSpPr>
          <p:grpSpPr>
            <a:xfrm>
              <a:off x="10401242" y="572723"/>
              <a:ext cx="1324812" cy="243580"/>
              <a:chOff x="10401242" y="572723"/>
              <a:chExt cx="1324812" cy="243580"/>
            </a:xfrm>
            <a:solidFill>
              <a:srgbClr val="FFFFFF"/>
            </a:solidFill>
          </p:grpSpPr>
          <p:sp>
            <p:nvSpPr>
              <p:cNvPr id="13" name="Freeform 12">
                <a:extLst>
                  <a:ext uri="{FF2B5EF4-FFF2-40B4-BE49-F238E27FC236}">
                    <a16:creationId xmlns:a16="http://schemas.microsoft.com/office/drawing/2014/main" id="{74FE1203-7C7A-9B45-9CF0-98B707FE534E}"/>
                  </a:ext>
                </a:extLst>
              </p:cNvPr>
              <p:cNvSpPr/>
              <p:nvPr/>
            </p:nvSpPr>
            <p:spPr>
              <a:xfrm>
                <a:off x="10401242" y="572723"/>
                <a:ext cx="131368" cy="189451"/>
              </a:xfrm>
              <a:custGeom>
                <a:avLst/>
                <a:gdLst>
                  <a:gd name="connsiteX0" fmla="*/ 0 w 131368"/>
                  <a:gd name="connsiteY0" fmla="*/ 0 h 189451"/>
                  <a:gd name="connsiteX1" fmla="*/ 128424 w 131368"/>
                  <a:gd name="connsiteY1" fmla="*/ 0 h 189451"/>
                  <a:gd name="connsiteX2" fmla="*/ 128424 w 131368"/>
                  <a:gd name="connsiteY2" fmla="*/ 34925 h 189451"/>
                  <a:gd name="connsiteX3" fmla="*/ 40981 w 131368"/>
                  <a:gd name="connsiteY3" fmla="*/ 34925 h 189451"/>
                  <a:gd name="connsiteX4" fmla="*/ 40981 w 131368"/>
                  <a:gd name="connsiteY4" fmla="*/ 77385 h 189451"/>
                  <a:gd name="connsiteX5" fmla="*/ 111983 w 131368"/>
                  <a:gd name="connsiteY5" fmla="*/ 77385 h 189451"/>
                  <a:gd name="connsiteX6" fmla="*/ 111983 w 131368"/>
                  <a:gd name="connsiteY6" fmla="*/ 110689 h 189451"/>
                  <a:gd name="connsiteX7" fmla="*/ 40981 w 131368"/>
                  <a:gd name="connsiteY7" fmla="*/ 110689 h 189451"/>
                  <a:gd name="connsiteX8" fmla="*/ 40981 w 131368"/>
                  <a:gd name="connsiteY8" fmla="*/ 154527 h 189451"/>
                  <a:gd name="connsiteX9" fmla="*/ 131369 w 131368"/>
                  <a:gd name="connsiteY9" fmla="*/ 154527 h 189451"/>
                  <a:gd name="connsiteX10" fmla="*/ 131369 w 131368"/>
                  <a:gd name="connsiteY10" fmla="*/ 189452 h 189451"/>
                  <a:gd name="connsiteX11" fmla="*/ 0 w 131368"/>
                  <a:gd name="connsiteY11" fmla="*/ 189452 h 189451"/>
                  <a:gd name="connsiteX12" fmla="*/ 0 w 131368"/>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1368" h="189451">
                    <a:moveTo>
                      <a:pt x="0" y="0"/>
                    </a:moveTo>
                    <a:lnTo>
                      <a:pt x="128424" y="0"/>
                    </a:lnTo>
                    <a:lnTo>
                      <a:pt x="128424" y="34925"/>
                    </a:lnTo>
                    <a:lnTo>
                      <a:pt x="40981" y="34925"/>
                    </a:lnTo>
                    <a:lnTo>
                      <a:pt x="40981" y="77385"/>
                    </a:lnTo>
                    <a:lnTo>
                      <a:pt x="111983" y="77385"/>
                    </a:lnTo>
                    <a:lnTo>
                      <a:pt x="111983" y="110689"/>
                    </a:lnTo>
                    <a:lnTo>
                      <a:pt x="40981" y="110689"/>
                    </a:lnTo>
                    <a:lnTo>
                      <a:pt x="40981" y="154527"/>
                    </a:lnTo>
                    <a:lnTo>
                      <a:pt x="131369" y="154527"/>
                    </a:lnTo>
                    <a:lnTo>
                      <a:pt x="131369"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017842BF-CC5F-0543-878A-199D68177534}"/>
                  </a:ext>
                </a:extLst>
              </p:cNvPr>
              <p:cNvSpPr/>
              <p:nvPr/>
            </p:nvSpPr>
            <p:spPr>
              <a:xfrm>
                <a:off x="10556414" y="621416"/>
                <a:ext cx="219956" cy="140758"/>
              </a:xfrm>
              <a:custGeom>
                <a:avLst/>
                <a:gdLst>
                  <a:gd name="connsiteX0" fmla="*/ 219957 w 219956"/>
                  <a:gd name="connsiteY0" fmla="*/ 60943 h 140758"/>
                  <a:gd name="connsiteX1" fmla="*/ 219957 w 219956"/>
                  <a:gd name="connsiteY1" fmla="*/ 140759 h 140758"/>
                  <a:gd name="connsiteX2" fmla="*/ 181430 w 219956"/>
                  <a:gd name="connsiteY2" fmla="*/ 140759 h 140758"/>
                  <a:gd name="connsiteX3" fmla="*/ 181430 w 219956"/>
                  <a:gd name="connsiteY3" fmla="*/ 63130 h 140758"/>
                  <a:gd name="connsiteX4" fmla="*/ 157135 w 219956"/>
                  <a:gd name="connsiteY4" fmla="*/ 31447 h 140758"/>
                  <a:gd name="connsiteX5" fmla="*/ 129242 w 219956"/>
                  <a:gd name="connsiteY5" fmla="*/ 64751 h 140758"/>
                  <a:gd name="connsiteX6" fmla="*/ 129242 w 219956"/>
                  <a:gd name="connsiteY6" fmla="*/ 140759 h 140758"/>
                  <a:gd name="connsiteX7" fmla="*/ 90715 w 219956"/>
                  <a:gd name="connsiteY7" fmla="*/ 140759 h 140758"/>
                  <a:gd name="connsiteX8" fmla="*/ 90715 w 219956"/>
                  <a:gd name="connsiteY8" fmla="*/ 63130 h 140758"/>
                  <a:gd name="connsiteX9" fmla="*/ 66093 w 219956"/>
                  <a:gd name="connsiteY9" fmla="*/ 31447 h 140758"/>
                  <a:gd name="connsiteX10" fmla="*/ 38527 w 219956"/>
                  <a:gd name="connsiteY10" fmla="*/ 64994 h 140758"/>
                  <a:gd name="connsiteX11" fmla="*/ 38527 w 219956"/>
                  <a:gd name="connsiteY11" fmla="*/ 140759 h 140758"/>
                  <a:gd name="connsiteX12" fmla="*/ 0 w 219956"/>
                  <a:gd name="connsiteY12" fmla="*/ 140759 h 140758"/>
                  <a:gd name="connsiteX13" fmla="*/ 0 w 219956"/>
                  <a:gd name="connsiteY13" fmla="*/ 1628 h 140758"/>
                  <a:gd name="connsiteX14" fmla="*/ 33619 w 219956"/>
                  <a:gd name="connsiteY14" fmla="*/ 1628 h 140758"/>
                  <a:gd name="connsiteX15" fmla="*/ 37137 w 219956"/>
                  <a:gd name="connsiteY15" fmla="*/ 18968 h 140758"/>
                  <a:gd name="connsiteX16" fmla="*/ 78363 w 219956"/>
                  <a:gd name="connsiteY16" fmla="*/ 7 h 140758"/>
                  <a:gd name="connsiteX17" fmla="*/ 120408 w 219956"/>
                  <a:gd name="connsiteY17" fmla="*/ 23506 h 140758"/>
                  <a:gd name="connsiteX18" fmla="*/ 167933 w 219956"/>
                  <a:gd name="connsiteY18" fmla="*/ 7 h 140758"/>
                  <a:gd name="connsiteX19" fmla="*/ 219957 w 219956"/>
                  <a:gd name="connsiteY19" fmla="*/ 60943 h 140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9956" h="140758">
                    <a:moveTo>
                      <a:pt x="219957" y="60943"/>
                    </a:moveTo>
                    <a:lnTo>
                      <a:pt x="219957" y="140759"/>
                    </a:lnTo>
                    <a:lnTo>
                      <a:pt x="181430" y="140759"/>
                    </a:lnTo>
                    <a:lnTo>
                      <a:pt x="181430" y="63130"/>
                    </a:lnTo>
                    <a:cubicBezTo>
                      <a:pt x="181430" y="42305"/>
                      <a:pt x="173822" y="31447"/>
                      <a:pt x="157135" y="31447"/>
                    </a:cubicBezTo>
                    <a:cubicBezTo>
                      <a:pt x="140448" y="31447"/>
                      <a:pt x="129242" y="43602"/>
                      <a:pt x="129242" y="64751"/>
                    </a:cubicBezTo>
                    <a:lnTo>
                      <a:pt x="129242" y="140759"/>
                    </a:lnTo>
                    <a:lnTo>
                      <a:pt x="90715" y="140759"/>
                    </a:lnTo>
                    <a:lnTo>
                      <a:pt x="90715" y="63130"/>
                    </a:lnTo>
                    <a:cubicBezTo>
                      <a:pt x="90715" y="42305"/>
                      <a:pt x="83108" y="31447"/>
                      <a:pt x="66093" y="31447"/>
                    </a:cubicBezTo>
                    <a:cubicBezTo>
                      <a:pt x="49407" y="31447"/>
                      <a:pt x="38527" y="44169"/>
                      <a:pt x="38527" y="64994"/>
                    </a:cubicBezTo>
                    <a:lnTo>
                      <a:pt x="38527" y="140759"/>
                    </a:lnTo>
                    <a:lnTo>
                      <a:pt x="0" y="140759"/>
                    </a:lnTo>
                    <a:lnTo>
                      <a:pt x="0" y="1628"/>
                    </a:lnTo>
                    <a:lnTo>
                      <a:pt x="33619" y="1628"/>
                    </a:lnTo>
                    <a:lnTo>
                      <a:pt x="37137" y="18968"/>
                    </a:lnTo>
                    <a:cubicBezTo>
                      <a:pt x="45644" y="8110"/>
                      <a:pt x="57914" y="331"/>
                      <a:pt x="78363" y="7"/>
                    </a:cubicBezTo>
                    <a:cubicBezTo>
                      <a:pt x="95541" y="-236"/>
                      <a:pt x="111655" y="5922"/>
                      <a:pt x="120408" y="23506"/>
                    </a:cubicBezTo>
                    <a:cubicBezTo>
                      <a:pt x="130224" y="8596"/>
                      <a:pt x="146665" y="7"/>
                      <a:pt x="167933" y="7"/>
                    </a:cubicBezTo>
                    <a:cubicBezTo>
                      <a:pt x="196971" y="7"/>
                      <a:pt x="219957" y="16294"/>
                      <a:pt x="219957" y="60943"/>
                    </a:cubicBezTo>
                    <a:close/>
                  </a:path>
                </a:pathLst>
              </a:custGeom>
              <a:solidFill>
                <a:srgbClr val="FFFFFF"/>
              </a:solidFill>
              <a:ln w="8157"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64BD5D76-5CF4-F94D-A585-D97E9D523EEC}"/>
                  </a:ext>
                </a:extLst>
              </p:cNvPr>
              <p:cNvSpPr/>
              <p:nvPr/>
            </p:nvSpPr>
            <p:spPr>
              <a:xfrm>
                <a:off x="10803774" y="621421"/>
                <a:ext cx="145928" cy="194882"/>
              </a:xfrm>
              <a:custGeom>
                <a:avLst/>
                <a:gdLst>
                  <a:gd name="connsiteX0" fmla="*/ 145929 w 145928"/>
                  <a:gd name="connsiteY0" fmla="*/ 71471 h 194882"/>
                  <a:gd name="connsiteX1" fmla="*/ 80899 w 145928"/>
                  <a:gd name="connsiteY1" fmla="*/ 142374 h 194882"/>
                  <a:gd name="connsiteX2" fmla="*/ 38527 w 145928"/>
                  <a:gd name="connsiteY2" fmla="*/ 123170 h 194882"/>
                  <a:gd name="connsiteX3" fmla="*/ 38527 w 145928"/>
                  <a:gd name="connsiteY3" fmla="*/ 194882 h 194882"/>
                  <a:gd name="connsiteX4" fmla="*/ 0 w 145928"/>
                  <a:gd name="connsiteY4" fmla="*/ 194882 h 194882"/>
                  <a:gd name="connsiteX5" fmla="*/ 0 w 145928"/>
                  <a:gd name="connsiteY5" fmla="*/ 1622 h 194882"/>
                  <a:gd name="connsiteX6" fmla="*/ 33619 w 145928"/>
                  <a:gd name="connsiteY6" fmla="*/ 1622 h 194882"/>
                  <a:gd name="connsiteX7" fmla="*/ 37464 w 145928"/>
                  <a:gd name="connsiteY7" fmla="*/ 20827 h 194882"/>
                  <a:gd name="connsiteX8" fmla="*/ 80654 w 145928"/>
                  <a:gd name="connsiteY8" fmla="*/ 2 h 194882"/>
                  <a:gd name="connsiteX9" fmla="*/ 145929 w 145928"/>
                  <a:gd name="connsiteY9" fmla="*/ 71471 h 194882"/>
                  <a:gd name="connsiteX10" fmla="*/ 106911 w 145928"/>
                  <a:gd name="connsiteY10" fmla="*/ 70904 h 194882"/>
                  <a:gd name="connsiteX11" fmla="*/ 72228 w 145928"/>
                  <a:gd name="connsiteY11" fmla="*/ 31118 h 194882"/>
                  <a:gd name="connsiteX12" fmla="*/ 38036 w 145928"/>
                  <a:gd name="connsiteY12" fmla="*/ 70904 h 194882"/>
                  <a:gd name="connsiteX13" fmla="*/ 72228 w 145928"/>
                  <a:gd name="connsiteY13" fmla="*/ 111258 h 194882"/>
                  <a:gd name="connsiteX14" fmla="*/ 106911 w 145928"/>
                  <a:gd name="connsiteY14" fmla="*/ 70904 h 194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928" h="194882">
                    <a:moveTo>
                      <a:pt x="145929" y="71471"/>
                    </a:moveTo>
                    <a:cubicBezTo>
                      <a:pt x="145929" y="114742"/>
                      <a:pt x="118608" y="142374"/>
                      <a:pt x="80899" y="142374"/>
                    </a:cubicBezTo>
                    <a:cubicBezTo>
                      <a:pt x="61513" y="142374"/>
                      <a:pt x="47607" y="134514"/>
                      <a:pt x="38527" y="123170"/>
                    </a:cubicBezTo>
                    <a:lnTo>
                      <a:pt x="38527" y="194882"/>
                    </a:lnTo>
                    <a:lnTo>
                      <a:pt x="0" y="194882"/>
                    </a:lnTo>
                    <a:lnTo>
                      <a:pt x="0" y="1622"/>
                    </a:lnTo>
                    <a:lnTo>
                      <a:pt x="33619" y="1622"/>
                    </a:lnTo>
                    <a:lnTo>
                      <a:pt x="37464" y="20827"/>
                    </a:lnTo>
                    <a:cubicBezTo>
                      <a:pt x="46462" y="8915"/>
                      <a:pt x="60695" y="2"/>
                      <a:pt x="80654" y="2"/>
                    </a:cubicBezTo>
                    <a:cubicBezTo>
                      <a:pt x="118608" y="-242"/>
                      <a:pt x="145929" y="27633"/>
                      <a:pt x="145929" y="71471"/>
                    </a:cubicBezTo>
                    <a:close/>
                    <a:moveTo>
                      <a:pt x="106911" y="70904"/>
                    </a:moveTo>
                    <a:cubicBezTo>
                      <a:pt x="106911" y="47324"/>
                      <a:pt x="93251" y="31118"/>
                      <a:pt x="72228" y="31118"/>
                    </a:cubicBezTo>
                    <a:cubicBezTo>
                      <a:pt x="51206" y="31118"/>
                      <a:pt x="38036" y="47324"/>
                      <a:pt x="38036" y="70904"/>
                    </a:cubicBezTo>
                    <a:cubicBezTo>
                      <a:pt x="38036" y="94727"/>
                      <a:pt x="51124" y="111258"/>
                      <a:pt x="72228" y="111258"/>
                    </a:cubicBezTo>
                    <a:cubicBezTo>
                      <a:pt x="93251" y="111258"/>
                      <a:pt x="106911" y="94727"/>
                      <a:pt x="106911" y="70904"/>
                    </a:cubicBezTo>
                    <a:close/>
                  </a:path>
                </a:pathLst>
              </a:custGeom>
              <a:solidFill>
                <a:srgbClr val="FFFFFF"/>
              </a:solidFill>
              <a:ln w="8157"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CF8A039C-4255-8F4A-9A9C-198A7E2B63C3}"/>
                  </a:ext>
                </a:extLst>
              </p:cNvPr>
              <p:cNvSpPr/>
              <p:nvPr/>
            </p:nvSpPr>
            <p:spPr>
              <a:xfrm>
                <a:off x="10972034" y="572723"/>
                <a:ext cx="38527" cy="189451"/>
              </a:xfrm>
              <a:custGeom>
                <a:avLst/>
                <a:gdLst>
                  <a:gd name="connsiteX0" fmla="*/ 0 w 38527"/>
                  <a:gd name="connsiteY0" fmla="*/ 0 h 189451"/>
                  <a:gd name="connsiteX1" fmla="*/ 38527 w 38527"/>
                  <a:gd name="connsiteY1" fmla="*/ 0 h 189451"/>
                  <a:gd name="connsiteX2" fmla="*/ 38527 w 38527"/>
                  <a:gd name="connsiteY2" fmla="*/ 189452 h 189451"/>
                  <a:gd name="connsiteX3" fmla="*/ 0 w 38527"/>
                  <a:gd name="connsiteY3" fmla="*/ 189452 h 189451"/>
                  <a:gd name="connsiteX4" fmla="*/ 0 w 38527"/>
                  <a:gd name="connsiteY4" fmla="*/ 0 h 1894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527" h="189451">
                    <a:moveTo>
                      <a:pt x="0" y="0"/>
                    </a:moveTo>
                    <a:lnTo>
                      <a:pt x="38527" y="0"/>
                    </a:lnTo>
                    <a:lnTo>
                      <a:pt x="38527"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638D9FA9-05EB-514E-BD5E-C0B558812A4D}"/>
                  </a:ext>
                </a:extLst>
              </p:cNvPr>
              <p:cNvSpPr/>
              <p:nvPr/>
            </p:nvSpPr>
            <p:spPr>
              <a:xfrm>
                <a:off x="11032483" y="621504"/>
                <a:ext cx="148055" cy="142291"/>
              </a:xfrm>
              <a:custGeom>
                <a:avLst/>
                <a:gdLst>
                  <a:gd name="connsiteX0" fmla="*/ 0 w 148055"/>
                  <a:gd name="connsiteY0" fmla="*/ 71146 h 142291"/>
                  <a:gd name="connsiteX1" fmla="*/ 74028 w 148055"/>
                  <a:gd name="connsiteY1" fmla="*/ 0 h 142291"/>
                  <a:gd name="connsiteX2" fmla="*/ 148056 w 148055"/>
                  <a:gd name="connsiteY2" fmla="*/ 71146 h 142291"/>
                  <a:gd name="connsiteX3" fmla="*/ 74028 w 148055"/>
                  <a:gd name="connsiteY3" fmla="*/ 142291 h 142291"/>
                  <a:gd name="connsiteX4" fmla="*/ 0 w 148055"/>
                  <a:gd name="connsiteY4" fmla="*/ 71146 h 142291"/>
                  <a:gd name="connsiteX5" fmla="*/ 108956 w 148055"/>
                  <a:gd name="connsiteY5" fmla="*/ 71146 h 142291"/>
                  <a:gd name="connsiteX6" fmla="*/ 74028 w 148055"/>
                  <a:gd name="connsiteY6" fmla="*/ 31116 h 142291"/>
                  <a:gd name="connsiteX7" fmla="*/ 39345 w 148055"/>
                  <a:gd name="connsiteY7" fmla="*/ 71146 h 142291"/>
                  <a:gd name="connsiteX8" fmla="*/ 74028 w 148055"/>
                  <a:gd name="connsiteY8" fmla="*/ 111175 h 142291"/>
                  <a:gd name="connsiteX9" fmla="*/ 108956 w 148055"/>
                  <a:gd name="connsiteY9" fmla="*/ 71146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055" h="142291">
                    <a:moveTo>
                      <a:pt x="0" y="71146"/>
                    </a:moveTo>
                    <a:cubicBezTo>
                      <a:pt x="0" y="28361"/>
                      <a:pt x="29202" y="0"/>
                      <a:pt x="74028" y="0"/>
                    </a:cubicBezTo>
                    <a:cubicBezTo>
                      <a:pt x="118854" y="0"/>
                      <a:pt x="148056" y="28442"/>
                      <a:pt x="148056" y="71146"/>
                    </a:cubicBezTo>
                    <a:cubicBezTo>
                      <a:pt x="148056" y="114173"/>
                      <a:pt x="118854" y="142291"/>
                      <a:pt x="74028" y="142291"/>
                    </a:cubicBezTo>
                    <a:cubicBezTo>
                      <a:pt x="29202" y="142291"/>
                      <a:pt x="0" y="113849"/>
                      <a:pt x="0" y="71146"/>
                    </a:cubicBezTo>
                    <a:close/>
                    <a:moveTo>
                      <a:pt x="108956" y="71146"/>
                    </a:moveTo>
                    <a:cubicBezTo>
                      <a:pt x="108956" y="47566"/>
                      <a:pt x="95541" y="31116"/>
                      <a:pt x="74028" y="31116"/>
                    </a:cubicBezTo>
                    <a:cubicBezTo>
                      <a:pt x="52433" y="31116"/>
                      <a:pt x="39345" y="47647"/>
                      <a:pt x="39345" y="71146"/>
                    </a:cubicBezTo>
                    <a:cubicBezTo>
                      <a:pt x="39345" y="94645"/>
                      <a:pt x="52433" y="111175"/>
                      <a:pt x="74028" y="111175"/>
                    </a:cubicBezTo>
                    <a:cubicBezTo>
                      <a:pt x="95623" y="111175"/>
                      <a:pt x="108956" y="94645"/>
                      <a:pt x="108956" y="71146"/>
                    </a:cubicBezTo>
                    <a:close/>
                  </a:path>
                </a:pathLst>
              </a:custGeom>
              <a:solidFill>
                <a:srgbClr val="FFFFFF"/>
              </a:solidFill>
              <a:ln w="8157"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B69AFC99-AA06-864A-884E-B01D9F4C6C1D}"/>
                  </a:ext>
                </a:extLst>
              </p:cNvPr>
              <p:cNvSpPr/>
              <p:nvPr/>
            </p:nvSpPr>
            <p:spPr>
              <a:xfrm>
                <a:off x="11182093" y="623044"/>
                <a:ext cx="149610" cy="193179"/>
              </a:xfrm>
              <a:custGeom>
                <a:avLst/>
                <a:gdLst>
                  <a:gd name="connsiteX0" fmla="*/ 0 w 149610"/>
                  <a:gd name="connsiteY0" fmla="*/ 0 h 193179"/>
                  <a:gd name="connsiteX1" fmla="*/ 40981 w 149610"/>
                  <a:gd name="connsiteY1" fmla="*/ 0 h 193179"/>
                  <a:gd name="connsiteX2" fmla="*/ 75091 w 149610"/>
                  <a:gd name="connsiteY2" fmla="*/ 99021 h 193179"/>
                  <a:gd name="connsiteX3" fmla="*/ 108383 w 149610"/>
                  <a:gd name="connsiteY3" fmla="*/ 0 h 193179"/>
                  <a:gd name="connsiteX4" fmla="*/ 149610 w 149610"/>
                  <a:gd name="connsiteY4" fmla="*/ 0 h 193179"/>
                  <a:gd name="connsiteX5" fmla="*/ 87361 w 149610"/>
                  <a:gd name="connsiteY5" fmla="*/ 158822 h 193179"/>
                  <a:gd name="connsiteX6" fmla="*/ 49652 w 149610"/>
                  <a:gd name="connsiteY6" fmla="*/ 193179 h 193179"/>
                  <a:gd name="connsiteX7" fmla="*/ 12188 w 149610"/>
                  <a:gd name="connsiteY7" fmla="*/ 193179 h 193179"/>
                  <a:gd name="connsiteX8" fmla="*/ 12188 w 149610"/>
                  <a:gd name="connsiteY8" fmla="*/ 161010 h 193179"/>
                  <a:gd name="connsiteX9" fmla="*/ 33538 w 149610"/>
                  <a:gd name="connsiteY9" fmla="*/ 161010 h 193179"/>
                  <a:gd name="connsiteX10" fmla="*/ 50470 w 149610"/>
                  <a:gd name="connsiteY10" fmla="*/ 149098 h 193179"/>
                  <a:gd name="connsiteX11" fmla="*/ 53987 w 149610"/>
                  <a:gd name="connsiteY11" fmla="*/ 139860 h 193179"/>
                  <a:gd name="connsiteX12" fmla="*/ 0 w 149610"/>
                  <a:gd name="connsiteY12" fmla="*/ 0 h 193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9610" h="193179">
                    <a:moveTo>
                      <a:pt x="0" y="0"/>
                    </a:moveTo>
                    <a:lnTo>
                      <a:pt x="40981" y="0"/>
                    </a:lnTo>
                    <a:lnTo>
                      <a:pt x="75091" y="99021"/>
                    </a:lnTo>
                    <a:lnTo>
                      <a:pt x="108383" y="0"/>
                    </a:lnTo>
                    <a:lnTo>
                      <a:pt x="149610" y="0"/>
                    </a:lnTo>
                    <a:lnTo>
                      <a:pt x="87361" y="158822"/>
                    </a:lnTo>
                    <a:cubicBezTo>
                      <a:pt x="78609" y="181835"/>
                      <a:pt x="71492" y="193179"/>
                      <a:pt x="49652" y="193179"/>
                    </a:cubicBezTo>
                    <a:lnTo>
                      <a:pt x="12188" y="193179"/>
                    </a:lnTo>
                    <a:lnTo>
                      <a:pt x="12188" y="161010"/>
                    </a:lnTo>
                    <a:lnTo>
                      <a:pt x="33538" y="161010"/>
                    </a:lnTo>
                    <a:cubicBezTo>
                      <a:pt x="43353" y="161010"/>
                      <a:pt x="46625" y="158579"/>
                      <a:pt x="50470" y="149098"/>
                    </a:cubicBezTo>
                    <a:lnTo>
                      <a:pt x="53987" y="139860"/>
                    </a:lnTo>
                    <a:lnTo>
                      <a:pt x="0" y="0"/>
                    </a:lnTo>
                    <a:close/>
                  </a:path>
                </a:pathLst>
              </a:custGeom>
              <a:solidFill>
                <a:srgbClr val="FFFFFF"/>
              </a:solidFill>
              <a:ln w="8157"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3CB38F97-6F01-F540-9518-08CA0E7D8CE6}"/>
                  </a:ext>
                </a:extLst>
              </p:cNvPr>
              <p:cNvSpPr/>
              <p:nvPr/>
            </p:nvSpPr>
            <p:spPr>
              <a:xfrm>
                <a:off x="11333175" y="621423"/>
                <a:ext cx="143147" cy="142291"/>
              </a:xfrm>
              <a:custGeom>
                <a:avLst/>
                <a:gdLst>
                  <a:gd name="connsiteX0" fmla="*/ 0 w 143147"/>
                  <a:gd name="connsiteY0" fmla="*/ 71470 h 142291"/>
                  <a:gd name="connsiteX1" fmla="*/ 72147 w 143147"/>
                  <a:gd name="connsiteY1" fmla="*/ 0 h 142291"/>
                  <a:gd name="connsiteX2" fmla="*/ 143148 w 143147"/>
                  <a:gd name="connsiteY2" fmla="*/ 66851 h 142291"/>
                  <a:gd name="connsiteX3" fmla="*/ 142085 w 143147"/>
                  <a:gd name="connsiteY3" fmla="*/ 79816 h 142291"/>
                  <a:gd name="connsiteX4" fmla="*/ 40163 w 143147"/>
                  <a:gd name="connsiteY4" fmla="*/ 79816 h 142291"/>
                  <a:gd name="connsiteX5" fmla="*/ 40163 w 143147"/>
                  <a:gd name="connsiteY5" fmla="*/ 81680 h 142291"/>
                  <a:gd name="connsiteX6" fmla="*/ 73210 w 143147"/>
                  <a:gd name="connsiteY6" fmla="*/ 113363 h 142291"/>
                  <a:gd name="connsiteX7" fmla="*/ 102985 w 143147"/>
                  <a:gd name="connsiteY7" fmla="*/ 93591 h 142291"/>
                  <a:gd name="connsiteX8" fmla="*/ 140939 w 143147"/>
                  <a:gd name="connsiteY8" fmla="*/ 93591 h 142291"/>
                  <a:gd name="connsiteX9" fmla="*/ 74846 w 143147"/>
                  <a:gd name="connsiteY9" fmla="*/ 142291 h 142291"/>
                  <a:gd name="connsiteX10" fmla="*/ 0 w 143147"/>
                  <a:gd name="connsiteY10" fmla="*/ 71470 h 142291"/>
                  <a:gd name="connsiteX11" fmla="*/ 104375 w 143147"/>
                  <a:gd name="connsiteY11" fmla="*/ 54939 h 142291"/>
                  <a:gd name="connsiteX12" fmla="*/ 72392 w 143147"/>
                  <a:gd name="connsiteY12" fmla="*/ 28442 h 142291"/>
                  <a:gd name="connsiteX13" fmla="*/ 40981 w 143147"/>
                  <a:gd name="connsiteY13" fmla="*/ 54939 h 142291"/>
                  <a:gd name="connsiteX14" fmla="*/ 104375 w 143147"/>
                  <a:gd name="connsiteY14" fmla="*/ 54939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147" h="142291">
                    <a:moveTo>
                      <a:pt x="0" y="71470"/>
                    </a:moveTo>
                    <a:cubicBezTo>
                      <a:pt x="0" y="28199"/>
                      <a:pt x="28711" y="0"/>
                      <a:pt x="72147" y="0"/>
                    </a:cubicBezTo>
                    <a:cubicBezTo>
                      <a:pt x="114191" y="0"/>
                      <a:pt x="142657" y="26011"/>
                      <a:pt x="143148" y="66851"/>
                    </a:cubicBezTo>
                    <a:cubicBezTo>
                      <a:pt x="143148" y="70903"/>
                      <a:pt x="142902" y="75521"/>
                      <a:pt x="142085" y="79816"/>
                    </a:cubicBezTo>
                    <a:lnTo>
                      <a:pt x="40163" y="79816"/>
                    </a:lnTo>
                    <a:lnTo>
                      <a:pt x="40163" y="81680"/>
                    </a:lnTo>
                    <a:cubicBezTo>
                      <a:pt x="40981" y="101452"/>
                      <a:pt x="53824" y="113363"/>
                      <a:pt x="73210" y="113363"/>
                    </a:cubicBezTo>
                    <a:cubicBezTo>
                      <a:pt x="88752" y="113363"/>
                      <a:pt x="99713" y="106638"/>
                      <a:pt x="102985" y="93591"/>
                    </a:cubicBezTo>
                    <a:lnTo>
                      <a:pt x="140939" y="93591"/>
                    </a:lnTo>
                    <a:cubicBezTo>
                      <a:pt x="136604" y="120656"/>
                      <a:pt x="112228" y="142291"/>
                      <a:pt x="74846" y="142291"/>
                    </a:cubicBezTo>
                    <a:cubicBezTo>
                      <a:pt x="28139" y="142372"/>
                      <a:pt x="0" y="114498"/>
                      <a:pt x="0" y="71470"/>
                    </a:cubicBezTo>
                    <a:close/>
                    <a:moveTo>
                      <a:pt x="104375" y="54939"/>
                    </a:moveTo>
                    <a:cubicBezTo>
                      <a:pt x="101676" y="37923"/>
                      <a:pt x="89897" y="28442"/>
                      <a:pt x="72392" y="28442"/>
                    </a:cubicBezTo>
                    <a:cubicBezTo>
                      <a:pt x="55705" y="28442"/>
                      <a:pt x="43190" y="38490"/>
                      <a:pt x="40981" y="54939"/>
                    </a:cubicBezTo>
                    <a:lnTo>
                      <a:pt x="104375" y="54939"/>
                    </a:lnTo>
                    <a:close/>
                  </a:path>
                </a:pathLst>
              </a:custGeom>
              <a:solidFill>
                <a:srgbClr val="FFFFFF"/>
              </a:solidFill>
              <a:ln w="8157"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16EA836D-9C0A-AA4F-9D04-2686C3AE3C28}"/>
                  </a:ext>
                </a:extLst>
              </p:cNvPr>
              <p:cNvSpPr/>
              <p:nvPr/>
            </p:nvSpPr>
            <p:spPr>
              <a:xfrm>
                <a:off x="11498572" y="623044"/>
                <a:ext cx="85479" cy="139050"/>
              </a:xfrm>
              <a:custGeom>
                <a:avLst/>
                <a:gdLst>
                  <a:gd name="connsiteX0" fmla="*/ 85480 w 85479"/>
                  <a:gd name="connsiteY0" fmla="*/ 0 h 139050"/>
                  <a:gd name="connsiteX1" fmla="*/ 85480 w 85479"/>
                  <a:gd name="connsiteY1" fmla="*/ 34600 h 139050"/>
                  <a:gd name="connsiteX2" fmla="*/ 70183 w 85479"/>
                  <a:gd name="connsiteY2" fmla="*/ 34600 h 139050"/>
                  <a:gd name="connsiteX3" fmla="*/ 38527 w 85479"/>
                  <a:gd name="connsiteY3" fmla="*/ 70822 h 139050"/>
                  <a:gd name="connsiteX4" fmla="*/ 38527 w 85479"/>
                  <a:gd name="connsiteY4" fmla="*/ 139050 h 139050"/>
                  <a:gd name="connsiteX5" fmla="*/ 0 w 85479"/>
                  <a:gd name="connsiteY5" fmla="*/ 139050 h 139050"/>
                  <a:gd name="connsiteX6" fmla="*/ 0 w 85479"/>
                  <a:gd name="connsiteY6" fmla="*/ 0 h 139050"/>
                  <a:gd name="connsiteX7" fmla="*/ 34928 w 85479"/>
                  <a:gd name="connsiteY7" fmla="*/ 0 h 139050"/>
                  <a:gd name="connsiteX8" fmla="*/ 38446 w 85479"/>
                  <a:gd name="connsiteY8" fmla="*/ 20825 h 139050"/>
                  <a:gd name="connsiteX9" fmla="*/ 78854 w 85479"/>
                  <a:gd name="connsiteY9" fmla="*/ 0 h 139050"/>
                  <a:gd name="connsiteX10" fmla="*/ 85480 w 85479"/>
                  <a:gd name="connsiteY10" fmla="*/ 0 h 13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479" h="139050">
                    <a:moveTo>
                      <a:pt x="85480" y="0"/>
                    </a:moveTo>
                    <a:lnTo>
                      <a:pt x="85480" y="34600"/>
                    </a:lnTo>
                    <a:lnTo>
                      <a:pt x="70183" y="34600"/>
                    </a:lnTo>
                    <a:cubicBezTo>
                      <a:pt x="47198" y="34600"/>
                      <a:pt x="38527" y="49753"/>
                      <a:pt x="38527" y="70822"/>
                    </a:cubicBezTo>
                    <a:lnTo>
                      <a:pt x="38527" y="139050"/>
                    </a:lnTo>
                    <a:lnTo>
                      <a:pt x="0" y="139050"/>
                    </a:lnTo>
                    <a:lnTo>
                      <a:pt x="0" y="0"/>
                    </a:lnTo>
                    <a:lnTo>
                      <a:pt x="34928" y="0"/>
                    </a:lnTo>
                    <a:lnTo>
                      <a:pt x="38446" y="20825"/>
                    </a:lnTo>
                    <a:cubicBezTo>
                      <a:pt x="46135" y="8346"/>
                      <a:pt x="57014" y="0"/>
                      <a:pt x="78854" y="0"/>
                    </a:cubicBezTo>
                    <a:lnTo>
                      <a:pt x="85480" y="0"/>
                    </a:lnTo>
                    <a:close/>
                  </a:path>
                </a:pathLst>
              </a:custGeom>
              <a:solidFill>
                <a:srgbClr val="FFFFFF"/>
              </a:solidFill>
              <a:ln w="8157"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A13A93E4-8AC6-C746-B715-2B9F334A07B4}"/>
                  </a:ext>
                </a:extLst>
              </p:cNvPr>
              <p:cNvSpPr/>
              <p:nvPr/>
            </p:nvSpPr>
            <p:spPr>
              <a:xfrm>
                <a:off x="11594931" y="621177"/>
                <a:ext cx="131123" cy="142698"/>
              </a:xfrm>
              <a:custGeom>
                <a:avLst/>
                <a:gdLst>
                  <a:gd name="connsiteX0" fmla="*/ 36728 w 131123"/>
                  <a:gd name="connsiteY0" fmla="*/ 94728 h 142698"/>
                  <a:gd name="connsiteX1" fmla="*/ 67566 w 131123"/>
                  <a:gd name="connsiteY1" fmla="*/ 115310 h 142698"/>
                  <a:gd name="connsiteX2" fmla="*/ 93496 w 131123"/>
                  <a:gd name="connsiteY2" fmla="*/ 100401 h 142698"/>
                  <a:gd name="connsiteX3" fmla="*/ 61267 w 131123"/>
                  <a:gd name="connsiteY3" fmla="*/ 85248 h 142698"/>
                  <a:gd name="connsiteX4" fmla="*/ 3108 w 131123"/>
                  <a:gd name="connsiteY4" fmla="*/ 45461 h 142698"/>
                  <a:gd name="connsiteX5" fmla="*/ 63476 w 131123"/>
                  <a:gd name="connsiteY5" fmla="*/ 2 h 142698"/>
                  <a:gd name="connsiteX6" fmla="*/ 128997 w 131123"/>
                  <a:gd name="connsiteY6" fmla="*/ 44894 h 142698"/>
                  <a:gd name="connsiteX7" fmla="*/ 92105 w 131123"/>
                  <a:gd name="connsiteY7" fmla="*/ 44894 h 142698"/>
                  <a:gd name="connsiteX8" fmla="*/ 64785 w 131123"/>
                  <a:gd name="connsiteY8" fmla="*/ 27067 h 142698"/>
                  <a:gd name="connsiteX9" fmla="*/ 39918 w 131123"/>
                  <a:gd name="connsiteY9" fmla="*/ 41410 h 142698"/>
                  <a:gd name="connsiteX10" fmla="*/ 72147 w 131123"/>
                  <a:gd name="connsiteY10" fmla="*/ 55509 h 142698"/>
                  <a:gd name="connsiteX11" fmla="*/ 131123 w 131123"/>
                  <a:gd name="connsiteY11" fmla="*/ 97483 h 142698"/>
                  <a:gd name="connsiteX12" fmla="*/ 67239 w 131123"/>
                  <a:gd name="connsiteY12" fmla="*/ 142699 h 142698"/>
                  <a:gd name="connsiteX13" fmla="*/ 0 w 131123"/>
                  <a:gd name="connsiteY13" fmla="*/ 94809 h 142698"/>
                  <a:gd name="connsiteX14" fmla="*/ 36728 w 131123"/>
                  <a:gd name="connsiteY14" fmla="*/ 94809 h 1426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1123" h="142698">
                    <a:moveTo>
                      <a:pt x="36728" y="94728"/>
                    </a:moveTo>
                    <a:cubicBezTo>
                      <a:pt x="38118" y="106883"/>
                      <a:pt x="48752" y="115310"/>
                      <a:pt x="67566" y="115310"/>
                    </a:cubicBezTo>
                    <a:cubicBezTo>
                      <a:pt x="83680" y="115310"/>
                      <a:pt x="93496" y="110124"/>
                      <a:pt x="93496" y="100401"/>
                    </a:cubicBezTo>
                    <a:cubicBezTo>
                      <a:pt x="93496" y="89056"/>
                      <a:pt x="83926" y="88246"/>
                      <a:pt x="61267" y="85248"/>
                    </a:cubicBezTo>
                    <a:cubicBezTo>
                      <a:pt x="28466" y="81439"/>
                      <a:pt x="3108" y="74146"/>
                      <a:pt x="3108" y="45461"/>
                    </a:cubicBezTo>
                    <a:cubicBezTo>
                      <a:pt x="3108" y="17829"/>
                      <a:pt x="27403" y="-241"/>
                      <a:pt x="63476" y="2"/>
                    </a:cubicBezTo>
                    <a:cubicBezTo>
                      <a:pt x="101185" y="2"/>
                      <a:pt x="127115" y="16533"/>
                      <a:pt x="128997" y="44894"/>
                    </a:cubicBezTo>
                    <a:lnTo>
                      <a:pt x="92105" y="44894"/>
                    </a:lnTo>
                    <a:cubicBezTo>
                      <a:pt x="91042" y="33793"/>
                      <a:pt x="80326" y="27067"/>
                      <a:pt x="64785" y="27067"/>
                    </a:cubicBezTo>
                    <a:cubicBezTo>
                      <a:pt x="49734" y="27067"/>
                      <a:pt x="39918" y="32496"/>
                      <a:pt x="39918" y="41410"/>
                    </a:cubicBezTo>
                    <a:cubicBezTo>
                      <a:pt x="39918" y="51944"/>
                      <a:pt x="51942" y="53078"/>
                      <a:pt x="72147" y="55509"/>
                    </a:cubicBezTo>
                    <a:cubicBezTo>
                      <a:pt x="104375" y="58750"/>
                      <a:pt x="131123" y="66043"/>
                      <a:pt x="131123" y="97483"/>
                    </a:cubicBezTo>
                    <a:cubicBezTo>
                      <a:pt x="131123" y="125115"/>
                      <a:pt x="104866" y="142699"/>
                      <a:pt x="67239" y="142699"/>
                    </a:cubicBezTo>
                    <a:cubicBezTo>
                      <a:pt x="28139" y="142699"/>
                      <a:pt x="1636" y="124548"/>
                      <a:pt x="0" y="94809"/>
                    </a:cubicBezTo>
                    <a:lnTo>
                      <a:pt x="36728" y="94809"/>
                    </a:lnTo>
                    <a:close/>
                  </a:path>
                </a:pathLst>
              </a:custGeom>
              <a:solidFill>
                <a:srgbClr val="FFFFFF"/>
              </a:solidFill>
              <a:ln w="8157"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629257592"/>
      </p:ext>
    </p:extLst>
  </p:cSld>
  <p:clrMapOvr>
    <a:masterClrMapping/>
  </p:clrMapOvr>
  <p:extLst>
    <p:ext uri="{DCECCB84-F9BA-43D5-87BE-67443E8EF086}">
      <p15:sldGuideLst xmlns:p15="http://schemas.microsoft.com/office/powerpoint/2012/main">
        <p15:guide id="1" orient="horz" pos="4080" userDrawn="1">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Quote/Statement slide: v3">
    <p:bg>
      <p:bgPr>
        <a:solidFill>
          <a:srgbClr val="9881EB"/>
        </a:solidFill>
        <a:effectLst/>
      </p:bgPr>
    </p:bg>
    <p:spTree>
      <p:nvGrpSpPr>
        <p:cNvPr id="1" name=""/>
        <p:cNvGrpSpPr/>
        <p:nvPr/>
      </p:nvGrpSpPr>
      <p:grpSpPr>
        <a:xfrm>
          <a:off x="0" y="0"/>
          <a:ext cx="0" cy="0"/>
          <a:chOff x="0" y="0"/>
          <a:chExt cx="0" cy="0"/>
        </a:xfrm>
      </p:grpSpPr>
      <p:sp>
        <p:nvSpPr>
          <p:cNvPr id="16" name="Picture Placeholder 15">
            <a:extLst>
              <a:ext uri="{FF2B5EF4-FFF2-40B4-BE49-F238E27FC236}">
                <a16:creationId xmlns:a16="http://schemas.microsoft.com/office/drawing/2014/main" id="{2E759393-AC66-AD4C-9F90-3C4A4EF3D158}"/>
              </a:ext>
            </a:extLst>
          </p:cNvPr>
          <p:cNvSpPr>
            <a:spLocks noGrp="1"/>
          </p:cNvSpPr>
          <p:nvPr>
            <p:ph type="pic" sz="quarter" idx="13" hasCustomPrompt="1"/>
          </p:nvPr>
        </p:nvSpPr>
        <p:spPr>
          <a:xfrm>
            <a:off x="5634720" y="0"/>
            <a:ext cx="6581994" cy="6865544"/>
          </a:xfrm>
          <a:custGeom>
            <a:avLst/>
            <a:gdLst>
              <a:gd name="connsiteX0" fmla="*/ 1667 w 10000"/>
              <a:gd name="connsiteY0" fmla="*/ 0 h 10000"/>
              <a:gd name="connsiteX1" fmla="*/ 10000 w 10000"/>
              <a:gd name="connsiteY1" fmla="*/ 0 h 10000"/>
              <a:gd name="connsiteX2" fmla="*/ 8333 w 10000"/>
              <a:gd name="connsiteY2" fmla="*/ 5000 h 10000"/>
              <a:gd name="connsiteX3" fmla="*/ 10000 w 10000"/>
              <a:gd name="connsiteY3" fmla="*/ 10000 h 10000"/>
              <a:gd name="connsiteX4" fmla="*/ 1667 w 10000"/>
              <a:gd name="connsiteY4" fmla="*/ 10000 h 10000"/>
              <a:gd name="connsiteX5" fmla="*/ 0 w 10000"/>
              <a:gd name="connsiteY5" fmla="*/ 5000 h 10000"/>
              <a:gd name="connsiteX6" fmla="*/ 1667 w 10000"/>
              <a:gd name="connsiteY6" fmla="*/ 0 h 10000"/>
              <a:gd name="connsiteX0" fmla="*/ 129 w 8462"/>
              <a:gd name="connsiteY0" fmla="*/ 0 h 10000"/>
              <a:gd name="connsiteX1" fmla="*/ 8462 w 8462"/>
              <a:gd name="connsiteY1" fmla="*/ 0 h 10000"/>
              <a:gd name="connsiteX2" fmla="*/ 6795 w 8462"/>
              <a:gd name="connsiteY2" fmla="*/ 5000 h 10000"/>
              <a:gd name="connsiteX3" fmla="*/ 8462 w 8462"/>
              <a:gd name="connsiteY3" fmla="*/ 10000 h 10000"/>
              <a:gd name="connsiteX4" fmla="*/ 129 w 8462"/>
              <a:gd name="connsiteY4" fmla="*/ 10000 h 10000"/>
              <a:gd name="connsiteX5" fmla="*/ 3546 w 8462"/>
              <a:gd name="connsiteY5" fmla="*/ 5018 h 10000"/>
              <a:gd name="connsiteX6" fmla="*/ 129 w 8462"/>
              <a:gd name="connsiteY6" fmla="*/ 0 h 10000"/>
              <a:gd name="connsiteX0" fmla="*/ 153 w 10001"/>
              <a:gd name="connsiteY0" fmla="*/ 0 h 10000"/>
              <a:gd name="connsiteX1" fmla="*/ 10001 w 10001"/>
              <a:gd name="connsiteY1" fmla="*/ 0 h 10000"/>
              <a:gd name="connsiteX2" fmla="*/ 8031 w 10001"/>
              <a:gd name="connsiteY2" fmla="*/ 5000 h 10000"/>
              <a:gd name="connsiteX3" fmla="*/ 10001 w 10001"/>
              <a:gd name="connsiteY3" fmla="*/ 10000 h 10000"/>
              <a:gd name="connsiteX4" fmla="*/ 153 w 10001"/>
              <a:gd name="connsiteY4" fmla="*/ 10000 h 10000"/>
              <a:gd name="connsiteX5" fmla="*/ 4191 w 10001"/>
              <a:gd name="connsiteY5" fmla="*/ 5018 h 10000"/>
              <a:gd name="connsiteX6" fmla="*/ 153 w 10001"/>
              <a:gd name="connsiteY6" fmla="*/ 0 h 10000"/>
              <a:gd name="connsiteX0" fmla="*/ 150 w 9998"/>
              <a:gd name="connsiteY0" fmla="*/ 0 h 10000"/>
              <a:gd name="connsiteX1" fmla="*/ 9998 w 9998"/>
              <a:gd name="connsiteY1" fmla="*/ 0 h 10000"/>
              <a:gd name="connsiteX2" fmla="*/ 8028 w 9998"/>
              <a:gd name="connsiteY2" fmla="*/ 5000 h 10000"/>
              <a:gd name="connsiteX3" fmla="*/ 9998 w 9998"/>
              <a:gd name="connsiteY3" fmla="*/ 10000 h 10000"/>
              <a:gd name="connsiteX4" fmla="*/ 150 w 9998"/>
              <a:gd name="connsiteY4" fmla="*/ 10000 h 10000"/>
              <a:gd name="connsiteX5" fmla="*/ 4188 w 9998"/>
              <a:gd name="connsiteY5" fmla="*/ 5018 h 10000"/>
              <a:gd name="connsiteX6" fmla="*/ 150 w 9998"/>
              <a:gd name="connsiteY6" fmla="*/ 0 h 10000"/>
              <a:gd name="connsiteX0" fmla="*/ 150 w 10000"/>
              <a:gd name="connsiteY0" fmla="*/ 0 h 10000"/>
              <a:gd name="connsiteX1" fmla="*/ 10000 w 10000"/>
              <a:gd name="connsiteY1" fmla="*/ 0 h 10000"/>
              <a:gd name="connsiteX2" fmla="*/ 8030 w 10000"/>
              <a:gd name="connsiteY2" fmla="*/ 5000 h 10000"/>
              <a:gd name="connsiteX3" fmla="*/ 10000 w 10000"/>
              <a:gd name="connsiteY3" fmla="*/ 10000 h 10000"/>
              <a:gd name="connsiteX4" fmla="*/ 150 w 10000"/>
              <a:gd name="connsiteY4" fmla="*/ 10000 h 10000"/>
              <a:gd name="connsiteX5" fmla="*/ 4189 w 10000"/>
              <a:gd name="connsiteY5" fmla="*/ 5018 h 10000"/>
              <a:gd name="connsiteX6" fmla="*/ 150 w 10000"/>
              <a:gd name="connsiteY6" fmla="*/ 0 h 10000"/>
              <a:gd name="connsiteX0" fmla="*/ 0 w 11740"/>
              <a:gd name="connsiteY0" fmla="*/ 0 h 10000"/>
              <a:gd name="connsiteX1" fmla="*/ 11740 w 11740"/>
              <a:gd name="connsiteY1" fmla="*/ 0 h 10000"/>
              <a:gd name="connsiteX2" fmla="*/ 9770 w 11740"/>
              <a:gd name="connsiteY2" fmla="*/ 5000 h 10000"/>
              <a:gd name="connsiteX3" fmla="*/ 11740 w 11740"/>
              <a:gd name="connsiteY3" fmla="*/ 10000 h 10000"/>
              <a:gd name="connsiteX4" fmla="*/ 1890 w 11740"/>
              <a:gd name="connsiteY4" fmla="*/ 10000 h 10000"/>
              <a:gd name="connsiteX5" fmla="*/ 5929 w 11740"/>
              <a:gd name="connsiteY5" fmla="*/ 5018 h 10000"/>
              <a:gd name="connsiteX6" fmla="*/ 0 w 11740"/>
              <a:gd name="connsiteY6" fmla="*/ 0 h 10000"/>
              <a:gd name="connsiteX0" fmla="*/ 0 w 11740"/>
              <a:gd name="connsiteY0" fmla="*/ 0 h 10000"/>
              <a:gd name="connsiteX1" fmla="*/ 11740 w 11740"/>
              <a:gd name="connsiteY1" fmla="*/ 0 h 10000"/>
              <a:gd name="connsiteX2" fmla="*/ 9770 w 11740"/>
              <a:gd name="connsiteY2" fmla="*/ 5000 h 10000"/>
              <a:gd name="connsiteX3" fmla="*/ 11740 w 11740"/>
              <a:gd name="connsiteY3" fmla="*/ 10000 h 10000"/>
              <a:gd name="connsiteX4" fmla="*/ 1890 w 11740"/>
              <a:gd name="connsiteY4" fmla="*/ 10000 h 10000"/>
              <a:gd name="connsiteX5" fmla="*/ 5929 w 11740"/>
              <a:gd name="connsiteY5" fmla="*/ 5018 h 10000"/>
              <a:gd name="connsiteX6" fmla="*/ 0 w 11740"/>
              <a:gd name="connsiteY6" fmla="*/ 0 h 10000"/>
              <a:gd name="connsiteX0" fmla="*/ 248 w 11988"/>
              <a:gd name="connsiteY0" fmla="*/ 0 h 10000"/>
              <a:gd name="connsiteX1" fmla="*/ 11988 w 11988"/>
              <a:gd name="connsiteY1" fmla="*/ 0 h 10000"/>
              <a:gd name="connsiteX2" fmla="*/ 10018 w 11988"/>
              <a:gd name="connsiteY2" fmla="*/ 5000 h 10000"/>
              <a:gd name="connsiteX3" fmla="*/ 11988 w 11988"/>
              <a:gd name="connsiteY3" fmla="*/ 10000 h 10000"/>
              <a:gd name="connsiteX4" fmla="*/ 0 w 11988"/>
              <a:gd name="connsiteY4" fmla="*/ 10000 h 10000"/>
              <a:gd name="connsiteX5" fmla="*/ 6177 w 11988"/>
              <a:gd name="connsiteY5" fmla="*/ 5018 h 10000"/>
              <a:gd name="connsiteX6" fmla="*/ 248 w 11988"/>
              <a:gd name="connsiteY6" fmla="*/ 0 h 10000"/>
              <a:gd name="connsiteX0" fmla="*/ 248 w 11988"/>
              <a:gd name="connsiteY0" fmla="*/ 0 h 10000"/>
              <a:gd name="connsiteX1" fmla="*/ 11988 w 11988"/>
              <a:gd name="connsiteY1" fmla="*/ 0 h 10000"/>
              <a:gd name="connsiteX2" fmla="*/ 10018 w 11988"/>
              <a:gd name="connsiteY2" fmla="*/ 5000 h 10000"/>
              <a:gd name="connsiteX3" fmla="*/ 11988 w 11988"/>
              <a:gd name="connsiteY3" fmla="*/ 10000 h 10000"/>
              <a:gd name="connsiteX4" fmla="*/ 0 w 11988"/>
              <a:gd name="connsiteY4" fmla="*/ 10000 h 10000"/>
              <a:gd name="connsiteX5" fmla="*/ 6177 w 11988"/>
              <a:gd name="connsiteY5" fmla="*/ 5018 h 10000"/>
              <a:gd name="connsiteX6" fmla="*/ 248 w 11988"/>
              <a:gd name="connsiteY6" fmla="*/ 0 h 10000"/>
              <a:gd name="connsiteX0" fmla="*/ 248 w 13471"/>
              <a:gd name="connsiteY0" fmla="*/ 0 h 10000"/>
              <a:gd name="connsiteX1" fmla="*/ 11988 w 13471"/>
              <a:gd name="connsiteY1" fmla="*/ 0 h 10000"/>
              <a:gd name="connsiteX2" fmla="*/ 11988 w 13471"/>
              <a:gd name="connsiteY2" fmla="*/ 10000 h 10000"/>
              <a:gd name="connsiteX3" fmla="*/ 0 w 13471"/>
              <a:gd name="connsiteY3" fmla="*/ 10000 h 10000"/>
              <a:gd name="connsiteX4" fmla="*/ 6177 w 13471"/>
              <a:gd name="connsiteY4" fmla="*/ 5018 h 10000"/>
              <a:gd name="connsiteX5" fmla="*/ 248 w 13471"/>
              <a:gd name="connsiteY5" fmla="*/ 0 h 10000"/>
              <a:gd name="connsiteX0" fmla="*/ 248 w 13706"/>
              <a:gd name="connsiteY0" fmla="*/ 0 h 10000"/>
              <a:gd name="connsiteX1" fmla="*/ 11988 w 13706"/>
              <a:gd name="connsiteY1" fmla="*/ 0 h 10000"/>
              <a:gd name="connsiteX2" fmla="*/ 11988 w 13706"/>
              <a:gd name="connsiteY2" fmla="*/ 10000 h 10000"/>
              <a:gd name="connsiteX3" fmla="*/ 0 w 13706"/>
              <a:gd name="connsiteY3" fmla="*/ 10000 h 10000"/>
              <a:gd name="connsiteX4" fmla="*/ 6177 w 13706"/>
              <a:gd name="connsiteY4" fmla="*/ 5018 h 10000"/>
              <a:gd name="connsiteX5" fmla="*/ 248 w 13706"/>
              <a:gd name="connsiteY5" fmla="*/ 0 h 10000"/>
              <a:gd name="connsiteX0" fmla="*/ 248 w 13708"/>
              <a:gd name="connsiteY0" fmla="*/ 0 h 10000"/>
              <a:gd name="connsiteX1" fmla="*/ 11988 w 13708"/>
              <a:gd name="connsiteY1" fmla="*/ 0 h 10000"/>
              <a:gd name="connsiteX2" fmla="*/ 11988 w 13708"/>
              <a:gd name="connsiteY2" fmla="*/ 10000 h 10000"/>
              <a:gd name="connsiteX3" fmla="*/ 0 w 13708"/>
              <a:gd name="connsiteY3" fmla="*/ 10000 h 10000"/>
              <a:gd name="connsiteX4" fmla="*/ 6177 w 13708"/>
              <a:gd name="connsiteY4" fmla="*/ 5018 h 10000"/>
              <a:gd name="connsiteX5" fmla="*/ 248 w 13708"/>
              <a:gd name="connsiteY5" fmla="*/ 0 h 10000"/>
              <a:gd name="connsiteX0" fmla="*/ 11988 w 13708"/>
              <a:gd name="connsiteY0" fmla="*/ 0 h 10000"/>
              <a:gd name="connsiteX1" fmla="*/ 11988 w 13708"/>
              <a:gd name="connsiteY1" fmla="*/ 10000 h 10000"/>
              <a:gd name="connsiteX2" fmla="*/ 0 w 13708"/>
              <a:gd name="connsiteY2" fmla="*/ 10000 h 10000"/>
              <a:gd name="connsiteX3" fmla="*/ 6177 w 13708"/>
              <a:gd name="connsiteY3" fmla="*/ 5018 h 10000"/>
              <a:gd name="connsiteX4" fmla="*/ 248 w 13708"/>
              <a:gd name="connsiteY4" fmla="*/ 0 h 10000"/>
              <a:gd name="connsiteX5" fmla="*/ 12155 w 13708"/>
              <a:gd name="connsiteY5" fmla="*/ 133 h 10000"/>
              <a:gd name="connsiteX0" fmla="*/ 11988 w 13708"/>
              <a:gd name="connsiteY0" fmla="*/ 11 h 10011"/>
              <a:gd name="connsiteX1" fmla="*/ 11988 w 13708"/>
              <a:gd name="connsiteY1" fmla="*/ 10011 h 10011"/>
              <a:gd name="connsiteX2" fmla="*/ 0 w 13708"/>
              <a:gd name="connsiteY2" fmla="*/ 10011 h 10011"/>
              <a:gd name="connsiteX3" fmla="*/ 6177 w 13708"/>
              <a:gd name="connsiteY3" fmla="*/ 5029 h 10011"/>
              <a:gd name="connsiteX4" fmla="*/ 248 w 13708"/>
              <a:gd name="connsiteY4" fmla="*/ 11 h 10011"/>
              <a:gd name="connsiteX5" fmla="*/ 11997 w 13708"/>
              <a:gd name="connsiteY5" fmla="*/ 0 h 10011"/>
              <a:gd name="connsiteX0" fmla="*/ 11988 w 13708"/>
              <a:gd name="connsiteY0" fmla="*/ 0 h 10000"/>
              <a:gd name="connsiteX1" fmla="*/ 11988 w 13708"/>
              <a:gd name="connsiteY1" fmla="*/ 10000 h 10000"/>
              <a:gd name="connsiteX2" fmla="*/ 0 w 13708"/>
              <a:gd name="connsiteY2" fmla="*/ 10000 h 10000"/>
              <a:gd name="connsiteX3" fmla="*/ 6177 w 13708"/>
              <a:gd name="connsiteY3" fmla="*/ 5018 h 10000"/>
              <a:gd name="connsiteX4" fmla="*/ 248 w 13708"/>
              <a:gd name="connsiteY4" fmla="*/ 0 h 10000"/>
              <a:gd name="connsiteX5" fmla="*/ 11952 w 13708"/>
              <a:gd name="connsiteY5" fmla="*/ 584 h 10000"/>
              <a:gd name="connsiteX0" fmla="*/ 11988 w 11988"/>
              <a:gd name="connsiteY0" fmla="*/ 10000 h 10000"/>
              <a:gd name="connsiteX1" fmla="*/ 0 w 11988"/>
              <a:gd name="connsiteY1" fmla="*/ 10000 h 10000"/>
              <a:gd name="connsiteX2" fmla="*/ 6177 w 11988"/>
              <a:gd name="connsiteY2" fmla="*/ 5018 h 10000"/>
              <a:gd name="connsiteX3" fmla="*/ 248 w 11988"/>
              <a:gd name="connsiteY3" fmla="*/ 0 h 10000"/>
              <a:gd name="connsiteX4" fmla="*/ 11952 w 11988"/>
              <a:gd name="connsiteY4" fmla="*/ 584 h 10000"/>
              <a:gd name="connsiteX0" fmla="*/ 11988 w 11988"/>
              <a:gd name="connsiteY0" fmla="*/ 10011 h 10011"/>
              <a:gd name="connsiteX1" fmla="*/ 0 w 11988"/>
              <a:gd name="connsiteY1" fmla="*/ 10011 h 10011"/>
              <a:gd name="connsiteX2" fmla="*/ 6177 w 11988"/>
              <a:gd name="connsiteY2" fmla="*/ 5029 h 10011"/>
              <a:gd name="connsiteX3" fmla="*/ 248 w 11988"/>
              <a:gd name="connsiteY3" fmla="*/ 11 h 10011"/>
              <a:gd name="connsiteX4" fmla="*/ 11929 w 11988"/>
              <a:gd name="connsiteY4" fmla="*/ 0 h 10011"/>
              <a:gd name="connsiteX0" fmla="*/ 11988 w 11988"/>
              <a:gd name="connsiteY0" fmla="*/ 10011 h 10011"/>
              <a:gd name="connsiteX1" fmla="*/ 0 w 11988"/>
              <a:gd name="connsiteY1" fmla="*/ 10011 h 10011"/>
              <a:gd name="connsiteX2" fmla="*/ 6177 w 11988"/>
              <a:gd name="connsiteY2" fmla="*/ 5029 h 10011"/>
              <a:gd name="connsiteX3" fmla="*/ 248 w 11988"/>
              <a:gd name="connsiteY3" fmla="*/ 11 h 10011"/>
              <a:gd name="connsiteX4" fmla="*/ 11974 w 11988"/>
              <a:gd name="connsiteY4" fmla="*/ 0 h 10011"/>
              <a:gd name="connsiteX0" fmla="*/ 11988 w 11988"/>
              <a:gd name="connsiteY0" fmla="*/ 10011 h 10011"/>
              <a:gd name="connsiteX1" fmla="*/ 0 w 11988"/>
              <a:gd name="connsiteY1" fmla="*/ 10011 h 10011"/>
              <a:gd name="connsiteX2" fmla="*/ 6177 w 11988"/>
              <a:gd name="connsiteY2" fmla="*/ 5029 h 10011"/>
              <a:gd name="connsiteX3" fmla="*/ 248 w 11988"/>
              <a:gd name="connsiteY3" fmla="*/ 11 h 10011"/>
              <a:gd name="connsiteX4" fmla="*/ 11974 w 11988"/>
              <a:gd name="connsiteY4" fmla="*/ 0 h 10011"/>
              <a:gd name="connsiteX5" fmla="*/ 11988 w 11988"/>
              <a:gd name="connsiteY5" fmla="*/ 10011 h 10011"/>
              <a:gd name="connsiteX0" fmla="*/ 11988 w 11988"/>
              <a:gd name="connsiteY0" fmla="*/ 10011 h 10011"/>
              <a:gd name="connsiteX1" fmla="*/ 0 w 11988"/>
              <a:gd name="connsiteY1" fmla="*/ 10011 h 10011"/>
              <a:gd name="connsiteX2" fmla="*/ 6132 w 11988"/>
              <a:gd name="connsiteY2" fmla="*/ 5047 h 10011"/>
              <a:gd name="connsiteX3" fmla="*/ 248 w 11988"/>
              <a:gd name="connsiteY3" fmla="*/ 11 h 10011"/>
              <a:gd name="connsiteX4" fmla="*/ 11974 w 11988"/>
              <a:gd name="connsiteY4" fmla="*/ 0 h 10011"/>
              <a:gd name="connsiteX5" fmla="*/ 11988 w 11988"/>
              <a:gd name="connsiteY5" fmla="*/ 10011 h 10011"/>
              <a:gd name="connsiteX0" fmla="*/ 11988 w 11988"/>
              <a:gd name="connsiteY0" fmla="*/ 10011 h 10011"/>
              <a:gd name="connsiteX1" fmla="*/ 0 w 11988"/>
              <a:gd name="connsiteY1" fmla="*/ 10011 h 10011"/>
              <a:gd name="connsiteX2" fmla="*/ 6132 w 11988"/>
              <a:gd name="connsiteY2" fmla="*/ 5047 h 10011"/>
              <a:gd name="connsiteX3" fmla="*/ 248 w 11988"/>
              <a:gd name="connsiteY3" fmla="*/ 11 h 10011"/>
              <a:gd name="connsiteX4" fmla="*/ 11974 w 11988"/>
              <a:gd name="connsiteY4" fmla="*/ 0 h 10011"/>
              <a:gd name="connsiteX5" fmla="*/ 11988 w 11988"/>
              <a:gd name="connsiteY5" fmla="*/ 10011 h 10011"/>
              <a:gd name="connsiteX0" fmla="*/ 11988 w 11988"/>
              <a:gd name="connsiteY0" fmla="*/ 10011 h 10011"/>
              <a:gd name="connsiteX1" fmla="*/ 0 w 11988"/>
              <a:gd name="connsiteY1" fmla="*/ 10011 h 10011"/>
              <a:gd name="connsiteX2" fmla="*/ 6132 w 11988"/>
              <a:gd name="connsiteY2" fmla="*/ 5047 h 10011"/>
              <a:gd name="connsiteX3" fmla="*/ 248 w 11988"/>
              <a:gd name="connsiteY3" fmla="*/ 11 h 10011"/>
              <a:gd name="connsiteX4" fmla="*/ 11974 w 11988"/>
              <a:gd name="connsiteY4" fmla="*/ 0 h 10011"/>
              <a:gd name="connsiteX5" fmla="*/ 11988 w 11988"/>
              <a:gd name="connsiteY5" fmla="*/ 10011 h 10011"/>
              <a:gd name="connsiteX0" fmla="*/ 11988 w 11988"/>
              <a:gd name="connsiteY0" fmla="*/ 10011 h 10011"/>
              <a:gd name="connsiteX1" fmla="*/ 0 w 11988"/>
              <a:gd name="connsiteY1" fmla="*/ 10011 h 10011"/>
              <a:gd name="connsiteX2" fmla="*/ 6132 w 11988"/>
              <a:gd name="connsiteY2" fmla="*/ 5047 h 10011"/>
              <a:gd name="connsiteX3" fmla="*/ 248 w 11988"/>
              <a:gd name="connsiteY3" fmla="*/ 11 h 10011"/>
              <a:gd name="connsiteX4" fmla="*/ 11974 w 11988"/>
              <a:gd name="connsiteY4" fmla="*/ 0 h 10011"/>
              <a:gd name="connsiteX5" fmla="*/ 11988 w 11988"/>
              <a:gd name="connsiteY5" fmla="*/ 10011 h 10011"/>
              <a:gd name="connsiteX0" fmla="*/ 11988 w 11988"/>
              <a:gd name="connsiteY0" fmla="*/ 10011 h 10011"/>
              <a:gd name="connsiteX1" fmla="*/ 0 w 11988"/>
              <a:gd name="connsiteY1" fmla="*/ 10011 h 10011"/>
              <a:gd name="connsiteX2" fmla="*/ 6132 w 11988"/>
              <a:gd name="connsiteY2" fmla="*/ 5047 h 10011"/>
              <a:gd name="connsiteX3" fmla="*/ 248 w 11988"/>
              <a:gd name="connsiteY3" fmla="*/ 11 h 10011"/>
              <a:gd name="connsiteX4" fmla="*/ 11974 w 11988"/>
              <a:gd name="connsiteY4" fmla="*/ 0 h 10011"/>
              <a:gd name="connsiteX5" fmla="*/ 11988 w 11988"/>
              <a:gd name="connsiteY5" fmla="*/ 10011 h 10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988" h="10011">
                <a:moveTo>
                  <a:pt x="11988" y="10011"/>
                </a:moveTo>
                <a:lnTo>
                  <a:pt x="0" y="10011"/>
                </a:lnTo>
                <a:cubicBezTo>
                  <a:pt x="622" y="10029"/>
                  <a:pt x="6113" y="9651"/>
                  <a:pt x="6132" y="5047"/>
                </a:cubicBezTo>
                <a:cubicBezTo>
                  <a:pt x="6151" y="443"/>
                  <a:pt x="263" y="65"/>
                  <a:pt x="248" y="11"/>
                </a:cubicBezTo>
                <a:lnTo>
                  <a:pt x="11974" y="0"/>
                </a:lnTo>
                <a:cubicBezTo>
                  <a:pt x="11979" y="3337"/>
                  <a:pt x="11983" y="6674"/>
                  <a:pt x="11988" y="10011"/>
                </a:cubicBezTo>
                <a:close/>
              </a:path>
            </a:pathLst>
          </a:custGeom>
          <a:solidFill>
            <a:schemeClr val="accent6"/>
          </a:solidFill>
          <a:ln>
            <a:noFill/>
          </a:ln>
        </p:spPr>
        <p:txBody>
          <a:bodyPr lIns="3600000" rIns="360000" anchor="ctr"/>
          <a:lstStyle>
            <a:lvl1pPr marL="0" marR="0" indent="0" algn="r" defTabSz="914377" rtl="0" eaLnBrk="1" fontAlgn="auto" latinLnBrk="0" hangingPunct="1">
              <a:lnSpc>
                <a:spcPct val="125000"/>
              </a:lnSpc>
              <a:spcBef>
                <a:spcPts val="2000"/>
              </a:spcBef>
              <a:spcAft>
                <a:spcPts val="0"/>
              </a:spcAft>
              <a:buClrTx/>
              <a:buSzTx/>
              <a:buFontTx/>
              <a:buNone/>
              <a:tabLst/>
              <a:defRPr sz="1400" b="0"/>
            </a:lvl1pPr>
            <a:lvl5pPr marL="396000" marR="0" indent="0" algn="r" defTabSz="914377" rtl="0" eaLnBrk="1" fontAlgn="auto" latinLnBrk="0" hangingPunct="1">
              <a:lnSpc>
                <a:spcPct val="125000"/>
              </a:lnSpc>
              <a:spcBef>
                <a:spcPts val="2000"/>
              </a:spcBef>
              <a:spcAft>
                <a:spcPts val="0"/>
              </a:spcAft>
              <a:buClrTx/>
              <a:buSzTx/>
              <a:buFontTx/>
              <a:buNone/>
              <a:tabLst/>
              <a:defRPr/>
            </a:lvl5pPr>
          </a:lstStyle>
          <a:p>
            <a:r>
              <a:rPr lang="en-US" dirty="0"/>
              <a:t>Click on the icon to add an image. Image will automatically show in the custom placeholder/shape. To adjust the position within the placeholder, click on the image with the &lt;crop&gt; tool. This will enable the image to be moved within the boundaries of the placeholder. </a:t>
            </a:r>
          </a:p>
        </p:txBody>
      </p:sp>
      <p:sp>
        <p:nvSpPr>
          <p:cNvPr id="6" name="Slide Number Placeholder 5">
            <a:extLst>
              <a:ext uri="{FF2B5EF4-FFF2-40B4-BE49-F238E27FC236}">
                <a16:creationId xmlns:a16="http://schemas.microsoft.com/office/drawing/2014/main" id="{19A5FB10-33AF-DF4E-A402-7B3DB326B220}"/>
              </a:ext>
            </a:extLst>
          </p:cNvPr>
          <p:cNvSpPr>
            <a:spLocks noGrp="1"/>
          </p:cNvSpPr>
          <p:nvPr>
            <p:ph type="sldNum" sz="quarter" idx="12"/>
          </p:nvPr>
        </p:nvSpPr>
        <p:spPr/>
        <p:txBody>
          <a:bodyPr/>
          <a:lstStyle/>
          <a:p>
            <a:fld id="{FD15E2C3-2FDC-5443-A5D7-CEF7C1191BA7}" type="slidenum">
              <a:rPr lang="en-GB" smtClean="0"/>
              <a:t>‹#›</a:t>
            </a:fld>
            <a:endParaRPr lang="en-GB"/>
          </a:p>
        </p:txBody>
      </p:sp>
      <p:sp>
        <p:nvSpPr>
          <p:cNvPr id="10" name="Text Placeholder 31">
            <a:extLst>
              <a:ext uri="{FF2B5EF4-FFF2-40B4-BE49-F238E27FC236}">
                <a16:creationId xmlns:a16="http://schemas.microsoft.com/office/drawing/2014/main" id="{F02A4E0B-A84D-9845-9F84-46E48678C264}"/>
              </a:ext>
            </a:extLst>
          </p:cNvPr>
          <p:cNvSpPr>
            <a:spLocks noGrp="1"/>
          </p:cNvSpPr>
          <p:nvPr>
            <p:ph type="body" sz="quarter" idx="10" hasCustomPrompt="1"/>
          </p:nvPr>
        </p:nvSpPr>
        <p:spPr>
          <a:xfrm>
            <a:off x="479425" y="468312"/>
            <a:ext cx="6489700" cy="5132387"/>
          </a:xfrm>
        </p:spPr>
        <p:txBody>
          <a:bodyPr/>
          <a:lstStyle>
            <a:lvl1pPr marL="216000" indent="-216000">
              <a:lnSpc>
                <a:spcPct val="90000"/>
              </a:lnSpc>
              <a:spcBef>
                <a:spcPts val="0"/>
              </a:spcBef>
              <a:spcAft>
                <a:spcPts val="2200"/>
              </a:spcAft>
              <a:defRPr sz="3600" b="0">
                <a:solidFill>
                  <a:schemeClr val="tx1"/>
                </a:solidFill>
              </a:defRPr>
            </a:lvl1pPr>
            <a:lvl2pPr marL="216000" indent="0">
              <a:lnSpc>
                <a:spcPct val="90000"/>
              </a:lnSpc>
              <a:spcBef>
                <a:spcPts val="0"/>
              </a:spcBef>
              <a:spcAft>
                <a:spcPts val="2200"/>
              </a:spcAft>
              <a:buNone/>
              <a:defRPr sz="3600" b="0">
                <a:solidFill>
                  <a:schemeClr val="tx1"/>
                </a:solidFill>
              </a:defRPr>
            </a:lvl2pPr>
            <a:lvl3pPr marL="0" indent="0">
              <a:lnSpc>
                <a:spcPct val="90000"/>
              </a:lnSpc>
              <a:spcBef>
                <a:spcPts val="0"/>
              </a:spcBef>
              <a:spcAft>
                <a:spcPts val="2200"/>
              </a:spcAft>
              <a:buNone/>
              <a:defRPr sz="3600" b="0">
                <a:solidFill>
                  <a:schemeClr val="tx1"/>
                </a:solidFill>
              </a:defRPr>
            </a:lvl3pPr>
            <a:lvl4pPr marL="0" indent="0">
              <a:lnSpc>
                <a:spcPct val="90000"/>
              </a:lnSpc>
              <a:spcAft>
                <a:spcPts val="2200"/>
              </a:spcAft>
              <a:buNone/>
              <a:defRPr sz="3600" b="0">
                <a:solidFill>
                  <a:schemeClr val="bg1"/>
                </a:solidFill>
              </a:defRPr>
            </a:lvl4pPr>
            <a:lvl5pPr marL="0" indent="0">
              <a:lnSpc>
                <a:spcPct val="90000"/>
              </a:lnSpc>
              <a:spcAft>
                <a:spcPts val="2200"/>
              </a:spcAft>
              <a:buNone/>
              <a:defRPr sz="3600" b="0">
                <a:solidFill>
                  <a:schemeClr val="bg1"/>
                </a:solidFill>
              </a:defRPr>
            </a:lvl5pPr>
          </a:lstStyle>
          <a:p>
            <a:pPr lvl="0"/>
            <a:r>
              <a:rPr lang="en-GB" dirty="0"/>
              <a:t>“	[Quote/Statement slide: v3] First level &lt;Quote: Add a tab after quote for correct hanging indent alignment&gt;”</a:t>
            </a:r>
          </a:p>
          <a:p>
            <a:pPr lvl="1"/>
            <a:r>
              <a:rPr lang="en-GB" dirty="0"/>
              <a:t>Second level &lt;Second para after quote with correct indent&gt;”</a:t>
            </a:r>
          </a:p>
          <a:p>
            <a:pPr lvl="2"/>
            <a:r>
              <a:rPr lang="en-GB" dirty="0"/>
              <a:t>Third level &lt;Statement text with no indent&gt;</a:t>
            </a:r>
          </a:p>
        </p:txBody>
      </p:sp>
      <p:grpSp>
        <p:nvGrpSpPr>
          <p:cNvPr id="27" name="Group 26">
            <a:extLst>
              <a:ext uri="{FF2B5EF4-FFF2-40B4-BE49-F238E27FC236}">
                <a16:creationId xmlns:a16="http://schemas.microsoft.com/office/drawing/2014/main" id="{4389C174-0593-1A42-862E-BE748E0834B0}"/>
              </a:ext>
            </a:extLst>
          </p:cNvPr>
          <p:cNvGrpSpPr>
            <a:grpSpLocks noChangeAspect="1"/>
          </p:cNvGrpSpPr>
          <p:nvPr userDrawn="1"/>
        </p:nvGrpSpPr>
        <p:grpSpPr>
          <a:xfrm>
            <a:off x="479957" y="6288746"/>
            <a:ext cx="1620000" cy="253259"/>
            <a:chOff x="551864" y="6238993"/>
            <a:chExt cx="3007740" cy="470208"/>
          </a:xfrm>
        </p:grpSpPr>
        <p:grpSp>
          <p:nvGrpSpPr>
            <p:cNvPr id="28" name="Graphic 8">
              <a:extLst>
                <a:ext uri="{FF2B5EF4-FFF2-40B4-BE49-F238E27FC236}">
                  <a16:creationId xmlns:a16="http://schemas.microsoft.com/office/drawing/2014/main" id="{55993B70-F13D-6A4C-B734-873E0C595F20}"/>
                </a:ext>
              </a:extLst>
            </p:cNvPr>
            <p:cNvGrpSpPr/>
            <p:nvPr/>
          </p:nvGrpSpPr>
          <p:grpSpPr>
            <a:xfrm>
              <a:off x="551864" y="6238993"/>
              <a:ext cx="584571" cy="470208"/>
              <a:chOff x="551864" y="6238993"/>
              <a:chExt cx="584571" cy="470208"/>
            </a:xfrm>
          </p:grpSpPr>
          <p:sp>
            <p:nvSpPr>
              <p:cNvPr id="43" name="Freeform 42">
                <a:extLst>
                  <a:ext uri="{FF2B5EF4-FFF2-40B4-BE49-F238E27FC236}">
                    <a16:creationId xmlns:a16="http://schemas.microsoft.com/office/drawing/2014/main" id="{187E998F-7DD2-2747-B726-DCE65714D1A6}"/>
                  </a:ext>
                </a:extLst>
              </p:cNvPr>
              <p:cNvSpPr/>
              <p:nvPr/>
            </p:nvSpPr>
            <p:spPr>
              <a:xfrm>
                <a:off x="845815" y="6238993"/>
                <a:ext cx="290620" cy="470020"/>
              </a:xfrm>
              <a:custGeom>
                <a:avLst/>
                <a:gdLst>
                  <a:gd name="connsiteX0" fmla="*/ 184136 w 290620"/>
                  <a:gd name="connsiteY0" fmla="*/ 235010 h 470020"/>
                  <a:gd name="connsiteX1" fmla="*/ 0 w 290620"/>
                  <a:gd name="connsiteY1" fmla="*/ 5939 h 470020"/>
                  <a:gd name="connsiteX2" fmla="*/ 53290 w 290620"/>
                  <a:gd name="connsiteY2" fmla="*/ 0 h 470020"/>
                  <a:gd name="connsiteX3" fmla="*/ 290620 w 290620"/>
                  <a:gd name="connsiteY3" fmla="*/ 235105 h 470020"/>
                  <a:gd name="connsiteX4" fmla="*/ 53290 w 290620"/>
                  <a:gd name="connsiteY4" fmla="*/ 470020 h 470020"/>
                  <a:gd name="connsiteX5" fmla="*/ 0 w 290620"/>
                  <a:gd name="connsiteY5" fmla="*/ 464082 h 470020"/>
                  <a:gd name="connsiteX6" fmla="*/ 184136 w 290620"/>
                  <a:gd name="connsiteY6" fmla="*/ 235010 h 470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0620" h="470020">
                    <a:moveTo>
                      <a:pt x="184136" y="235010"/>
                    </a:moveTo>
                    <a:cubicBezTo>
                      <a:pt x="184136" y="123491"/>
                      <a:pt x="105343" y="29883"/>
                      <a:pt x="0" y="5939"/>
                    </a:cubicBezTo>
                    <a:cubicBezTo>
                      <a:pt x="17129" y="2074"/>
                      <a:pt x="34924" y="0"/>
                      <a:pt x="53290" y="0"/>
                    </a:cubicBezTo>
                    <a:cubicBezTo>
                      <a:pt x="184326" y="0"/>
                      <a:pt x="290620" y="105203"/>
                      <a:pt x="290620" y="235105"/>
                    </a:cubicBezTo>
                    <a:cubicBezTo>
                      <a:pt x="290620" y="365006"/>
                      <a:pt x="184326" y="470020"/>
                      <a:pt x="53290" y="470020"/>
                    </a:cubicBezTo>
                    <a:cubicBezTo>
                      <a:pt x="34924" y="470020"/>
                      <a:pt x="17129" y="467947"/>
                      <a:pt x="0" y="464082"/>
                    </a:cubicBezTo>
                    <a:cubicBezTo>
                      <a:pt x="105343" y="440138"/>
                      <a:pt x="184136" y="346435"/>
                      <a:pt x="184136" y="235010"/>
                    </a:cubicBezTo>
                  </a:path>
                </a:pathLst>
              </a:custGeom>
              <a:solidFill>
                <a:srgbClr val="121A3D"/>
              </a:solidFill>
              <a:ln w="9498"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482B7196-6F9F-EF4F-9741-8F9BE4C879D3}"/>
                  </a:ext>
                </a:extLst>
              </p:cNvPr>
              <p:cNvSpPr/>
              <p:nvPr/>
            </p:nvSpPr>
            <p:spPr>
              <a:xfrm>
                <a:off x="551864" y="6238993"/>
                <a:ext cx="290620" cy="470208"/>
              </a:xfrm>
              <a:custGeom>
                <a:avLst/>
                <a:gdLst>
                  <a:gd name="connsiteX0" fmla="*/ 106485 w 290620"/>
                  <a:gd name="connsiteY0" fmla="*/ 235010 h 470208"/>
                  <a:gd name="connsiteX1" fmla="*/ 290620 w 290620"/>
                  <a:gd name="connsiteY1" fmla="*/ 5939 h 470208"/>
                  <a:gd name="connsiteX2" fmla="*/ 237330 w 290620"/>
                  <a:gd name="connsiteY2" fmla="*/ 0 h 470208"/>
                  <a:gd name="connsiteX3" fmla="*/ 0 w 290620"/>
                  <a:gd name="connsiteY3" fmla="*/ 235105 h 470208"/>
                  <a:gd name="connsiteX4" fmla="*/ 237330 w 290620"/>
                  <a:gd name="connsiteY4" fmla="*/ 470209 h 470208"/>
                  <a:gd name="connsiteX5" fmla="*/ 290620 w 290620"/>
                  <a:gd name="connsiteY5" fmla="*/ 464270 h 470208"/>
                  <a:gd name="connsiteX6" fmla="*/ 106485 w 290620"/>
                  <a:gd name="connsiteY6" fmla="*/ 235010 h 470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0620" h="470208">
                    <a:moveTo>
                      <a:pt x="106485" y="235010"/>
                    </a:moveTo>
                    <a:cubicBezTo>
                      <a:pt x="106485" y="123491"/>
                      <a:pt x="185278" y="29883"/>
                      <a:pt x="290620" y="5939"/>
                    </a:cubicBezTo>
                    <a:cubicBezTo>
                      <a:pt x="273491" y="2074"/>
                      <a:pt x="255696" y="0"/>
                      <a:pt x="237330" y="0"/>
                    </a:cubicBezTo>
                    <a:cubicBezTo>
                      <a:pt x="106294" y="0"/>
                      <a:pt x="0" y="105203"/>
                      <a:pt x="0" y="235105"/>
                    </a:cubicBezTo>
                    <a:cubicBezTo>
                      <a:pt x="0" y="365006"/>
                      <a:pt x="106199" y="470209"/>
                      <a:pt x="237330" y="470209"/>
                    </a:cubicBezTo>
                    <a:cubicBezTo>
                      <a:pt x="255696" y="470209"/>
                      <a:pt x="273491" y="468135"/>
                      <a:pt x="290620" y="464270"/>
                    </a:cubicBezTo>
                    <a:cubicBezTo>
                      <a:pt x="185278" y="440138"/>
                      <a:pt x="106485" y="346435"/>
                      <a:pt x="106485" y="235010"/>
                    </a:cubicBezTo>
                  </a:path>
                </a:pathLst>
              </a:custGeom>
              <a:solidFill>
                <a:srgbClr val="FFFFFF"/>
              </a:solidFill>
              <a:ln w="9498" cap="flat">
                <a:noFill/>
                <a:prstDash val="solid"/>
                <a:miter/>
              </a:ln>
            </p:spPr>
            <p:txBody>
              <a:bodyPr rtlCol="0" anchor="ctr"/>
              <a:lstStyle/>
              <a:p>
                <a:endParaRPr lang="en-US"/>
              </a:p>
            </p:txBody>
          </p:sp>
        </p:grpSp>
        <p:grpSp>
          <p:nvGrpSpPr>
            <p:cNvPr id="29" name="Graphic 8">
              <a:extLst>
                <a:ext uri="{FF2B5EF4-FFF2-40B4-BE49-F238E27FC236}">
                  <a16:creationId xmlns:a16="http://schemas.microsoft.com/office/drawing/2014/main" id="{3F358386-8924-2747-ABAB-2828FC0EBEA1}"/>
                </a:ext>
              </a:extLst>
            </p:cNvPr>
            <p:cNvGrpSpPr/>
            <p:nvPr/>
          </p:nvGrpSpPr>
          <p:grpSpPr>
            <a:xfrm>
              <a:off x="1309533" y="6361636"/>
              <a:ext cx="615405" cy="224263"/>
              <a:chOff x="1309533" y="6361636"/>
              <a:chExt cx="615405" cy="224263"/>
            </a:xfrm>
            <a:solidFill>
              <a:srgbClr val="121A3D"/>
            </a:solidFill>
          </p:grpSpPr>
          <p:sp>
            <p:nvSpPr>
              <p:cNvPr id="40" name="Freeform 39">
                <a:extLst>
                  <a:ext uri="{FF2B5EF4-FFF2-40B4-BE49-F238E27FC236}">
                    <a16:creationId xmlns:a16="http://schemas.microsoft.com/office/drawing/2014/main" id="{338E128F-D276-1D47-824A-B4DBBD569081}"/>
                  </a:ext>
                </a:extLst>
              </p:cNvPr>
              <p:cNvSpPr/>
              <p:nvPr/>
            </p:nvSpPr>
            <p:spPr>
              <a:xfrm>
                <a:off x="1309533" y="6363522"/>
                <a:ext cx="184611" cy="220398"/>
              </a:xfrm>
              <a:custGeom>
                <a:avLst/>
                <a:gdLst>
                  <a:gd name="connsiteX0" fmla="*/ 0 w 184611"/>
                  <a:gd name="connsiteY0" fmla="*/ 220399 h 220398"/>
                  <a:gd name="connsiteX1" fmla="*/ 0 w 184611"/>
                  <a:gd name="connsiteY1" fmla="*/ 0 h 220398"/>
                  <a:gd name="connsiteX2" fmla="*/ 43203 w 184611"/>
                  <a:gd name="connsiteY2" fmla="*/ 0 h 220398"/>
                  <a:gd name="connsiteX3" fmla="*/ 137602 w 184611"/>
                  <a:gd name="connsiteY3" fmla="*/ 138857 h 220398"/>
                  <a:gd name="connsiteX4" fmla="*/ 137602 w 184611"/>
                  <a:gd name="connsiteY4" fmla="*/ 0 h 220398"/>
                  <a:gd name="connsiteX5" fmla="*/ 184611 w 184611"/>
                  <a:gd name="connsiteY5" fmla="*/ 0 h 220398"/>
                  <a:gd name="connsiteX6" fmla="*/ 184611 w 184611"/>
                  <a:gd name="connsiteY6" fmla="*/ 220399 h 220398"/>
                  <a:gd name="connsiteX7" fmla="*/ 141028 w 184611"/>
                  <a:gd name="connsiteY7" fmla="*/ 220399 h 220398"/>
                  <a:gd name="connsiteX8" fmla="*/ 46629 w 184611"/>
                  <a:gd name="connsiteY8" fmla="*/ 81542 h 220398"/>
                  <a:gd name="connsiteX9" fmla="*/ 46629 w 184611"/>
                  <a:gd name="connsiteY9" fmla="*/ 220399 h 220398"/>
                  <a:gd name="connsiteX10" fmla="*/ 0 w 184611"/>
                  <a:gd name="connsiteY10" fmla="*/ 220399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4611" h="220398">
                    <a:moveTo>
                      <a:pt x="0" y="220399"/>
                    </a:moveTo>
                    <a:lnTo>
                      <a:pt x="0" y="0"/>
                    </a:lnTo>
                    <a:lnTo>
                      <a:pt x="43203" y="0"/>
                    </a:lnTo>
                    <a:lnTo>
                      <a:pt x="137602" y="138857"/>
                    </a:lnTo>
                    <a:lnTo>
                      <a:pt x="137602" y="0"/>
                    </a:lnTo>
                    <a:lnTo>
                      <a:pt x="184611" y="0"/>
                    </a:lnTo>
                    <a:lnTo>
                      <a:pt x="184611" y="220399"/>
                    </a:lnTo>
                    <a:lnTo>
                      <a:pt x="141028" y="220399"/>
                    </a:lnTo>
                    <a:lnTo>
                      <a:pt x="46629" y="81542"/>
                    </a:lnTo>
                    <a:lnTo>
                      <a:pt x="46629" y="220399"/>
                    </a:lnTo>
                    <a:lnTo>
                      <a:pt x="0" y="220399"/>
                    </a:lnTo>
                    <a:close/>
                  </a:path>
                </a:pathLst>
              </a:custGeom>
              <a:solidFill>
                <a:srgbClr val="121A3D"/>
              </a:solidFill>
              <a:ln w="9498"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D15E80C5-9FE3-E54C-9DFA-71E7CCEEECAC}"/>
                  </a:ext>
                </a:extLst>
              </p:cNvPr>
              <p:cNvSpPr/>
              <p:nvPr/>
            </p:nvSpPr>
            <p:spPr>
              <a:xfrm>
                <a:off x="1533350" y="6363522"/>
                <a:ext cx="183755" cy="220398"/>
              </a:xfrm>
              <a:custGeom>
                <a:avLst/>
                <a:gdLst>
                  <a:gd name="connsiteX0" fmla="*/ 0 w 183755"/>
                  <a:gd name="connsiteY0" fmla="*/ 0 h 220398"/>
                  <a:gd name="connsiteX1" fmla="*/ 47675 w 183755"/>
                  <a:gd name="connsiteY1" fmla="*/ 0 h 220398"/>
                  <a:gd name="connsiteX2" fmla="*/ 47675 w 183755"/>
                  <a:gd name="connsiteY2" fmla="*/ 88518 h 220398"/>
                  <a:gd name="connsiteX3" fmla="*/ 136080 w 183755"/>
                  <a:gd name="connsiteY3" fmla="*/ 88518 h 220398"/>
                  <a:gd name="connsiteX4" fmla="*/ 136080 w 183755"/>
                  <a:gd name="connsiteY4" fmla="*/ 0 h 220398"/>
                  <a:gd name="connsiteX5" fmla="*/ 183755 w 183755"/>
                  <a:gd name="connsiteY5" fmla="*/ 0 h 220398"/>
                  <a:gd name="connsiteX6" fmla="*/ 183755 w 183755"/>
                  <a:gd name="connsiteY6" fmla="*/ 220399 h 220398"/>
                  <a:gd name="connsiteX7" fmla="*/ 136080 w 183755"/>
                  <a:gd name="connsiteY7" fmla="*/ 220399 h 220398"/>
                  <a:gd name="connsiteX8" fmla="*/ 136080 w 183755"/>
                  <a:gd name="connsiteY8" fmla="*/ 129430 h 220398"/>
                  <a:gd name="connsiteX9" fmla="*/ 47675 w 183755"/>
                  <a:gd name="connsiteY9" fmla="*/ 129430 h 220398"/>
                  <a:gd name="connsiteX10" fmla="*/ 47675 w 183755"/>
                  <a:gd name="connsiteY10" fmla="*/ 220399 h 220398"/>
                  <a:gd name="connsiteX11" fmla="*/ 0 w 183755"/>
                  <a:gd name="connsiteY11" fmla="*/ 220399 h 220398"/>
                  <a:gd name="connsiteX12" fmla="*/ 0 w 183755"/>
                  <a:gd name="connsiteY12" fmla="*/ 0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3755" h="220398">
                    <a:moveTo>
                      <a:pt x="0" y="0"/>
                    </a:moveTo>
                    <a:lnTo>
                      <a:pt x="47675" y="0"/>
                    </a:lnTo>
                    <a:lnTo>
                      <a:pt x="47675" y="88518"/>
                    </a:lnTo>
                    <a:lnTo>
                      <a:pt x="136080" y="88518"/>
                    </a:lnTo>
                    <a:lnTo>
                      <a:pt x="136080" y="0"/>
                    </a:lnTo>
                    <a:lnTo>
                      <a:pt x="183755" y="0"/>
                    </a:lnTo>
                    <a:lnTo>
                      <a:pt x="183755" y="220399"/>
                    </a:lnTo>
                    <a:lnTo>
                      <a:pt x="136080" y="220399"/>
                    </a:lnTo>
                    <a:lnTo>
                      <a:pt x="136080" y="129430"/>
                    </a:lnTo>
                    <a:lnTo>
                      <a:pt x="47675" y="129430"/>
                    </a:lnTo>
                    <a:lnTo>
                      <a:pt x="47675"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C1206825-C86B-9449-AB15-5D2870377585}"/>
                  </a:ext>
                </a:extLst>
              </p:cNvPr>
              <p:cNvSpPr/>
              <p:nvPr/>
            </p:nvSpPr>
            <p:spPr>
              <a:xfrm>
                <a:off x="1745939" y="6361636"/>
                <a:ext cx="178998" cy="224263"/>
              </a:xfrm>
              <a:custGeom>
                <a:avLst/>
                <a:gdLst>
                  <a:gd name="connsiteX0" fmla="*/ 46724 w 178998"/>
                  <a:gd name="connsiteY0" fmla="*/ 150546 h 224263"/>
                  <a:gd name="connsiteX1" fmla="*/ 92782 w 178998"/>
                  <a:gd name="connsiteY1" fmla="*/ 186745 h 224263"/>
                  <a:gd name="connsiteX2" fmla="*/ 130941 w 178998"/>
                  <a:gd name="connsiteY2" fmla="*/ 159973 h 224263"/>
                  <a:gd name="connsiteX3" fmla="*/ 75653 w 178998"/>
                  <a:gd name="connsiteY3" fmla="*/ 130373 h 224263"/>
                  <a:gd name="connsiteX4" fmla="*/ 5043 w 178998"/>
                  <a:gd name="connsiteY4" fmla="*/ 66742 h 224263"/>
                  <a:gd name="connsiteX5" fmla="*/ 88024 w 178998"/>
                  <a:gd name="connsiteY5" fmla="*/ 0 h 224263"/>
                  <a:gd name="connsiteX6" fmla="*/ 174524 w 178998"/>
                  <a:gd name="connsiteY6" fmla="*/ 69287 h 224263"/>
                  <a:gd name="connsiteX7" fmla="*/ 127801 w 178998"/>
                  <a:gd name="connsiteY7" fmla="*/ 69287 h 224263"/>
                  <a:gd name="connsiteX8" fmla="*/ 88024 w 178998"/>
                  <a:gd name="connsiteY8" fmla="*/ 37801 h 224263"/>
                  <a:gd name="connsiteX9" fmla="*/ 53100 w 178998"/>
                  <a:gd name="connsiteY9" fmla="*/ 63348 h 224263"/>
                  <a:gd name="connsiteX10" fmla="*/ 107436 w 178998"/>
                  <a:gd name="connsiteY10" fmla="*/ 92006 h 224263"/>
                  <a:gd name="connsiteX11" fmla="*/ 178997 w 178998"/>
                  <a:gd name="connsiteY11" fmla="*/ 154694 h 224263"/>
                  <a:gd name="connsiteX12" fmla="*/ 92211 w 178998"/>
                  <a:gd name="connsiteY12" fmla="*/ 224264 h 224263"/>
                  <a:gd name="connsiteX13" fmla="*/ 0 w 178998"/>
                  <a:gd name="connsiteY13" fmla="*/ 149980 h 224263"/>
                  <a:gd name="connsiteX14" fmla="*/ 46724 w 178998"/>
                  <a:gd name="connsiteY14" fmla="*/ 150546 h 224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78998" h="224263">
                    <a:moveTo>
                      <a:pt x="46724" y="150546"/>
                    </a:moveTo>
                    <a:cubicBezTo>
                      <a:pt x="48342" y="171945"/>
                      <a:pt x="65470" y="186745"/>
                      <a:pt x="92782" y="186745"/>
                    </a:cubicBezTo>
                    <a:cubicBezTo>
                      <a:pt x="114669" y="186745"/>
                      <a:pt x="130941" y="177318"/>
                      <a:pt x="130941" y="159973"/>
                    </a:cubicBezTo>
                    <a:cubicBezTo>
                      <a:pt x="130941" y="141402"/>
                      <a:pt x="112860" y="137631"/>
                      <a:pt x="75653" y="130373"/>
                    </a:cubicBezTo>
                    <a:cubicBezTo>
                      <a:pt x="38159" y="123491"/>
                      <a:pt x="5043" y="111519"/>
                      <a:pt x="5043" y="66742"/>
                    </a:cubicBezTo>
                    <a:cubicBezTo>
                      <a:pt x="5043" y="27715"/>
                      <a:pt x="37779" y="0"/>
                      <a:pt x="88024" y="0"/>
                    </a:cubicBezTo>
                    <a:cubicBezTo>
                      <a:pt x="140457" y="0"/>
                      <a:pt x="173858" y="27055"/>
                      <a:pt x="174524" y="69287"/>
                    </a:cubicBezTo>
                    <a:lnTo>
                      <a:pt x="127801" y="69287"/>
                    </a:lnTo>
                    <a:cubicBezTo>
                      <a:pt x="125612" y="50716"/>
                      <a:pt x="111243" y="37801"/>
                      <a:pt x="88024" y="37801"/>
                    </a:cubicBezTo>
                    <a:cubicBezTo>
                      <a:pt x="67659" y="37801"/>
                      <a:pt x="53100" y="46286"/>
                      <a:pt x="53100" y="63348"/>
                    </a:cubicBezTo>
                    <a:cubicBezTo>
                      <a:pt x="53100" y="81259"/>
                      <a:pt x="70609" y="85030"/>
                      <a:pt x="107436" y="92006"/>
                    </a:cubicBezTo>
                    <a:cubicBezTo>
                      <a:pt x="145596" y="98887"/>
                      <a:pt x="179282" y="110294"/>
                      <a:pt x="178997" y="154694"/>
                    </a:cubicBezTo>
                    <a:cubicBezTo>
                      <a:pt x="178712" y="195983"/>
                      <a:pt x="144359" y="224264"/>
                      <a:pt x="92211" y="224264"/>
                    </a:cubicBezTo>
                    <a:cubicBezTo>
                      <a:pt x="35590" y="224264"/>
                      <a:pt x="381" y="194663"/>
                      <a:pt x="0" y="149980"/>
                    </a:cubicBezTo>
                    <a:lnTo>
                      <a:pt x="46724" y="150546"/>
                    </a:lnTo>
                    <a:close/>
                  </a:path>
                </a:pathLst>
              </a:custGeom>
              <a:solidFill>
                <a:srgbClr val="121A3D"/>
              </a:solidFill>
              <a:ln w="9498" cap="flat">
                <a:noFill/>
                <a:prstDash val="solid"/>
                <a:miter/>
              </a:ln>
            </p:spPr>
            <p:txBody>
              <a:bodyPr rtlCol="0" anchor="ctr"/>
              <a:lstStyle/>
              <a:p>
                <a:endParaRPr lang="en-US"/>
              </a:p>
            </p:txBody>
          </p:sp>
        </p:grpSp>
        <p:grpSp>
          <p:nvGrpSpPr>
            <p:cNvPr id="30" name="Graphic 8">
              <a:extLst>
                <a:ext uri="{FF2B5EF4-FFF2-40B4-BE49-F238E27FC236}">
                  <a16:creationId xmlns:a16="http://schemas.microsoft.com/office/drawing/2014/main" id="{0536B8B6-1236-BC47-A990-D714A7D76239}"/>
                </a:ext>
              </a:extLst>
            </p:cNvPr>
            <p:cNvGrpSpPr/>
            <p:nvPr/>
          </p:nvGrpSpPr>
          <p:grpSpPr>
            <a:xfrm>
              <a:off x="2018384" y="6363522"/>
              <a:ext cx="1541220" cy="283369"/>
              <a:chOff x="2018384" y="6363522"/>
              <a:chExt cx="1541220" cy="283369"/>
            </a:xfrm>
            <a:solidFill>
              <a:srgbClr val="121A3D"/>
            </a:solidFill>
          </p:grpSpPr>
          <p:sp>
            <p:nvSpPr>
              <p:cNvPr id="31" name="Freeform 30">
                <a:extLst>
                  <a:ext uri="{FF2B5EF4-FFF2-40B4-BE49-F238E27FC236}">
                    <a16:creationId xmlns:a16="http://schemas.microsoft.com/office/drawing/2014/main" id="{F454A656-BAE1-8D42-B13E-99A5DA78D5C7}"/>
                  </a:ext>
                </a:extLst>
              </p:cNvPr>
              <p:cNvSpPr/>
              <p:nvPr/>
            </p:nvSpPr>
            <p:spPr>
              <a:xfrm>
                <a:off x="2018384" y="6363522"/>
                <a:ext cx="152827" cy="220398"/>
              </a:xfrm>
              <a:custGeom>
                <a:avLst/>
                <a:gdLst>
                  <a:gd name="connsiteX0" fmla="*/ 0 w 152827"/>
                  <a:gd name="connsiteY0" fmla="*/ 0 h 220398"/>
                  <a:gd name="connsiteX1" fmla="*/ 149402 w 152827"/>
                  <a:gd name="connsiteY1" fmla="*/ 0 h 220398"/>
                  <a:gd name="connsiteX2" fmla="*/ 149402 w 152827"/>
                  <a:gd name="connsiteY2" fmla="*/ 40630 h 220398"/>
                  <a:gd name="connsiteX3" fmla="*/ 47676 w 152827"/>
                  <a:gd name="connsiteY3" fmla="*/ 40630 h 220398"/>
                  <a:gd name="connsiteX4" fmla="*/ 47676 w 152827"/>
                  <a:gd name="connsiteY4" fmla="*/ 90026 h 220398"/>
                  <a:gd name="connsiteX5" fmla="*/ 130275 w 152827"/>
                  <a:gd name="connsiteY5" fmla="*/ 90026 h 220398"/>
                  <a:gd name="connsiteX6" fmla="*/ 130275 w 152827"/>
                  <a:gd name="connsiteY6" fmla="*/ 128770 h 220398"/>
                  <a:gd name="connsiteX7" fmla="*/ 47676 w 152827"/>
                  <a:gd name="connsiteY7" fmla="*/ 128770 h 220398"/>
                  <a:gd name="connsiteX8" fmla="*/ 47676 w 152827"/>
                  <a:gd name="connsiteY8" fmla="*/ 179769 h 220398"/>
                  <a:gd name="connsiteX9" fmla="*/ 152828 w 152827"/>
                  <a:gd name="connsiteY9" fmla="*/ 179769 h 220398"/>
                  <a:gd name="connsiteX10" fmla="*/ 152828 w 152827"/>
                  <a:gd name="connsiteY10" fmla="*/ 220399 h 220398"/>
                  <a:gd name="connsiteX11" fmla="*/ 0 w 152827"/>
                  <a:gd name="connsiteY11" fmla="*/ 220399 h 220398"/>
                  <a:gd name="connsiteX12" fmla="*/ 0 w 152827"/>
                  <a:gd name="connsiteY12" fmla="*/ 0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2827" h="220398">
                    <a:moveTo>
                      <a:pt x="0" y="0"/>
                    </a:moveTo>
                    <a:lnTo>
                      <a:pt x="149402" y="0"/>
                    </a:lnTo>
                    <a:lnTo>
                      <a:pt x="149402" y="40630"/>
                    </a:lnTo>
                    <a:lnTo>
                      <a:pt x="47676" y="40630"/>
                    </a:lnTo>
                    <a:lnTo>
                      <a:pt x="47676" y="90026"/>
                    </a:lnTo>
                    <a:lnTo>
                      <a:pt x="130275" y="90026"/>
                    </a:lnTo>
                    <a:lnTo>
                      <a:pt x="130275" y="128770"/>
                    </a:lnTo>
                    <a:lnTo>
                      <a:pt x="47676" y="128770"/>
                    </a:lnTo>
                    <a:lnTo>
                      <a:pt x="47676" y="179769"/>
                    </a:lnTo>
                    <a:lnTo>
                      <a:pt x="152828" y="179769"/>
                    </a:lnTo>
                    <a:lnTo>
                      <a:pt x="152828"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4164DC1C-76A2-0C4B-BB1D-14E5E3DBB377}"/>
                  </a:ext>
                </a:extLst>
              </p:cNvPr>
              <p:cNvSpPr/>
              <p:nvPr/>
            </p:nvSpPr>
            <p:spPr>
              <a:xfrm>
                <a:off x="2198903" y="6420169"/>
                <a:ext cx="255886" cy="163751"/>
              </a:xfrm>
              <a:custGeom>
                <a:avLst/>
                <a:gdLst>
                  <a:gd name="connsiteX0" fmla="*/ 255887 w 255886"/>
                  <a:gd name="connsiteY0" fmla="*/ 70898 h 163751"/>
                  <a:gd name="connsiteX1" fmla="*/ 255887 w 255886"/>
                  <a:gd name="connsiteY1" fmla="*/ 163752 h 163751"/>
                  <a:gd name="connsiteX2" fmla="*/ 211066 w 255886"/>
                  <a:gd name="connsiteY2" fmla="*/ 163752 h 163751"/>
                  <a:gd name="connsiteX3" fmla="*/ 211066 w 255886"/>
                  <a:gd name="connsiteY3" fmla="*/ 73443 h 163751"/>
                  <a:gd name="connsiteX4" fmla="*/ 182804 w 255886"/>
                  <a:gd name="connsiteY4" fmla="*/ 36584 h 163751"/>
                  <a:gd name="connsiteX5" fmla="*/ 150354 w 255886"/>
                  <a:gd name="connsiteY5" fmla="*/ 75328 h 163751"/>
                  <a:gd name="connsiteX6" fmla="*/ 150354 w 255886"/>
                  <a:gd name="connsiteY6" fmla="*/ 163752 h 163751"/>
                  <a:gd name="connsiteX7" fmla="*/ 105533 w 255886"/>
                  <a:gd name="connsiteY7" fmla="*/ 163752 h 163751"/>
                  <a:gd name="connsiteX8" fmla="*/ 105533 w 255886"/>
                  <a:gd name="connsiteY8" fmla="*/ 73443 h 163751"/>
                  <a:gd name="connsiteX9" fmla="*/ 76890 w 255886"/>
                  <a:gd name="connsiteY9" fmla="*/ 36584 h 163751"/>
                  <a:gd name="connsiteX10" fmla="*/ 44821 w 255886"/>
                  <a:gd name="connsiteY10" fmla="*/ 75611 h 163751"/>
                  <a:gd name="connsiteX11" fmla="*/ 44821 w 255886"/>
                  <a:gd name="connsiteY11" fmla="*/ 163752 h 163751"/>
                  <a:gd name="connsiteX12" fmla="*/ 0 w 255886"/>
                  <a:gd name="connsiteY12" fmla="*/ 163752 h 163751"/>
                  <a:gd name="connsiteX13" fmla="*/ 0 w 255886"/>
                  <a:gd name="connsiteY13" fmla="*/ 1893 h 163751"/>
                  <a:gd name="connsiteX14" fmla="*/ 39111 w 255886"/>
                  <a:gd name="connsiteY14" fmla="*/ 1893 h 163751"/>
                  <a:gd name="connsiteX15" fmla="*/ 43203 w 255886"/>
                  <a:gd name="connsiteY15" fmla="*/ 22067 h 163751"/>
                  <a:gd name="connsiteX16" fmla="*/ 91164 w 255886"/>
                  <a:gd name="connsiteY16" fmla="*/ 8 h 163751"/>
                  <a:gd name="connsiteX17" fmla="*/ 140076 w 255886"/>
                  <a:gd name="connsiteY17" fmla="*/ 27346 h 163751"/>
                  <a:gd name="connsiteX18" fmla="*/ 195365 w 255886"/>
                  <a:gd name="connsiteY18" fmla="*/ 8 h 163751"/>
                  <a:gd name="connsiteX19" fmla="*/ 255887 w 255886"/>
                  <a:gd name="connsiteY19" fmla="*/ 70898 h 163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5886" h="163751">
                    <a:moveTo>
                      <a:pt x="255887" y="70898"/>
                    </a:moveTo>
                    <a:lnTo>
                      <a:pt x="255887" y="163752"/>
                    </a:lnTo>
                    <a:lnTo>
                      <a:pt x="211066" y="163752"/>
                    </a:lnTo>
                    <a:lnTo>
                      <a:pt x="211066" y="73443"/>
                    </a:lnTo>
                    <a:cubicBezTo>
                      <a:pt x="211066" y="49216"/>
                      <a:pt x="202216" y="36584"/>
                      <a:pt x="182804" y="36584"/>
                    </a:cubicBezTo>
                    <a:cubicBezTo>
                      <a:pt x="163391" y="36584"/>
                      <a:pt x="150354" y="50724"/>
                      <a:pt x="150354" y="75328"/>
                    </a:cubicBezTo>
                    <a:lnTo>
                      <a:pt x="150354" y="163752"/>
                    </a:lnTo>
                    <a:lnTo>
                      <a:pt x="105533" y="163752"/>
                    </a:lnTo>
                    <a:lnTo>
                      <a:pt x="105533" y="73443"/>
                    </a:lnTo>
                    <a:cubicBezTo>
                      <a:pt x="105533" y="49216"/>
                      <a:pt x="96683" y="36584"/>
                      <a:pt x="76890" y="36584"/>
                    </a:cubicBezTo>
                    <a:cubicBezTo>
                      <a:pt x="57477" y="36584"/>
                      <a:pt x="44821" y="51384"/>
                      <a:pt x="44821" y="75611"/>
                    </a:cubicBezTo>
                    <a:lnTo>
                      <a:pt x="44821" y="163752"/>
                    </a:lnTo>
                    <a:lnTo>
                      <a:pt x="0" y="163752"/>
                    </a:lnTo>
                    <a:lnTo>
                      <a:pt x="0" y="1893"/>
                    </a:lnTo>
                    <a:lnTo>
                      <a:pt x="39111" y="1893"/>
                    </a:lnTo>
                    <a:lnTo>
                      <a:pt x="43203" y="22067"/>
                    </a:lnTo>
                    <a:cubicBezTo>
                      <a:pt x="53100" y="9435"/>
                      <a:pt x="67374" y="385"/>
                      <a:pt x="91164" y="8"/>
                    </a:cubicBezTo>
                    <a:cubicBezTo>
                      <a:pt x="111148" y="-275"/>
                      <a:pt x="129894" y="6890"/>
                      <a:pt x="140076" y="27346"/>
                    </a:cubicBezTo>
                    <a:cubicBezTo>
                      <a:pt x="151496" y="10000"/>
                      <a:pt x="170623" y="8"/>
                      <a:pt x="195365" y="8"/>
                    </a:cubicBezTo>
                    <a:cubicBezTo>
                      <a:pt x="229147" y="8"/>
                      <a:pt x="255887" y="18956"/>
                      <a:pt x="255887" y="70898"/>
                    </a:cubicBezTo>
                    <a:close/>
                  </a:path>
                </a:pathLst>
              </a:custGeom>
              <a:solidFill>
                <a:srgbClr val="121A3D"/>
              </a:solidFill>
              <a:ln w="9498"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F964A52A-EC32-164A-BABA-9429E48D25DD}"/>
                  </a:ext>
                </a:extLst>
              </p:cNvPr>
              <p:cNvSpPr/>
              <p:nvPr/>
            </p:nvSpPr>
            <p:spPr>
              <a:xfrm>
                <a:off x="2486669" y="6420175"/>
                <a:ext cx="169766" cy="226716"/>
              </a:xfrm>
              <a:custGeom>
                <a:avLst/>
                <a:gdLst>
                  <a:gd name="connsiteX0" fmla="*/ 169766 w 169766"/>
                  <a:gd name="connsiteY0" fmla="*/ 83146 h 226716"/>
                  <a:gd name="connsiteX1" fmla="*/ 94114 w 169766"/>
                  <a:gd name="connsiteY1" fmla="*/ 165631 h 226716"/>
                  <a:gd name="connsiteX2" fmla="*/ 44821 w 169766"/>
                  <a:gd name="connsiteY2" fmla="*/ 143289 h 226716"/>
                  <a:gd name="connsiteX3" fmla="*/ 44821 w 169766"/>
                  <a:gd name="connsiteY3" fmla="*/ 226717 h 226716"/>
                  <a:gd name="connsiteX4" fmla="*/ 0 w 169766"/>
                  <a:gd name="connsiteY4" fmla="*/ 226717 h 226716"/>
                  <a:gd name="connsiteX5" fmla="*/ 0 w 169766"/>
                  <a:gd name="connsiteY5" fmla="*/ 1887 h 226716"/>
                  <a:gd name="connsiteX6" fmla="*/ 39111 w 169766"/>
                  <a:gd name="connsiteY6" fmla="*/ 1887 h 226716"/>
                  <a:gd name="connsiteX7" fmla="*/ 43584 w 169766"/>
                  <a:gd name="connsiteY7" fmla="*/ 24229 h 226716"/>
                  <a:gd name="connsiteX8" fmla="*/ 93828 w 169766"/>
                  <a:gd name="connsiteY8" fmla="*/ 2 h 226716"/>
                  <a:gd name="connsiteX9" fmla="*/ 169766 w 169766"/>
                  <a:gd name="connsiteY9" fmla="*/ 83146 h 226716"/>
                  <a:gd name="connsiteX10" fmla="*/ 124375 w 169766"/>
                  <a:gd name="connsiteY10" fmla="*/ 82486 h 226716"/>
                  <a:gd name="connsiteX11" fmla="*/ 84027 w 169766"/>
                  <a:gd name="connsiteY11" fmla="*/ 36201 h 226716"/>
                  <a:gd name="connsiteX12" fmla="*/ 44250 w 169766"/>
                  <a:gd name="connsiteY12" fmla="*/ 82486 h 226716"/>
                  <a:gd name="connsiteX13" fmla="*/ 84027 w 169766"/>
                  <a:gd name="connsiteY13" fmla="*/ 129432 h 226716"/>
                  <a:gd name="connsiteX14" fmla="*/ 124375 w 169766"/>
                  <a:gd name="connsiteY14" fmla="*/ 82486 h 226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69766" h="226716">
                    <a:moveTo>
                      <a:pt x="169766" y="83146"/>
                    </a:moveTo>
                    <a:cubicBezTo>
                      <a:pt x="169766" y="133485"/>
                      <a:pt x="137983" y="165631"/>
                      <a:pt x="94114" y="165631"/>
                    </a:cubicBezTo>
                    <a:cubicBezTo>
                      <a:pt x="71561" y="165631"/>
                      <a:pt x="55383" y="156487"/>
                      <a:pt x="44821" y="143289"/>
                    </a:cubicBezTo>
                    <a:lnTo>
                      <a:pt x="44821" y="226717"/>
                    </a:lnTo>
                    <a:lnTo>
                      <a:pt x="0" y="226717"/>
                    </a:lnTo>
                    <a:lnTo>
                      <a:pt x="0" y="1887"/>
                    </a:lnTo>
                    <a:lnTo>
                      <a:pt x="39111" y="1887"/>
                    </a:lnTo>
                    <a:lnTo>
                      <a:pt x="43584" y="24229"/>
                    </a:lnTo>
                    <a:cubicBezTo>
                      <a:pt x="54051" y="10371"/>
                      <a:pt x="70609" y="2"/>
                      <a:pt x="93828" y="2"/>
                    </a:cubicBezTo>
                    <a:cubicBezTo>
                      <a:pt x="137983" y="-281"/>
                      <a:pt x="169766" y="32147"/>
                      <a:pt x="169766" y="83146"/>
                    </a:cubicBezTo>
                    <a:close/>
                    <a:moveTo>
                      <a:pt x="124375" y="82486"/>
                    </a:moveTo>
                    <a:cubicBezTo>
                      <a:pt x="124375" y="55054"/>
                      <a:pt x="108483" y="36201"/>
                      <a:pt x="84027" y="36201"/>
                    </a:cubicBezTo>
                    <a:cubicBezTo>
                      <a:pt x="59570" y="36201"/>
                      <a:pt x="44250" y="55054"/>
                      <a:pt x="44250" y="82486"/>
                    </a:cubicBezTo>
                    <a:cubicBezTo>
                      <a:pt x="44250" y="110201"/>
                      <a:pt x="59475" y="129432"/>
                      <a:pt x="84027" y="129432"/>
                    </a:cubicBezTo>
                    <a:cubicBezTo>
                      <a:pt x="108483" y="129432"/>
                      <a:pt x="124375" y="110201"/>
                      <a:pt x="124375" y="82486"/>
                    </a:cubicBezTo>
                    <a:close/>
                  </a:path>
                </a:pathLst>
              </a:custGeom>
              <a:solidFill>
                <a:srgbClr val="121A3D"/>
              </a:solidFill>
              <a:ln w="9498"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7F755709-BB7B-7B4F-AAA8-23219B0B59DE}"/>
                  </a:ext>
                </a:extLst>
              </p:cNvPr>
              <p:cNvSpPr/>
              <p:nvPr/>
            </p:nvSpPr>
            <p:spPr>
              <a:xfrm>
                <a:off x="2682414" y="6363522"/>
                <a:ext cx="44820" cy="220398"/>
              </a:xfrm>
              <a:custGeom>
                <a:avLst/>
                <a:gdLst>
                  <a:gd name="connsiteX0" fmla="*/ 0 w 44820"/>
                  <a:gd name="connsiteY0" fmla="*/ 0 h 220398"/>
                  <a:gd name="connsiteX1" fmla="*/ 44821 w 44820"/>
                  <a:gd name="connsiteY1" fmla="*/ 0 h 220398"/>
                  <a:gd name="connsiteX2" fmla="*/ 44821 w 44820"/>
                  <a:gd name="connsiteY2" fmla="*/ 220399 h 220398"/>
                  <a:gd name="connsiteX3" fmla="*/ 0 w 44820"/>
                  <a:gd name="connsiteY3" fmla="*/ 220399 h 220398"/>
                  <a:gd name="connsiteX4" fmla="*/ 0 w 44820"/>
                  <a:gd name="connsiteY4" fmla="*/ 0 h 2203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820" h="220398">
                    <a:moveTo>
                      <a:pt x="0" y="0"/>
                    </a:moveTo>
                    <a:lnTo>
                      <a:pt x="44821" y="0"/>
                    </a:lnTo>
                    <a:lnTo>
                      <a:pt x="44821"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35" name="Freeform 34">
                <a:extLst>
                  <a:ext uri="{FF2B5EF4-FFF2-40B4-BE49-F238E27FC236}">
                    <a16:creationId xmlns:a16="http://schemas.microsoft.com/office/drawing/2014/main" id="{6D95054A-C90B-4547-870A-135D88FFD144}"/>
                  </a:ext>
                </a:extLst>
              </p:cNvPr>
              <p:cNvSpPr/>
              <p:nvPr/>
            </p:nvSpPr>
            <p:spPr>
              <a:xfrm>
                <a:off x="2752738" y="6420271"/>
                <a:ext cx="172240" cy="165534"/>
              </a:xfrm>
              <a:custGeom>
                <a:avLst/>
                <a:gdLst>
                  <a:gd name="connsiteX0" fmla="*/ 0 w 172240"/>
                  <a:gd name="connsiteY0" fmla="*/ 82767 h 165534"/>
                  <a:gd name="connsiteX1" fmla="*/ 86120 w 172240"/>
                  <a:gd name="connsiteY1" fmla="*/ 0 h 165534"/>
                  <a:gd name="connsiteX2" fmla="*/ 172241 w 172240"/>
                  <a:gd name="connsiteY2" fmla="*/ 82767 h 165534"/>
                  <a:gd name="connsiteX3" fmla="*/ 86120 w 172240"/>
                  <a:gd name="connsiteY3" fmla="*/ 165535 h 165534"/>
                  <a:gd name="connsiteX4" fmla="*/ 0 w 172240"/>
                  <a:gd name="connsiteY4" fmla="*/ 82767 h 165534"/>
                  <a:gd name="connsiteX5" fmla="*/ 126754 w 172240"/>
                  <a:gd name="connsiteY5" fmla="*/ 82767 h 165534"/>
                  <a:gd name="connsiteX6" fmla="*/ 86120 w 172240"/>
                  <a:gd name="connsiteY6" fmla="*/ 36199 h 165534"/>
                  <a:gd name="connsiteX7" fmla="*/ 45772 w 172240"/>
                  <a:gd name="connsiteY7" fmla="*/ 82767 h 165534"/>
                  <a:gd name="connsiteX8" fmla="*/ 86120 w 172240"/>
                  <a:gd name="connsiteY8" fmla="*/ 129336 h 165534"/>
                  <a:gd name="connsiteX9" fmla="*/ 126754 w 172240"/>
                  <a:gd name="connsiteY9" fmla="*/ 82767 h 165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72240" h="165534">
                    <a:moveTo>
                      <a:pt x="0" y="82767"/>
                    </a:moveTo>
                    <a:cubicBezTo>
                      <a:pt x="0" y="32994"/>
                      <a:pt x="33972" y="0"/>
                      <a:pt x="86120" y="0"/>
                    </a:cubicBezTo>
                    <a:cubicBezTo>
                      <a:pt x="138268" y="0"/>
                      <a:pt x="172241" y="33088"/>
                      <a:pt x="172241" y="82767"/>
                    </a:cubicBezTo>
                    <a:cubicBezTo>
                      <a:pt x="172241" y="132824"/>
                      <a:pt x="138268" y="165535"/>
                      <a:pt x="86120" y="165535"/>
                    </a:cubicBezTo>
                    <a:cubicBezTo>
                      <a:pt x="33972" y="165535"/>
                      <a:pt x="0" y="132447"/>
                      <a:pt x="0" y="82767"/>
                    </a:cubicBezTo>
                    <a:close/>
                    <a:moveTo>
                      <a:pt x="126754" y="82767"/>
                    </a:moveTo>
                    <a:cubicBezTo>
                      <a:pt x="126754" y="55335"/>
                      <a:pt x="111147" y="36199"/>
                      <a:pt x="86120" y="36199"/>
                    </a:cubicBezTo>
                    <a:cubicBezTo>
                      <a:pt x="60998" y="36199"/>
                      <a:pt x="45772" y="55430"/>
                      <a:pt x="45772" y="82767"/>
                    </a:cubicBezTo>
                    <a:cubicBezTo>
                      <a:pt x="45772" y="110105"/>
                      <a:pt x="60998" y="129336"/>
                      <a:pt x="86120" y="129336"/>
                    </a:cubicBezTo>
                    <a:cubicBezTo>
                      <a:pt x="111243" y="129336"/>
                      <a:pt x="126754" y="110105"/>
                      <a:pt x="126754" y="82767"/>
                    </a:cubicBezTo>
                    <a:close/>
                  </a:path>
                </a:pathLst>
              </a:custGeom>
              <a:solidFill>
                <a:srgbClr val="121A3D"/>
              </a:solidFill>
              <a:ln w="9498" cap="flat">
                <a:noFill/>
                <a:prstDash val="solid"/>
                <a:miter/>
              </a:ln>
            </p:spPr>
            <p:txBody>
              <a:bodyPr rtlCol="0" anchor="ctr"/>
              <a:lstStyle/>
              <a:p>
                <a:endParaRPr lang="en-US"/>
              </a:p>
            </p:txBody>
          </p:sp>
          <p:sp>
            <p:nvSpPr>
              <p:cNvPr id="36" name="Freeform 35">
                <a:extLst>
                  <a:ext uri="{FF2B5EF4-FFF2-40B4-BE49-F238E27FC236}">
                    <a16:creationId xmlns:a16="http://schemas.microsoft.com/office/drawing/2014/main" id="{64910EF2-6BB5-584C-9A25-914540E86382}"/>
                  </a:ext>
                </a:extLst>
              </p:cNvPr>
              <p:cNvSpPr/>
              <p:nvPr/>
            </p:nvSpPr>
            <p:spPr>
              <a:xfrm>
                <a:off x="2926786" y="6422062"/>
                <a:ext cx="174048" cy="224735"/>
              </a:xfrm>
              <a:custGeom>
                <a:avLst/>
                <a:gdLst>
                  <a:gd name="connsiteX0" fmla="*/ 0 w 174048"/>
                  <a:gd name="connsiteY0" fmla="*/ 0 h 224735"/>
                  <a:gd name="connsiteX1" fmla="*/ 47676 w 174048"/>
                  <a:gd name="connsiteY1" fmla="*/ 0 h 224735"/>
                  <a:gd name="connsiteX2" fmla="*/ 87358 w 174048"/>
                  <a:gd name="connsiteY2" fmla="*/ 115196 h 224735"/>
                  <a:gd name="connsiteX3" fmla="*/ 126088 w 174048"/>
                  <a:gd name="connsiteY3" fmla="*/ 0 h 224735"/>
                  <a:gd name="connsiteX4" fmla="*/ 174049 w 174048"/>
                  <a:gd name="connsiteY4" fmla="*/ 0 h 224735"/>
                  <a:gd name="connsiteX5" fmla="*/ 101632 w 174048"/>
                  <a:gd name="connsiteY5" fmla="*/ 184765 h 224735"/>
                  <a:gd name="connsiteX6" fmla="*/ 57763 w 174048"/>
                  <a:gd name="connsiteY6" fmla="*/ 224735 h 224735"/>
                  <a:gd name="connsiteX7" fmla="*/ 14179 w 174048"/>
                  <a:gd name="connsiteY7" fmla="*/ 224735 h 224735"/>
                  <a:gd name="connsiteX8" fmla="*/ 14179 w 174048"/>
                  <a:gd name="connsiteY8" fmla="*/ 187311 h 224735"/>
                  <a:gd name="connsiteX9" fmla="*/ 39016 w 174048"/>
                  <a:gd name="connsiteY9" fmla="*/ 187311 h 224735"/>
                  <a:gd name="connsiteX10" fmla="*/ 58714 w 174048"/>
                  <a:gd name="connsiteY10" fmla="*/ 173453 h 224735"/>
                  <a:gd name="connsiteX11" fmla="*/ 62806 w 174048"/>
                  <a:gd name="connsiteY11" fmla="*/ 162707 h 224735"/>
                  <a:gd name="connsiteX12" fmla="*/ 0 w 174048"/>
                  <a:gd name="connsiteY12" fmla="*/ 0 h 224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4048" h="224735">
                    <a:moveTo>
                      <a:pt x="0" y="0"/>
                    </a:moveTo>
                    <a:lnTo>
                      <a:pt x="47676" y="0"/>
                    </a:lnTo>
                    <a:lnTo>
                      <a:pt x="87358" y="115196"/>
                    </a:lnTo>
                    <a:lnTo>
                      <a:pt x="126088" y="0"/>
                    </a:lnTo>
                    <a:lnTo>
                      <a:pt x="174049" y="0"/>
                    </a:lnTo>
                    <a:lnTo>
                      <a:pt x="101632" y="184765"/>
                    </a:lnTo>
                    <a:cubicBezTo>
                      <a:pt x="91449" y="211537"/>
                      <a:pt x="83171" y="224735"/>
                      <a:pt x="57763" y="224735"/>
                    </a:cubicBezTo>
                    <a:lnTo>
                      <a:pt x="14179" y="224735"/>
                    </a:lnTo>
                    <a:lnTo>
                      <a:pt x="14179" y="187311"/>
                    </a:lnTo>
                    <a:lnTo>
                      <a:pt x="39016" y="187311"/>
                    </a:lnTo>
                    <a:cubicBezTo>
                      <a:pt x="50435" y="187311"/>
                      <a:pt x="54242" y="184483"/>
                      <a:pt x="58714" y="173453"/>
                    </a:cubicBezTo>
                    <a:lnTo>
                      <a:pt x="62806" y="162707"/>
                    </a:lnTo>
                    <a:lnTo>
                      <a:pt x="0" y="0"/>
                    </a:lnTo>
                    <a:close/>
                  </a:path>
                </a:pathLst>
              </a:custGeom>
              <a:solidFill>
                <a:srgbClr val="121A3D"/>
              </a:solidFill>
              <a:ln w="9498" cap="flat">
                <a:noFill/>
                <a:prstDash val="solid"/>
                <a:miter/>
              </a:ln>
            </p:spPr>
            <p:txBody>
              <a:bodyPr rtlCol="0" anchor="ctr"/>
              <a:lstStyle/>
              <a:p>
                <a:endParaRPr lang="en-US"/>
              </a:p>
            </p:txBody>
          </p:sp>
          <p:sp>
            <p:nvSpPr>
              <p:cNvPr id="37" name="Freeform 36">
                <a:extLst>
                  <a:ext uri="{FF2B5EF4-FFF2-40B4-BE49-F238E27FC236}">
                    <a16:creationId xmlns:a16="http://schemas.microsoft.com/office/drawing/2014/main" id="{CA63D86A-1A79-4442-86A9-357C11608A9A}"/>
                  </a:ext>
                </a:extLst>
              </p:cNvPr>
              <p:cNvSpPr/>
              <p:nvPr/>
            </p:nvSpPr>
            <p:spPr>
              <a:xfrm>
                <a:off x="3102548" y="6420177"/>
                <a:ext cx="166530" cy="165534"/>
              </a:xfrm>
              <a:custGeom>
                <a:avLst/>
                <a:gdLst>
                  <a:gd name="connsiteX0" fmla="*/ 0 w 166530"/>
                  <a:gd name="connsiteY0" fmla="*/ 83144 h 165534"/>
                  <a:gd name="connsiteX1" fmla="*/ 83932 w 166530"/>
                  <a:gd name="connsiteY1" fmla="*/ 0 h 165534"/>
                  <a:gd name="connsiteX2" fmla="*/ 166531 w 166530"/>
                  <a:gd name="connsiteY2" fmla="*/ 77771 h 165534"/>
                  <a:gd name="connsiteX3" fmla="*/ 165294 w 166530"/>
                  <a:gd name="connsiteY3" fmla="*/ 92854 h 165534"/>
                  <a:gd name="connsiteX4" fmla="*/ 46724 w 166530"/>
                  <a:gd name="connsiteY4" fmla="*/ 92854 h 165534"/>
                  <a:gd name="connsiteX5" fmla="*/ 46724 w 166530"/>
                  <a:gd name="connsiteY5" fmla="*/ 95022 h 165534"/>
                  <a:gd name="connsiteX6" fmla="*/ 85169 w 166530"/>
                  <a:gd name="connsiteY6" fmla="*/ 131881 h 165534"/>
                  <a:gd name="connsiteX7" fmla="*/ 119807 w 166530"/>
                  <a:gd name="connsiteY7" fmla="*/ 108880 h 165534"/>
                  <a:gd name="connsiteX8" fmla="*/ 163962 w 166530"/>
                  <a:gd name="connsiteY8" fmla="*/ 108880 h 165534"/>
                  <a:gd name="connsiteX9" fmla="*/ 87072 w 166530"/>
                  <a:gd name="connsiteY9" fmla="*/ 165535 h 165534"/>
                  <a:gd name="connsiteX10" fmla="*/ 0 w 166530"/>
                  <a:gd name="connsiteY10" fmla="*/ 83144 h 165534"/>
                  <a:gd name="connsiteX11" fmla="*/ 121425 w 166530"/>
                  <a:gd name="connsiteY11" fmla="*/ 63914 h 165534"/>
                  <a:gd name="connsiteX12" fmla="*/ 84217 w 166530"/>
                  <a:gd name="connsiteY12" fmla="*/ 33088 h 165534"/>
                  <a:gd name="connsiteX13" fmla="*/ 47676 w 166530"/>
                  <a:gd name="connsiteY13" fmla="*/ 63914 h 165534"/>
                  <a:gd name="connsiteX14" fmla="*/ 121425 w 166530"/>
                  <a:gd name="connsiteY14" fmla="*/ 63914 h 165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66530" h="165534">
                    <a:moveTo>
                      <a:pt x="0" y="83144"/>
                    </a:moveTo>
                    <a:cubicBezTo>
                      <a:pt x="0" y="32805"/>
                      <a:pt x="33401" y="0"/>
                      <a:pt x="83932" y="0"/>
                    </a:cubicBezTo>
                    <a:cubicBezTo>
                      <a:pt x="132844" y="0"/>
                      <a:pt x="165960" y="30260"/>
                      <a:pt x="166531" y="77771"/>
                    </a:cubicBezTo>
                    <a:cubicBezTo>
                      <a:pt x="166531" y="82485"/>
                      <a:pt x="166246" y="87858"/>
                      <a:pt x="165294" y="92854"/>
                    </a:cubicBezTo>
                    <a:lnTo>
                      <a:pt x="46724" y="92854"/>
                    </a:lnTo>
                    <a:lnTo>
                      <a:pt x="46724" y="95022"/>
                    </a:lnTo>
                    <a:cubicBezTo>
                      <a:pt x="47676" y="118024"/>
                      <a:pt x="62616" y="131881"/>
                      <a:pt x="85169" y="131881"/>
                    </a:cubicBezTo>
                    <a:cubicBezTo>
                      <a:pt x="103249" y="131881"/>
                      <a:pt x="116001" y="124057"/>
                      <a:pt x="119807" y="108880"/>
                    </a:cubicBezTo>
                    <a:lnTo>
                      <a:pt x="163962" y="108880"/>
                    </a:lnTo>
                    <a:cubicBezTo>
                      <a:pt x="158918" y="140365"/>
                      <a:pt x="130560" y="165535"/>
                      <a:pt x="87072" y="165535"/>
                    </a:cubicBezTo>
                    <a:cubicBezTo>
                      <a:pt x="32735" y="165629"/>
                      <a:pt x="0" y="133201"/>
                      <a:pt x="0" y="83144"/>
                    </a:cubicBezTo>
                    <a:close/>
                    <a:moveTo>
                      <a:pt x="121425" y="63914"/>
                    </a:moveTo>
                    <a:cubicBezTo>
                      <a:pt x="118285" y="44117"/>
                      <a:pt x="104582" y="33088"/>
                      <a:pt x="84217" y="33088"/>
                    </a:cubicBezTo>
                    <a:cubicBezTo>
                      <a:pt x="64805" y="33088"/>
                      <a:pt x="50245" y="44777"/>
                      <a:pt x="47676" y="63914"/>
                    </a:cubicBezTo>
                    <a:lnTo>
                      <a:pt x="121425" y="63914"/>
                    </a:lnTo>
                    <a:close/>
                  </a:path>
                </a:pathLst>
              </a:custGeom>
              <a:solidFill>
                <a:srgbClr val="121A3D"/>
              </a:solidFill>
              <a:ln w="9498"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EEF18269-AC1C-804A-A53B-90A64908CFA4}"/>
                  </a:ext>
                </a:extLst>
              </p:cNvPr>
              <p:cNvSpPr/>
              <p:nvPr/>
            </p:nvSpPr>
            <p:spPr>
              <a:xfrm>
                <a:off x="3294963" y="6422062"/>
                <a:ext cx="99442" cy="161763"/>
              </a:xfrm>
              <a:custGeom>
                <a:avLst/>
                <a:gdLst>
                  <a:gd name="connsiteX0" fmla="*/ 99443 w 99442"/>
                  <a:gd name="connsiteY0" fmla="*/ 0 h 161763"/>
                  <a:gd name="connsiteX1" fmla="*/ 99443 w 99442"/>
                  <a:gd name="connsiteY1" fmla="*/ 40252 h 161763"/>
                  <a:gd name="connsiteX2" fmla="*/ 81648 w 99442"/>
                  <a:gd name="connsiteY2" fmla="*/ 40252 h 161763"/>
                  <a:gd name="connsiteX3" fmla="*/ 44821 w 99442"/>
                  <a:gd name="connsiteY3" fmla="*/ 82390 h 161763"/>
                  <a:gd name="connsiteX4" fmla="*/ 44821 w 99442"/>
                  <a:gd name="connsiteY4" fmla="*/ 161764 h 161763"/>
                  <a:gd name="connsiteX5" fmla="*/ 0 w 99442"/>
                  <a:gd name="connsiteY5" fmla="*/ 161764 h 161763"/>
                  <a:gd name="connsiteX6" fmla="*/ 0 w 99442"/>
                  <a:gd name="connsiteY6" fmla="*/ 0 h 161763"/>
                  <a:gd name="connsiteX7" fmla="*/ 40634 w 99442"/>
                  <a:gd name="connsiteY7" fmla="*/ 0 h 161763"/>
                  <a:gd name="connsiteX8" fmla="*/ 44726 w 99442"/>
                  <a:gd name="connsiteY8" fmla="*/ 24227 h 161763"/>
                  <a:gd name="connsiteX9" fmla="*/ 91735 w 99442"/>
                  <a:gd name="connsiteY9" fmla="*/ 0 h 161763"/>
                  <a:gd name="connsiteX10" fmla="*/ 99443 w 99442"/>
                  <a:gd name="connsiteY10" fmla="*/ 0 h 161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9442" h="161763">
                    <a:moveTo>
                      <a:pt x="99443" y="0"/>
                    </a:moveTo>
                    <a:lnTo>
                      <a:pt x="99443" y="40252"/>
                    </a:lnTo>
                    <a:lnTo>
                      <a:pt x="81648" y="40252"/>
                    </a:lnTo>
                    <a:cubicBezTo>
                      <a:pt x="54908" y="40252"/>
                      <a:pt x="44821" y="57881"/>
                      <a:pt x="44821" y="82390"/>
                    </a:cubicBezTo>
                    <a:lnTo>
                      <a:pt x="44821" y="161764"/>
                    </a:lnTo>
                    <a:lnTo>
                      <a:pt x="0" y="161764"/>
                    </a:lnTo>
                    <a:lnTo>
                      <a:pt x="0" y="0"/>
                    </a:lnTo>
                    <a:lnTo>
                      <a:pt x="40634" y="0"/>
                    </a:lnTo>
                    <a:lnTo>
                      <a:pt x="44726" y="24227"/>
                    </a:lnTo>
                    <a:cubicBezTo>
                      <a:pt x="53671" y="9710"/>
                      <a:pt x="66327" y="0"/>
                      <a:pt x="91735" y="0"/>
                    </a:cubicBezTo>
                    <a:lnTo>
                      <a:pt x="99443" y="0"/>
                    </a:lnTo>
                    <a:close/>
                  </a:path>
                </a:pathLst>
              </a:custGeom>
              <a:solidFill>
                <a:srgbClr val="121A3D"/>
              </a:solidFill>
              <a:ln w="9498"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4A521DE1-43C8-604A-825F-243BE4138DC6}"/>
                  </a:ext>
                </a:extLst>
              </p:cNvPr>
              <p:cNvSpPr/>
              <p:nvPr/>
            </p:nvSpPr>
            <p:spPr>
              <a:xfrm>
                <a:off x="3407062" y="6419891"/>
                <a:ext cx="152542" cy="166008"/>
              </a:xfrm>
              <a:custGeom>
                <a:avLst/>
                <a:gdLst>
                  <a:gd name="connsiteX0" fmla="*/ 42727 w 152542"/>
                  <a:gd name="connsiteY0" fmla="*/ 110202 h 166008"/>
                  <a:gd name="connsiteX1" fmla="*/ 78603 w 152542"/>
                  <a:gd name="connsiteY1" fmla="*/ 134146 h 166008"/>
                  <a:gd name="connsiteX2" fmla="*/ 108769 w 152542"/>
                  <a:gd name="connsiteY2" fmla="*/ 116801 h 166008"/>
                  <a:gd name="connsiteX3" fmla="*/ 71275 w 152542"/>
                  <a:gd name="connsiteY3" fmla="*/ 99173 h 166008"/>
                  <a:gd name="connsiteX4" fmla="*/ 3616 w 152542"/>
                  <a:gd name="connsiteY4" fmla="*/ 52887 h 166008"/>
                  <a:gd name="connsiteX5" fmla="*/ 73845 w 152542"/>
                  <a:gd name="connsiteY5" fmla="*/ 3 h 166008"/>
                  <a:gd name="connsiteX6" fmla="*/ 150068 w 152542"/>
                  <a:gd name="connsiteY6" fmla="*/ 52227 h 166008"/>
                  <a:gd name="connsiteX7" fmla="*/ 107151 w 152542"/>
                  <a:gd name="connsiteY7" fmla="*/ 52227 h 166008"/>
                  <a:gd name="connsiteX8" fmla="*/ 75367 w 152542"/>
                  <a:gd name="connsiteY8" fmla="*/ 31488 h 166008"/>
                  <a:gd name="connsiteX9" fmla="*/ 46438 w 152542"/>
                  <a:gd name="connsiteY9" fmla="*/ 48174 h 166008"/>
                  <a:gd name="connsiteX10" fmla="*/ 83932 w 152542"/>
                  <a:gd name="connsiteY10" fmla="*/ 64576 h 166008"/>
                  <a:gd name="connsiteX11" fmla="*/ 152542 w 152542"/>
                  <a:gd name="connsiteY11" fmla="*/ 113407 h 166008"/>
                  <a:gd name="connsiteX12" fmla="*/ 78222 w 152542"/>
                  <a:gd name="connsiteY12" fmla="*/ 166009 h 166008"/>
                  <a:gd name="connsiteX13" fmla="*/ 0 w 152542"/>
                  <a:gd name="connsiteY13" fmla="*/ 110296 h 166008"/>
                  <a:gd name="connsiteX14" fmla="*/ 42727 w 152542"/>
                  <a:gd name="connsiteY14" fmla="*/ 110296 h 166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2542" h="166008">
                    <a:moveTo>
                      <a:pt x="42727" y="110202"/>
                    </a:moveTo>
                    <a:cubicBezTo>
                      <a:pt x="44345" y="124342"/>
                      <a:pt x="56716" y="134146"/>
                      <a:pt x="78603" y="134146"/>
                    </a:cubicBezTo>
                    <a:cubicBezTo>
                      <a:pt x="97349" y="134146"/>
                      <a:pt x="108769" y="128113"/>
                      <a:pt x="108769" y="116801"/>
                    </a:cubicBezTo>
                    <a:cubicBezTo>
                      <a:pt x="108769" y="103603"/>
                      <a:pt x="97635" y="102661"/>
                      <a:pt x="71275" y="99173"/>
                    </a:cubicBezTo>
                    <a:cubicBezTo>
                      <a:pt x="33116" y="94742"/>
                      <a:pt x="3616" y="86258"/>
                      <a:pt x="3616" y="52887"/>
                    </a:cubicBezTo>
                    <a:cubicBezTo>
                      <a:pt x="3616" y="20742"/>
                      <a:pt x="31879" y="-280"/>
                      <a:pt x="73845" y="3"/>
                    </a:cubicBezTo>
                    <a:cubicBezTo>
                      <a:pt x="117714" y="3"/>
                      <a:pt x="147880" y="19233"/>
                      <a:pt x="150068" y="52227"/>
                    </a:cubicBezTo>
                    <a:lnTo>
                      <a:pt x="107151" y="52227"/>
                    </a:lnTo>
                    <a:cubicBezTo>
                      <a:pt x="105914" y="39313"/>
                      <a:pt x="93448" y="31488"/>
                      <a:pt x="75367" y="31488"/>
                    </a:cubicBezTo>
                    <a:cubicBezTo>
                      <a:pt x="57858" y="31488"/>
                      <a:pt x="46438" y="37804"/>
                      <a:pt x="46438" y="48174"/>
                    </a:cubicBezTo>
                    <a:cubicBezTo>
                      <a:pt x="46438" y="60429"/>
                      <a:pt x="60427" y="61748"/>
                      <a:pt x="83932" y="64576"/>
                    </a:cubicBezTo>
                    <a:cubicBezTo>
                      <a:pt x="121425" y="68347"/>
                      <a:pt x="152542" y="76831"/>
                      <a:pt x="152542" y="113407"/>
                    </a:cubicBezTo>
                    <a:cubicBezTo>
                      <a:pt x="152542" y="145553"/>
                      <a:pt x="121996" y="166009"/>
                      <a:pt x="78222" y="166009"/>
                    </a:cubicBezTo>
                    <a:cubicBezTo>
                      <a:pt x="32735" y="166009"/>
                      <a:pt x="1903" y="144893"/>
                      <a:pt x="0" y="110296"/>
                    </a:cubicBezTo>
                    <a:lnTo>
                      <a:pt x="42727" y="110296"/>
                    </a:lnTo>
                    <a:close/>
                  </a:path>
                </a:pathLst>
              </a:custGeom>
              <a:solidFill>
                <a:srgbClr val="121A3D"/>
              </a:solidFill>
              <a:ln w="949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852088226"/>
      </p:ext>
    </p:extLst>
  </p:cSld>
  <p:clrMapOvr>
    <a:masterClrMapping/>
  </p:clrMapOvr>
  <p:extLst>
    <p:ext uri="{DCECCB84-F9BA-43D5-87BE-67443E8EF086}">
      <p15:sldGuideLst xmlns:p15="http://schemas.microsoft.com/office/powerpoint/2012/main">
        <p15:guide id="1" orient="horz" pos="4080" userDrawn="1">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Quote/Statement slide: v4">
    <p:bg>
      <p:bgPr>
        <a:solidFill>
          <a:srgbClr val="9881EB"/>
        </a:solidFill>
        <a:effectLst/>
      </p:bgPr>
    </p:bg>
    <p:spTree>
      <p:nvGrpSpPr>
        <p:cNvPr id="1" name=""/>
        <p:cNvGrpSpPr/>
        <p:nvPr/>
      </p:nvGrpSpPr>
      <p:grpSpPr>
        <a:xfrm>
          <a:off x="0" y="0"/>
          <a:ext cx="0" cy="0"/>
          <a:chOff x="0" y="0"/>
          <a:chExt cx="0" cy="0"/>
        </a:xfrm>
      </p:grpSpPr>
      <p:sp>
        <p:nvSpPr>
          <p:cNvPr id="4" name="Graphic 2">
            <a:extLst>
              <a:ext uri="{FF2B5EF4-FFF2-40B4-BE49-F238E27FC236}">
                <a16:creationId xmlns:a16="http://schemas.microsoft.com/office/drawing/2014/main" id="{1035DE7A-85EB-0647-9255-FC8E57AB955D}"/>
              </a:ext>
            </a:extLst>
          </p:cNvPr>
          <p:cNvSpPr/>
          <p:nvPr/>
        </p:nvSpPr>
        <p:spPr>
          <a:xfrm>
            <a:off x="0" y="-337"/>
            <a:ext cx="12195047" cy="6862444"/>
          </a:xfrm>
          <a:custGeom>
            <a:avLst/>
            <a:gdLst>
              <a:gd name="connsiteX0" fmla="*/ 12193143 w 12195047"/>
              <a:gd name="connsiteY0" fmla="*/ 3956939 h 6862444"/>
              <a:gd name="connsiteX1" fmla="*/ 12193143 w 12195047"/>
              <a:gd name="connsiteY1" fmla="*/ 3956939 h 6862444"/>
              <a:gd name="connsiteX2" fmla="*/ 12193143 w 12195047"/>
              <a:gd name="connsiteY2" fmla="*/ 3032252 h 6862444"/>
              <a:gd name="connsiteX3" fmla="*/ 9474962 w 12195047"/>
              <a:gd name="connsiteY3" fmla="*/ 0 h 6862444"/>
              <a:gd name="connsiteX4" fmla="*/ 127 w 12195047"/>
              <a:gd name="connsiteY4" fmla="*/ 0 h 6862444"/>
              <a:gd name="connsiteX5" fmla="*/ 0 w 12195047"/>
              <a:gd name="connsiteY5" fmla="*/ 4953 h 6862444"/>
              <a:gd name="connsiteX6" fmla="*/ 0 w 12195047"/>
              <a:gd name="connsiteY6" fmla="*/ 6862445 h 6862444"/>
              <a:gd name="connsiteX7" fmla="*/ 12195048 w 12195047"/>
              <a:gd name="connsiteY7" fmla="*/ 6858635 h 6862444"/>
              <a:gd name="connsiteX8" fmla="*/ 12193143 w 12195047"/>
              <a:gd name="connsiteY8" fmla="*/ 3956939 h 6862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5047" h="6862444">
                <a:moveTo>
                  <a:pt x="12193143" y="3956939"/>
                </a:moveTo>
                <a:lnTo>
                  <a:pt x="12193143" y="3956939"/>
                </a:lnTo>
                <a:lnTo>
                  <a:pt x="12193143" y="3032252"/>
                </a:lnTo>
                <a:cubicBezTo>
                  <a:pt x="12193143" y="1459738"/>
                  <a:pt x="11003280" y="165608"/>
                  <a:pt x="9474962" y="0"/>
                </a:cubicBezTo>
                <a:lnTo>
                  <a:pt x="127" y="0"/>
                </a:lnTo>
                <a:cubicBezTo>
                  <a:pt x="0" y="1651"/>
                  <a:pt x="0" y="3302"/>
                  <a:pt x="0" y="4953"/>
                </a:cubicBezTo>
                <a:lnTo>
                  <a:pt x="0" y="6862445"/>
                </a:lnTo>
                <a:cubicBezTo>
                  <a:pt x="0" y="6862445"/>
                  <a:pt x="12194921" y="6860032"/>
                  <a:pt x="12195048" y="6858635"/>
                </a:cubicBezTo>
                <a:lnTo>
                  <a:pt x="12193143" y="3956939"/>
                </a:lnTo>
                <a:close/>
              </a:path>
            </a:pathLst>
          </a:custGeom>
          <a:solidFill>
            <a:srgbClr val="BDBBFC"/>
          </a:solidFill>
          <a:ln w="12700" cap="flat">
            <a:solidFill>
              <a:srgbClr val="BDBBFC"/>
            </a:solidFill>
            <a:prstDash val="solid"/>
            <a:miter/>
          </a:ln>
        </p:spPr>
        <p:txBody>
          <a:bodyPr rtlCol="0" anchor="ctr"/>
          <a:lstStyle/>
          <a:p>
            <a:endParaRPr lang="en-US"/>
          </a:p>
        </p:txBody>
      </p:sp>
      <p:sp>
        <p:nvSpPr>
          <p:cNvPr id="5" name="Footer Placeholder 4">
            <a:extLst>
              <a:ext uri="{FF2B5EF4-FFF2-40B4-BE49-F238E27FC236}">
                <a16:creationId xmlns:a16="http://schemas.microsoft.com/office/drawing/2014/main" id="{1C3B6DC8-6814-EB49-9CF8-0E18891ACA0A}"/>
              </a:ext>
            </a:extLst>
          </p:cNvPr>
          <p:cNvSpPr>
            <a:spLocks noGrp="1"/>
          </p:cNvSpPr>
          <p:nvPr>
            <p:ph type="ftr" sz="quarter" idx="11"/>
          </p:nvPr>
        </p:nvSpPr>
        <p:spPr/>
        <p:txBody>
          <a:bodyPr/>
          <a:lstStyle>
            <a:lvl1pPr>
              <a:defRPr>
                <a:solidFill>
                  <a:schemeClr val="tx1"/>
                </a:solidFill>
              </a:defRPr>
            </a:lvl1pPr>
          </a:lstStyle>
          <a:p>
            <a:r>
              <a:rPr lang="en-GB"/>
              <a:t>Presentation title</a:t>
            </a:r>
            <a:endParaRPr lang="en-GB" dirty="0"/>
          </a:p>
        </p:txBody>
      </p:sp>
      <p:sp>
        <p:nvSpPr>
          <p:cNvPr id="6" name="Slide Number Placeholder 5">
            <a:extLst>
              <a:ext uri="{FF2B5EF4-FFF2-40B4-BE49-F238E27FC236}">
                <a16:creationId xmlns:a16="http://schemas.microsoft.com/office/drawing/2014/main" id="{19A5FB10-33AF-DF4E-A402-7B3DB326B220}"/>
              </a:ext>
            </a:extLst>
          </p:cNvPr>
          <p:cNvSpPr>
            <a:spLocks noGrp="1"/>
          </p:cNvSpPr>
          <p:nvPr>
            <p:ph type="sldNum" sz="quarter" idx="12"/>
          </p:nvPr>
        </p:nvSpPr>
        <p:spPr/>
        <p:txBody>
          <a:bodyPr/>
          <a:lstStyle>
            <a:lvl1pPr>
              <a:defRPr>
                <a:solidFill>
                  <a:schemeClr val="tx1"/>
                </a:solidFill>
              </a:defRPr>
            </a:lvl1pPr>
          </a:lstStyle>
          <a:p>
            <a:fld id="{FD15E2C3-2FDC-5443-A5D7-CEF7C1191BA7}" type="slidenum">
              <a:rPr lang="en-GB" smtClean="0"/>
              <a:pPr/>
              <a:t>‹#›</a:t>
            </a:fld>
            <a:endParaRPr lang="en-GB" dirty="0"/>
          </a:p>
        </p:txBody>
      </p:sp>
      <p:sp>
        <p:nvSpPr>
          <p:cNvPr id="10" name="Text Placeholder 31">
            <a:extLst>
              <a:ext uri="{FF2B5EF4-FFF2-40B4-BE49-F238E27FC236}">
                <a16:creationId xmlns:a16="http://schemas.microsoft.com/office/drawing/2014/main" id="{F02A4E0B-A84D-9845-9F84-46E48678C264}"/>
              </a:ext>
            </a:extLst>
          </p:cNvPr>
          <p:cNvSpPr>
            <a:spLocks noGrp="1"/>
          </p:cNvSpPr>
          <p:nvPr>
            <p:ph type="body" sz="quarter" idx="10" hasCustomPrompt="1"/>
          </p:nvPr>
        </p:nvSpPr>
        <p:spPr>
          <a:xfrm>
            <a:off x="479424" y="468312"/>
            <a:ext cx="10283825" cy="5132387"/>
          </a:xfrm>
        </p:spPr>
        <p:txBody>
          <a:bodyPr/>
          <a:lstStyle>
            <a:lvl1pPr marL="216000" indent="-216000">
              <a:lnSpc>
                <a:spcPct val="90000"/>
              </a:lnSpc>
              <a:spcBef>
                <a:spcPts val="0"/>
              </a:spcBef>
              <a:spcAft>
                <a:spcPts val="2200"/>
              </a:spcAft>
              <a:defRPr sz="3600" b="0">
                <a:solidFill>
                  <a:schemeClr val="tx1"/>
                </a:solidFill>
              </a:defRPr>
            </a:lvl1pPr>
            <a:lvl2pPr marL="216000" indent="0">
              <a:lnSpc>
                <a:spcPct val="90000"/>
              </a:lnSpc>
              <a:spcBef>
                <a:spcPts val="0"/>
              </a:spcBef>
              <a:spcAft>
                <a:spcPts val="2200"/>
              </a:spcAft>
              <a:buNone/>
              <a:defRPr sz="3600" b="0">
                <a:solidFill>
                  <a:schemeClr val="tx1"/>
                </a:solidFill>
              </a:defRPr>
            </a:lvl2pPr>
            <a:lvl3pPr marL="0" indent="0">
              <a:lnSpc>
                <a:spcPct val="90000"/>
              </a:lnSpc>
              <a:spcBef>
                <a:spcPts val="0"/>
              </a:spcBef>
              <a:spcAft>
                <a:spcPts val="2200"/>
              </a:spcAft>
              <a:buNone/>
              <a:defRPr sz="3600" b="0">
                <a:solidFill>
                  <a:schemeClr val="tx1"/>
                </a:solidFill>
              </a:defRPr>
            </a:lvl3pPr>
            <a:lvl4pPr marL="0" indent="0">
              <a:lnSpc>
                <a:spcPct val="90000"/>
              </a:lnSpc>
              <a:spcAft>
                <a:spcPts val="2200"/>
              </a:spcAft>
              <a:buNone/>
              <a:defRPr sz="3600" b="0">
                <a:solidFill>
                  <a:schemeClr val="bg1"/>
                </a:solidFill>
              </a:defRPr>
            </a:lvl4pPr>
            <a:lvl5pPr marL="0" indent="0">
              <a:lnSpc>
                <a:spcPct val="90000"/>
              </a:lnSpc>
              <a:spcAft>
                <a:spcPts val="2200"/>
              </a:spcAft>
              <a:buNone/>
              <a:defRPr sz="3600" b="0">
                <a:solidFill>
                  <a:schemeClr val="bg1"/>
                </a:solidFill>
              </a:defRPr>
            </a:lvl5pPr>
          </a:lstStyle>
          <a:p>
            <a:pPr lvl="0"/>
            <a:r>
              <a:rPr lang="en-GB" dirty="0"/>
              <a:t>“	[Quote/Statement slide: v4] First level &lt;Quote: Add a tab after quote for correct hanging indent alignment&gt;”</a:t>
            </a:r>
          </a:p>
          <a:p>
            <a:pPr lvl="1"/>
            <a:r>
              <a:rPr lang="en-GB" dirty="0"/>
              <a:t>Second level &lt;Second para after quote with correct indent&gt;”</a:t>
            </a:r>
          </a:p>
          <a:p>
            <a:pPr lvl="2"/>
            <a:r>
              <a:rPr lang="en-GB" dirty="0"/>
              <a:t>Third level &lt;Statement text with no indent&gt;</a:t>
            </a:r>
          </a:p>
        </p:txBody>
      </p:sp>
      <p:grpSp>
        <p:nvGrpSpPr>
          <p:cNvPr id="9" name="Group 8">
            <a:extLst>
              <a:ext uri="{FF2B5EF4-FFF2-40B4-BE49-F238E27FC236}">
                <a16:creationId xmlns:a16="http://schemas.microsoft.com/office/drawing/2014/main" id="{5BEF7563-20C6-C84E-9FA2-F78E68DA8C1F}"/>
              </a:ext>
            </a:extLst>
          </p:cNvPr>
          <p:cNvGrpSpPr>
            <a:grpSpLocks noChangeAspect="1"/>
          </p:cNvGrpSpPr>
          <p:nvPr userDrawn="1"/>
        </p:nvGrpSpPr>
        <p:grpSpPr>
          <a:xfrm>
            <a:off x="479957" y="6288746"/>
            <a:ext cx="1620000" cy="253259"/>
            <a:chOff x="551864" y="6238993"/>
            <a:chExt cx="3007740" cy="470208"/>
          </a:xfrm>
        </p:grpSpPr>
        <p:grpSp>
          <p:nvGrpSpPr>
            <p:cNvPr id="11" name="Graphic 8">
              <a:extLst>
                <a:ext uri="{FF2B5EF4-FFF2-40B4-BE49-F238E27FC236}">
                  <a16:creationId xmlns:a16="http://schemas.microsoft.com/office/drawing/2014/main" id="{AA28A0EE-1C6B-874F-94B7-397E274CBD1D}"/>
                </a:ext>
              </a:extLst>
            </p:cNvPr>
            <p:cNvGrpSpPr/>
            <p:nvPr/>
          </p:nvGrpSpPr>
          <p:grpSpPr>
            <a:xfrm>
              <a:off x="551864" y="6238993"/>
              <a:ext cx="584571" cy="470208"/>
              <a:chOff x="551864" y="6238993"/>
              <a:chExt cx="584571" cy="470208"/>
            </a:xfrm>
          </p:grpSpPr>
          <p:sp>
            <p:nvSpPr>
              <p:cNvPr id="26" name="Freeform 25">
                <a:extLst>
                  <a:ext uri="{FF2B5EF4-FFF2-40B4-BE49-F238E27FC236}">
                    <a16:creationId xmlns:a16="http://schemas.microsoft.com/office/drawing/2014/main" id="{93ECDE7C-AF39-7F4D-B0E4-DEFF6087771C}"/>
                  </a:ext>
                </a:extLst>
              </p:cNvPr>
              <p:cNvSpPr/>
              <p:nvPr/>
            </p:nvSpPr>
            <p:spPr>
              <a:xfrm>
                <a:off x="845815" y="6238993"/>
                <a:ext cx="290620" cy="470020"/>
              </a:xfrm>
              <a:custGeom>
                <a:avLst/>
                <a:gdLst>
                  <a:gd name="connsiteX0" fmla="*/ 184136 w 290620"/>
                  <a:gd name="connsiteY0" fmla="*/ 235010 h 470020"/>
                  <a:gd name="connsiteX1" fmla="*/ 0 w 290620"/>
                  <a:gd name="connsiteY1" fmla="*/ 5939 h 470020"/>
                  <a:gd name="connsiteX2" fmla="*/ 53290 w 290620"/>
                  <a:gd name="connsiteY2" fmla="*/ 0 h 470020"/>
                  <a:gd name="connsiteX3" fmla="*/ 290620 w 290620"/>
                  <a:gd name="connsiteY3" fmla="*/ 235105 h 470020"/>
                  <a:gd name="connsiteX4" fmla="*/ 53290 w 290620"/>
                  <a:gd name="connsiteY4" fmla="*/ 470020 h 470020"/>
                  <a:gd name="connsiteX5" fmla="*/ 0 w 290620"/>
                  <a:gd name="connsiteY5" fmla="*/ 464082 h 470020"/>
                  <a:gd name="connsiteX6" fmla="*/ 184136 w 290620"/>
                  <a:gd name="connsiteY6" fmla="*/ 235010 h 470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0620" h="470020">
                    <a:moveTo>
                      <a:pt x="184136" y="235010"/>
                    </a:moveTo>
                    <a:cubicBezTo>
                      <a:pt x="184136" y="123491"/>
                      <a:pt x="105343" y="29883"/>
                      <a:pt x="0" y="5939"/>
                    </a:cubicBezTo>
                    <a:cubicBezTo>
                      <a:pt x="17129" y="2074"/>
                      <a:pt x="34924" y="0"/>
                      <a:pt x="53290" y="0"/>
                    </a:cubicBezTo>
                    <a:cubicBezTo>
                      <a:pt x="184326" y="0"/>
                      <a:pt x="290620" y="105203"/>
                      <a:pt x="290620" y="235105"/>
                    </a:cubicBezTo>
                    <a:cubicBezTo>
                      <a:pt x="290620" y="365006"/>
                      <a:pt x="184326" y="470020"/>
                      <a:pt x="53290" y="470020"/>
                    </a:cubicBezTo>
                    <a:cubicBezTo>
                      <a:pt x="34924" y="470020"/>
                      <a:pt x="17129" y="467947"/>
                      <a:pt x="0" y="464082"/>
                    </a:cubicBezTo>
                    <a:cubicBezTo>
                      <a:pt x="105343" y="440138"/>
                      <a:pt x="184136" y="346435"/>
                      <a:pt x="184136" y="235010"/>
                    </a:cubicBezTo>
                  </a:path>
                </a:pathLst>
              </a:custGeom>
              <a:solidFill>
                <a:srgbClr val="121A3D"/>
              </a:solidFill>
              <a:ln w="9498"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489EDD43-DD9A-AE46-9295-D21915272C45}"/>
                  </a:ext>
                </a:extLst>
              </p:cNvPr>
              <p:cNvSpPr/>
              <p:nvPr/>
            </p:nvSpPr>
            <p:spPr>
              <a:xfrm>
                <a:off x="551864" y="6238993"/>
                <a:ext cx="290620" cy="470208"/>
              </a:xfrm>
              <a:custGeom>
                <a:avLst/>
                <a:gdLst>
                  <a:gd name="connsiteX0" fmla="*/ 106485 w 290620"/>
                  <a:gd name="connsiteY0" fmla="*/ 235010 h 470208"/>
                  <a:gd name="connsiteX1" fmla="*/ 290620 w 290620"/>
                  <a:gd name="connsiteY1" fmla="*/ 5939 h 470208"/>
                  <a:gd name="connsiteX2" fmla="*/ 237330 w 290620"/>
                  <a:gd name="connsiteY2" fmla="*/ 0 h 470208"/>
                  <a:gd name="connsiteX3" fmla="*/ 0 w 290620"/>
                  <a:gd name="connsiteY3" fmla="*/ 235105 h 470208"/>
                  <a:gd name="connsiteX4" fmla="*/ 237330 w 290620"/>
                  <a:gd name="connsiteY4" fmla="*/ 470209 h 470208"/>
                  <a:gd name="connsiteX5" fmla="*/ 290620 w 290620"/>
                  <a:gd name="connsiteY5" fmla="*/ 464270 h 470208"/>
                  <a:gd name="connsiteX6" fmla="*/ 106485 w 290620"/>
                  <a:gd name="connsiteY6" fmla="*/ 235010 h 470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0620" h="470208">
                    <a:moveTo>
                      <a:pt x="106485" y="235010"/>
                    </a:moveTo>
                    <a:cubicBezTo>
                      <a:pt x="106485" y="123491"/>
                      <a:pt x="185278" y="29883"/>
                      <a:pt x="290620" y="5939"/>
                    </a:cubicBezTo>
                    <a:cubicBezTo>
                      <a:pt x="273491" y="2074"/>
                      <a:pt x="255696" y="0"/>
                      <a:pt x="237330" y="0"/>
                    </a:cubicBezTo>
                    <a:cubicBezTo>
                      <a:pt x="106294" y="0"/>
                      <a:pt x="0" y="105203"/>
                      <a:pt x="0" y="235105"/>
                    </a:cubicBezTo>
                    <a:cubicBezTo>
                      <a:pt x="0" y="365006"/>
                      <a:pt x="106199" y="470209"/>
                      <a:pt x="237330" y="470209"/>
                    </a:cubicBezTo>
                    <a:cubicBezTo>
                      <a:pt x="255696" y="470209"/>
                      <a:pt x="273491" y="468135"/>
                      <a:pt x="290620" y="464270"/>
                    </a:cubicBezTo>
                    <a:cubicBezTo>
                      <a:pt x="185278" y="440138"/>
                      <a:pt x="106485" y="346435"/>
                      <a:pt x="106485" y="235010"/>
                    </a:cubicBezTo>
                  </a:path>
                </a:pathLst>
              </a:custGeom>
              <a:solidFill>
                <a:srgbClr val="FFFFFF"/>
              </a:solidFill>
              <a:ln w="9498" cap="flat">
                <a:noFill/>
                <a:prstDash val="solid"/>
                <a:miter/>
              </a:ln>
            </p:spPr>
            <p:txBody>
              <a:bodyPr rtlCol="0" anchor="ctr"/>
              <a:lstStyle/>
              <a:p>
                <a:endParaRPr lang="en-US"/>
              </a:p>
            </p:txBody>
          </p:sp>
        </p:grpSp>
        <p:grpSp>
          <p:nvGrpSpPr>
            <p:cNvPr id="12" name="Graphic 8">
              <a:extLst>
                <a:ext uri="{FF2B5EF4-FFF2-40B4-BE49-F238E27FC236}">
                  <a16:creationId xmlns:a16="http://schemas.microsoft.com/office/drawing/2014/main" id="{F8DB97A3-CFAB-714E-BB84-C3D2D1A40C44}"/>
                </a:ext>
              </a:extLst>
            </p:cNvPr>
            <p:cNvGrpSpPr/>
            <p:nvPr/>
          </p:nvGrpSpPr>
          <p:grpSpPr>
            <a:xfrm>
              <a:off x="1309533" y="6361636"/>
              <a:ext cx="615405" cy="224263"/>
              <a:chOff x="1309533" y="6361636"/>
              <a:chExt cx="615405" cy="224263"/>
            </a:xfrm>
            <a:solidFill>
              <a:srgbClr val="121A3D"/>
            </a:solidFill>
          </p:grpSpPr>
          <p:sp>
            <p:nvSpPr>
              <p:cNvPr id="23" name="Freeform 22">
                <a:extLst>
                  <a:ext uri="{FF2B5EF4-FFF2-40B4-BE49-F238E27FC236}">
                    <a16:creationId xmlns:a16="http://schemas.microsoft.com/office/drawing/2014/main" id="{4AE4A473-E6EF-0244-A668-6B3520F3E359}"/>
                  </a:ext>
                </a:extLst>
              </p:cNvPr>
              <p:cNvSpPr/>
              <p:nvPr/>
            </p:nvSpPr>
            <p:spPr>
              <a:xfrm>
                <a:off x="1309533" y="6363522"/>
                <a:ext cx="184611" cy="220398"/>
              </a:xfrm>
              <a:custGeom>
                <a:avLst/>
                <a:gdLst>
                  <a:gd name="connsiteX0" fmla="*/ 0 w 184611"/>
                  <a:gd name="connsiteY0" fmla="*/ 220399 h 220398"/>
                  <a:gd name="connsiteX1" fmla="*/ 0 w 184611"/>
                  <a:gd name="connsiteY1" fmla="*/ 0 h 220398"/>
                  <a:gd name="connsiteX2" fmla="*/ 43203 w 184611"/>
                  <a:gd name="connsiteY2" fmla="*/ 0 h 220398"/>
                  <a:gd name="connsiteX3" fmla="*/ 137602 w 184611"/>
                  <a:gd name="connsiteY3" fmla="*/ 138857 h 220398"/>
                  <a:gd name="connsiteX4" fmla="*/ 137602 w 184611"/>
                  <a:gd name="connsiteY4" fmla="*/ 0 h 220398"/>
                  <a:gd name="connsiteX5" fmla="*/ 184611 w 184611"/>
                  <a:gd name="connsiteY5" fmla="*/ 0 h 220398"/>
                  <a:gd name="connsiteX6" fmla="*/ 184611 w 184611"/>
                  <a:gd name="connsiteY6" fmla="*/ 220399 h 220398"/>
                  <a:gd name="connsiteX7" fmla="*/ 141028 w 184611"/>
                  <a:gd name="connsiteY7" fmla="*/ 220399 h 220398"/>
                  <a:gd name="connsiteX8" fmla="*/ 46629 w 184611"/>
                  <a:gd name="connsiteY8" fmla="*/ 81542 h 220398"/>
                  <a:gd name="connsiteX9" fmla="*/ 46629 w 184611"/>
                  <a:gd name="connsiteY9" fmla="*/ 220399 h 220398"/>
                  <a:gd name="connsiteX10" fmla="*/ 0 w 184611"/>
                  <a:gd name="connsiteY10" fmla="*/ 220399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4611" h="220398">
                    <a:moveTo>
                      <a:pt x="0" y="220399"/>
                    </a:moveTo>
                    <a:lnTo>
                      <a:pt x="0" y="0"/>
                    </a:lnTo>
                    <a:lnTo>
                      <a:pt x="43203" y="0"/>
                    </a:lnTo>
                    <a:lnTo>
                      <a:pt x="137602" y="138857"/>
                    </a:lnTo>
                    <a:lnTo>
                      <a:pt x="137602" y="0"/>
                    </a:lnTo>
                    <a:lnTo>
                      <a:pt x="184611" y="0"/>
                    </a:lnTo>
                    <a:lnTo>
                      <a:pt x="184611" y="220399"/>
                    </a:lnTo>
                    <a:lnTo>
                      <a:pt x="141028" y="220399"/>
                    </a:lnTo>
                    <a:lnTo>
                      <a:pt x="46629" y="81542"/>
                    </a:lnTo>
                    <a:lnTo>
                      <a:pt x="46629" y="220399"/>
                    </a:lnTo>
                    <a:lnTo>
                      <a:pt x="0" y="220399"/>
                    </a:lnTo>
                    <a:close/>
                  </a:path>
                </a:pathLst>
              </a:custGeom>
              <a:solidFill>
                <a:srgbClr val="121A3D"/>
              </a:solidFill>
              <a:ln w="9498"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4CB9D3A0-4F2A-854F-A52E-486DFBEB803F}"/>
                  </a:ext>
                </a:extLst>
              </p:cNvPr>
              <p:cNvSpPr/>
              <p:nvPr/>
            </p:nvSpPr>
            <p:spPr>
              <a:xfrm>
                <a:off x="1533350" y="6363522"/>
                <a:ext cx="183755" cy="220398"/>
              </a:xfrm>
              <a:custGeom>
                <a:avLst/>
                <a:gdLst>
                  <a:gd name="connsiteX0" fmla="*/ 0 w 183755"/>
                  <a:gd name="connsiteY0" fmla="*/ 0 h 220398"/>
                  <a:gd name="connsiteX1" fmla="*/ 47675 w 183755"/>
                  <a:gd name="connsiteY1" fmla="*/ 0 h 220398"/>
                  <a:gd name="connsiteX2" fmla="*/ 47675 w 183755"/>
                  <a:gd name="connsiteY2" fmla="*/ 88518 h 220398"/>
                  <a:gd name="connsiteX3" fmla="*/ 136080 w 183755"/>
                  <a:gd name="connsiteY3" fmla="*/ 88518 h 220398"/>
                  <a:gd name="connsiteX4" fmla="*/ 136080 w 183755"/>
                  <a:gd name="connsiteY4" fmla="*/ 0 h 220398"/>
                  <a:gd name="connsiteX5" fmla="*/ 183755 w 183755"/>
                  <a:gd name="connsiteY5" fmla="*/ 0 h 220398"/>
                  <a:gd name="connsiteX6" fmla="*/ 183755 w 183755"/>
                  <a:gd name="connsiteY6" fmla="*/ 220399 h 220398"/>
                  <a:gd name="connsiteX7" fmla="*/ 136080 w 183755"/>
                  <a:gd name="connsiteY7" fmla="*/ 220399 h 220398"/>
                  <a:gd name="connsiteX8" fmla="*/ 136080 w 183755"/>
                  <a:gd name="connsiteY8" fmla="*/ 129430 h 220398"/>
                  <a:gd name="connsiteX9" fmla="*/ 47675 w 183755"/>
                  <a:gd name="connsiteY9" fmla="*/ 129430 h 220398"/>
                  <a:gd name="connsiteX10" fmla="*/ 47675 w 183755"/>
                  <a:gd name="connsiteY10" fmla="*/ 220399 h 220398"/>
                  <a:gd name="connsiteX11" fmla="*/ 0 w 183755"/>
                  <a:gd name="connsiteY11" fmla="*/ 220399 h 220398"/>
                  <a:gd name="connsiteX12" fmla="*/ 0 w 183755"/>
                  <a:gd name="connsiteY12" fmla="*/ 0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3755" h="220398">
                    <a:moveTo>
                      <a:pt x="0" y="0"/>
                    </a:moveTo>
                    <a:lnTo>
                      <a:pt x="47675" y="0"/>
                    </a:lnTo>
                    <a:lnTo>
                      <a:pt x="47675" y="88518"/>
                    </a:lnTo>
                    <a:lnTo>
                      <a:pt x="136080" y="88518"/>
                    </a:lnTo>
                    <a:lnTo>
                      <a:pt x="136080" y="0"/>
                    </a:lnTo>
                    <a:lnTo>
                      <a:pt x="183755" y="0"/>
                    </a:lnTo>
                    <a:lnTo>
                      <a:pt x="183755" y="220399"/>
                    </a:lnTo>
                    <a:lnTo>
                      <a:pt x="136080" y="220399"/>
                    </a:lnTo>
                    <a:lnTo>
                      <a:pt x="136080" y="129430"/>
                    </a:lnTo>
                    <a:lnTo>
                      <a:pt x="47675" y="129430"/>
                    </a:lnTo>
                    <a:lnTo>
                      <a:pt x="47675"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3C66F0DC-DCC2-014E-9C2F-35CBC28D6FE5}"/>
                  </a:ext>
                </a:extLst>
              </p:cNvPr>
              <p:cNvSpPr/>
              <p:nvPr/>
            </p:nvSpPr>
            <p:spPr>
              <a:xfrm>
                <a:off x="1745939" y="6361636"/>
                <a:ext cx="178998" cy="224263"/>
              </a:xfrm>
              <a:custGeom>
                <a:avLst/>
                <a:gdLst>
                  <a:gd name="connsiteX0" fmla="*/ 46724 w 178998"/>
                  <a:gd name="connsiteY0" fmla="*/ 150546 h 224263"/>
                  <a:gd name="connsiteX1" fmla="*/ 92782 w 178998"/>
                  <a:gd name="connsiteY1" fmla="*/ 186745 h 224263"/>
                  <a:gd name="connsiteX2" fmla="*/ 130941 w 178998"/>
                  <a:gd name="connsiteY2" fmla="*/ 159973 h 224263"/>
                  <a:gd name="connsiteX3" fmla="*/ 75653 w 178998"/>
                  <a:gd name="connsiteY3" fmla="*/ 130373 h 224263"/>
                  <a:gd name="connsiteX4" fmla="*/ 5043 w 178998"/>
                  <a:gd name="connsiteY4" fmla="*/ 66742 h 224263"/>
                  <a:gd name="connsiteX5" fmla="*/ 88024 w 178998"/>
                  <a:gd name="connsiteY5" fmla="*/ 0 h 224263"/>
                  <a:gd name="connsiteX6" fmla="*/ 174524 w 178998"/>
                  <a:gd name="connsiteY6" fmla="*/ 69287 h 224263"/>
                  <a:gd name="connsiteX7" fmla="*/ 127801 w 178998"/>
                  <a:gd name="connsiteY7" fmla="*/ 69287 h 224263"/>
                  <a:gd name="connsiteX8" fmla="*/ 88024 w 178998"/>
                  <a:gd name="connsiteY8" fmla="*/ 37801 h 224263"/>
                  <a:gd name="connsiteX9" fmla="*/ 53100 w 178998"/>
                  <a:gd name="connsiteY9" fmla="*/ 63348 h 224263"/>
                  <a:gd name="connsiteX10" fmla="*/ 107436 w 178998"/>
                  <a:gd name="connsiteY10" fmla="*/ 92006 h 224263"/>
                  <a:gd name="connsiteX11" fmla="*/ 178997 w 178998"/>
                  <a:gd name="connsiteY11" fmla="*/ 154694 h 224263"/>
                  <a:gd name="connsiteX12" fmla="*/ 92211 w 178998"/>
                  <a:gd name="connsiteY12" fmla="*/ 224264 h 224263"/>
                  <a:gd name="connsiteX13" fmla="*/ 0 w 178998"/>
                  <a:gd name="connsiteY13" fmla="*/ 149980 h 224263"/>
                  <a:gd name="connsiteX14" fmla="*/ 46724 w 178998"/>
                  <a:gd name="connsiteY14" fmla="*/ 150546 h 224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78998" h="224263">
                    <a:moveTo>
                      <a:pt x="46724" y="150546"/>
                    </a:moveTo>
                    <a:cubicBezTo>
                      <a:pt x="48342" y="171945"/>
                      <a:pt x="65470" y="186745"/>
                      <a:pt x="92782" y="186745"/>
                    </a:cubicBezTo>
                    <a:cubicBezTo>
                      <a:pt x="114669" y="186745"/>
                      <a:pt x="130941" y="177318"/>
                      <a:pt x="130941" y="159973"/>
                    </a:cubicBezTo>
                    <a:cubicBezTo>
                      <a:pt x="130941" y="141402"/>
                      <a:pt x="112860" y="137631"/>
                      <a:pt x="75653" y="130373"/>
                    </a:cubicBezTo>
                    <a:cubicBezTo>
                      <a:pt x="38159" y="123491"/>
                      <a:pt x="5043" y="111519"/>
                      <a:pt x="5043" y="66742"/>
                    </a:cubicBezTo>
                    <a:cubicBezTo>
                      <a:pt x="5043" y="27715"/>
                      <a:pt x="37779" y="0"/>
                      <a:pt x="88024" y="0"/>
                    </a:cubicBezTo>
                    <a:cubicBezTo>
                      <a:pt x="140457" y="0"/>
                      <a:pt x="173858" y="27055"/>
                      <a:pt x="174524" y="69287"/>
                    </a:cubicBezTo>
                    <a:lnTo>
                      <a:pt x="127801" y="69287"/>
                    </a:lnTo>
                    <a:cubicBezTo>
                      <a:pt x="125612" y="50716"/>
                      <a:pt x="111243" y="37801"/>
                      <a:pt x="88024" y="37801"/>
                    </a:cubicBezTo>
                    <a:cubicBezTo>
                      <a:pt x="67659" y="37801"/>
                      <a:pt x="53100" y="46286"/>
                      <a:pt x="53100" y="63348"/>
                    </a:cubicBezTo>
                    <a:cubicBezTo>
                      <a:pt x="53100" y="81259"/>
                      <a:pt x="70609" y="85030"/>
                      <a:pt x="107436" y="92006"/>
                    </a:cubicBezTo>
                    <a:cubicBezTo>
                      <a:pt x="145596" y="98887"/>
                      <a:pt x="179282" y="110294"/>
                      <a:pt x="178997" y="154694"/>
                    </a:cubicBezTo>
                    <a:cubicBezTo>
                      <a:pt x="178712" y="195983"/>
                      <a:pt x="144359" y="224264"/>
                      <a:pt x="92211" y="224264"/>
                    </a:cubicBezTo>
                    <a:cubicBezTo>
                      <a:pt x="35590" y="224264"/>
                      <a:pt x="381" y="194663"/>
                      <a:pt x="0" y="149980"/>
                    </a:cubicBezTo>
                    <a:lnTo>
                      <a:pt x="46724" y="150546"/>
                    </a:lnTo>
                    <a:close/>
                  </a:path>
                </a:pathLst>
              </a:custGeom>
              <a:solidFill>
                <a:srgbClr val="121A3D"/>
              </a:solidFill>
              <a:ln w="9498" cap="flat">
                <a:noFill/>
                <a:prstDash val="solid"/>
                <a:miter/>
              </a:ln>
            </p:spPr>
            <p:txBody>
              <a:bodyPr rtlCol="0" anchor="ctr"/>
              <a:lstStyle/>
              <a:p>
                <a:endParaRPr lang="en-US"/>
              </a:p>
            </p:txBody>
          </p:sp>
        </p:grpSp>
        <p:grpSp>
          <p:nvGrpSpPr>
            <p:cNvPr id="13" name="Graphic 8">
              <a:extLst>
                <a:ext uri="{FF2B5EF4-FFF2-40B4-BE49-F238E27FC236}">
                  <a16:creationId xmlns:a16="http://schemas.microsoft.com/office/drawing/2014/main" id="{73AD120C-9FB0-BD40-935C-30E01C26C2FB}"/>
                </a:ext>
              </a:extLst>
            </p:cNvPr>
            <p:cNvGrpSpPr/>
            <p:nvPr/>
          </p:nvGrpSpPr>
          <p:grpSpPr>
            <a:xfrm>
              <a:off x="2018384" y="6363522"/>
              <a:ext cx="1541220" cy="283369"/>
              <a:chOff x="2018384" y="6363522"/>
              <a:chExt cx="1541220" cy="283369"/>
            </a:xfrm>
            <a:solidFill>
              <a:srgbClr val="121A3D"/>
            </a:solidFill>
          </p:grpSpPr>
          <p:sp>
            <p:nvSpPr>
              <p:cNvPr id="14" name="Freeform 13">
                <a:extLst>
                  <a:ext uri="{FF2B5EF4-FFF2-40B4-BE49-F238E27FC236}">
                    <a16:creationId xmlns:a16="http://schemas.microsoft.com/office/drawing/2014/main" id="{5C3888CD-4C94-CE42-B5F6-6D043BEE5A10}"/>
                  </a:ext>
                </a:extLst>
              </p:cNvPr>
              <p:cNvSpPr/>
              <p:nvPr/>
            </p:nvSpPr>
            <p:spPr>
              <a:xfrm>
                <a:off x="2018384" y="6363522"/>
                <a:ext cx="152827" cy="220398"/>
              </a:xfrm>
              <a:custGeom>
                <a:avLst/>
                <a:gdLst>
                  <a:gd name="connsiteX0" fmla="*/ 0 w 152827"/>
                  <a:gd name="connsiteY0" fmla="*/ 0 h 220398"/>
                  <a:gd name="connsiteX1" fmla="*/ 149402 w 152827"/>
                  <a:gd name="connsiteY1" fmla="*/ 0 h 220398"/>
                  <a:gd name="connsiteX2" fmla="*/ 149402 w 152827"/>
                  <a:gd name="connsiteY2" fmla="*/ 40630 h 220398"/>
                  <a:gd name="connsiteX3" fmla="*/ 47676 w 152827"/>
                  <a:gd name="connsiteY3" fmla="*/ 40630 h 220398"/>
                  <a:gd name="connsiteX4" fmla="*/ 47676 w 152827"/>
                  <a:gd name="connsiteY4" fmla="*/ 90026 h 220398"/>
                  <a:gd name="connsiteX5" fmla="*/ 130275 w 152827"/>
                  <a:gd name="connsiteY5" fmla="*/ 90026 h 220398"/>
                  <a:gd name="connsiteX6" fmla="*/ 130275 w 152827"/>
                  <a:gd name="connsiteY6" fmla="*/ 128770 h 220398"/>
                  <a:gd name="connsiteX7" fmla="*/ 47676 w 152827"/>
                  <a:gd name="connsiteY7" fmla="*/ 128770 h 220398"/>
                  <a:gd name="connsiteX8" fmla="*/ 47676 w 152827"/>
                  <a:gd name="connsiteY8" fmla="*/ 179769 h 220398"/>
                  <a:gd name="connsiteX9" fmla="*/ 152828 w 152827"/>
                  <a:gd name="connsiteY9" fmla="*/ 179769 h 220398"/>
                  <a:gd name="connsiteX10" fmla="*/ 152828 w 152827"/>
                  <a:gd name="connsiteY10" fmla="*/ 220399 h 220398"/>
                  <a:gd name="connsiteX11" fmla="*/ 0 w 152827"/>
                  <a:gd name="connsiteY11" fmla="*/ 220399 h 220398"/>
                  <a:gd name="connsiteX12" fmla="*/ 0 w 152827"/>
                  <a:gd name="connsiteY12" fmla="*/ 0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2827" h="220398">
                    <a:moveTo>
                      <a:pt x="0" y="0"/>
                    </a:moveTo>
                    <a:lnTo>
                      <a:pt x="149402" y="0"/>
                    </a:lnTo>
                    <a:lnTo>
                      <a:pt x="149402" y="40630"/>
                    </a:lnTo>
                    <a:lnTo>
                      <a:pt x="47676" y="40630"/>
                    </a:lnTo>
                    <a:lnTo>
                      <a:pt x="47676" y="90026"/>
                    </a:lnTo>
                    <a:lnTo>
                      <a:pt x="130275" y="90026"/>
                    </a:lnTo>
                    <a:lnTo>
                      <a:pt x="130275" y="128770"/>
                    </a:lnTo>
                    <a:lnTo>
                      <a:pt x="47676" y="128770"/>
                    </a:lnTo>
                    <a:lnTo>
                      <a:pt x="47676" y="179769"/>
                    </a:lnTo>
                    <a:lnTo>
                      <a:pt x="152828" y="179769"/>
                    </a:lnTo>
                    <a:lnTo>
                      <a:pt x="152828"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1FE2C8FD-728B-524B-9D5E-3DFFEFC10F04}"/>
                  </a:ext>
                </a:extLst>
              </p:cNvPr>
              <p:cNvSpPr/>
              <p:nvPr/>
            </p:nvSpPr>
            <p:spPr>
              <a:xfrm>
                <a:off x="2198903" y="6420169"/>
                <a:ext cx="255886" cy="163751"/>
              </a:xfrm>
              <a:custGeom>
                <a:avLst/>
                <a:gdLst>
                  <a:gd name="connsiteX0" fmla="*/ 255887 w 255886"/>
                  <a:gd name="connsiteY0" fmla="*/ 70898 h 163751"/>
                  <a:gd name="connsiteX1" fmla="*/ 255887 w 255886"/>
                  <a:gd name="connsiteY1" fmla="*/ 163752 h 163751"/>
                  <a:gd name="connsiteX2" fmla="*/ 211066 w 255886"/>
                  <a:gd name="connsiteY2" fmla="*/ 163752 h 163751"/>
                  <a:gd name="connsiteX3" fmla="*/ 211066 w 255886"/>
                  <a:gd name="connsiteY3" fmla="*/ 73443 h 163751"/>
                  <a:gd name="connsiteX4" fmla="*/ 182804 w 255886"/>
                  <a:gd name="connsiteY4" fmla="*/ 36584 h 163751"/>
                  <a:gd name="connsiteX5" fmla="*/ 150354 w 255886"/>
                  <a:gd name="connsiteY5" fmla="*/ 75328 h 163751"/>
                  <a:gd name="connsiteX6" fmla="*/ 150354 w 255886"/>
                  <a:gd name="connsiteY6" fmla="*/ 163752 h 163751"/>
                  <a:gd name="connsiteX7" fmla="*/ 105533 w 255886"/>
                  <a:gd name="connsiteY7" fmla="*/ 163752 h 163751"/>
                  <a:gd name="connsiteX8" fmla="*/ 105533 w 255886"/>
                  <a:gd name="connsiteY8" fmla="*/ 73443 h 163751"/>
                  <a:gd name="connsiteX9" fmla="*/ 76890 w 255886"/>
                  <a:gd name="connsiteY9" fmla="*/ 36584 h 163751"/>
                  <a:gd name="connsiteX10" fmla="*/ 44821 w 255886"/>
                  <a:gd name="connsiteY10" fmla="*/ 75611 h 163751"/>
                  <a:gd name="connsiteX11" fmla="*/ 44821 w 255886"/>
                  <a:gd name="connsiteY11" fmla="*/ 163752 h 163751"/>
                  <a:gd name="connsiteX12" fmla="*/ 0 w 255886"/>
                  <a:gd name="connsiteY12" fmla="*/ 163752 h 163751"/>
                  <a:gd name="connsiteX13" fmla="*/ 0 w 255886"/>
                  <a:gd name="connsiteY13" fmla="*/ 1893 h 163751"/>
                  <a:gd name="connsiteX14" fmla="*/ 39111 w 255886"/>
                  <a:gd name="connsiteY14" fmla="*/ 1893 h 163751"/>
                  <a:gd name="connsiteX15" fmla="*/ 43203 w 255886"/>
                  <a:gd name="connsiteY15" fmla="*/ 22067 h 163751"/>
                  <a:gd name="connsiteX16" fmla="*/ 91164 w 255886"/>
                  <a:gd name="connsiteY16" fmla="*/ 8 h 163751"/>
                  <a:gd name="connsiteX17" fmla="*/ 140076 w 255886"/>
                  <a:gd name="connsiteY17" fmla="*/ 27346 h 163751"/>
                  <a:gd name="connsiteX18" fmla="*/ 195365 w 255886"/>
                  <a:gd name="connsiteY18" fmla="*/ 8 h 163751"/>
                  <a:gd name="connsiteX19" fmla="*/ 255887 w 255886"/>
                  <a:gd name="connsiteY19" fmla="*/ 70898 h 163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5886" h="163751">
                    <a:moveTo>
                      <a:pt x="255887" y="70898"/>
                    </a:moveTo>
                    <a:lnTo>
                      <a:pt x="255887" y="163752"/>
                    </a:lnTo>
                    <a:lnTo>
                      <a:pt x="211066" y="163752"/>
                    </a:lnTo>
                    <a:lnTo>
                      <a:pt x="211066" y="73443"/>
                    </a:lnTo>
                    <a:cubicBezTo>
                      <a:pt x="211066" y="49216"/>
                      <a:pt x="202216" y="36584"/>
                      <a:pt x="182804" y="36584"/>
                    </a:cubicBezTo>
                    <a:cubicBezTo>
                      <a:pt x="163391" y="36584"/>
                      <a:pt x="150354" y="50724"/>
                      <a:pt x="150354" y="75328"/>
                    </a:cubicBezTo>
                    <a:lnTo>
                      <a:pt x="150354" y="163752"/>
                    </a:lnTo>
                    <a:lnTo>
                      <a:pt x="105533" y="163752"/>
                    </a:lnTo>
                    <a:lnTo>
                      <a:pt x="105533" y="73443"/>
                    </a:lnTo>
                    <a:cubicBezTo>
                      <a:pt x="105533" y="49216"/>
                      <a:pt x="96683" y="36584"/>
                      <a:pt x="76890" y="36584"/>
                    </a:cubicBezTo>
                    <a:cubicBezTo>
                      <a:pt x="57477" y="36584"/>
                      <a:pt x="44821" y="51384"/>
                      <a:pt x="44821" y="75611"/>
                    </a:cubicBezTo>
                    <a:lnTo>
                      <a:pt x="44821" y="163752"/>
                    </a:lnTo>
                    <a:lnTo>
                      <a:pt x="0" y="163752"/>
                    </a:lnTo>
                    <a:lnTo>
                      <a:pt x="0" y="1893"/>
                    </a:lnTo>
                    <a:lnTo>
                      <a:pt x="39111" y="1893"/>
                    </a:lnTo>
                    <a:lnTo>
                      <a:pt x="43203" y="22067"/>
                    </a:lnTo>
                    <a:cubicBezTo>
                      <a:pt x="53100" y="9435"/>
                      <a:pt x="67374" y="385"/>
                      <a:pt x="91164" y="8"/>
                    </a:cubicBezTo>
                    <a:cubicBezTo>
                      <a:pt x="111148" y="-275"/>
                      <a:pt x="129894" y="6890"/>
                      <a:pt x="140076" y="27346"/>
                    </a:cubicBezTo>
                    <a:cubicBezTo>
                      <a:pt x="151496" y="10000"/>
                      <a:pt x="170623" y="8"/>
                      <a:pt x="195365" y="8"/>
                    </a:cubicBezTo>
                    <a:cubicBezTo>
                      <a:pt x="229147" y="8"/>
                      <a:pt x="255887" y="18956"/>
                      <a:pt x="255887" y="70898"/>
                    </a:cubicBezTo>
                    <a:close/>
                  </a:path>
                </a:pathLst>
              </a:custGeom>
              <a:solidFill>
                <a:srgbClr val="121A3D"/>
              </a:solidFill>
              <a:ln w="9498"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46E31F69-84DA-F04D-BC11-F8CAE4015F1D}"/>
                  </a:ext>
                </a:extLst>
              </p:cNvPr>
              <p:cNvSpPr/>
              <p:nvPr/>
            </p:nvSpPr>
            <p:spPr>
              <a:xfrm>
                <a:off x="2486669" y="6420175"/>
                <a:ext cx="169766" cy="226716"/>
              </a:xfrm>
              <a:custGeom>
                <a:avLst/>
                <a:gdLst>
                  <a:gd name="connsiteX0" fmla="*/ 169766 w 169766"/>
                  <a:gd name="connsiteY0" fmla="*/ 83146 h 226716"/>
                  <a:gd name="connsiteX1" fmla="*/ 94114 w 169766"/>
                  <a:gd name="connsiteY1" fmla="*/ 165631 h 226716"/>
                  <a:gd name="connsiteX2" fmla="*/ 44821 w 169766"/>
                  <a:gd name="connsiteY2" fmla="*/ 143289 h 226716"/>
                  <a:gd name="connsiteX3" fmla="*/ 44821 w 169766"/>
                  <a:gd name="connsiteY3" fmla="*/ 226717 h 226716"/>
                  <a:gd name="connsiteX4" fmla="*/ 0 w 169766"/>
                  <a:gd name="connsiteY4" fmla="*/ 226717 h 226716"/>
                  <a:gd name="connsiteX5" fmla="*/ 0 w 169766"/>
                  <a:gd name="connsiteY5" fmla="*/ 1887 h 226716"/>
                  <a:gd name="connsiteX6" fmla="*/ 39111 w 169766"/>
                  <a:gd name="connsiteY6" fmla="*/ 1887 h 226716"/>
                  <a:gd name="connsiteX7" fmla="*/ 43584 w 169766"/>
                  <a:gd name="connsiteY7" fmla="*/ 24229 h 226716"/>
                  <a:gd name="connsiteX8" fmla="*/ 93828 w 169766"/>
                  <a:gd name="connsiteY8" fmla="*/ 2 h 226716"/>
                  <a:gd name="connsiteX9" fmla="*/ 169766 w 169766"/>
                  <a:gd name="connsiteY9" fmla="*/ 83146 h 226716"/>
                  <a:gd name="connsiteX10" fmla="*/ 124375 w 169766"/>
                  <a:gd name="connsiteY10" fmla="*/ 82486 h 226716"/>
                  <a:gd name="connsiteX11" fmla="*/ 84027 w 169766"/>
                  <a:gd name="connsiteY11" fmla="*/ 36201 h 226716"/>
                  <a:gd name="connsiteX12" fmla="*/ 44250 w 169766"/>
                  <a:gd name="connsiteY12" fmla="*/ 82486 h 226716"/>
                  <a:gd name="connsiteX13" fmla="*/ 84027 w 169766"/>
                  <a:gd name="connsiteY13" fmla="*/ 129432 h 226716"/>
                  <a:gd name="connsiteX14" fmla="*/ 124375 w 169766"/>
                  <a:gd name="connsiteY14" fmla="*/ 82486 h 226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69766" h="226716">
                    <a:moveTo>
                      <a:pt x="169766" y="83146"/>
                    </a:moveTo>
                    <a:cubicBezTo>
                      <a:pt x="169766" y="133485"/>
                      <a:pt x="137983" y="165631"/>
                      <a:pt x="94114" y="165631"/>
                    </a:cubicBezTo>
                    <a:cubicBezTo>
                      <a:pt x="71561" y="165631"/>
                      <a:pt x="55383" y="156487"/>
                      <a:pt x="44821" y="143289"/>
                    </a:cubicBezTo>
                    <a:lnTo>
                      <a:pt x="44821" y="226717"/>
                    </a:lnTo>
                    <a:lnTo>
                      <a:pt x="0" y="226717"/>
                    </a:lnTo>
                    <a:lnTo>
                      <a:pt x="0" y="1887"/>
                    </a:lnTo>
                    <a:lnTo>
                      <a:pt x="39111" y="1887"/>
                    </a:lnTo>
                    <a:lnTo>
                      <a:pt x="43584" y="24229"/>
                    </a:lnTo>
                    <a:cubicBezTo>
                      <a:pt x="54051" y="10371"/>
                      <a:pt x="70609" y="2"/>
                      <a:pt x="93828" y="2"/>
                    </a:cubicBezTo>
                    <a:cubicBezTo>
                      <a:pt x="137983" y="-281"/>
                      <a:pt x="169766" y="32147"/>
                      <a:pt x="169766" y="83146"/>
                    </a:cubicBezTo>
                    <a:close/>
                    <a:moveTo>
                      <a:pt x="124375" y="82486"/>
                    </a:moveTo>
                    <a:cubicBezTo>
                      <a:pt x="124375" y="55054"/>
                      <a:pt x="108483" y="36201"/>
                      <a:pt x="84027" y="36201"/>
                    </a:cubicBezTo>
                    <a:cubicBezTo>
                      <a:pt x="59570" y="36201"/>
                      <a:pt x="44250" y="55054"/>
                      <a:pt x="44250" y="82486"/>
                    </a:cubicBezTo>
                    <a:cubicBezTo>
                      <a:pt x="44250" y="110201"/>
                      <a:pt x="59475" y="129432"/>
                      <a:pt x="84027" y="129432"/>
                    </a:cubicBezTo>
                    <a:cubicBezTo>
                      <a:pt x="108483" y="129432"/>
                      <a:pt x="124375" y="110201"/>
                      <a:pt x="124375" y="82486"/>
                    </a:cubicBezTo>
                    <a:close/>
                  </a:path>
                </a:pathLst>
              </a:custGeom>
              <a:solidFill>
                <a:srgbClr val="121A3D"/>
              </a:solidFill>
              <a:ln w="9498"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ADCA08CA-62AD-0D49-A1C2-2FC91BCE2E8E}"/>
                  </a:ext>
                </a:extLst>
              </p:cNvPr>
              <p:cNvSpPr/>
              <p:nvPr/>
            </p:nvSpPr>
            <p:spPr>
              <a:xfrm>
                <a:off x="2682414" y="6363522"/>
                <a:ext cx="44820" cy="220398"/>
              </a:xfrm>
              <a:custGeom>
                <a:avLst/>
                <a:gdLst>
                  <a:gd name="connsiteX0" fmla="*/ 0 w 44820"/>
                  <a:gd name="connsiteY0" fmla="*/ 0 h 220398"/>
                  <a:gd name="connsiteX1" fmla="*/ 44821 w 44820"/>
                  <a:gd name="connsiteY1" fmla="*/ 0 h 220398"/>
                  <a:gd name="connsiteX2" fmla="*/ 44821 w 44820"/>
                  <a:gd name="connsiteY2" fmla="*/ 220399 h 220398"/>
                  <a:gd name="connsiteX3" fmla="*/ 0 w 44820"/>
                  <a:gd name="connsiteY3" fmla="*/ 220399 h 220398"/>
                  <a:gd name="connsiteX4" fmla="*/ 0 w 44820"/>
                  <a:gd name="connsiteY4" fmla="*/ 0 h 2203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820" h="220398">
                    <a:moveTo>
                      <a:pt x="0" y="0"/>
                    </a:moveTo>
                    <a:lnTo>
                      <a:pt x="44821" y="0"/>
                    </a:lnTo>
                    <a:lnTo>
                      <a:pt x="44821"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C380BDA8-EEC3-634C-9BBC-27F9AB83E9B1}"/>
                  </a:ext>
                </a:extLst>
              </p:cNvPr>
              <p:cNvSpPr/>
              <p:nvPr/>
            </p:nvSpPr>
            <p:spPr>
              <a:xfrm>
                <a:off x="2752738" y="6420271"/>
                <a:ext cx="172240" cy="165534"/>
              </a:xfrm>
              <a:custGeom>
                <a:avLst/>
                <a:gdLst>
                  <a:gd name="connsiteX0" fmla="*/ 0 w 172240"/>
                  <a:gd name="connsiteY0" fmla="*/ 82767 h 165534"/>
                  <a:gd name="connsiteX1" fmla="*/ 86120 w 172240"/>
                  <a:gd name="connsiteY1" fmla="*/ 0 h 165534"/>
                  <a:gd name="connsiteX2" fmla="*/ 172241 w 172240"/>
                  <a:gd name="connsiteY2" fmla="*/ 82767 h 165534"/>
                  <a:gd name="connsiteX3" fmla="*/ 86120 w 172240"/>
                  <a:gd name="connsiteY3" fmla="*/ 165535 h 165534"/>
                  <a:gd name="connsiteX4" fmla="*/ 0 w 172240"/>
                  <a:gd name="connsiteY4" fmla="*/ 82767 h 165534"/>
                  <a:gd name="connsiteX5" fmla="*/ 126754 w 172240"/>
                  <a:gd name="connsiteY5" fmla="*/ 82767 h 165534"/>
                  <a:gd name="connsiteX6" fmla="*/ 86120 w 172240"/>
                  <a:gd name="connsiteY6" fmla="*/ 36199 h 165534"/>
                  <a:gd name="connsiteX7" fmla="*/ 45772 w 172240"/>
                  <a:gd name="connsiteY7" fmla="*/ 82767 h 165534"/>
                  <a:gd name="connsiteX8" fmla="*/ 86120 w 172240"/>
                  <a:gd name="connsiteY8" fmla="*/ 129336 h 165534"/>
                  <a:gd name="connsiteX9" fmla="*/ 126754 w 172240"/>
                  <a:gd name="connsiteY9" fmla="*/ 82767 h 165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72240" h="165534">
                    <a:moveTo>
                      <a:pt x="0" y="82767"/>
                    </a:moveTo>
                    <a:cubicBezTo>
                      <a:pt x="0" y="32994"/>
                      <a:pt x="33972" y="0"/>
                      <a:pt x="86120" y="0"/>
                    </a:cubicBezTo>
                    <a:cubicBezTo>
                      <a:pt x="138268" y="0"/>
                      <a:pt x="172241" y="33088"/>
                      <a:pt x="172241" y="82767"/>
                    </a:cubicBezTo>
                    <a:cubicBezTo>
                      <a:pt x="172241" y="132824"/>
                      <a:pt x="138268" y="165535"/>
                      <a:pt x="86120" y="165535"/>
                    </a:cubicBezTo>
                    <a:cubicBezTo>
                      <a:pt x="33972" y="165535"/>
                      <a:pt x="0" y="132447"/>
                      <a:pt x="0" y="82767"/>
                    </a:cubicBezTo>
                    <a:close/>
                    <a:moveTo>
                      <a:pt x="126754" y="82767"/>
                    </a:moveTo>
                    <a:cubicBezTo>
                      <a:pt x="126754" y="55335"/>
                      <a:pt x="111147" y="36199"/>
                      <a:pt x="86120" y="36199"/>
                    </a:cubicBezTo>
                    <a:cubicBezTo>
                      <a:pt x="60998" y="36199"/>
                      <a:pt x="45772" y="55430"/>
                      <a:pt x="45772" y="82767"/>
                    </a:cubicBezTo>
                    <a:cubicBezTo>
                      <a:pt x="45772" y="110105"/>
                      <a:pt x="60998" y="129336"/>
                      <a:pt x="86120" y="129336"/>
                    </a:cubicBezTo>
                    <a:cubicBezTo>
                      <a:pt x="111243" y="129336"/>
                      <a:pt x="126754" y="110105"/>
                      <a:pt x="126754" y="82767"/>
                    </a:cubicBezTo>
                    <a:close/>
                  </a:path>
                </a:pathLst>
              </a:custGeom>
              <a:solidFill>
                <a:srgbClr val="121A3D"/>
              </a:solidFill>
              <a:ln w="9498"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5C7F6EF3-DDF0-284A-B22A-103FC24BEA3A}"/>
                  </a:ext>
                </a:extLst>
              </p:cNvPr>
              <p:cNvSpPr/>
              <p:nvPr/>
            </p:nvSpPr>
            <p:spPr>
              <a:xfrm>
                <a:off x="2926786" y="6422062"/>
                <a:ext cx="174048" cy="224735"/>
              </a:xfrm>
              <a:custGeom>
                <a:avLst/>
                <a:gdLst>
                  <a:gd name="connsiteX0" fmla="*/ 0 w 174048"/>
                  <a:gd name="connsiteY0" fmla="*/ 0 h 224735"/>
                  <a:gd name="connsiteX1" fmla="*/ 47676 w 174048"/>
                  <a:gd name="connsiteY1" fmla="*/ 0 h 224735"/>
                  <a:gd name="connsiteX2" fmla="*/ 87358 w 174048"/>
                  <a:gd name="connsiteY2" fmla="*/ 115196 h 224735"/>
                  <a:gd name="connsiteX3" fmla="*/ 126088 w 174048"/>
                  <a:gd name="connsiteY3" fmla="*/ 0 h 224735"/>
                  <a:gd name="connsiteX4" fmla="*/ 174049 w 174048"/>
                  <a:gd name="connsiteY4" fmla="*/ 0 h 224735"/>
                  <a:gd name="connsiteX5" fmla="*/ 101632 w 174048"/>
                  <a:gd name="connsiteY5" fmla="*/ 184765 h 224735"/>
                  <a:gd name="connsiteX6" fmla="*/ 57763 w 174048"/>
                  <a:gd name="connsiteY6" fmla="*/ 224735 h 224735"/>
                  <a:gd name="connsiteX7" fmla="*/ 14179 w 174048"/>
                  <a:gd name="connsiteY7" fmla="*/ 224735 h 224735"/>
                  <a:gd name="connsiteX8" fmla="*/ 14179 w 174048"/>
                  <a:gd name="connsiteY8" fmla="*/ 187311 h 224735"/>
                  <a:gd name="connsiteX9" fmla="*/ 39016 w 174048"/>
                  <a:gd name="connsiteY9" fmla="*/ 187311 h 224735"/>
                  <a:gd name="connsiteX10" fmla="*/ 58714 w 174048"/>
                  <a:gd name="connsiteY10" fmla="*/ 173453 h 224735"/>
                  <a:gd name="connsiteX11" fmla="*/ 62806 w 174048"/>
                  <a:gd name="connsiteY11" fmla="*/ 162707 h 224735"/>
                  <a:gd name="connsiteX12" fmla="*/ 0 w 174048"/>
                  <a:gd name="connsiteY12" fmla="*/ 0 h 224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4048" h="224735">
                    <a:moveTo>
                      <a:pt x="0" y="0"/>
                    </a:moveTo>
                    <a:lnTo>
                      <a:pt x="47676" y="0"/>
                    </a:lnTo>
                    <a:lnTo>
                      <a:pt x="87358" y="115196"/>
                    </a:lnTo>
                    <a:lnTo>
                      <a:pt x="126088" y="0"/>
                    </a:lnTo>
                    <a:lnTo>
                      <a:pt x="174049" y="0"/>
                    </a:lnTo>
                    <a:lnTo>
                      <a:pt x="101632" y="184765"/>
                    </a:lnTo>
                    <a:cubicBezTo>
                      <a:pt x="91449" y="211537"/>
                      <a:pt x="83171" y="224735"/>
                      <a:pt x="57763" y="224735"/>
                    </a:cubicBezTo>
                    <a:lnTo>
                      <a:pt x="14179" y="224735"/>
                    </a:lnTo>
                    <a:lnTo>
                      <a:pt x="14179" y="187311"/>
                    </a:lnTo>
                    <a:lnTo>
                      <a:pt x="39016" y="187311"/>
                    </a:lnTo>
                    <a:cubicBezTo>
                      <a:pt x="50435" y="187311"/>
                      <a:pt x="54242" y="184483"/>
                      <a:pt x="58714" y="173453"/>
                    </a:cubicBezTo>
                    <a:lnTo>
                      <a:pt x="62806" y="162707"/>
                    </a:lnTo>
                    <a:lnTo>
                      <a:pt x="0" y="0"/>
                    </a:lnTo>
                    <a:close/>
                  </a:path>
                </a:pathLst>
              </a:custGeom>
              <a:solidFill>
                <a:srgbClr val="121A3D"/>
              </a:solidFill>
              <a:ln w="9498"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3E4AB973-3689-6A4C-A108-EE31083833B9}"/>
                  </a:ext>
                </a:extLst>
              </p:cNvPr>
              <p:cNvSpPr/>
              <p:nvPr/>
            </p:nvSpPr>
            <p:spPr>
              <a:xfrm>
                <a:off x="3102548" y="6420177"/>
                <a:ext cx="166530" cy="165534"/>
              </a:xfrm>
              <a:custGeom>
                <a:avLst/>
                <a:gdLst>
                  <a:gd name="connsiteX0" fmla="*/ 0 w 166530"/>
                  <a:gd name="connsiteY0" fmla="*/ 83144 h 165534"/>
                  <a:gd name="connsiteX1" fmla="*/ 83932 w 166530"/>
                  <a:gd name="connsiteY1" fmla="*/ 0 h 165534"/>
                  <a:gd name="connsiteX2" fmla="*/ 166531 w 166530"/>
                  <a:gd name="connsiteY2" fmla="*/ 77771 h 165534"/>
                  <a:gd name="connsiteX3" fmla="*/ 165294 w 166530"/>
                  <a:gd name="connsiteY3" fmla="*/ 92854 h 165534"/>
                  <a:gd name="connsiteX4" fmla="*/ 46724 w 166530"/>
                  <a:gd name="connsiteY4" fmla="*/ 92854 h 165534"/>
                  <a:gd name="connsiteX5" fmla="*/ 46724 w 166530"/>
                  <a:gd name="connsiteY5" fmla="*/ 95022 h 165534"/>
                  <a:gd name="connsiteX6" fmla="*/ 85169 w 166530"/>
                  <a:gd name="connsiteY6" fmla="*/ 131881 h 165534"/>
                  <a:gd name="connsiteX7" fmla="*/ 119807 w 166530"/>
                  <a:gd name="connsiteY7" fmla="*/ 108880 h 165534"/>
                  <a:gd name="connsiteX8" fmla="*/ 163962 w 166530"/>
                  <a:gd name="connsiteY8" fmla="*/ 108880 h 165534"/>
                  <a:gd name="connsiteX9" fmla="*/ 87072 w 166530"/>
                  <a:gd name="connsiteY9" fmla="*/ 165535 h 165534"/>
                  <a:gd name="connsiteX10" fmla="*/ 0 w 166530"/>
                  <a:gd name="connsiteY10" fmla="*/ 83144 h 165534"/>
                  <a:gd name="connsiteX11" fmla="*/ 121425 w 166530"/>
                  <a:gd name="connsiteY11" fmla="*/ 63914 h 165534"/>
                  <a:gd name="connsiteX12" fmla="*/ 84217 w 166530"/>
                  <a:gd name="connsiteY12" fmla="*/ 33088 h 165534"/>
                  <a:gd name="connsiteX13" fmla="*/ 47676 w 166530"/>
                  <a:gd name="connsiteY13" fmla="*/ 63914 h 165534"/>
                  <a:gd name="connsiteX14" fmla="*/ 121425 w 166530"/>
                  <a:gd name="connsiteY14" fmla="*/ 63914 h 165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66530" h="165534">
                    <a:moveTo>
                      <a:pt x="0" y="83144"/>
                    </a:moveTo>
                    <a:cubicBezTo>
                      <a:pt x="0" y="32805"/>
                      <a:pt x="33401" y="0"/>
                      <a:pt x="83932" y="0"/>
                    </a:cubicBezTo>
                    <a:cubicBezTo>
                      <a:pt x="132844" y="0"/>
                      <a:pt x="165960" y="30260"/>
                      <a:pt x="166531" y="77771"/>
                    </a:cubicBezTo>
                    <a:cubicBezTo>
                      <a:pt x="166531" y="82485"/>
                      <a:pt x="166246" y="87858"/>
                      <a:pt x="165294" y="92854"/>
                    </a:cubicBezTo>
                    <a:lnTo>
                      <a:pt x="46724" y="92854"/>
                    </a:lnTo>
                    <a:lnTo>
                      <a:pt x="46724" y="95022"/>
                    </a:lnTo>
                    <a:cubicBezTo>
                      <a:pt x="47676" y="118024"/>
                      <a:pt x="62616" y="131881"/>
                      <a:pt x="85169" y="131881"/>
                    </a:cubicBezTo>
                    <a:cubicBezTo>
                      <a:pt x="103249" y="131881"/>
                      <a:pt x="116001" y="124057"/>
                      <a:pt x="119807" y="108880"/>
                    </a:cubicBezTo>
                    <a:lnTo>
                      <a:pt x="163962" y="108880"/>
                    </a:lnTo>
                    <a:cubicBezTo>
                      <a:pt x="158918" y="140365"/>
                      <a:pt x="130560" y="165535"/>
                      <a:pt x="87072" y="165535"/>
                    </a:cubicBezTo>
                    <a:cubicBezTo>
                      <a:pt x="32735" y="165629"/>
                      <a:pt x="0" y="133201"/>
                      <a:pt x="0" y="83144"/>
                    </a:cubicBezTo>
                    <a:close/>
                    <a:moveTo>
                      <a:pt x="121425" y="63914"/>
                    </a:moveTo>
                    <a:cubicBezTo>
                      <a:pt x="118285" y="44117"/>
                      <a:pt x="104582" y="33088"/>
                      <a:pt x="84217" y="33088"/>
                    </a:cubicBezTo>
                    <a:cubicBezTo>
                      <a:pt x="64805" y="33088"/>
                      <a:pt x="50245" y="44777"/>
                      <a:pt x="47676" y="63914"/>
                    </a:cubicBezTo>
                    <a:lnTo>
                      <a:pt x="121425" y="63914"/>
                    </a:lnTo>
                    <a:close/>
                  </a:path>
                </a:pathLst>
              </a:custGeom>
              <a:solidFill>
                <a:srgbClr val="121A3D"/>
              </a:solidFill>
              <a:ln w="9498"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65FB3F86-D98D-3E43-9C31-10502444825C}"/>
                  </a:ext>
                </a:extLst>
              </p:cNvPr>
              <p:cNvSpPr/>
              <p:nvPr/>
            </p:nvSpPr>
            <p:spPr>
              <a:xfrm>
                <a:off x="3294963" y="6422062"/>
                <a:ext cx="99442" cy="161763"/>
              </a:xfrm>
              <a:custGeom>
                <a:avLst/>
                <a:gdLst>
                  <a:gd name="connsiteX0" fmla="*/ 99443 w 99442"/>
                  <a:gd name="connsiteY0" fmla="*/ 0 h 161763"/>
                  <a:gd name="connsiteX1" fmla="*/ 99443 w 99442"/>
                  <a:gd name="connsiteY1" fmla="*/ 40252 h 161763"/>
                  <a:gd name="connsiteX2" fmla="*/ 81648 w 99442"/>
                  <a:gd name="connsiteY2" fmla="*/ 40252 h 161763"/>
                  <a:gd name="connsiteX3" fmla="*/ 44821 w 99442"/>
                  <a:gd name="connsiteY3" fmla="*/ 82390 h 161763"/>
                  <a:gd name="connsiteX4" fmla="*/ 44821 w 99442"/>
                  <a:gd name="connsiteY4" fmla="*/ 161764 h 161763"/>
                  <a:gd name="connsiteX5" fmla="*/ 0 w 99442"/>
                  <a:gd name="connsiteY5" fmla="*/ 161764 h 161763"/>
                  <a:gd name="connsiteX6" fmla="*/ 0 w 99442"/>
                  <a:gd name="connsiteY6" fmla="*/ 0 h 161763"/>
                  <a:gd name="connsiteX7" fmla="*/ 40634 w 99442"/>
                  <a:gd name="connsiteY7" fmla="*/ 0 h 161763"/>
                  <a:gd name="connsiteX8" fmla="*/ 44726 w 99442"/>
                  <a:gd name="connsiteY8" fmla="*/ 24227 h 161763"/>
                  <a:gd name="connsiteX9" fmla="*/ 91735 w 99442"/>
                  <a:gd name="connsiteY9" fmla="*/ 0 h 161763"/>
                  <a:gd name="connsiteX10" fmla="*/ 99443 w 99442"/>
                  <a:gd name="connsiteY10" fmla="*/ 0 h 161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9442" h="161763">
                    <a:moveTo>
                      <a:pt x="99443" y="0"/>
                    </a:moveTo>
                    <a:lnTo>
                      <a:pt x="99443" y="40252"/>
                    </a:lnTo>
                    <a:lnTo>
                      <a:pt x="81648" y="40252"/>
                    </a:lnTo>
                    <a:cubicBezTo>
                      <a:pt x="54908" y="40252"/>
                      <a:pt x="44821" y="57881"/>
                      <a:pt x="44821" y="82390"/>
                    </a:cubicBezTo>
                    <a:lnTo>
                      <a:pt x="44821" y="161764"/>
                    </a:lnTo>
                    <a:lnTo>
                      <a:pt x="0" y="161764"/>
                    </a:lnTo>
                    <a:lnTo>
                      <a:pt x="0" y="0"/>
                    </a:lnTo>
                    <a:lnTo>
                      <a:pt x="40634" y="0"/>
                    </a:lnTo>
                    <a:lnTo>
                      <a:pt x="44726" y="24227"/>
                    </a:lnTo>
                    <a:cubicBezTo>
                      <a:pt x="53671" y="9710"/>
                      <a:pt x="66327" y="0"/>
                      <a:pt x="91735" y="0"/>
                    </a:cubicBezTo>
                    <a:lnTo>
                      <a:pt x="99443" y="0"/>
                    </a:lnTo>
                    <a:close/>
                  </a:path>
                </a:pathLst>
              </a:custGeom>
              <a:solidFill>
                <a:srgbClr val="121A3D"/>
              </a:solidFill>
              <a:ln w="9498"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F8CBA950-B2BC-7E42-AD4B-2655D04EDFDF}"/>
                  </a:ext>
                </a:extLst>
              </p:cNvPr>
              <p:cNvSpPr/>
              <p:nvPr/>
            </p:nvSpPr>
            <p:spPr>
              <a:xfrm>
                <a:off x="3407062" y="6419891"/>
                <a:ext cx="152542" cy="166008"/>
              </a:xfrm>
              <a:custGeom>
                <a:avLst/>
                <a:gdLst>
                  <a:gd name="connsiteX0" fmla="*/ 42727 w 152542"/>
                  <a:gd name="connsiteY0" fmla="*/ 110202 h 166008"/>
                  <a:gd name="connsiteX1" fmla="*/ 78603 w 152542"/>
                  <a:gd name="connsiteY1" fmla="*/ 134146 h 166008"/>
                  <a:gd name="connsiteX2" fmla="*/ 108769 w 152542"/>
                  <a:gd name="connsiteY2" fmla="*/ 116801 h 166008"/>
                  <a:gd name="connsiteX3" fmla="*/ 71275 w 152542"/>
                  <a:gd name="connsiteY3" fmla="*/ 99173 h 166008"/>
                  <a:gd name="connsiteX4" fmla="*/ 3616 w 152542"/>
                  <a:gd name="connsiteY4" fmla="*/ 52887 h 166008"/>
                  <a:gd name="connsiteX5" fmla="*/ 73845 w 152542"/>
                  <a:gd name="connsiteY5" fmla="*/ 3 h 166008"/>
                  <a:gd name="connsiteX6" fmla="*/ 150068 w 152542"/>
                  <a:gd name="connsiteY6" fmla="*/ 52227 h 166008"/>
                  <a:gd name="connsiteX7" fmla="*/ 107151 w 152542"/>
                  <a:gd name="connsiteY7" fmla="*/ 52227 h 166008"/>
                  <a:gd name="connsiteX8" fmla="*/ 75367 w 152542"/>
                  <a:gd name="connsiteY8" fmla="*/ 31488 h 166008"/>
                  <a:gd name="connsiteX9" fmla="*/ 46438 w 152542"/>
                  <a:gd name="connsiteY9" fmla="*/ 48174 h 166008"/>
                  <a:gd name="connsiteX10" fmla="*/ 83932 w 152542"/>
                  <a:gd name="connsiteY10" fmla="*/ 64576 h 166008"/>
                  <a:gd name="connsiteX11" fmla="*/ 152542 w 152542"/>
                  <a:gd name="connsiteY11" fmla="*/ 113407 h 166008"/>
                  <a:gd name="connsiteX12" fmla="*/ 78222 w 152542"/>
                  <a:gd name="connsiteY12" fmla="*/ 166009 h 166008"/>
                  <a:gd name="connsiteX13" fmla="*/ 0 w 152542"/>
                  <a:gd name="connsiteY13" fmla="*/ 110296 h 166008"/>
                  <a:gd name="connsiteX14" fmla="*/ 42727 w 152542"/>
                  <a:gd name="connsiteY14" fmla="*/ 110296 h 166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2542" h="166008">
                    <a:moveTo>
                      <a:pt x="42727" y="110202"/>
                    </a:moveTo>
                    <a:cubicBezTo>
                      <a:pt x="44345" y="124342"/>
                      <a:pt x="56716" y="134146"/>
                      <a:pt x="78603" y="134146"/>
                    </a:cubicBezTo>
                    <a:cubicBezTo>
                      <a:pt x="97349" y="134146"/>
                      <a:pt x="108769" y="128113"/>
                      <a:pt x="108769" y="116801"/>
                    </a:cubicBezTo>
                    <a:cubicBezTo>
                      <a:pt x="108769" y="103603"/>
                      <a:pt x="97635" y="102661"/>
                      <a:pt x="71275" y="99173"/>
                    </a:cubicBezTo>
                    <a:cubicBezTo>
                      <a:pt x="33116" y="94742"/>
                      <a:pt x="3616" y="86258"/>
                      <a:pt x="3616" y="52887"/>
                    </a:cubicBezTo>
                    <a:cubicBezTo>
                      <a:pt x="3616" y="20742"/>
                      <a:pt x="31879" y="-280"/>
                      <a:pt x="73845" y="3"/>
                    </a:cubicBezTo>
                    <a:cubicBezTo>
                      <a:pt x="117714" y="3"/>
                      <a:pt x="147880" y="19233"/>
                      <a:pt x="150068" y="52227"/>
                    </a:cubicBezTo>
                    <a:lnTo>
                      <a:pt x="107151" y="52227"/>
                    </a:lnTo>
                    <a:cubicBezTo>
                      <a:pt x="105914" y="39313"/>
                      <a:pt x="93448" y="31488"/>
                      <a:pt x="75367" y="31488"/>
                    </a:cubicBezTo>
                    <a:cubicBezTo>
                      <a:pt x="57858" y="31488"/>
                      <a:pt x="46438" y="37804"/>
                      <a:pt x="46438" y="48174"/>
                    </a:cubicBezTo>
                    <a:cubicBezTo>
                      <a:pt x="46438" y="60429"/>
                      <a:pt x="60427" y="61748"/>
                      <a:pt x="83932" y="64576"/>
                    </a:cubicBezTo>
                    <a:cubicBezTo>
                      <a:pt x="121425" y="68347"/>
                      <a:pt x="152542" y="76831"/>
                      <a:pt x="152542" y="113407"/>
                    </a:cubicBezTo>
                    <a:cubicBezTo>
                      <a:pt x="152542" y="145553"/>
                      <a:pt x="121996" y="166009"/>
                      <a:pt x="78222" y="166009"/>
                    </a:cubicBezTo>
                    <a:cubicBezTo>
                      <a:pt x="32735" y="166009"/>
                      <a:pt x="1903" y="144893"/>
                      <a:pt x="0" y="110296"/>
                    </a:cubicBezTo>
                    <a:lnTo>
                      <a:pt x="42727" y="110296"/>
                    </a:lnTo>
                    <a:close/>
                  </a:path>
                </a:pathLst>
              </a:custGeom>
              <a:solidFill>
                <a:srgbClr val="121A3D"/>
              </a:solidFill>
              <a:ln w="949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3488845491"/>
      </p:ext>
    </p:extLst>
  </p:cSld>
  <p:clrMapOvr>
    <a:masterClrMapping/>
  </p:clrMapOvr>
  <p:extLst>
    <p:ext uri="{DCECCB84-F9BA-43D5-87BE-67443E8EF086}">
      <p15:sldGuideLst xmlns:p15="http://schemas.microsoft.com/office/powerpoint/2012/main">
        <p15:guide id="1" orient="horz" pos="4080" userDrawn="1">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Title slide: v1">
    <p:bg>
      <p:bgPr>
        <a:solidFill>
          <a:srgbClr val="121A3C"/>
        </a:solidFill>
        <a:effectLst/>
      </p:bgPr>
    </p:bg>
    <p:spTree>
      <p:nvGrpSpPr>
        <p:cNvPr id="1" name=""/>
        <p:cNvGrpSpPr/>
        <p:nvPr/>
      </p:nvGrpSpPr>
      <p:grpSpPr>
        <a:xfrm>
          <a:off x="0" y="0"/>
          <a:ext cx="0" cy="0"/>
          <a:chOff x="0" y="0"/>
          <a:chExt cx="0" cy="0"/>
        </a:xfrm>
      </p:grpSpPr>
      <p:sp>
        <p:nvSpPr>
          <p:cNvPr id="9" name="Graphic 2">
            <a:extLst>
              <a:ext uri="{FF2B5EF4-FFF2-40B4-BE49-F238E27FC236}">
                <a16:creationId xmlns:a16="http://schemas.microsoft.com/office/drawing/2014/main" id="{1D464841-3FF0-5241-9AF4-4E4ADF719816}"/>
              </a:ext>
            </a:extLst>
          </p:cNvPr>
          <p:cNvSpPr/>
          <p:nvPr/>
        </p:nvSpPr>
        <p:spPr>
          <a:xfrm>
            <a:off x="3690559" y="0"/>
            <a:ext cx="5188180" cy="6858000"/>
          </a:xfrm>
          <a:custGeom>
            <a:avLst/>
            <a:gdLst>
              <a:gd name="connsiteX0" fmla="*/ 1406842 w 3890009"/>
              <a:gd name="connsiteY0" fmla="*/ 1905 h 5145405"/>
              <a:gd name="connsiteX1" fmla="*/ 1406842 w 3890009"/>
              <a:gd name="connsiteY1" fmla="*/ 0 h 5145405"/>
              <a:gd name="connsiteX2" fmla="*/ 1317307 w 3890009"/>
              <a:gd name="connsiteY2" fmla="*/ 0 h 5145405"/>
              <a:gd name="connsiteX3" fmla="*/ 0 w 3890009"/>
              <a:gd name="connsiteY3" fmla="*/ 0 h 5145405"/>
              <a:gd name="connsiteX4" fmla="*/ 0 w 3890009"/>
              <a:gd name="connsiteY4" fmla="*/ 1905 h 5145405"/>
              <a:gd name="connsiteX5" fmla="*/ 614363 w 3890009"/>
              <a:gd name="connsiteY5" fmla="*/ 98108 h 5145405"/>
              <a:gd name="connsiteX6" fmla="*/ 1407795 w 3890009"/>
              <a:gd name="connsiteY6" fmla="*/ 481013 h 5145405"/>
              <a:gd name="connsiteX7" fmla="*/ 2483168 w 3890009"/>
              <a:gd name="connsiteY7" fmla="*/ 2572703 h 5145405"/>
              <a:gd name="connsiteX8" fmla="*/ 1407795 w 3890009"/>
              <a:gd name="connsiteY8" fmla="*/ 4664393 h 5145405"/>
              <a:gd name="connsiteX9" fmla="*/ 614363 w 3890009"/>
              <a:gd name="connsiteY9" fmla="*/ 5047298 h 5145405"/>
              <a:gd name="connsiteX10" fmla="*/ 0 w 3890009"/>
              <a:gd name="connsiteY10" fmla="*/ 5143500 h 5145405"/>
              <a:gd name="connsiteX11" fmla="*/ 0 w 3890009"/>
              <a:gd name="connsiteY11" fmla="*/ 5145405 h 5145405"/>
              <a:gd name="connsiteX12" fmla="*/ 1317307 w 3890009"/>
              <a:gd name="connsiteY12" fmla="*/ 5145405 h 5145405"/>
              <a:gd name="connsiteX13" fmla="*/ 1406842 w 3890009"/>
              <a:gd name="connsiteY13" fmla="*/ 5145405 h 5145405"/>
              <a:gd name="connsiteX14" fmla="*/ 1406842 w 3890009"/>
              <a:gd name="connsiteY14" fmla="*/ 5143500 h 5145405"/>
              <a:gd name="connsiteX15" fmla="*/ 3890010 w 3890009"/>
              <a:gd name="connsiteY15" fmla="*/ 2571750 h 5145405"/>
              <a:gd name="connsiteX16" fmla="*/ 1406842 w 3890009"/>
              <a:gd name="connsiteY16" fmla="*/ 1905 h 51454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890009" h="5145405">
                <a:moveTo>
                  <a:pt x="1406842" y="1905"/>
                </a:moveTo>
                <a:lnTo>
                  <a:pt x="1406842" y="0"/>
                </a:lnTo>
                <a:lnTo>
                  <a:pt x="1317307" y="0"/>
                </a:lnTo>
                <a:lnTo>
                  <a:pt x="0" y="0"/>
                </a:lnTo>
                <a:lnTo>
                  <a:pt x="0" y="1905"/>
                </a:lnTo>
                <a:cubicBezTo>
                  <a:pt x="212407" y="9525"/>
                  <a:pt x="418147" y="41910"/>
                  <a:pt x="614363" y="98108"/>
                </a:cubicBezTo>
                <a:cubicBezTo>
                  <a:pt x="902970" y="180023"/>
                  <a:pt x="1169670" y="310515"/>
                  <a:pt x="1407795" y="481013"/>
                </a:cubicBezTo>
                <a:cubicBezTo>
                  <a:pt x="2058352" y="947738"/>
                  <a:pt x="2483168" y="1710690"/>
                  <a:pt x="2483168" y="2572703"/>
                </a:cubicBezTo>
                <a:cubicBezTo>
                  <a:pt x="2483168" y="3434715"/>
                  <a:pt x="2059305" y="4197668"/>
                  <a:pt x="1407795" y="4664393"/>
                </a:cubicBezTo>
                <a:cubicBezTo>
                  <a:pt x="1170623" y="4834890"/>
                  <a:pt x="902970" y="4965383"/>
                  <a:pt x="614363" y="5047298"/>
                </a:cubicBezTo>
                <a:cubicBezTo>
                  <a:pt x="418147" y="5102543"/>
                  <a:pt x="212407" y="5135880"/>
                  <a:pt x="0" y="5143500"/>
                </a:cubicBezTo>
                <a:lnTo>
                  <a:pt x="0" y="5145405"/>
                </a:lnTo>
                <a:lnTo>
                  <a:pt x="1317307" y="5145405"/>
                </a:lnTo>
                <a:lnTo>
                  <a:pt x="1406842" y="5145405"/>
                </a:lnTo>
                <a:lnTo>
                  <a:pt x="1406842" y="5143500"/>
                </a:lnTo>
                <a:cubicBezTo>
                  <a:pt x="2786063" y="5094923"/>
                  <a:pt x="3890010" y="3962400"/>
                  <a:pt x="3890010" y="2571750"/>
                </a:cubicBezTo>
                <a:cubicBezTo>
                  <a:pt x="3890010" y="1181100"/>
                  <a:pt x="2786063" y="48578"/>
                  <a:pt x="1406842" y="1905"/>
                </a:cubicBezTo>
                <a:close/>
              </a:path>
            </a:pathLst>
          </a:custGeom>
          <a:solidFill>
            <a:srgbClr val="FAC42E"/>
          </a:solidFill>
          <a:ln w="12700" cap="flat">
            <a:solidFill>
              <a:srgbClr val="FAC42E"/>
            </a:solidFill>
            <a:prstDash val="solid"/>
            <a:miter/>
          </a:ln>
        </p:spPr>
        <p:txBody>
          <a:bodyPr rtlCol="0" anchor="ctr"/>
          <a:lstStyle/>
          <a:p>
            <a:endParaRPr lang="en-GB"/>
          </a:p>
        </p:txBody>
      </p:sp>
      <p:sp>
        <p:nvSpPr>
          <p:cNvPr id="33" name="Graphic 2">
            <a:extLst>
              <a:ext uri="{FF2B5EF4-FFF2-40B4-BE49-F238E27FC236}">
                <a16:creationId xmlns:a16="http://schemas.microsoft.com/office/drawing/2014/main" id="{67ED1ED8-1CA1-624A-B817-7B370005CCA2}"/>
              </a:ext>
            </a:extLst>
          </p:cNvPr>
          <p:cNvSpPr/>
          <p:nvPr/>
        </p:nvSpPr>
        <p:spPr>
          <a:xfrm>
            <a:off x="-2400" y="0"/>
            <a:ext cx="7003537" cy="6855461"/>
          </a:xfrm>
          <a:custGeom>
            <a:avLst/>
            <a:gdLst>
              <a:gd name="connsiteX0" fmla="*/ 5251133 w 5251132"/>
              <a:gd name="connsiteY0" fmla="*/ 2571750 h 5143500"/>
              <a:gd name="connsiteX1" fmla="*/ 2767965 w 5251132"/>
              <a:gd name="connsiteY1" fmla="*/ 1905 h 5143500"/>
              <a:gd name="connsiteX2" fmla="*/ 2767965 w 5251132"/>
              <a:gd name="connsiteY2" fmla="*/ 0 h 5143500"/>
              <a:gd name="connsiteX3" fmla="*/ 0 w 5251132"/>
              <a:gd name="connsiteY3" fmla="*/ 0 h 5143500"/>
              <a:gd name="connsiteX4" fmla="*/ 0 w 5251132"/>
              <a:gd name="connsiteY4" fmla="*/ 5143500 h 5143500"/>
              <a:gd name="connsiteX5" fmla="*/ 2768918 w 5251132"/>
              <a:gd name="connsiteY5" fmla="*/ 5143500 h 5143500"/>
              <a:gd name="connsiteX6" fmla="*/ 2768918 w 5251132"/>
              <a:gd name="connsiteY6" fmla="*/ 5141595 h 5143500"/>
              <a:gd name="connsiteX7" fmla="*/ 5251133 w 5251132"/>
              <a:gd name="connsiteY7" fmla="*/ 257175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51132" h="5143500">
                <a:moveTo>
                  <a:pt x="5251133" y="2571750"/>
                </a:moveTo>
                <a:cubicBezTo>
                  <a:pt x="5251133" y="1181100"/>
                  <a:pt x="4147185" y="48578"/>
                  <a:pt x="2767965" y="1905"/>
                </a:cubicBezTo>
                <a:lnTo>
                  <a:pt x="2767965" y="0"/>
                </a:lnTo>
                <a:lnTo>
                  <a:pt x="0" y="0"/>
                </a:lnTo>
                <a:lnTo>
                  <a:pt x="0" y="5143500"/>
                </a:lnTo>
                <a:lnTo>
                  <a:pt x="2768918" y="5143500"/>
                </a:lnTo>
                <a:lnTo>
                  <a:pt x="2768918" y="5141595"/>
                </a:lnTo>
                <a:cubicBezTo>
                  <a:pt x="4147185" y="5094923"/>
                  <a:pt x="5251133" y="3962400"/>
                  <a:pt x="5251133" y="2571750"/>
                </a:cubicBezTo>
                <a:close/>
              </a:path>
            </a:pathLst>
          </a:custGeom>
          <a:solidFill>
            <a:srgbClr val="F7DE7D"/>
          </a:solidFill>
          <a:ln w="12700" cap="flat">
            <a:solidFill>
              <a:srgbClr val="F7DE7D"/>
            </a:solidFill>
            <a:prstDash val="solid"/>
            <a:miter/>
          </a:ln>
        </p:spPr>
        <p:txBody>
          <a:bodyPr rtlCol="0" anchor="ctr"/>
          <a:lstStyle/>
          <a:p>
            <a:endParaRPr lang="en-GB"/>
          </a:p>
        </p:txBody>
      </p:sp>
      <p:sp>
        <p:nvSpPr>
          <p:cNvPr id="34" name="Text Placeholder 31">
            <a:extLst>
              <a:ext uri="{FF2B5EF4-FFF2-40B4-BE49-F238E27FC236}">
                <a16:creationId xmlns:a16="http://schemas.microsoft.com/office/drawing/2014/main" id="{46B1B5A4-BFC4-9D45-A757-AD115BD85B75}"/>
              </a:ext>
            </a:extLst>
          </p:cNvPr>
          <p:cNvSpPr>
            <a:spLocks noGrp="1"/>
          </p:cNvSpPr>
          <p:nvPr>
            <p:ph type="body" sz="quarter" idx="11" hasCustomPrompt="1"/>
          </p:nvPr>
        </p:nvSpPr>
        <p:spPr>
          <a:xfrm>
            <a:off x="479426" y="385006"/>
            <a:ext cx="4593600" cy="4219651"/>
          </a:xfrm>
        </p:spPr>
        <p:txBody>
          <a:bodyPr/>
          <a:lstStyle>
            <a:lvl1pPr>
              <a:lnSpc>
                <a:spcPct val="90000"/>
              </a:lnSpc>
              <a:spcBef>
                <a:spcPts val="0"/>
              </a:spcBef>
              <a:defRPr sz="5400" b="0">
                <a:solidFill>
                  <a:schemeClr val="tx1"/>
                </a:solidFill>
              </a:defRPr>
            </a:lvl1pPr>
            <a:lvl2pPr marL="0" indent="0">
              <a:lnSpc>
                <a:spcPct val="100000"/>
              </a:lnSpc>
              <a:spcBef>
                <a:spcPts val="1000"/>
              </a:spcBef>
              <a:buNone/>
              <a:defRPr sz="2250" b="0">
                <a:solidFill>
                  <a:schemeClr val="tx1"/>
                </a:solidFill>
              </a:defRPr>
            </a:lvl2pPr>
            <a:lvl3pPr marL="0" indent="0">
              <a:lnSpc>
                <a:spcPct val="90000"/>
              </a:lnSpc>
              <a:spcBef>
                <a:spcPts val="0"/>
              </a:spcBef>
              <a:buNone/>
              <a:defRPr sz="2250" b="0">
                <a:solidFill>
                  <a:schemeClr val="tx1"/>
                </a:solidFill>
              </a:defRPr>
            </a:lvl3pPr>
            <a:lvl4pPr marL="0" indent="0">
              <a:lnSpc>
                <a:spcPct val="90000"/>
              </a:lnSpc>
              <a:buNone/>
              <a:defRPr sz="2250" b="0">
                <a:solidFill>
                  <a:schemeClr val="tx1"/>
                </a:solidFill>
              </a:defRPr>
            </a:lvl4pPr>
            <a:lvl5pPr marL="0" indent="0">
              <a:lnSpc>
                <a:spcPct val="90000"/>
              </a:lnSpc>
              <a:buNone/>
              <a:defRPr sz="2250" b="0">
                <a:solidFill>
                  <a:schemeClr val="tx1"/>
                </a:solidFill>
              </a:defRPr>
            </a:lvl5pPr>
          </a:lstStyle>
          <a:p>
            <a:pPr lvl="0"/>
            <a:r>
              <a:rPr lang="en-GB" dirty="0"/>
              <a:t>[Title slide: v1]</a:t>
            </a:r>
          </a:p>
          <a:p>
            <a:pPr lvl="1"/>
            <a:r>
              <a:rPr lang="en-GB" dirty="0"/>
              <a:t>Second level &lt;Subheading&gt;</a:t>
            </a:r>
          </a:p>
        </p:txBody>
      </p:sp>
      <p:sp>
        <p:nvSpPr>
          <p:cNvPr id="38" name="Text Placeholder 31">
            <a:extLst>
              <a:ext uri="{FF2B5EF4-FFF2-40B4-BE49-F238E27FC236}">
                <a16:creationId xmlns:a16="http://schemas.microsoft.com/office/drawing/2014/main" id="{3B5897DA-933D-1E4A-9CBD-D2460E2F9E6B}"/>
              </a:ext>
            </a:extLst>
          </p:cNvPr>
          <p:cNvSpPr>
            <a:spLocks noGrp="1"/>
          </p:cNvSpPr>
          <p:nvPr>
            <p:ph type="body" sz="quarter" idx="12" hasCustomPrompt="1"/>
          </p:nvPr>
        </p:nvSpPr>
        <p:spPr>
          <a:xfrm>
            <a:off x="2374901" y="5168863"/>
            <a:ext cx="2698750" cy="1202531"/>
          </a:xfrm>
        </p:spPr>
        <p:txBody>
          <a:bodyPr anchor="b" anchorCtr="0"/>
          <a:lstStyle>
            <a:lvl1pPr>
              <a:lnSpc>
                <a:spcPct val="110000"/>
              </a:lnSpc>
              <a:spcBef>
                <a:spcPts val="0"/>
              </a:spcBef>
              <a:defRPr sz="1350" b="0">
                <a:solidFill>
                  <a:schemeClr val="tx1"/>
                </a:solidFill>
              </a:defRPr>
            </a:lvl1pPr>
            <a:lvl2pPr marL="0" indent="0">
              <a:lnSpc>
                <a:spcPct val="110000"/>
              </a:lnSpc>
              <a:spcBef>
                <a:spcPts val="0"/>
              </a:spcBef>
              <a:buNone/>
              <a:defRPr sz="1350" b="0">
                <a:solidFill>
                  <a:schemeClr val="tx1"/>
                </a:solidFill>
              </a:defRPr>
            </a:lvl2pPr>
            <a:lvl3pPr marL="0" indent="0">
              <a:lnSpc>
                <a:spcPct val="110000"/>
              </a:lnSpc>
              <a:spcBef>
                <a:spcPts val="0"/>
              </a:spcBef>
              <a:buNone/>
              <a:defRPr sz="1350" b="0">
                <a:solidFill>
                  <a:schemeClr val="tx1"/>
                </a:solidFill>
              </a:defRPr>
            </a:lvl3pPr>
            <a:lvl4pPr marL="0" indent="0">
              <a:lnSpc>
                <a:spcPct val="110000"/>
              </a:lnSpc>
              <a:buNone/>
              <a:defRPr sz="1350" b="0">
                <a:solidFill>
                  <a:schemeClr val="tx1"/>
                </a:solidFill>
              </a:defRPr>
            </a:lvl4pPr>
            <a:lvl5pPr marL="0" indent="0">
              <a:lnSpc>
                <a:spcPct val="110000"/>
              </a:lnSpc>
              <a:buNone/>
              <a:defRPr sz="1350" b="0">
                <a:solidFill>
                  <a:schemeClr val="tx1"/>
                </a:solidFill>
              </a:defRPr>
            </a:lvl5pPr>
          </a:lstStyle>
          <a:p>
            <a:pPr lvl="0"/>
            <a:r>
              <a:rPr lang="en-GB" dirty="0"/>
              <a:t>&lt;Authors Name&gt;</a:t>
            </a:r>
          </a:p>
          <a:p>
            <a:pPr lvl="2"/>
            <a:r>
              <a:rPr lang="en-GB" dirty="0"/>
              <a:t>&lt;Authors Name&gt;</a:t>
            </a:r>
          </a:p>
          <a:p>
            <a:pPr lvl="3"/>
            <a:r>
              <a:rPr lang="en-GB" dirty="0"/>
              <a:t>&lt;Authors Name&gt;</a:t>
            </a:r>
          </a:p>
        </p:txBody>
      </p:sp>
      <p:sp>
        <p:nvSpPr>
          <p:cNvPr id="39" name="Text Placeholder 31">
            <a:extLst>
              <a:ext uri="{FF2B5EF4-FFF2-40B4-BE49-F238E27FC236}">
                <a16:creationId xmlns:a16="http://schemas.microsoft.com/office/drawing/2014/main" id="{63996690-8E43-E64B-AEF9-C97D1FBB494E}"/>
              </a:ext>
            </a:extLst>
          </p:cNvPr>
          <p:cNvSpPr>
            <a:spLocks noGrp="1"/>
          </p:cNvSpPr>
          <p:nvPr>
            <p:ph type="body" sz="quarter" idx="13" hasCustomPrompt="1"/>
          </p:nvPr>
        </p:nvSpPr>
        <p:spPr>
          <a:xfrm>
            <a:off x="479425" y="5168863"/>
            <a:ext cx="1746250" cy="1202531"/>
          </a:xfrm>
        </p:spPr>
        <p:txBody>
          <a:bodyPr anchor="b" anchorCtr="0"/>
          <a:lstStyle>
            <a:lvl1pPr>
              <a:lnSpc>
                <a:spcPct val="110000"/>
              </a:lnSpc>
              <a:spcBef>
                <a:spcPts val="0"/>
              </a:spcBef>
              <a:defRPr sz="1350" b="0">
                <a:solidFill>
                  <a:schemeClr val="tx1"/>
                </a:solidFill>
              </a:defRPr>
            </a:lvl1pPr>
            <a:lvl2pPr marL="0" indent="0">
              <a:lnSpc>
                <a:spcPct val="110000"/>
              </a:lnSpc>
              <a:spcBef>
                <a:spcPts val="0"/>
              </a:spcBef>
              <a:buNone/>
              <a:defRPr sz="1350" b="0">
                <a:solidFill>
                  <a:schemeClr val="bg1"/>
                </a:solidFill>
              </a:defRPr>
            </a:lvl2pPr>
            <a:lvl3pPr marL="0" indent="0">
              <a:lnSpc>
                <a:spcPct val="110000"/>
              </a:lnSpc>
              <a:spcBef>
                <a:spcPts val="0"/>
              </a:spcBef>
              <a:buNone/>
              <a:defRPr sz="1350" b="0">
                <a:solidFill>
                  <a:schemeClr val="bg1"/>
                </a:solidFill>
              </a:defRPr>
            </a:lvl3pPr>
            <a:lvl4pPr marL="0" indent="0">
              <a:lnSpc>
                <a:spcPct val="110000"/>
              </a:lnSpc>
              <a:buNone/>
              <a:defRPr sz="1350" b="0">
                <a:solidFill>
                  <a:schemeClr val="bg1"/>
                </a:solidFill>
              </a:defRPr>
            </a:lvl4pPr>
            <a:lvl5pPr marL="0" indent="0">
              <a:lnSpc>
                <a:spcPct val="110000"/>
              </a:lnSpc>
              <a:buNone/>
              <a:defRPr sz="1350" b="0">
                <a:solidFill>
                  <a:schemeClr val="bg1"/>
                </a:solidFill>
              </a:defRPr>
            </a:lvl5pPr>
          </a:lstStyle>
          <a:p>
            <a:pPr lvl="0"/>
            <a:r>
              <a:rPr lang="en-GB" dirty="0"/>
              <a:t>&lt;D Month YYYY&gt;</a:t>
            </a:r>
          </a:p>
        </p:txBody>
      </p:sp>
      <p:sp>
        <p:nvSpPr>
          <p:cNvPr id="42" name="Picture Placeholder 41">
            <a:extLst>
              <a:ext uri="{FF2B5EF4-FFF2-40B4-BE49-F238E27FC236}">
                <a16:creationId xmlns:a16="http://schemas.microsoft.com/office/drawing/2014/main" id="{E6A1059C-5835-4E4A-A22C-A0336487E1AE}"/>
              </a:ext>
            </a:extLst>
          </p:cNvPr>
          <p:cNvSpPr>
            <a:spLocks noGrp="1"/>
          </p:cNvSpPr>
          <p:nvPr>
            <p:ph type="pic" sz="quarter" idx="14" hasCustomPrompt="1"/>
          </p:nvPr>
        </p:nvSpPr>
        <p:spPr>
          <a:xfrm>
            <a:off x="10526130" y="5470125"/>
            <a:ext cx="1188000" cy="864000"/>
          </a:xfrm>
        </p:spPr>
        <p:txBody>
          <a:bodyPr bIns="540000" anchor="ctr" anchorCtr="1"/>
          <a:lstStyle>
            <a:lvl1pPr>
              <a:defRPr sz="1000" b="0">
                <a:solidFill>
                  <a:schemeClr val="bg1"/>
                </a:solidFill>
              </a:defRPr>
            </a:lvl1pPr>
          </a:lstStyle>
          <a:p>
            <a:r>
              <a:rPr lang="en-GB" dirty="0"/>
              <a:t>Click icon to add partner logo</a:t>
            </a:r>
          </a:p>
        </p:txBody>
      </p:sp>
      <p:sp>
        <p:nvSpPr>
          <p:cNvPr id="43" name="Picture Placeholder 41">
            <a:extLst>
              <a:ext uri="{FF2B5EF4-FFF2-40B4-BE49-F238E27FC236}">
                <a16:creationId xmlns:a16="http://schemas.microsoft.com/office/drawing/2014/main" id="{F8CFE5D0-8511-5841-A0F1-850AE75B9E9B}"/>
              </a:ext>
            </a:extLst>
          </p:cNvPr>
          <p:cNvSpPr>
            <a:spLocks noGrp="1"/>
          </p:cNvSpPr>
          <p:nvPr>
            <p:ph type="pic" sz="quarter" idx="15" hasCustomPrompt="1"/>
          </p:nvPr>
        </p:nvSpPr>
        <p:spPr>
          <a:xfrm>
            <a:off x="9139785" y="5470125"/>
            <a:ext cx="1188000" cy="864000"/>
          </a:xfrm>
        </p:spPr>
        <p:txBody>
          <a:bodyPr bIns="540000" anchor="ctr" anchorCtr="1"/>
          <a:lstStyle>
            <a:lvl1pPr>
              <a:defRPr sz="1000" b="0">
                <a:solidFill>
                  <a:schemeClr val="bg1"/>
                </a:solidFill>
              </a:defRPr>
            </a:lvl1pPr>
          </a:lstStyle>
          <a:p>
            <a:r>
              <a:rPr lang="en-GB" dirty="0"/>
              <a:t>Click icon to add partner logo</a:t>
            </a:r>
          </a:p>
        </p:txBody>
      </p:sp>
      <p:grpSp>
        <p:nvGrpSpPr>
          <p:cNvPr id="7" name="Graphic 4">
            <a:extLst>
              <a:ext uri="{FF2B5EF4-FFF2-40B4-BE49-F238E27FC236}">
                <a16:creationId xmlns:a16="http://schemas.microsoft.com/office/drawing/2014/main" id="{4D7B3187-167A-FA45-AB8C-E1FF8B2DC637}"/>
              </a:ext>
            </a:extLst>
          </p:cNvPr>
          <p:cNvGrpSpPr/>
          <p:nvPr/>
        </p:nvGrpSpPr>
        <p:grpSpPr>
          <a:xfrm>
            <a:off x="9140641" y="465680"/>
            <a:ext cx="2585413" cy="404185"/>
            <a:chOff x="9140641" y="465680"/>
            <a:chExt cx="2585413" cy="404185"/>
          </a:xfrm>
        </p:grpSpPr>
        <p:grpSp>
          <p:nvGrpSpPr>
            <p:cNvPr id="8" name="Graphic 4">
              <a:extLst>
                <a:ext uri="{FF2B5EF4-FFF2-40B4-BE49-F238E27FC236}">
                  <a16:creationId xmlns:a16="http://schemas.microsoft.com/office/drawing/2014/main" id="{5F46CD3C-49C4-E44B-90DA-0B5E679D100F}"/>
                </a:ext>
              </a:extLst>
            </p:cNvPr>
            <p:cNvGrpSpPr/>
            <p:nvPr/>
          </p:nvGrpSpPr>
          <p:grpSpPr>
            <a:xfrm>
              <a:off x="9140641" y="465680"/>
              <a:ext cx="502489" cy="404185"/>
              <a:chOff x="9140641" y="465680"/>
              <a:chExt cx="502489" cy="404185"/>
            </a:xfrm>
          </p:grpSpPr>
          <p:sp>
            <p:nvSpPr>
              <p:cNvPr id="10" name="Freeform 9">
                <a:extLst>
                  <a:ext uri="{FF2B5EF4-FFF2-40B4-BE49-F238E27FC236}">
                    <a16:creationId xmlns:a16="http://schemas.microsoft.com/office/drawing/2014/main" id="{F35B8F9F-D2D3-F14E-93E5-CF310B2DF652}"/>
                  </a:ext>
                </a:extLst>
              </p:cNvPr>
              <p:cNvSpPr/>
              <p:nvPr/>
            </p:nvSpPr>
            <p:spPr>
              <a:xfrm>
                <a:off x="9393318" y="465680"/>
                <a:ext cx="249813" cy="404023"/>
              </a:xfrm>
              <a:custGeom>
                <a:avLst/>
                <a:gdLst>
                  <a:gd name="connsiteX0" fmla="*/ 158281 w 249813"/>
                  <a:gd name="connsiteY0" fmla="*/ 202012 h 404023"/>
                  <a:gd name="connsiteX1" fmla="*/ 0 w 249813"/>
                  <a:gd name="connsiteY1" fmla="*/ 5105 h 404023"/>
                  <a:gd name="connsiteX2" fmla="*/ 45807 w 249813"/>
                  <a:gd name="connsiteY2" fmla="*/ 0 h 404023"/>
                  <a:gd name="connsiteX3" fmla="*/ 249813 w 249813"/>
                  <a:gd name="connsiteY3" fmla="*/ 202093 h 404023"/>
                  <a:gd name="connsiteX4" fmla="*/ 45807 w 249813"/>
                  <a:gd name="connsiteY4" fmla="*/ 404023 h 404023"/>
                  <a:gd name="connsiteX5" fmla="*/ 0 w 249813"/>
                  <a:gd name="connsiteY5" fmla="*/ 398918 h 404023"/>
                  <a:gd name="connsiteX6" fmla="*/ 158281 w 249813"/>
                  <a:gd name="connsiteY6" fmla="*/ 202012 h 4040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023">
                    <a:moveTo>
                      <a:pt x="158281" y="202012"/>
                    </a:moveTo>
                    <a:cubicBezTo>
                      <a:pt x="158281" y="106151"/>
                      <a:pt x="90551" y="25687"/>
                      <a:pt x="0" y="5105"/>
                    </a:cubicBezTo>
                    <a:cubicBezTo>
                      <a:pt x="14724" y="1783"/>
                      <a:pt x="30020" y="0"/>
                      <a:pt x="45807" y="0"/>
                    </a:cubicBezTo>
                    <a:cubicBezTo>
                      <a:pt x="158444" y="0"/>
                      <a:pt x="249813" y="90431"/>
                      <a:pt x="249813" y="202093"/>
                    </a:cubicBezTo>
                    <a:cubicBezTo>
                      <a:pt x="249813" y="313754"/>
                      <a:pt x="158444" y="404023"/>
                      <a:pt x="45807" y="404023"/>
                    </a:cubicBezTo>
                    <a:cubicBezTo>
                      <a:pt x="30020" y="404023"/>
                      <a:pt x="14724" y="402241"/>
                      <a:pt x="0" y="398918"/>
                    </a:cubicBezTo>
                    <a:cubicBezTo>
                      <a:pt x="90551" y="378336"/>
                      <a:pt x="158281" y="297791"/>
                      <a:pt x="158281" y="202012"/>
                    </a:cubicBezTo>
                  </a:path>
                </a:pathLst>
              </a:custGeom>
              <a:solidFill>
                <a:srgbClr val="FFFFFF"/>
              </a:solidFill>
              <a:ln w="8157"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C70EEADB-FF08-384D-9DA6-97319199DC67}"/>
                  </a:ext>
                </a:extLst>
              </p:cNvPr>
              <p:cNvSpPr/>
              <p:nvPr/>
            </p:nvSpPr>
            <p:spPr>
              <a:xfrm>
                <a:off x="9140641" y="465680"/>
                <a:ext cx="249813" cy="404185"/>
              </a:xfrm>
              <a:custGeom>
                <a:avLst/>
                <a:gdLst>
                  <a:gd name="connsiteX0" fmla="*/ 91533 w 249813"/>
                  <a:gd name="connsiteY0" fmla="*/ 202012 h 404185"/>
                  <a:gd name="connsiteX1" fmla="*/ 249813 w 249813"/>
                  <a:gd name="connsiteY1" fmla="*/ 5105 h 404185"/>
                  <a:gd name="connsiteX2" fmla="*/ 204006 w 249813"/>
                  <a:gd name="connsiteY2" fmla="*/ 0 h 404185"/>
                  <a:gd name="connsiteX3" fmla="*/ 0 w 249813"/>
                  <a:gd name="connsiteY3" fmla="*/ 202093 h 404185"/>
                  <a:gd name="connsiteX4" fmla="*/ 204006 w 249813"/>
                  <a:gd name="connsiteY4" fmla="*/ 404185 h 404185"/>
                  <a:gd name="connsiteX5" fmla="*/ 249813 w 249813"/>
                  <a:gd name="connsiteY5" fmla="*/ 399080 h 404185"/>
                  <a:gd name="connsiteX6" fmla="*/ 91533 w 249813"/>
                  <a:gd name="connsiteY6" fmla="*/ 202012 h 4041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185">
                    <a:moveTo>
                      <a:pt x="91533" y="202012"/>
                    </a:moveTo>
                    <a:cubicBezTo>
                      <a:pt x="91533" y="106151"/>
                      <a:pt x="159262" y="25687"/>
                      <a:pt x="249813" y="5105"/>
                    </a:cubicBezTo>
                    <a:cubicBezTo>
                      <a:pt x="235090" y="1783"/>
                      <a:pt x="219793" y="0"/>
                      <a:pt x="204006" y="0"/>
                    </a:cubicBezTo>
                    <a:cubicBezTo>
                      <a:pt x="91369" y="0"/>
                      <a:pt x="0" y="90431"/>
                      <a:pt x="0" y="202093"/>
                    </a:cubicBezTo>
                    <a:cubicBezTo>
                      <a:pt x="0" y="313754"/>
                      <a:pt x="91287" y="404185"/>
                      <a:pt x="204006" y="404185"/>
                    </a:cubicBezTo>
                    <a:cubicBezTo>
                      <a:pt x="219793" y="404185"/>
                      <a:pt x="235090" y="402403"/>
                      <a:pt x="249813" y="399080"/>
                    </a:cubicBezTo>
                    <a:cubicBezTo>
                      <a:pt x="159262" y="378336"/>
                      <a:pt x="91533" y="297791"/>
                      <a:pt x="91533" y="202012"/>
                    </a:cubicBezTo>
                  </a:path>
                </a:pathLst>
              </a:custGeom>
              <a:solidFill>
                <a:srgbClr val="2C88DD"/>
              </a:solidFill>
              <a:ln w="8157" cap="flat">
                <a:noFill/>
                <a:prstDash val="solid"/>
                <a:miter/>
              </a:ln>
            </p:spPr>
            <p:txBody>
              <a:bodyPr rtlCol="0" anchor="ctr"/>
              <a:lstStyle/>
              <a:p>
                <a:endParaRPr lang="en-US"/>
              </a:p>
            </p:txBody>
          </p:sp>
        </p:grpSp>
        <p:grpSp>
          <p:nvGrpSpPr>
            <p:cNvPr id="12" name="Graphic 4">
              <a:extLst>
                <a:ext uri="{FF2B5EF4-FFF2-40B4-BE49-F238E27FC236}">
                  <a16:creationId xmlns:a16="http://schemas.microsoft.com/office/drawing/2014/main" id="{30F2ED38-8153-8142-9EB9-1A782A8ECEC7}"/>
                </a:ext>
              </a:extLst>
            </p:cNvPr>
            <p:cNvGrpSpPr/>
            <p:nvPr/>
          </p:nvGrpSpPr>
          <p:grpSpPr>
            <a:xfrm>
              <a:off x="9791923" y="571102"/>
              <a:ext cx="528994" cy="192774"/>
              <a:chOff x="9791923" y="571102"/>
              <a:chExt cx="528994" cy="192774"/>
            </a:xfrm>
            <a:solidFill>
              <a:srgbClr val="FFFFFF"/>
            </a:solidFill>
          </p:grpSpPr>
          <p:sp>
            <p:nvSpPr>
              <p:cNvPr id="13" name="Freeform 12">
                <a:extLst>
                  <a:ext uri="{FF2B5EF4-FFF2-40B4-BE49-F238E27FC236}">
                    <a16:creationId xmlns:a16="http://schemas.microsoft.com/office/drawing/2014/main" id="{C7375F5A-943B-6542-98CC-2E82A32A1574}"/>
                  </a:ext>
                </a:extLst>
              </p:cNvPr>
              <p:cNvSpPr/>
              <p:nvPr/>
            </p:nvSpPr>
            <p:spPr>
              <a:xfrm>
                <a:off x="9791923" y="572723"/>
                <a:ext cx="158689" cy="189451"/>
              </a:xfrm>
              <a:custGeom>
                <a:avLst/>
                <a:gdLst>
                  <a:gd name="connsiteX0" fmla="*/ 0 w 158689"/>
                  <a:gd name="connsiteY0" fmla="*/ 189452 h 189451"/>
                  <a:gd name="connsiteX1" fmla="*/ 0 w 158689"/>
                  <a:gd name="connsiteY1" fmla="*/ 0 h 189451"/>
                  <a:gd name="connsiteX2" fmla="*/ 37137 w 158689"/>
                  <a:gd name="connsiteY2" fmla="*/ 0 h 189451"/>
                  <a:gd name="connsiteX3" fmla="*/ 118281 w 158689"/>
                  <a:gd name="connsiteY3" fmla="*/ 119359 h 189451"/>
                  <a:gd name="connsiteX4" fmla="*/ 118281 w 158689"/>
                  <a:gd name="connsiteY4" fmla="*/ 0 h 189451"/>
                  <a:gd name="connsiteX5" fmla="*/ 158690 w 158689"/>
                  <a:gd name="connsiteY5" fmla="*/ 0 h 189451"/>
                  <a:gd name="connsiteX6" fmla="*/ 158690 w 158689"/>
                  <a:gd name="connsiteY6" fmla="*/ 189452 h 189451"/>
                  <a:gd name="connsiteX7" fmla="*/ 121226 w 158689"/>
                  <a:gd name="connsiteY7" fmla="*/ 189452 h 189451"/>
                  <a:gd name="connsiteX8" fmla="*/ 40081 w 158689"/>
                  <a:gd name="connsiteY8" fmla="*/ 70092 h 189451"/>
                  <a:gd name="connsiteX9" fmla="*/ 40081 w 158689"/>
                  <a:gd name="connsiteY9" fmla="*/ 189452 h 189451"/>
                  <a:gd name="connsiteX10" fmla="*/ 0 w 158689"/>
                  <a:gd name="connsiteY10" fmla="*/ 189452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689" h="189451">
                    <a:moveTo>
                      <a:pt x="0" y="189452"/>
                    </a:moveTo>
                    <a:lnTo>
                      <a:pt x="0" y="0"/>
                    </a:lnTo>
                    <a:lnTo>
                      <a:pt x="37137" y="0"/>
                    </a:lnTo>
                    <a:lnTo>
                      <a:pt x="118281" y="119359"/>
                    </a:lnTo>
                    <a:lnTo>
                      <a:pt x="118281" y="0"/>
                    </a:lnTo>
                    <a:lnTo>
                      <a:pt x="158690" y="0"/>
                    </a:lnTo>
                    <a:lnTo>
                      <a:pt x="158690" y="189452"/>
                    </a:lnTo>
                    <a:lnTo>
                      <a:pt x="121226" y="189452"/>
                    </a:lnTo>
                    <a:lnTo>
                      <a:pt x="40081" y="70092"/>
                    </a:lnTo>
                    <a:lnTo>
                      <a:pt x="40081" y="189452"/>
                    </a:lnTo>
                    <a:lnTo>
                      <a:pt x="0" y="189452"/>
                    </a:lnTo>
                    <a:close/>
                  </a:path>
                </a:pathLst>
              </a:custGeom>
              <a:solidFill>
                <a:srgbClr val="FFFFFF"/>
              </a:solidFill>
              <a:ln w="8157"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CA905182-F9B4-AA45-846E-90A4555E2571}"/>
                  </a:ext>
                </a:extLst>
              </p:cNvPr>
              <p:cNvSpPr/>
              <p:nvPr/>
            </p:nvSpPr>
            <p:spPr>
              <a:xfrm>
                <a:off x="9984314" y="572723"/>
                <a:ext cx="157953" cy="189451"/>
              </a:xfrm>
              <a:custGeom>
                <a:avLst/>
                <a:gdLst>
                  <a:gd name="connsiteX0" fmla="*/ 0 w 157953"/>
                  <a:gd name="connsiteY0" fmla="*/ 0 h 189451"/>
                  <a:gd name="connsiteX1" fmla="*/ 40981 w 157953"/>
                  <a:gd name="connsiteY1" fmla="*/ 0 h 189451"/>
                  <a:gd name="connsiteX2" fmla="*/ 40981 w 157953"/>
                  <a:gd name="connsiteY2" fmla="*/ 76089 h 189451"/>
                  <a:gd name="connsiteX3" fmla="*/ 116972 w 157953"/>
                  <a:gd name="connsiteY3" fmla="*/ 76089 h 189451"/>
                  <a:gd name="connsiteX4" fmla="*/ 116972 w 157953"/>
                  <a:gd name="connsiteY4" fmla="*/ 0 h 189451"/>
                  <a:gd name="connsiteX5" fmla="*/ 157953 w 157953"/>
                  <a:gd name="connsiteY5" fmla="*/ 0 h 189451"/>
                  <a:gd name="connsiteX6" fmla="*/ 157953 w 157953"/>
                  <a:gd name="connsiteY6" fmla="*/ 189452 h 189451"/>
                  <a:gd name="connsiteX7" fmla="*/ 116972 w 157953"/>
                  <a:gd name="connsiteY7" fmla="*/ 189452 h 189451"/>
                  <a:gd name="connsiteX8" fmla="*/ 116972 w 157953"/>
                  <a:gd name="connsiteY8" fmla="*/ 111256 h 189451"/>
                  <a:gd name="connsiteX9" fmla="*/ 40981 w 157953"/>
                  <a:gd name="connsiteY9" fmla="*/ 111256 h 189451"/>
                  <a:gd name="connsiteX10" fmla="*/ 40981 w 157953"/>
                  <a:gd name="connsiteY10" fmla="*/ 189452 h 189451"/>
                  <a:gd name="connsiteX11" fmla="*/ 0 w 157953"/>
                  <a:gd name="connsiteY11" fmla="*/ 189452 h 189451"/>
                  <a:gd name="connsiteX12" fmla="*/ 0 w 157953"/>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953" h="189451">
                    <a:moveTo>
                      <a:pt x="0" y="0"/>
                    </a:moveTo>
                    <a:lnTo>
                      <a:pt x="40981" y="0"/>
                    </a:lnTo>
                    <a:lnTo>
                      <a:pt x="40981" y="76089"/>
                    </a:lnTo>
                    <a:lnTo>
                      <a:pt x="116972" y="76089"/>
                    </a:lnTo>
                    <a:lnTo>
                      <a:pt x="116972" y="0"/>
                    </a:lnTo>
                    <a:lnTo>
                      <a:pt x="157953" y="0"/>
                    </a:lnTo>
                    <a:lnTo>
                      <a:pt x="157953" y="189452"/>
                    </a:lnTo>
                    <a:lnTo>
                      <a:pt x="116972" y="189452"/>
                    </a:lnTo>
                    <a:lnTo>
                      <a:pt x="116972" y="111256"/>
                    </a:lnTo>
                    <a:lnTo>
                      <a:pt x="40981" y="111256"/>
                    </a:lnTo>
                    <a:lnTo>
                      <a:pt x="40981"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C8854436-FA89-8449-A2DD-4F67C536438C}"/>
                  </a:ext>
                </a:extLst>
              </p:cNvPr>
              <p:cNvSpPr/>
              <p:nvPr/>
            </p:nvSpPr>
            <p:spPr>
              <a:xfrm>
                <a:off x="10167052" y="571102"/>
                <a:ext cx="153864" cy="192774"/>
              </a:xfrm>
              <a:custGeom>
                <a:avLst/>
                <a:gdLst>
                  <a:gd name="connsiteX0" fmla="*/ 40163 w 153864"/>
                  <a:gd name="connsiteY0" fmla="*/ 129407 h 192774"/>
                  <a:gd name="connsiteX1" fmla="*/ 79754 w 153864"/>
                  <a:gd name="connsiteY1" fmla="*/ 160523 h 192774"/>
                  <a:gd name="connsiteX2" fmla="*/ 112555 w 153864"/>
                  <a:gd name="connsiteY2" fmla="*/ 137511 h 192774"/>
                  <a:gd name="connsiteX3" fmla="*/ 65030 w 153864"/>
                  <a:gd name="connsiteY3" fmla="*/ 112067 h 192774"/>
                  <a:gd name="connsiteX4" fmla="*/ 4335 w 153864"/>
                  <a:gd name="connsiteY4" fmla="*/ 57370 h 192774"/>
                  <a:gd name="connsiteX5" fmla="*/ 75664 w 153864"/>
                  <a:gd name="connsiteY5" fmla="*/ 0 h 192774"/>
                  <a:gd name="connsiteX6" fmla="*/ 150019 w 153864"/>
                  <a:gd name="connsiteY6" fmla="*/ 59558 h 192774"/>
                  <a:gd name="connsiteX7" fmla="*/ 109856 w 153864"/>
                  <a:gd name="connsiteY7" fmla="*/ 59558 h 192774"/>
                  <a:gd name="connsiteX8" fmla="*/ 75664 w 153864"/>
                  <a:gd name="connsiteY8" fmla="*/ 32494 h 192774"/>
                  <a:gd name="connsiteX9" fmla="*/ 45644 w 153864"/>
                  <a:gd name="connsiteY9" fmla="*/ 54453 h 192774"/>
                  <a:gd name="connsiteX10" fmla="*/ 92351 w 153864"/>
                  <a:gd name="connsiteY10" fmla="*/ 79087 h 192774"/>
                  <a:gd name="connsiteX11" fmla="*/ 153863 w 153864"/>
                  <a:gd name="connsiteY11" fmla="*/ 132973 h 192774"/>
                  <a:gd name="connsiteX12" fmla="*/ 79263 w 153864"/>
                  <a:gd name="connsiteY12" fmla="*/ 192774 h 192774"/>
                  <a:gd name="connsiteX13" fmla="*/ 0 w 153864"/>
                  <a:gd name="connsiteY13" fmla="*/ 128921 h 192774"/>
                  <a:gd name="connsiteX14" fmla="*/ 40163 w 153864"/>
                  <a:gd name="connsiteY14" fmla="*/ 129407 h 192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864" h="192774">
                    <a:moveTo>
                      <a:pt x="40163" y="129407"/>
                    </a:moveTo>
                    <a:cubicBezTo>
                      <a:pt x="41554" y="147802"/>
                      <a:pt x="56277" y="160523"/>
                      <a:pt x="79754" y="160523"/>
                    </a:cubicBezTo>
                    <a:cubicBezTo>
                      <a:pt x="98568" y="160523"/>
                      <a:pt x="112555" y="152420"/>
                      <a:pt x="112555" y="137511"/>
                    </a:cubicBezTo>
                    <a:cubicBezTo>
                      <a:pt x="112555" y="121547"/>
                      <a:pt x="97013" y="118306"/>
                      <a:pt x="65030" y="112067"/>
                    </a:cubicBezTo>
                    <a:cubicBezTo>
                      <a:pt x="32801" y="106151"/>
                      <a:pt x="4335" y="95860"/>
                      <a:pt x="4335" y="57370"/>
                    </a:cubicBezTo>
                    <a:cubicBezTo>
                      <a:pt x="4335" y="23823"/>
                      <a:pt x="32474" y="0"/>
                      <a:pt x="75664" y="0"/>
                    </a:cubicBezTo>
                    <a:cubicBezTo>
                      <a:pt x="120735" y="0"/>
                      <a:pt x="149446" y="23256"/>
                      <a:pt x="150019" y="59558"/>
                    </a:cubicBezTo>
                    <a:lnTo>
                      <a:pt x="109856" y="59558"/>
                    </a:lnTo>
                    <a:cubicBezTo>
                      <a:pt x="107974" y="43595"/>
                      <a:pt x="95623" y="32494"/>
                      <a:pt x="75664" y="32494"/>
                    </a:cubicBezTo>
                    <a:cubicBezTo>
                      <a:pt x="58159" y="32494"/>
                      <a:pt x="45644" y="39786"/>
                      <a:pt x="45644" y="54453"/>
                    </a:cubicBezTo>
                    <a:cubicBezTo>
                      <a:pt x="45644" y="69849"/>
                      <a:pt x="60695" y="73090"/>
                      <a:pt x="92351" y="79087"/>
                    </a:cubicBezTo>
                    <a:cubicBezTo>
                      <a:pt x="125152" y="85002"/>
                      <a:pt x="154109" y="94807"/>
                      <a:pt x="153863" y="132973"/>
                    </a:cubicBezTo>
                    <a:cubicBezTo>
                      <a:pt x="153618" y="168465"/>
                      <a:pt x="124089" y="192774"/>
                      <a:pt x="79263" y="192774"/>
                    </a:cubicBezTo>
                    <a:cubicBezTo>
                      <a:pt x="30593" y="192774"/>
                      <a:pt x="327" y="167330"/>
                      <a:pt x="0" y="128921"/>
                    </a:cubicBezTo>
                    <a:lnTo>
                      <a:pt x="40163" y="129407"/>
                    </a:lnTo>
                    <a:close/>
                  </a:path>
                </a:pathLst>
              </a:custGeom>
              <a:solidFill>
                <a:srgbClr val="FFFFFF"/>
              </a:solidFill>
              <a:ln w="8157" cap="flat">
                <a:noFill/>
                <a:prstDash val="solid"/>
                <a:miter/>
              </a:ln>
            </p:spPr>
            <p:txBody>
              <a:bodyPr rtlCol="0" anchor="ctr"/>
              <a:lstStyle/>
              <a:p>
                <a:endParaRPr lang="en-US"/>
              </a:p>
            </p:txBody>
          </p:sp>
        </p:grpSp>
        <p:grpSp>
          <p:nvGrpSpPr>
            <p:cNvPr id="16" name="Graphic 4">
              <a:extLst>
                <a:ext uri="{FF2B5EF4-FFF2-40B4-BE49-F238E27FC236}">
                  <a16:creationId xmlns:a16="http://schemas.microsoft.com/office/drawing/2014/main" id="{0E21AA8C-15E6-8647-B14D-ECDAFFA2EF56}"/>
                </a:ext>
              </a:extLst>
            </p:cNvPr>
            <p:cNvGrpSpPr/>
            <p:nvPr/>
          </p:nvGrpSpPr>
          <p:grpSpPr>
            <a:xfrm>
              <a:off x="10401242" y="572723"/>
              <a:ext cx="1324812" cy="243580"/>
              <a:chOff x="10401242" y="572723"/>
              <a:chExt cx="1324812" cy="243580"/>
            </a:xfrm>
            <a:solidFill>
              <a:srgbClr val="FFFFFF"/>
            </a:solidFill>
          </p:grpSpPr>
          <p:sp>
            <p:nvSpPr>
              <p:cNvPr id="17" name="Freeform 16">
                <a:extLst>
                  <a:ext uri="{FF2B5EF4-FFF2-40B4-BE49-F238E27FC236}">
                    <a16:creationId xmlns:a16="http://schemas.microsoft.com/office/drawing/2014/main" id="{F2CE9746-C0D6-B640-97E4-988620F28C53}"/>
                  </a:ext>
                </a:extLst>
              </p:cNvPr>
              <p:cNvSpPr/>
              <p:nvPr/>
            </p:nvSpPr>
            <p:spPr>
              <a:xfrm>
                <a:off x="10401242" y="572723"/>
                <a:ext cx="131368" cy="189451"/>
              </a:xfrm>
              <a:custGeom>
                <a:avLst/>
                <a:gdLst>
                  <a:gd name="connsiteX0" fmla="*/ 0 w 131368"/>
                  <a:gd name="connsiteY0" fmla="*/ 0 h 189451"/>
                  <a:gd name="connsiteX1" fmla="*/ 128424 w 131368"/>
                  <a:gd name="connsiteY1" fmla="*/ 0 h 189451"/>
                  <a:gd name="connsiteX2" fmla="*/ 128424 w 131368"/>
                  <a:gd name="connsiteY2" fmla="*/ 34925 h 189451"/>
                  <a:gd name="connsiteX3" fmla="*/ 40981 w 131368"/>
                  <a:gd name="connsiteY3" fmla="*/ 34925 h 189451"/>
                  <a:gd name="connsiteX4" fmla="*/ 40981 w 131368"/>
                  <a:gd name="connsiteY4" fmla="*/ 77385 h 189451"/>
                  <a:gd name="connsiteX5" fmla="*/ 111983 w 131368"/>
                  <a:gd name="connsiteY5" fmla="*/ 77385 h 189451"/>
                  <a:gd name="connsiteX6" fmla="*/ 111983 w 131368"/>
                  <a:gd name="connsiteY6" fmla="*/ 110689 h 189451"/>
                  <a:gd name="connsiteX7" fmla="*/ 40981 w 131368"/>
                  <a:gd name="connsiteY7" fmla="*/ 110689 h 189451"/>
                  <a:gd name="connsiteX8" fmla="*/ 40981 w 131368"/>
                  <a:gd name="connsiteY8" fmla="*/ 154527 h 189451"/>
                  <a:gd name="connsiteX9" fmla="*/ 131369 w 131368"/>
                  <a:gd name="connsiteY9" fmla="*/ 154527 h 189451"/>
                  <a:gd name="connsiteX10" fmla="*/ 131369 w 131368"/>
                  <a:gd name="connsiteY10" fmla="*/ 189452 h 189451"/>
                  <a:gd name="connsiteX11" fmla="*/ 0 w 131368"/>
                  <a:gd name="connsiteY11" fmla="*/ 189452 h 189451"/>
                  <a:gd name="connsiteX12" fmla="*/ 0 w 131368"/>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1368" h="189451">
                    <a:moveTo>
                      <a:pt x="0" y="0"/>
                    </a:moveTo>
                    <a:lnTo>
                      <a:pt x="128424" y="0"/>
                    </a:lnTo>
                    <a:lnTo>
                      <a:pt x="128424" y="34925"/>
                    </a:lnTo>
                    <a:lnTo>
                      <a:pt x="40981" y="34925"/>
                    </a:lnTo>
                    <a:lnTo>
                      <a:pt x="40981" y="77385"/>
                    </a:lnTo>
                    <a:lnTo>
                      <a:pt x="111983" y="77385"/>
                    </a:lnTo>
                    <a:lnTo>
                      <a:pt x="111983" y="110689"/>
                    </a:lnTo>
                    <a:lnTo>
                      <a:pt x="40981" y="110689"/>
                    </a:lnTo>
                    <a:lnTo>
                      <a:pt x="40981" y="154527"/>
                    </a:lnTo>
                    <a:lnTo>
                      <a:pt x="131369" y="154527"/>
                    </a:lnTo>
                    <a:lnTo>
                      <a:pt x="131369"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F6381007-45BD-8643-9DAC-D7BE0EE426BC}"/>
                  </a:ext>
                </a:extLst>
              </p:cNvPr>
              <p:cNvSpPr/>
              <p:nvPr/>
            </p:nvSpPr>
            <p:spPr>
              <a:xfrm>
                <a:off x="10556414" y="621416"/>
                <a:ext cx="219956" cy="140758"/>
              </a:xfrm>
              <a:custGeom>
                <a:avLst/>
                <a:gdLst>
                  <a:gd name="connsiteX0" fmla="*/ 219957 w 219956"/>
                  <a:gd name="connsiteY0" fmla="*/ 60943 h 140758"/>
                  <a:gd name="connsiteX1" fmla="*/ 219957 w 219956"/>
                  <a:gd name="connsiteY1" fmla="*/ 140759 h 140758"/>
                  <a:gd name="connsiteX2" fmla="*/ 181430 w 219956"/>
                  <a:gd name="connsiteY2" fmla="*/ 140759 h 140758"/>
                  <a:gd name="connsiteX3" fmla="*/ 181430 w 219956"/>
                  <a:gd name="connsiteY3" fmla="*/ 63130 h 140758"/>
                  <a:gd name="connsiteX4" fmla="*/ 157135 w 219956"/>
                  <a:gd name="connsiteY4" fmla="*/ 31447 h 140758"/>
                  <a:gd name="connsiteX5" fmla="*/ 129242 w 219956"/>
                  <a:gd name="connsiteY5" fmla="*/ 64751 h 140758"/>
                  <a:gd name="connsiteX6" fmla="*/ 129242 w 219956"/>
                  <a:gd name="connsiteY6" fmla="*/ 140759 h 140758"/>
                  <a:gd name="connsiteX7" fmla="*/ 90715 w 219956"/>
                  <a:gd name="connsiteY7" fmla="*/ 140759 h 140758"/>
                  <a:gd name="connsiteX8" fmla="*/ 90715 w 219956"/>
                  <a:gd name="connsiteY8" fmla="*/ 63130 h 140758"/>
                  <a:gd name="connsiteX9" fmla="*/ 66093 w 219956"/>
                  <a:gd name="connsiteY9" fmla="*/ 31447 h 140758"/>
                  <a:gd name="connsiteX10" fmla="*/ 38527 w 219956"/>
                  <a:gd name="connsiteY10" fmla="*/ 64994 h 140758"/>
                  <a:gd name="connsiteX11" fmla="*/ 38527 w 219956"/>
                  <a:gd name="connsiteY11" fmla="*/ 140759 h 140758"/>
                  <a:gd name="connsiteX12" fmla="*/ 0 w 219956"/>
                  <a:gd name="connsiteY12" fmla="*/ 140759 h 140758"/>
                  <a:gd name="connsiteX13" fmla="*/ 0 w 219956"/>
                  <a:gd name="connsiteY13" fmla="*/ 1628 h 140758"/>
                  <a:gd name="connsiteX14" fmla="*/ 33619 w 219956"/>
                  <a:gd name="connsiteY14" fmla="*/ 1628 h 140758"/>
                  <a:gd name="connsiteX15" fmla="*/ 37137 w 219956"/>
                  <a:gd name="connsiteY15" fmla="*/ 18968 h 140758"/>
                  <a:gd name="connsiteX16" fmla="*/ 78363 w 219956"/>
                  <a:gd name="connsiteY16" fmla="*/ 7 h 140758"/>
                  <a:gd name="connsiteX17" fmla="*/ 120408 w 219956"/>
                  <a:gd name="connsiteY17" fmla="*/ 23506 h 140758"/>
                  <a:gd name="connsiteX18" fmla="*/ 167933 w 219956"/>
                  <a:gd name="connsiteY18" fmla="*/ 7 h 140758"/>
                  <a:gd name="connsiteX19" fmla="*/ 219957 w 219956"/>
                  <a:gd name="connsiteY19" fmla="*/ 60943 h 140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9956" h="140758">
                    <a:moveTo>
                      <a:pt x="219957" y="60943"/>
                    </a:moveTo>
                    <a:lnTo>
                      <a:pt x="219957" y="140759"/>
                    </a:lnTo>
                    <a:lnTo>
                      <a:pt x="181430" y="140759"/>
                    </a:lnTo>
                    <a:lnTo>
                      <a:pt x="181430" y="63130"/>
                    </a:lnTo>
                    <a:cubicBezTo>
                      <a:pt x="181430" y="42305"/>
                      <a:pt x="173822" y="31447"/>
                      <a:pt x="157135" y="31447"/>
                    </a:cubicBezTo>
                    <a:cubicBezTo>
                      <a:pt x="140448" y="31447"/>
                      <a:pt x="129242" y="43602"/>
                      <a:pt x="129242" y="64751"/>
                    </a:cubicBezTo>
                    <a:lnTo>
                      <a:pt x="129242" y="140759"/>
                    </a:lnTo>
                    <a:lnTo>
                      <a:pt x="90715" y="140759"/>
                    </a:lnTo>
                    <a:lnTo>
                      <a:pt x="90715" y="63130"/>
                    </a:lnTo>
                    <a:cubicBezTo>
                      <a:pt x="90715" y="42305"/>
                      <a:pt x="83108" y="31447"/>
                      <a:pt x="66093" y="31447"/>
                    </a:cubicBezTo>
                    <a:cubicBezTo>
                      <a:pt x="49407" y="31447"/>
                      <a:pt x="38527" y="44169"/>
                      <a:pt x="38527" y="64994"/>
                    </a:cubicBezTo>
                    <a:lnTo>
                      <a:pt x="38527" y="140759"/>
                    </a:lnTo>
                    <a:lnTo>
                      <a:pt x="0" y="140759"/>
                    </a:lnTo>
                    <a:lnTo>
                      <a:pt x="0" y="1628"/>
                    </a:lnTo>
                    <a:lnTo>
                      <a:pt x="33619" y="1628"/>
                    </a:lnTo>
                    <a:lnTo>
                      <a:pt x="37137" y="18968"/>
                    </a:lnTo>
                    <a:cubicBezTo>
                      <a:pt x="45644" y="8110"/>
                      <a:pt x="57914" y="331"/>
                      <a:pt x="78363" y="7"/>
                    </a:cubicBezTo>
                    <a:cubicBezTo>
                      <a:pt x="95541" y="-236"/>
                      <a:pt x="111655" y="5922"/>
                      <a:pt x="120408" y="23506"/>
                    </a:cubicBezTo>
                    <a:cubicBezTo>
                      <a:pt x="130224" y="8596"/>
                      <a:pt x="146665" y="7"/>
                      <a:pt x="167933" y="7"/>
                    </a:cubicBezTo>
                    <a:cubicBezTo>
                      <a:pt x="196971" y="7"/>
                      <a:pt x="219957" y="16294"/>
                      <a:pt x="219957" y="60943"/>
                    </a:cubicBezTo>
                    <a:close/>
                  </a:path>
                </a:pathLst>
              </a:custGeom>
              <a:solidFill>
                <a:srgbClr val="FFFFFF"/>
              </a:solidFill>
              <a:ln w="8157"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40651C4F-227B-AC45-A38C-D691F431395B}"/>
                  </a:ext>
                </a:extLst>
              </p:cNvPr>
              <p:cNvSpPr/>
              <p:nvPr/>
            </p:nvSpPr>
            <p:spPr>
              <a:xfrm>
                <a:off x="10803774" y="621421"/>
                <a:ext cx="145928" cy="194882"/>
              </a:xfrm>
              <a:custGeom>
                <a:avLst/>
                <a:gdLst>
                  <a:gd name="connsiteX0" fmla="*/ 145929 w 145928"/>
                  <a:gd name="connsiteY0" fmla="*/ 71471 h 194882"/>
                  <a:gd name="connsiteX1" fmla="*/ 80899 w 145928"/>
                  <a:gd name="connsiteY1" fmla="*/ 142374 h 194882"/>
                  <a:gd name="connsiteX2" fmla="*/ 38527 w 145928"/>
                  <a:gd name="connsiteY2" fmla="*/ 123170 h 194882"/>
                  <a:gd name="connsiteX3" fmla="*/ 38527 w 145928"/>
                  <a:gd name="connsiteY3" fmla="*/ 194882 h 194882"/>
                  <a:gd name="connsiteX4" fmla="*/ 0 w 145928"/>
                  <a:gd name="connsiteY4" fmla="*/ 194882 h 194882"/>
                  <a:gd name="connsiteX5" fmla="*/ 0 w 145928"/>
                  <a:gd name="connsiteY5" fmla="*/ 1622 h 194882"/>
                  <a:gd name="connsiteX6" fmla="*/ 33619 w 145928"/>
                  <a:gd name="connsiteY6" fmla="*/ 1622 h 194882"/>
                  <a:gd name="connsiteX7" fmla="*/ 37464 w 145928"/>
                  <a:gd name="connsiteY7" fmla="*/ 20827 h 194882"/>
                  <a:gd name="connsiteX8" fmla="*/ 80654 w 145928"/>
                  <a:gd name="connsiteY8" fmla="*/ 2 h 194882"/>
                  <a:gd name="connsiteX9" fmla="*/ 145929 w 145928"/>
                  <a:gd name="connsiteY9" fmla="*/ 71471 h 194882"/>
                  <a:gd name="connsiteX10" fmla="*/ 106911 w 145928"/>
                  <a:gd name="connsiteY10" fmla="*/ 70904 h 194882"/>
                  <a:gd name="connsiteX11" fmla="*/ 72228 w 145928"/>
                  <a:gd name="connsiteY11" fmla="*/ 31118 h 194882"/>
                  <a:gd name="connsiteX12" fmla="*/ 38036 w 145928"/>
                  <a:gd name="connsiteY12" fmla="*/ 70904 h 194882"/>
                  <a:gd name="connsiteX13" fmla="*/ 72228 w 145928"/>
                  <a:gd name="connsiteY13" fmla="*/ 111258 h 194882"/>
                  <a:gd name="connsiteX14" fmla="*/ 106911 w 145928"/>
                  <a:gd name="connsiteY14" fmla="*/ 70904 h 194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928" h="194882">
                    <a:moveTo>
                      <a:pt x="145929" y="71471"/>
                    </a:moveTo>
                    <a:cubicBezTo>
                      <a:pt x="145929" y="114742"/>
                      <a:pt x="118608" y="142374"/>
                      <a:pt x="80899" y="142374"/>
                    </a:cubicBezTo>
                    <a:cubicBezTo>
                      <a:pt x="61513" y="142374"/>
                      <a:pt x="47607" y="134514"/>
                      <a:pt x="38527" y="123170"/>
                    </a:cubicBezTo>
                    <a:lnTo>
                      <a:pt x="38527" y="194882"/>
                    </a:lnTo>
                    <a:lnTo>
                      <a:pt x="0" y="194882"/>
                    </a:lnTo>
                    <a:lnTo>
                      <a:pt x="0" y="1622"/>
                    </a:lnTo>
                    <a:lnTo>
                      <a:pt x="33619" y="1622"/>
                    </a:lnTo>
                    <a:lnTo>
                      <a:pt x="37464" y="20827"/>
                    </a:lnTo>
                    <a:cubicBezTo>
                      <a:pt x="46462" y="8915"/>
                      <a:pt x="60695" y="2"/>
                      <a:pt x="80654" y="2"/>
                    </a:cubicBezTo>
                    <a:cubicBezTo>
                      <a:pt x="118608" y="-242"/>
                      <a:pt x="145929" y="27633"/>
                      <a:pt x="145929" y="71471"/>
                    </a:cubicBezTo>
                    <a:close/>
                    <a:moveTo>
                      <a:pt x="106911" y="70904"/>
                    </a:moveTo>
                    <a:cubicBezTo>
                      <a:pt x="106911" y="47324"/>
                      <a:pt x="93251" y="31118"/>
                      <a:pt x="72228" y="31118"/>
                    </a:cubicBezTo>
                    <a:cubicBezTo>
                      <a:pt x="51206" y="31118"/>
                      <a:pt x="38036" y="47324"/>
                      <a:pt x="38036" y="70904"/>
                    </a:cubicBezTo>
                    <a:cubicBezTo>
                      <a:pt x="38036" y="94727"/>
                      <a:pt x="51124" y="111258"/>
                      <a:pt x="72228" y="111258"/>
                    </a:cubicBezTo>
                    <a:cubicBezTo>
                      <a:pt x="93251" y="111258"/>
                      <a:pt x="106911" y="94727"/>
                      <a:pt x="106911" y="70904"/>
                    </a:cubicBezTo>
                    <a:close/>
                  </a:path>
                </a:pathLst>
              </a:custGeom>
              <a:solidFill>
                <a:srgbClr val="FFFFFF"/>
              </a:solidFill>
              <a:ln w="8157"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DA2B71E1-3F2A-AC4A-AAD4-4E58DC0B932E}"/>
                  </a:ext>
                </a:extLst>
              </p:cNvPr>
              <p:cNvSpPr/>
              <p:nvPr/>
            </p:nvSpPr>
            <p:spPr>
              <a:xfrm>
                <a:off x="10972034" y="572723"/>
                <a:ext cx="38527" cy="189451"/>
              </a:xfrm>
              <a:custGeom>
                <a:avLst/>
                <a:gdLst>
                  <a:gd name="connsiteX0" fmla="*/ 0 w 38527"/>
                  <a:gd name="connsiteY0" fmla="*/ 0 h 189451"/>
                  <a:gd name="connsiteX1" fmla="*/ 38527 w 38527"/>
                  <a:gd name="connsiteY1" fmla="*/ 0 h 189451"/>
                  <a:gd name="connsiteX2" fmla="*/ 38527 w 38527"/>
                  <a:gd name="connsiteY2" fmla="*/ 189452 h 189451"/>
                  <a:gd name="connsiteX3" fmla="*/ 0 w 38527"/>
                  <a:gd name="connsiteY3" fmla="*/ 189452 h 189451"/>
                  <a:gd name="connsiteX4" fmla="*/ 0 w 38527"/>
                  <a:gd name="connsiteY4" fmla="*/ 0 h 1894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527" h="189451">
                    <a:moveTo>
                      <a:pt x="0" y="0"/>
                    </a:moveTo>
                    <a:lnTo>
                      <a:pt x="38527" y="0"/>
                    </a:lnTo>
                    <a:lnTo>
                      <a:pt x="38527"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FF171272-8A31-B846-BF2A-5920AC9CB0A1}"/>
                  </a:ext>
                </a:extLst>
              </p:cNvPr>
              <p:cNvSpPr/>
              <p:nvPr/>
            </p:nvSpPr>
            <p:spPr>
              <a:xfrm>
                <a:off x="11032483" y="621504"/>
                <a:ext cx="148055" cy="142291"/>
              </a:xfrm>
              <a:custGeom>
                <a:avLst/>
                <a:gdLst>
                  <a:gd name="connsiteX0" fmla="*/ 0 w 148055"/>
                  <a:gd name="connsiteY0" fmla="*/ 71146 h 142291"/>
                  <a:gd name="connsiteX1" fmla="*/ 74028 w 148055"/>
                  <a:gd name="connsiteY1" fmla="*/ 0 h 142291"/>
                  <a:gd name="connsiteX2" fmla="*/ 148056 w 148055"/>
                  <a:gd name="connsiteY2" fmla="*/ 71146 h 142291"/>
                  <a:gd name="connsiteX3" fmla="*/ 74028 w 148055"/>
                  <a:gd name="connsiteY3" fmla="*/ 142291 h 142291"/>
                  <a:gd name="connsiteX4" fmla="*/ 0 w 148055"/>
                  <a:gd name="connsiteY4" fmla="*/ 71146 h 142291"/>
                  <a:gd name="connsiteX5" fmla="*/ 108956 w 148055"/>
                  <a:gd name="connsiteY5" fmla="*/ 71146 h 142291"/>
                  <a:gd name="connsiteX6" fmla="*/ 74028 w 148055"/>
                  <a:gd name="connsiteY6" fmla="*/ 31116 h 142291"/>
                  <a:gd name="connsiteX7" fmla="*/ 39345 w 148055"/>
                  <a:gd name="connsiteY7" fmla="*/ 71146 h 142291"/>
                  <a:gd name="connsiteX8" fmla="*/ 74028 w 148055"/>
                  <a:gd name="connsiteY8" fmla="*/ 111175 h 142291"/>
                  <a:gd name="connsiteX9" fmla="*/ 108956 w 148055"/>
                  <a:gd name="connsiteY9" fmla="*/ 71146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055" h="142291">
                    <a:moveTo>
                      <a:pt x="0" y="71146"/>
                    </a:moveTo>
                    <a:cubicBezTo>
                      <a:pt x="0" y="28361"/>
                      <a:pt x="29202" y="0"/>
                      <a:pt x="74028" y="0"/>
                    </a:cubicBezTo>
                    <a:cubicBezTo>
                      <a:pt x="118854" y="0"/>
                      <a:pt x="148056" y="28442"/>
                      <a:pt x="148056" y="71146"/>
                    </a:cubicBezTo>
                    <a:cubicBezTo>
                      <a:pt x="148056" y="114173"/>
                      <a:pt x="118854" y="142291"/>
                      <a:pt x="74028" y="142291"/>
                    </a:cubicBezTo>
                    <a:cubicBezTo>
                      <a:pt x="29202" y="142291"/>
                      <a:pt x="0" y="113849"/>
                      <a:pt x="0" y="71146"/>
                    </a:cubicBezTo>
                    <a:close/>
                    <a:moveTo>
                      <a:pt x="108956" y="71146"/>
                    </a:moveTo>
                    <a:cubicBezTo>
                      <a:pt x="108956" y="47566"/>
                      <a:pt x="95541" y="31116"/>
                      <a:pt x="74028" y="31116"/>
                    </a:cubicBezTo>
                    <a:cubicBezTo>
                      <a:pt x="52433" y="31116"/>
                      <a:pt x="39345" y="47647"/>
                      <a:pt x="39345" y="71146"/>
                    </a:cubicBezTo>
                    <a:cubicBezTo>
                      <a:pt x="39345" y="94645"/>
                      <a:pt x="52433" y="111175"/>
                      <a:pt x="74028" y="111175"/>
                    </a:cubicBezTo>
                    <a:cubicBezTo>
                      <a:pt x="95623" y="111175"/>
                      <a:pt x="108956" y="94645"/>
                      <a:pt x="108956" y="71146"/>
                    </a:cubicBezTo>
                    <a:close/>
                  </a:path>
                </a:pathLst>
              </a:custGeom>
              <a:solidFill>
                <a:srgbClr val="FFFFFF"/>
              </a:solidFill>
              <a:ln w="8157"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FF58F74A-15EF-6146-9C9A-A849037A7FE5}"/>
                  </a:ext>
                </a:extLst>
              </p:cNvPr>
              <p:cNvSpPr/>
              <p:nvPr/>
            </p:nvSpPr>
            <p:spPr>
              <a:xfrm>
                <a:off x="11182093" y="623044"/>
                <a:ext cx="149610" cy="193179"/>
              </a:xfrm>
              <a:custGeom>
                <a:avLst/>
                <a:gdLst>
                  <a:gd name="connsiteX0" fmla="*/ 0 w 149610"/>
                  <a:gd name="connsiteY0" fmla="*/ 0 h 193179"/>
                  <a:gd name="connsiteX1" fmla="*/ 40981 w 149610"/>
                  <a:gd name="connsiteY1" fmla="*/ 0 h 193179"/>
                  <a:gd name="connsiteX2" fmla="*/ 75091 w 149610"/>
                  <a:gd name="connsiteY2" fmla="*/ 99021 h 193179"/>
                  <a:gd name="connsiteX3" fmla="*/ 108383 w 149610"/>
                  <a:gd name="connsiteY3" fmla="*/ 0 h 193179"/>
                  <a:gd name="connsiteX4" fmla="*/ 149610 w 149610"/>
                  <a:gd name="connsiteY4" fmla="*/ 0 h 193179"/>
                  <a:gd name="connsiteX5" fmla="*/ 87361 w 149610"/>
                  <a:gd name="connsiteY5" fmla="*/ 158822 h 193179"/>
                  <a:gd name="connsiteX6" fmla="*/ 49652 w 149610"/>
                  <a:gd name="connsiteY6" fmla="*/ 193179 h 193179"/>
                  <a:gd name="connsiteX7" fmla="*/ 12188 w 149610"/>
                  <a:gd name="connsiteY7" fmla="*/ 193179 h 193179"/>
                  <a:gd name="connsiteX8" fmla="*/ 12188 w 149610"/>
                  <a:gd name="connsiteY8" fmla="*/ 161010 h 193179"/>
                  <a:gd name="connsiteX9" fmla="*/ 33538 w 149610"/>
                  <a:gd name="connsiteY9" fmla="*/ 161010 h 193179"/>
                  <a:gd name="connsiteX10" fmla="*/ 50470 w 149610"/>
                  <a:gd name="connsiteY10" fmla="*/ 149098 h 193179"/>
                  <a:gd name="connsiteX11" fmla="*/ 53987 w 149610"/>
                  <a:gd name="connsiteY11" fmla="*/ 139860 h 193179"/>
                  <a:gd name="connsiteX12" fmla="*/ 0 w 149610"/>
                  <a:gd name="connsiteY12" fmla="*/ 0 h 193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9610" h="193179">
                    <a:moveTo>
                      <a:pt x="0" y="0"/>
                    </a:moveTo>
                    <a:lnTo>
                      <a:pt x="40981" y="0"/>
                    </a:lnTo>
                    <a:lnTo>
                      <a:pt x="75091" y="99021"/>
                    </a:lnTo>
                    <a:lnTo>
                      <a:pt x="108383" y="0"/>
                    </a:lnTo>
                    <a:lnTo>
                      <a:pt x="149610" y="0"/>
                    </a:lnTo>
                    <a:lnTo>
                      <a:pt x="87361" y="158822"/>
                    </a:lnTo>
                    <a:cubicBezTo>
                      <a:pt x="78609" y="181835"/>
                      <a:pt x="71492" y="193179"/>
                      <a:pt x="49652" y="193179"/>
                    </a:cubicBezTo>
                    <a:lnTo>
                      <a:pt x="12188" y="193179"/>
                    </a:lnTo>
                    <a:lnTo>
                      <a:pt x="12188" y="161010"/>
                    </a:lnTo>
                    <a:lnTo>
                      <a:pt x="33538" y="161010"/>
                    </a:lnTo>
                    <a:cubicBezTo>
                      <a:pt x="43353" y="161010"/>
                      <a:pt x="46625" y="158579"/>
                      <a:pt x="50470" y="149098"/>
                    </a:cubicBezTo>
                    <a:lnTo>
                      <a:pt x="53987" y="139860"/>
                    </a:lnTo>
                    <a:lnTo>
                      <a:pt x="0" y="0"/>
                    </a:lnTo>
                    <a:close/>
                  </a:path>
                </a:pathLst>
              </a:custGeom>
              <a:solidFill>
                <a:srgbClr val="FFFFFF"/>
              </a:solidFill>
              <a:ln w="8157"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7C3AAEC4-B29D-094D-87D2-048E63B1DD2B}"/>
                  </a:ext>
                </a:extLst>
              </p:cNvPr>
              <p:cNvSpPr/>
              <p:nvPr/>
            </p:nvSpPr>
            <p:spPr>
              <a:xfrm>
                <a:off x="11333175" y="621423"/>
                <a:ext cx="143147" cy="142291"/>
              </a:xfrm>
              <a:custGeom>
                <a:avLst/>
                <a:gdLst>
                  <a:gd name="connsiteX0" fmla="*/ 0 w 143147"/>
                  <a:gd name="connsiteY0" fmla="*/ 71470 h 142291"/>
                  <a:gd name="connsiteX1" fmla="*/ 72147 w 143147"/>
                  <a:gd name="connsiteY1" fmla="*/ 0 h 142291"/>
                  <a:gd name="connsiteX2" fmla="*/ 143148 w 143147"/>
                  <a:gd name="connsiteY2" fmla="*/ 66851 h 142291"/>
                  <a:gd name="connsiteX3" fmla="*/ 142085 w 143147"/>
                  <a:gd name="connsiteY3" fmla="*/ 79816 h 142291"/>
                  <a:gd name="connsiteX4" fmla="*/ 40163 w 143147"/>
                  <a:gd name="connsiteY4" fmla="*/ 79816 h 142291"/>
                  <a:gd name="connsiteX5" fmla="*/ 40163 w 143147"/>
                  <a:gd name="connsiteY5" fmla="*/ 81680 h 142291"/>
                  <a:gd name="connsiteX6" fmla="*/ 73210 w 143147"/>
                  <a:gd name="connsiteY6" fmla="*/ 113363 h 142291"/>
                  <a:gd name="connsiteX7" fmla="*/ 102985 w 143147"/>
                  <a:gd name="connsiteY7" fmla="*/ 93591 h 142291"/>
                  <a:gd name="connsiteX8" fmla="*/ 140939 w 143147"/>
                  <a:gd name="connsiteY8" fmla="*/ 93591 h 142291"/>
                  <a:gd name="connsiteX9" fmla="*/ 74846 w 143147"/>
                  <a:gd name="connsiteY9" fmla="*/ 142291 h 142291"/>
                  <a:gd name="connsiteX10" fmla="*/ 0 w 143147"/>
                  <a:gd name="connsiteY10" fmla="*/ 71470 h 142291"/>
                  <a:gd name="connsiteX11" fmla="*/ 104375 w 143147"/>
                  <a:gd name="connsiteY11" fmla="*/ 54939 h 142291"/>
                  <a:gd name="connsiteX12" fmla="*/ 72392 w 143147"/>
                  <a:gd name="connsiteY12" fmla="*/ 28442 h 142291"/>
                  <a:gd name="connsiteX13" fmla="*/ 40981 w 143147"/>
                  <a:gd name="connsiteY13" fmla="*/ 54939 h 142291"/>
                  <a:gd name="connsiteX14" fmla="*/ 104375 w 143147"/>
                  <a:gd name="connsiteY14" fmla="*/ 54939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147" h="142291">
                    <a:moveTo>
                      <a:pt x="0" y="71470"/>
                    </a:moveTo>
                    <a:cubicBezTo>
                      <a:pt x="0" y="28199"/>
                      <a:pt x="28711" y="0"/>
                      <a:pt x="72147" y="0"/>
                    </a:cubicBezTo>
                    <a:cubicBezTo>
                      <a:pt x="114191" y="0"/>
                      <a:pt x="142657" y="26011"/>
                      <a:pt x="143148" y="66851"/>
                    </a:cubicBezTo>
                    <a:cubicBezTo>
                      <a:pt x="143148" y="70903"/>
                      <a:pt x="142902" y="75521"/>
                      <a:pt x="142085" y="79816"/>
                    </a:cubicBezTo>
                    <a:lnTo>
                      <a:pt x="40163" y="79816"/>
                    </a:lnTo>
                    <a:lnTo>
                      <a:pt x="40163" y="81680"/>
                    </a:lnTo>
                    <a:cubicBezTo>
                      <a:pt x="40981" y="101452"/>
                      <a:pt x="53824" y="113363"/>
                      <a:pt x="73210" y="113363"/>
                    </a:cubicBezTo>
                    <a:cubicBezTo>
                      <a:pt x="88752" y="113363"/>
                      <a:pt x="99713" y="106638"/>
                      <a:pt x="102985" y="93591"/>
                    </a:cubicBezTo>
                    <a:lnTo>
                      <a:pt x="140939" y="93591"/>
                    </a:lnTo>
                    <a:cubicBezTo>
                      <a:pt x="136604" y="120656"/>
                      <a:pt x="112228" y="142291"/>
                      <a:pt x="74846" y="142291"/>
                    </a:cubicBezTo>
                    <a:cubicBezTo>
                      <a:pt x="28139" y="142372"/>
                      <a:pt x="0" y="114498"/>
                      <a:pt x="0" y="71470"/>
                    </a:cubicBezTo>
                    <a:close/>
                    <a:moveTo>
                      <a:pt x="104375" y="54939"/>
                    </a:moveTo>
                    <a:cubicBezTo>
                      <a:pt x="101676" y="37923"/>
                      <a:pt x="89897" y="28442"/>
                      <a:pt x="72392" y="28442"/>
                    </a:cubicBezTo>
                    <a:cubicBezTo>
                      <a:pt x="55705" y="28442"/>
                      <a:pt x="43190" y="38490"/>
                      <a:pt x="40981" y="54939"/>
                    </a:cubicBezTo>
                    <a:lnTo>
                      <a:pt x="104375" y="54939"/>
                    </a:lnTo>
                    <a:close/>
                  </a:path>
                </a:pathLst>
              </a:custGeom>
              <a:solidFill>
                <a:srgbClr val="FFFFFF"/>
              </a:solidFill>
              <a:ln w="8157"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913ACC33-06CF-8C40-A5CB-375876DD2197}"/>
                  </a:ext>
                </a:extLst>
              </p:cNvPr>
              <p:cNvSpPr/>
              <p:nvPr/>
            </p:nvSpPr>
            <p:spPr>
              <a:xfrm>
                <a:off x="11498572" y="623044"/>
                <a:ext cx="85479" cy="139050"/>
              </a:xfrm>
              <a:custGeom>
                <a:avLst/>
                <a:gdLst>
                  <a:gd name="connsiteX0" fmla="*/ 85480 w 85479"/>
                  <a:gd name="connsiteY0" fmla="*/ 0 h 139050"/>
                  <a:gd name="connsiteX1" fmla="*/ 85480 w 85479"/>
                  <a:gd name="connsiteY1" fmla="*/ 34600 h 139050"/>
                  <a:gd name="connsiteX2" fmla="*/ 70183 w 85479"/>
                  <a:gd name="connsiteY2" fmla="*/ 34600 h 139050"/>
                  <a:gd name="connsiteX3" fmla="*/ 38527 w 85479"/>
                  <a:gd name="connsiteY3" fmla="*/ 70822 h 139050"/>
                  <a:gd name="connsiteX4" fmla="*/ 38527 w 85479"/>
                  <a:gd name="connsiteY4" fmla="*/ 139050 h 139050"/>
                  <a:gd name="connsiteX5" fmla="*/ 0 w 85479"/>
                  <a:gd name="connsiteY5" fmla="*/ 139050 h 139050"/>
                  <a:gd name="connsiteX6" fmla="*/ 0 w 85479"/>
                  <a:gd name="connsiteY6" fmla="*/ 0 h 139050"/>
                  <a:gd name="connsiteX7" fmla="*/ 34928 w 85479"/>
                  <a:gd name="connsiteY7" fmla="*/ 0 h 139050"/>
                  <a:gd name="connsiteX8" fmla="*/ 38446 w 85479"/>
                  <a:gd name="connsiteY8" fmla="*/ 20825 h 139050"/>
                  <a:gd name="connsiteX9" fmla="*/ 78854 w 85479"/>
                  <a:gd name="connsiteY9" fmla="*/ 0 h 139050"/>
                  <a:gd name="connsiteX10" fmla="*/ 85480 w 85479"/>
                  <a:gd name="connsiteY10" fmla="*/ 0 h 13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479" h="139050">
                    <a:moveTo>
                      <a:pt x="85480" y="0"/>
                    </a:moveTo>
                    <a:lnTo>
                      <a:pt x="85480" y="34600"/>
                    </a:lnTo>
                    <a:lnTo>
                      <a:pt x="70183" y="34600"/>
                    </a:lnTo>
                    <a:cubicBezTo>
                      <a:pt x="47198" y="34600"/>
                      <a:pt x="38527" y="49753"/>
                      <a:pt x="38527" y="70822"/>
                    </a:cubicBezTo>
                    <a:lnTo>
                      <a:pt x="38527" y="139050"/>
                    </a:lnTo>
                    <a:lnTo>
                      <a:pt x="0" y="139050"/>
                    </a:lnTo>
                    <a:lnTo>
                      <a:pt x="0" y="0"/>
                    </a:lnTo>
                    <a:lnTo>
                      <a:pt x="34928" y="0"/>
                    </a:lnTo>
                    <a:lnTo>
                      <a:pt x="38446" y="20825"/>
                    </a:lnTo>
                    <a:cubicBezTo>
                      <a:pt x="46135" y="8346"/>
                      <a:pt x="57014" y="0"/>
                      <a:pt x="78854" y="0"/>
                    </a:cubicBezTo>
                    <a:lnTo>
                      <a:pt x="85480" y="0"/>
                    </a:lnTo>
                    <a:close/>
                  </a:path>
                </a:pathLst>
              </a:custGeom>
              <a:solidFill>
                <a:srgbClr val="FFFFFF"/>
              </a:solidFill>
              <a:ln w="8157"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8299D56E-C2C5-D24F-ABF0-A0FF5D30D22F}"/>
                  </a:ext>
                </a:extLst>
              </p:cNvPr>
              <p:cNvSpPr/>
              <p:nvPr/>
            </p:nvSpPr>
            <p:spPr>
              <a:xfrm>
                <a:off x="11594931" y="621177"/>
                <a:ext cx="131123" cy="142698"/>
              </a:xfrm>
              <a:custGeom>
                <a:avLst/>
                <a:gdLst>
                  <a:gd name="connsiteX0" fmla="*/ 36728 w 131123"/>
                  <a:gd name="connsiteY0" fmla="*/ 94728 h 142698"/>
                  <a:gd name="connsiteX1" fmla="*/ 67566 w 131123"/>
                  <a:gd name="connsiteY1" fmla="*/ 115310 h 142698"/>
                  <a:gd name="connsiteX2" fmla="*/ 93496 w 131123"/>
                  <a:gd name="connsiteY2" fmla="*/ 100401 h 142698"/>
                  <a:gd name="connsiteX3" fmla="*/ 61267 w 131123"/>
                  <a:gd name="connsiteY3" fmla="*/ 85248 h 142698"/>
                  <a:gd name="connsiteX4" fmla="*/ 3108 w 131123"/>
                  <a:gd name="connsiteY4" fmla="*/ 45461 h 142698"/>
                  <a:gd name="connsiteX5" fmla="*/ 63476 w 131123"/>
                  <a:gd name="connsiteY5" fmla="*/ 2 h 142698"/>
                  <a:gd name="connsiteX6" fmla="*/ 128997 w 131123"/>
                  <a:gd name="connsiteY6" fmla="*/ 44894 h 142698"/>
                  <a:gd name="connsiteX7" fmla="*/ 92105 w 131123"/>
                  <a:gd name="connsiteY7" fmla="*/ 44894 h 142698"/>
                  <a:gd name="connsiteX8" fmla="*/ 64785 w 131123"/>
                  <a:gd name="connsiteY8" fmla="*/ 27067 h 142698"/>
                  <a:gd name="connsiteX9" fmla="*/ 39918 w 131123"/>
                  <a:gd name="connsiteY9" fmla="*/ 41410 h 142698"/>
                  <a:gd name="connsiteX10" fmla="*/ 72147 w 131123"/>
                  <a:gd name="connsiteY10" fmla="*/ 55509 h 142698"/>
                  <a:gd name="connsiteX11" fmla="*/ 131123 w 131123"/>
                  <a:gd name="connsiteY11" fmla="*/ 97483 h 142698"/>
                  <a:gd name="connsiteX12" fmla="*/ 67239 w 131123"/>
                  <a:gd name="connsiteY12" fmla="*/ 142699 h 142698"/>
                  <a:gd name="connsiteX13" fmla="*/ 0 w 131123"/>
                  <a:gd name="connsiteY13" fmla="*/ 94809 h 142698"/>
                  <a:gd name="connsiteX14" fmla="*/ 36728 w 131123"/>
                  <a:gd name="connsiteY14" fmla="*/ 94809 h 1426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1123" h="142698">
                    <a:moveTo>
                      <a:pt x="36728" y="94728"/>
                    </a:moveTo>
                    <a:cubicBezTo>
                      <a:pt x="38118" y="106883"/>
                      <a:pt x="48752" y="115310"/>
                      <a:pt x="67566" y="115310"/>
                    </a:cubicBezTo>
                    <a:cubicBezTo>
                      <a:pt x="83680" y="115310"/>
                      <a:pt x="93496" y="110124"/>
                      <a:pt x="93496" y="100401"/>
                    </a:cubicBezTo>
                    <a:cubicBezTo>
                      <a:pt x="93496" y="89056"/>
                      <a:pt x="83926" y="88246"/>
                      <a:pt x="61267" y="85248"/>
                    </a:cubicBezTo>
                    <a:cubicBezTo>
                      <a:pt x="28466" y="81439"/>
                      <a:pt x="3108" y="74146"/>
                      <a:pt x="3108" y="45461"/>
                    </a:cubicBezTo>
                    <a:cubicBezTo>
                      <a:pt x="3108" y="17829"/>
                      <a:pt x="27403" y="-241"/>
                      <a:pt x="63476" y="2"/>
                    </a:cubicBezTo>
                    <a:cubicBezTo>
                      <a:pt x="101185" y="2"/>
                      <a:pt x="127115" y="16533"/>
                      <a:pt x="128997" y="44894"/>
                    </a:cubicBezTo>
                    <a:lnTo>
                      <a:pt x="92105" y="44894"/>
                    </a:lnTo>
                    <a:cubicBezTo>
                      <a:pt x="91042" y="33793"/>
                      <a:pt x="80326" y="27067"/>
                      <a:pt x="64785" y="27067"/>
                    </a:cubicBezTo>
                    <a:cubicBezTo>
                      <a:pt x="49734" y="27067"/>
                      <a:pt x="39918" y="32496"/>
                      <a:pt x="39918" y="41410"/>
                    </a:cubicBezTo>
                    <a:cubicBezTo>
                      <a:pt x="39918" y="51944"/>
                      <a:pt x="51942" y="53078"/>
                      <a:pt x="72147" y="55509"/>
                    </a:cubicBezTo>
                    <a:cubicBezTo>
                      <a:pt x="104375" y="58750"/>
                      <a:pt x="131123" y="66043"/>
                      <a:pt x="131123" y="97483"/>
                    </a:cubicBezTo>
                    <a:cubicBezTo>
                      <a:pt x="131123" y="125115"/>
                      <a:pt x="104866" y="142699"/>
                      <a:pt x="67239" y="142699"/>
                    </a:cubicBezTo>
                    <a:cubicBezTo>
                      <a:pt x="28139" y="142699"/>
                      <a:pt x="1636" y="124548"/>
                      <a:pt x="0" y="94809"/>
                    </a:cubicBezTo>
                    <a:lnTo>
                      <a:pt x="36728" y="94809"/>
                    </a:lnTo>
                    <a:close/>
                  </a:path>
                </a:pathLst>
              </a:custGeom>
              <a:solidFill>
                <a:srgbClr val="FFFFFF"/>
              </a:solidFill>
              <a:ln w="8157"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686287396"/>
      </p:ext>
    </p:extLst>
  </p:cSld>
  <p:clrMapOvr>
    <a:masterClrMapping/>
  </p:clrMapOvr>
  <p:extLst>
    <p:ext uri="{DCECCB84-F9BA-43D5-87BE-67443E8EF086}">
      <p15:sldGuideLst xmlns:p15="http://schemas.microsoft.com/office/powerpoint/2012/main">
        <p15:guide id="1" orient="horz" pos="3990" userDrawn="1">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Title slide: v2">
    <p:bg>
      <p:bgRef idx="1001">
        <a:schemeClr val="bg1"/>
      </p:bgRef>
    </p:bg>
    <p:spTree>
      <p:nvGrpSpPr>
        <p:cNvPr id="1" name=""/>
        <p:cNvGrpSpPr/>
        <p:nvPr/>
      </p:nvGrpSpPr>
      <p:grpSpPr>
        <a:xfrm>
          <a:off x="0" y="0"/>
          <a:ext cx="0" cy="0"/>
          <a:chOff x="0" y="0"/>
          <a:chExt cx="0" cy="0"/>
        </a:xfrm>
      </p:grpSpPr>
      <p:grpSp>
        <p:nvGrpSpPr>
          <p:cNvPr id="7" name="Graphic 5">
            <a:extLst>
              <a:ext uri="{FF2B5EF4-FFF2-40B4-BE49-F238E27FC236}">
                <a16:creationId xmlns:a16="http://schemas.microsoft.com/office/drawing/2014/main" id="{4454C959-8688-6344-869D-20193FBD7F7E}"/>
              </a:ext>
            </a:extLst>
          </p:cNvPr>
          <p:cNvGrpSpPr/>
          <p:nvPr/>
        </p:nvGrpSpPr>
        <p:grpSpPr>
          <a:xfrm>
            <a:off x="9130695" y="465389"/>
            <a:ext cx="2581445" cy="403565"/>
            <a:chOff x="9130695" y="465389"/>
            <a:chExt cx="2581445" cy="403565"/>
          </a:xfrm>
        </p:grpSpPr>
        <p:grpSp>
          <p:nvGrpSpPr>
            <p:cNvPr id="8" name="Graphic 5">
              <a:extLst>
                <a:ext uri="{FF2B5EF4-FFF2-40B4-BE49-F238E27FC236}">
                  <a16:creationId xmlns:a16="http://schemas.microsoft.com/office/drawing/2014/main" id="{2038B7DC-E135-414A-8447-179B26C3B5A0}"/>
                </a:ext>
              </a:extLst>
            </p:cNvPr>
            <p:cNvGrpSpPr/>
            <p:nvPr/>
          </p:nvGrpSpPr>
          <p:grpSpPr>
            <a:xfrm>
              <a:off x="9130695" y="465389"/>
              <a:ext cx="501718" cy="403565"/>
              <a:chOff x="9130695" y="465389"/>
              <a:chExt cx="501718" cy="403565"/>
            </a:xfrm>
          </p:grpSpPr>
          <p:sp>
            <p:nvSpPr>
              <p:cNvPr id="10" name="Freeform 9">
                <a:extLst>
                  <a:ext uri="{FF2B5EF4-FFF2-40B4-BE49-F238E27FC236}">
                    <a16:creationId xmlns:a16="http://schemas.microsoft.com/office/drawing/2014/main" id="{1525684F-8B7E-9044-B019-C26013656B97}"/>
                  </a:ext>
                </a:extLst>
              </p:cNvPr>
              <p:cNvSpPr/>
              <p:nvPr/>
            </p:nvSpPr>
            <p:spPr>
              <a:xfrm>
                <a:off x="9382984" y="465389"/>
                <a:ext cx="249430" cy="403403"/>
              </a:xfrm>
              <a:custGeom>
                <a:avLst/>
                <a:gdLst>
                  <a:gd name="connsiteX0" fmla="*/ 158038 w 249430"/>
                  <a:gd name="connsiteY0" fmla="*/ 201702 h 403403"/>
                  <a:gd name="connsiteX1" fmla="*/ 0 w 249430"/>
                  <a:gd name="connsiteY1" fmla="*/ 5097 h 403403"/>
                  <a:gd name="connsiteX2" fmla="*/ 45737 w 249430"/>
                  <a:gd name="connsiteY2" fmla="*/ 0 h 403403"/>
                  <a:gd name="connsiteX3" fmla="*/ 249430 w 249430"/>
                  <a:gd name="connsiteY3" fmla="*/ 201783 h 403403"/>
                  <a:gd name="connsiteX4" fmla="*/ 45737 w 249430"/>
                  <a:gd name="connsiteY4" fmla="*/ 403403 h 403403"/>
                  <a:gd name="connsiteX5" fmla="*/ 0 w 249430"/>
                  <a:gd name="connsiteY5" fmla="*/ 398306 h 403403"/>
                  <a:gd name="connsiteX6" fmla="*/ 158038 w 249430"/>
                  <a:gd name="connsiteY6" fmla="*/ 201702 h 4034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430" h="403403">
                    <a:moveTo>
                      <a:pt x="158038" y="201702"/>
                    </a:moveTo>
                    <a:cubicBezTo>
                      <a:pt x="158038" y="105988"/>
                      <a:pt x="90412" y="25648"/>
                      <a:pt x="0" y="5097"/>
                    </a:cubicBezTo>
                    <a:cubicBezTo>
                      <a:pt x="14701" y="1780"/>
                      <a:pt x="29974" y="0"/>
                      <a:pt x="45737" y="0"/>
                    </a:cubicBezTo>
                    <a:cubicBezTo>
                      <a:pt x="158201" y="0"/>
                      <a:pt x="249430" y="90292"/>
                      <a:pt x="249430" y="201783"/>
                    </a:cubicBezTo>
                    <a:cubicBezTo>
                      <a:pt x="249430" y="313273"/>
                      <a:pt x="158201" y="403403"/>
                      <a:pt x="45737" y="403403"/>
                    </a:cubicBezTo>
                    <a:cubicBezTo>
                      <a:pt x="29974" y="403403"/>
                      <a:pt x="14701" y="401623"/>
                      <a:pt x="0" y="398306"/>
                    </a:cubicBezTo>
                    <a:cubicBezTo>
                      <a:pt x="90412" y="377756"/>
                      <a:pt x="158038" y="297334"/>
                      <a:pt x="158038" y="201702"/>
                    </a:cubicBezTo>
                  </a:path>
                </a:pathLst>
              </a:custGeom>
              <a:solidFill>
                <a:srgbClr val="121A3D"/>
              </a:solidFill>
              <a:ln w="8157"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6A53C622-97C0-FF4C-8271-2F3632EE6968}"/>
                  </a:ext>
                </a:extLst>
              </p:cNvPr>
              <p:cNvSpPr/>
              <p:nvPr/>
            </p:nvSpPr>
            <p:spPr>
              <a:xfrm>
                <a:off x="9130695" y="465389"/>
                <a:ext cx="249430" cy="403565"/>
              </a:xfrm>
              <a:custGeom>
                <a:avLst/>
                <a:gdLst>
                  <a:gd name="connsiteX0" fmla="*/ 91392 w 249430"/>
                  <a:gd name="connsiteY0" fmla="*/ 201702 h 403565"/>
                  <a:gd name="connsiteX1" fmla="*/ 249430 w 249430"/>
                  <a:gd name="connsiteY1" fmla="*/ 5097 h 403565"/>
                  <a:gd name="connsiteX2" fmla="*/ 203693 w 249430"/>
                  <a:gd name="connsiteY2" fmla="*/ 0 h 403565"/>
                  <a:gd name="connsiteX3" fmla="*/ 0 w 249430"/>
                  <a:gd name="connsiteY3" fmla="*/ 201783 h 403565"/>
                  <a:gd name="connsiteX4" fmla="*/ 203693 w 249430"/>
                  <a:gd name="connsiteY4" fmla="*/ 403565 h 403565"/>
                  <a:gd name="connsiteX5" fmla="*/ 249430 w 249430"/>
                  <a:gd name="connsiteY5" fmla="*/ 398468 h 403565"/>
                  <a:gd name="connsiteX6" fmla="*/ 91392 w 249430"/>
                  <a:gd name="connsiteY6" fmla="*/ 201702 h 403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430" h="403565">
                    <a:moveTo>
                      <a:pt x="91392" y="201702"/>
                    </a:moveTo>
                    <a:cubicBezTo>
                      <a:pt x="91392" y="105988"/>
                      <a:pt x="159018" y="25648"/>
                      <a:pt x="249430" y="5097"/>
                    </a:cubicBezTo>
                    <a:cubicBezTo>
                      <a:pt x="234729" y="1780"/>
                      <a:pt x="219456" y="0"/>
                      <a:pt x="203693" y="0"/>
                    </a:cubicBezTo>
                    <a:cubicBezTo>
                      <a:pt x="91229" y="0"/>
                      <a:pt x="0" y="90292"/>
                      <a:pt x="0" y="201783"/>
                    </a:cubicBezTo>
                    <a:cubicBezTo>
                      <a:pt x="0" y="313273"/>
                      <a:pt x="91147" y="403565"/>
                      <a:pt x="203693" y="403565"/>
                    </a:cubicBezTo>
                    <a:cubicBezTo>
                      <a:pt x="219456" y="403565"/>
                      <a:pt x="234729" y="401785"/>
                      <a:pt x="249430" y="398468"/>
                    </a:cubicBezTo>
                    <a:cubicBezTo>
                      <a:pt x="159018" y="377756"/>
                      <a:pt x="91392" y="297334"/>
                      <a:pt x="91392" y="201702"/>
                    </a:cubicBezTo>
                  </a:path>
                </a:pathLst>
              </a:custGeom>
              <a:solidFill>
                <a:srgbClr val="2C88DD"/>
              </a:solidFill>
              <a:ln w="8157" cap="flat">
                <a:noFill/>
                <a:prstDash val="solid"/>
                <a:miter/>
              </a:ln>
            </p:spPr>
            <p:txBody>
              <a:bodyPr rtlCol="0" anchor="ctr"/>
              <a:lstStyle/>
              <a:p>
                <a:endParaRPr lang="en-US"/>
              </a:p>
            </p:txBody>
          </p:sp>
        </p:grpSp>
        <p:grpSp>
          <p:nvGrpSpPr>
            <p:cNvPr id="30" name="Graphic 5">
              <a:extLst>
                <a:ext uri="{FF2B5EF4-FFF2-40B4-BE49-F238E27FC236}">
                  <a16:creationId xmlns:a16="http://schemas.microsoft.com/office/drawing/2014/main" id="{3F7833C7-A4A9-0947-82BA-8727F189D95F}"/>
                </a:ext>
              </a:extLst>
            </p:cNvPr>
            <p:cNvGrpSpPr/>
            <p:nvPr/>
          </p:nvGrpSpPr>
          <p:grpSpPr>
            <a:xfrm>
              <a:off x="9780978" y="570650"/>
              <a:ext cx="528182" cy="192478"/>
              <a:chOff x="9780978" y="570650"/>
              <a:chExt cx="528182" cy="192478"/>
            </a:xfrm>
            <a:solidFill>
              <a:srgbClr val="121A3D"/>
            </a:solidFill>
          </p:grpSpPr>
          <p:sp>
            <p:nvSpPr>
              <p:cNvPr id="31" name="Freeform 30">
                <a:extLst>
                  <a:ext uri="{FF2B5EF4-FFF2-40B4-BE49-F238E27FC236}">
                    <a16:creationId xmlns:a16="http://schemas.microsoft.com/office/drawing/2014/main" id="{2BFE395A-5107-4D43-ABD3-3CA7F10D76B7}"/>
                  </a:ext>
                </a:extLst>
              </p:cNvPr>
              <p:cNvSpPr/>
              <p:nvPr/>
            </p:nvSpPr>
            <p:spPr>
              <a:xfrm>
                <a:off x="9780978" y="572268"/>
                <a:ext cx="158446" cy="189161"/>
              </a:xfrm>
              <a:custGeom>
                <a:avLst/>
                <a:gdLst>
                  <a:gd name="connsiteX0" fmla="*/ 0 w 158446"/>
                  <a:gd name="connsiteY0" fmla="*/ 189161 h 189161"/>
                  <a:gd name="connsiteX1" fmla="*/ 0 w 158446"/>
                  <a:gd name="connsiteY1" fmla="*/ 0 h 189161"/>
                  <a:gd name="connsiteX2" fmla="*/ 37080 w 158446"/>
                  <a:gd name="connsiteY2" fmla="*/ 0 h 189161"/>
                  <a:gd name="connsiteX3" fmla="*/ 118100 w 158446"/>
                  <a:gd name="connsiteY3" fmla="*/ 119176 h 189161"/>
                  <a:gd name="connsiteX4" fmla="*/ 118100 w 158446"/>
                  <a:gd name="connsiteY4" fmla="*/ 0 h 189161"/>
                  <a:gd name="connsiteX5" fmla="*/ 158446 w 158446"/>
                  <a:gd name="connsiteY5" fmla="*/ 0 h 189161"/>
                  <a:gd name="connsiteX6" fmla="*/ 158446 w 158446"/>
                  <a:gd name="connsiteY6" fmla="*/ 189161 h 189161"/>
                  <a:gd name="connsiteX7" fmla="*/ 121040 w 158446"/>
                  <a:gd name="connsiteY7" fmla="*/ 189161 h 189161"/>
                  <a:gd name="connsiteX8" fmla="*/ 40020 w 158446"/>
                  <a:gd name="connsiteY8" fmla="*/ 69985 h 189161"/>
                  <a:gd name="connsiteX9" fmla="*/ 40020 w 158446"/>
                  <a:gd name="connsiteY9" fmla="*/ 189161 h 189161"/>
                  <a:gd name="connsiteX10" fmla="*/ 0 w 158446"/>
                  <a:gd name="connsiteY10" fmla="*/ 189161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446" h="189161">
                    <a:moveTo>
                      <a:pt x="0" y="189161"/>
                    </a:moveTo>
                    <a:lnTo>
                      <a:pt x="0" y="0"/>
                    </a:lnTo>
                    <a:lnTo>
                      <a:pt x="37080" y="0"/>
                    </a:lnTo>
                    <a:lnTo>
                      <a:pt x="118100" y="119176"/>
                    </a:lnTo>
                    <a:lnTo>
                      <a:pt x="118100" y="0"/>
                    </a:lnTo>
                    <a:lnTo>
                      <a:pt x="158446" y="0"/>
                    </a:lnTo>
                    <a:lnTo>
                      <a:pt x="158446" y="189161"/>
                    </a:lnTo>
                    <a:lnTo>
                      <a:pt x="121040" y="189161"/>
                    </a:lnTo>
                    <a:lnTo>
                      <a:pt x="40020" y="69985"/>
                    </a:lnTo>
                    <a:lnTo>
                      <a:pt x="40020" y="189161"/>
                    </a:lnTo>
                    <a:lnTo>
                      <a:pt x="0" y="189161"/>
                    </a:lnTo>
                    <a:close/>
                  </a:path>
                </a:pathLst>
              </a:custGeom>
              <a:solidFill>
                <a:srgbClr val="121A3D"/>
              </a:solidFill>
              <a:ln w="8157"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B318BE53-F0DE-E141-9D49-D5868D1DE6D5}"/>
                  </a:ext>
                </a:extLst>
              </p:cNvPr>
              <p:cNvSpPr/>
              <p:nvPr/>
            </p:nvSpPr>
            <p:spPr>
              <a:xfrm>
                <a:off x="9973073" y="572268"/>
                <a:ext cx="157711" cy="189161"/>
              </a:xfrm>
              <a:custGeom>
                <a:avLst/>
                <a:gdLst>
                  <a:gd name="connsiteX0" fmla="*/ 0 w 157711"/>
                  <a:gd name="connsiteY0" fmla="*/ 0 h 189161"/>
                  <a:gd name="connsiteX1" fmla="*/ 40918 w 157711"/>
                  <a:gd name="connsiteY1" fmla="*/ 0 h 189161"/>
                  <a:gd name="connsiteX2" fmla="*/ 40918 w 157711"/>
                  <a:gd name="connsiteY2" fmla="*/ 75972 h 189161"/>
                  <a:gd name="connsiteX3" fmla="*/ 116793 w 157711"/>
                  <a:gd name="connsiteY3" fmla="*/ 75972 h 189161"/>
                  <a:gd name="connsiteX4" fmla="*/ 116793 w 157711"/>
                  <a:gd name="connsiteY4" fmla="*/ 0 h 189161"/>
                  <a:gd name="connsiteX5" fmla="*/ 157711 w 157711"/>
                  <a:gd name="connsiteY5" fmla="*/ 0 h 189161"/>
                  <a:gd name="connsiteX6" fmla="*/ 157711 w 157711"/>
                  <a:gd name="connsiteY6" fmla="*/ 189161 h 189161"/>
                  <a:gd name="connsiteX7" fmla="*/ 116793 w 157711"/>
                  <a:gd name="connsiteY7" fmla="*/ 189161 h 189161"/>
                  <a:gd name="connsiteX8" fmla="*/ 116793 w 157711"/>
                  <a:gd name="connsiteY8" fmla="*/ 111086 h 189161"/>
                  <a:gd name="connsiteX9" fmla="*/ 40918 w 157711"/>
                  <a:gd name="connsiteY9" fmla="*/ 111086 h 189161"/>
                  <a:gd name="connsiteX10" fmla="*/ 40918 w 157711"/>
                  <a:gd name="connsiteY10" fmla="*/ 189161 h 189161"/>
                  <a:gd name="connsiteX11" fmla="*/ 0 w 157711"/>
                  <a:gd name="connsiteY11" fmla="*/ 189161 h 189161"/>
                  <a:gd name="connsiteX12" fmla="*/ 0 w 157711"/>
                  <a:gd name="connsiteY12" fmla="*/ 0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711" h="189161">
                    <a:moveTo>
                      <a:pt x="0" y="0"/>
                    </a:moveTo>
                    <a:lnTo>
                      <a:pt x="40918" y="0"/>
                    </a:lnTo>
                    <a:lnTo>
                      <a:pt x="40918" y="75972"/>
                    </a:lnTo>
                    <a:lnTo>
                      <a:pt x="116793" y="75972"/>
                    </a:lnTo>
                    <a:lnTo>
                      <a:pt x="116793" y="0"/>
                    </a:lnTo>
                    <a:lnTo>
                      <a:pt x="157711" y="0"/>
                    </a:lnTo>
                    <a:lnTo>
                      <a:pt x="157711" y="189161"/>
                    </a:lnTo>
                    <a:lnTo>
                      <a:pt x="116793" y="189161"/>
                    </a:lnTo>
                    <a:lnTo>
                      <a:pt x="116793" y="111086"/>
                    </a:lnTo>
                    <a:lnTo>
                      <a:pt x="40918" y="111086"/>
                    </a:lnTo>
                    <a:lnTo>
                      <a:pt x="40918"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35" name="Freeform 34">
                <a:extLst>
                  <a:ext uri="{FF2B5EF4-FFF2-40B4-BE49-F238E27FC236}">
                    <a16:creationId xmlns:a16="http://schemas.microsoft.com/office/drawing/2014/main" id="{390E1688-671A-D041-BFE1-2FB766E79DB4}"/>
                  </a:ext>
                </a:extLst>
              </p:cNvPr>
              <p:cNvSpPr/>
              <p:nvPr/>
            </p:nvSpPr>
            <p:spPr>
              <a:xfrm>
                <a:off x="10155531" y="570650"/>
                <a:ext cx="153628" cy="192478"/>
              </a:xfrm>
              <a:custGeom>
                <a:avLst/>
                <a:gdLst>
                  <a:gd name="connsiteX0" fmla="*/ 40101 w 153628"/>
                  <a:gd name="connsiteY0" fmla="*/ 129209 h 192478"/>
                  <a:gd name="connsiteX1" fmla="*/ 79631 w 153628"/>
                  <a:gd name="connsiteY1" fmla="*/ 160277 h 192478"/>
                  <a:gd name="connsiteX2" fmla="*/ 112382 w 153628"/>
                  <a:gd name="connsiteY2" fmla="*/ 137300 h 192478"/>
                  <a:gd name="connsiteX3" fmla="*/ 64930 w 153628"/>
                  <a:gd name="connsiteY3" fmla="*/ 111895 h 192478"/>
                  <a:gd name="connsiteX4" fmla="*/ 4329 w 153628"/>
                  <a:gd name="connsiteY4" fmla="*/ 57282 h 192478"/>
                  <a:gd name="connsiteX5" fmla="*/ 75548 w 153628"/>
                  <a:gd name="connsiteY5" fmla="*/ 0 h 192478"/>
                  <a:gd name="connsiteX6" fmla="*/ 149789 w 153628"/>
                  <a:gd name="connsiteY6" fmla="*/ 59467 h 192478"/>
                  <a:gd name="connsiteX7" fmla="*/ 109687 w 153628"/>
                  <a:gd name="connsiteY7" fmla="*/ 59467 h 192478"/>
                  <a:gd name="connsiteX8" fmla="*/ 75548 w 153628"/>
                  <a:gd name="connsiteY8" fmla="*/ 32444 h 192478"/>
                  <a:gd name="connsiteX9" fmla="*/ 45574 w 153628"/>
                  <a:gd name="connsiteY9" fmla="*/ 54370 h 192478"/>
                  <a:gd name="connsiteX10" fmla="*/ 92209 w 153628"/>
                  <a:gd name="connsiteY10" fmla="*/ 78965 h 192478"/>
                  <a:gd name="connsiteX11" fmla="*/ 153627 w 153628"/>
                  <a:gd name="connsiteY11" fmla="*/ 132769 h 192478"/>
                  <a:gd name="connsiteX12" fmla="*/ 79141 w 153628"/>
                  <a:gd name="connsiteY12" fmla="*/ 192478 h 192478"/>
                  <a:gd name="connsiteX13" fmla="*/ 0 w 153628"/>
                  <a:gd name="connsiteY13" fmla="*/ 128723 h 192478"/>
                  <a:gd name="connsiteX14" fmla="*/ 40101 w 153628"/>
                  <a:gd name="connsiteY14" fmla="*/ 129209 h 192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628" h="192478">
                    <a:moveTo>
                      <a:pt x="40101" y="129209"/>
                    </a:moveTo>
                    <a:cubicBezTo>
                      <a:pt x="41490" y="147575"/>
                      <a:pt x="56191" y="160277"/>
                      <a:pt x="79631" y="160277"/>
                    </a:cubicBezTo>
                    <a:cubicBezTo>
                      <a:pt x="98416" y="160277"/>
                      <a:pt x="112382" y="152186"/>
                      <a:pt x="112382" y="137300"/>
                    </a:cubicBezTo>
                    <a:cubicBezTo>
                      <a:pt x="112382" y="121361"/>
                      <a:pt x="96864" y="118125"/>
                      <a:pt x="64930" y="111895"/>
                    </a:cubicBezTo>
                    <a:cubicBezTo>
                      <a:pt x="32751" y="105988"/>
                      <a:pt x="4329" y="95713"/>
                      <a:pt x="4329" y="57282"/>
                    </a:cubicBezTo>
                    <a:cubicBezTo>
                      <a:pt x="4329" y="23787"/>
                      <a:pt x="32424" y="0"/>
                      <a:pt x="75548" y="0"/>
                    </a:cubicBezTo>
                    <a:cubicBezTo>
                      <a:pt x="120550" y="0"/>
                      <a:pt x="149217" y="23220"/>
                      <a:pt x="149789" y="59467"/>
                    </a:cubicBezTo>
                    <a:lnTo>
                      <a:pt x="109687" y="59467"/>
                    </a:lnTo>
                    <a:cubicBezTo>
                      <a:pt x="107809" y="43528"/>
                      <a:pt x="95476" y="32444"/>
                      <a:pt x="75548" y="32444"/>
                    </a:cubicBezTo>
                    <a:cubicBezTo>
                      <a:pt x="58070" y="32444"/>
                      <a:pt x="45574" y="39725"/>
                      <a:pt x="45574" y="54370"/>
                    </a:cubicBezTo>
                    <a:cubicBezTo>
                      <a:pt x="45574" y="69742"/>
                      <a:pt x="60602" y="72978"/>
                      <a:pt x="92209" y="78965"/>
                    </a:cubicBezTo>
                    <a:cubicBezTo>
                      <a:pt x="124960" y="84872"/>
                      <a:pt x="153872" y="94661"/>
                      <a:pt x="153627" y="132769"/>
                    </a:cubicBezTo>
                    <a:cubicBezTo>
                      <a:pt x="153382" y="168206"/>
                      <a:pt x="123898" y="192478"/>
                      <a:pt x="79141" y="192478"/>
                    </a:cubicBezTo>
                    <a:cubicBezTo>
                      <a:pt x="30546" y="192478"/>
                      <a:pt x="327" y="167073"/>
                      <a:pt x="0" y="128723"/>
                    </a:cubicBezTo>
                    <a:lnTo>
                      <a:pt x="40101" y="129209"/>
                    </a:lnTo>
                    <a:close/>
                  </a:path>
                </a:pathLst>
              </a:custGeom>
              <a:solidFill>
                <a:srgbClr val="121A3D"/>
              </a:solidFill>
              <a:ln w="8157" cap="flat">
                <a:noFill/>
                <a:prstDash val="solid"/>
                <a:miter/>
              </a:ln>
            </p:spPr>
            <p:txBody>
              <a:bodyPr rtlCol="0" anchor="ctr"/>
              <a:lstStyle/>
              <a:p>
                <a:endParaRPr lang="en-US"/>
              </a:p>
            </p:txBody>
          </p:sp>
        </p:grpSp>
        <p:grpSp>
          <p:nvGrpSpPr>
            <p:cNvPr id="36" name="Graphic 5">
              <a:extLst>
                <a:ext uri="{FF2B5EF4-FFF2-40B4-BE49-F238E27FC236}">
                  <a16:creationId xmlns:a16="http://schemas.microsoft.com/office/drawing/2014/main" id="{8F25E2BD-4E49-0B4B-B1EA-F0CB47DED4CE}"/>
                </a:ext>
              </a:extLst>
            </p:cNvPr>
            <p:cNvGrpSpPr/>
            <p:nvPr/>
          </p:nvGrpSpPr>
          <p:grpSpPr>
            <a:xfrm>
              <a:off x="10389361" y="572268"/>
              <a:ext cx="1322779" cy="243207"/>
              <a:chOff x="10389361" y="572268"/>
              <a:chExt cx="1322779" cy="243207"/>
            </a:xfrm>
            <a:solidFill>
              <a:srgbClr val="121A3D"/>
            </a:solidFill>
          </p:grpSpPr>
          <p:sp>
            <p:nvSpPr>
              <p:cNvPr id="37" name="Freeform 36">
                <a:extLst>
                  <a:ext uri="{FF2B5EF4-FFF2-40B4-BE49-F238E27FC236}">
                    <a16:creationId xmlns:a16="http://schemas.microsoft.com/office/drawing/2014/main" id="{357B17F5-43F3-CA41-86B3-3A3FC880B830}"/>
                  </a:ext>
                </a:extLst>
              </p:cNvPr>
              <p:cNvSpPr/>
              <p:nvPr/>
            </p:nvSpPr>
            <p:spPr>
              <a:xfrm>
                <a:off x="10389361" y="572268"/>
                <a:ext cx="131167" cy="189161"/>
              </a:xfrm>
              <a:custGeom>
                <a:avLst/>
                <a:gdLst>
                  <a:gd name="connsiteX0" fmla="*/ 0 w 131167"/>
                  <a:gd name="connsiteY0" fmla="*/ 0 h 189161"/>
                  <a:gd name="connsiteX1" fmla="*/ 128227 w 131167"/>
                  <a:gd name="connsiteY1" fmla="*/ 0 h 189161"/>
                  <a:gd name="connsiteX2" fmla="*/ 128227 w 131167"/>
                  <a:gd name="connsiteY2" fmla="*/ 34871 h 189161"/>
                  <a:gd name="connsiteX3" fmla="*/ 40918 w 131167"/>
                  <a:gd name="connsiteY3" fmla="*/ 34871 h 189161"/>
                  <a:gd name="connsiteX4" fmla="*/ 40918 w 131167"/>
                  <a:gd name="connsiteY4" fmla="*/ 77266 h 189161"/>
                  <a:gd name="connsiteX5" fmla="*/ 111811 w 131167"/>
                  <a:gd name="connsiteY5" fmla="*/ 77266 h 189161"/>
                  <a:gd name="connsiteX6" fmla="*/ 111811 w 131167"/>
                  <a:gd name="connsiteY6" fmla="*/ 110519 h 189161"/>
                  <a:gd name="connsiteX7" fmla="*/ 40918 w 131167"/>
                  <a:gd name="connsiteY7" fmla="*/ 110519 h 189161"/>
                  <a:gd name="connsiteX8" fmla="*/ 40918 w 131167"/>
                  <a:gd name="connsiteY8" fmla="*/ 154290 h 189161"/>
                  <a:gd name="connsiteX9" fmla="*/ 131167 w 131167"/>
                  <a:gd name="connsiteY9" fmla="*/ 154290 h 189161"/>
                  <a:gd name="connsiteX10" fmla="*/ 131167 w 131167"/>
                  <a:gd name="connsiteY10" fmla="*/ 189161 h 189161"/>
                  <a:gd name="connsiteX11" fmla="*/ 0 w 131167"/>
                  <a:gd name="connsiteY11" fmla="*/ 189161 h 189161"/>
                  <a:gd name="connsiteX12" fmla="*/ 0 w 131167"/>
                  <a:gd name="connsiteY12" fmla="*/ 0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1167" h="189161">
                    <a:moveTo>
                      <a:pt x="0" y="0"/>
                    </a:moveTo>
                    <a:lnTo>
                      <a:pt x="128227" y="0"/>
                    </a:lnTo>
                    <a:lnTo>
                      <a:pt x="128227" y="34871"/>
                    </a:lnTo>
                    <a:lnTo>
                      <a:pt x="40918" y="34871"/>
                    </a:lnTo>
                    <a:lnTo>
                      <a:pt x="40918" y="77266"/>
                    </a:lnTo>
                    <a:lnTo>
                      <a:pt x="111811" y="77266"/>
                    </a:lnTo>
                    <a:lnTo>
                      <a:pt x="111811" y="110519"/>
                    </a:lnTo>
                    <a:lnTo>
                      <a:pt x="40918" y="110519"/>
                    </a:lnTo>
                    <a:lnTo>
                      <a:pt x="40918" y="154290"/>
                    </a:lnTo>
                    <a:lnTo>
                      <a:pt x="131167" y="154290"/>
                    </a:lnTo>
                    <a:lnTo>
                      <a:pt x="131167"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5FDCA9BF-0EF6-E447-8E17-8FD362DD7794}"/>
                  </a:ext>
                </a:extLst>
              </p:cNvPr>
              <p:cNvSpPr/>
              <p:nvPr/>
            </p:nvSpPr>
            <p:spPr>
              <a:xfrm>
                <a:off x="10544296" y="620886"/>
                <a:ext cx="219619" cy="140542"/>
              </a:xfrm>
              <a:custGeom>
                <a:avLst/>
                <a:gdLst>
                  <a:gd name="connsiteX0" fmla="*/ 219619 w 219619"/>
                  <a:gd name="connsiteY0" fmla="*/ 60849 h 140542"/>
                  <a:gd name="connsiteX1" fmla="*/ 219619 w 219619"/>
                  <a:gd name="connsiteY1" fmla="*/ 140543 h 140542"/>
                  <a:gd name="connsiteX2" fmla="*/ 181151 w 219619"/>
                  <a:gd name="connsiteY2" fmla="*/ 140543 h 140542"/>
                  <a:gd name="connsiteX3" fmla="*/ 181151 w 219619"/>
                  <a:gd name="connsiteY3" fmla="*/ 63034 h 140542"/>
                  <a:gd name="connsiteX4" fmla="*/ 156894 w 219619"/>
                  <a:gd name="connsiteY4" fmla="*/ 31399 h 140542"/>
                  <a:gd name="connsiteX5" fmla="*/ 129044 w 219619"/>
                  <a:gd name="connsiteY5" fmla="*/ 64652 h 140542"/>
                  <a:gd name="connsiteX6" fmla="*/ 129044 w 219619"/>
                  <a:gd name="connsiteY6" fmla="*/ 140543 h 140542"/>
                  <a:gd name="connsiteX7" fmla="*/ 90576 w 219619"/>
                  <a:gd name="connsiteY7" fmla="*/ 140543 h 140542"/>
                  <a:gd name="connsiteX8" fmla="*/ 90576 w 219619"/>
                  <a:gd name="connsiteY8" fmla="*/ 63034 h 140542"/>
                  <a:gd name="connsiteX9" fmla="*/ 65992 w 219619"/>
                  <a:gd name="connsiteY9" fmla="*/ 31399 h 140542"/>
                  <a:gd name="connsiteX10" fmla="*/ 38468 w 219619"/>
                  <a:gd name="connsiteY10" fmla="*/ 64894 h 140542"/>
                  <a:gd name="connsiteX11" fmla="*/ 38468 w 219619"/>
                  <a:gd name="connsiteY11" fmla="*/ 140543 h 140542"/>
                  <a:gd name="connsiteX12" fmla="*/ 0 w 219619"/>
                  <a:gd name="connsiteY12" fmla="*/ 140543 h 140542"/>
                  <a:gd name="connsiteX13" fmla="*/ 0 w 219619"/>
                  <a:gd name="connsiteY13" fmla="*/ 1625 h 140542"/>
                  <a:gd name="connsiteX14" fmla="*/ 33568 w 219619"/>
                  <a:gd name="connsiteY14" fmla="*/ 1625 h 140542"/>
                  <a:gd name="connsiteX15" fmla="*/ 37080 w 219619"/>
                  <a:gd name="connsiteY15" fmla="*/ 18939 h 140542"/>
                  <a:gd name="connsiteX16" fmla="*/ 78243 w 219619"/>
                  <a:gd name="connsiteY16" fmla="*/ 7 h 140542"/>
                  <a:gd name="connsiteX17" fmla="*/ 120223 w 219619"/>
                  <a:gd name="connsiteY17" fmla="*/ 23470 h 140542"/>
                  <a:gd name="connsiteX18" fmla="*/ 167675 w 219619"/>
                  <a:gd name="connsiteY18" fmla="*/ 7 h 140542"/>
                  <a:gd name="connsiteX19" fmla="*/ 219619 w 219619"/>
                  <a:gd name="connsiteY19" fmla="*/ 60849 h 140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9619" h="140542">
                    <a:moveTo>
                      <a:pt x="219619" y="60849"/>
                    </a:moveTo>
                    <a:lnTo>
                      <a:pt x="219619" y="140543"/>
                    </a:lnTo>
                    <a:lnTo>
                      <a:pt x="181151" y="140543"/>
                    </a:lnTo>
                    <a:lnTo>
                      <a:pt x="181151" y="63034"/>
                    </a:lnTo>
                    <a:cubicBezTo>
                      <a:pt x="181151" y="42240"/>
                      <a:pt x="173556" y="31399"/>
                      <a:pt x="156894" y="31399"/>
                    </a:cubicBezTo>
                    <a:cubicBezTo>
                      <a:pt x="140233" y="31399"/>
                      <a:pt x="129044" y="43535"/>
                      <a:pt x="129044" y="64652"/>
                    </a:cubicBezTo>
                    <a:lnTo>
                      <a:pt x="129044" y="140543"/>
                    </a:lnTo>
                    <a:lnTo>
                      <a:pt x="90576" y="140543"/>
                    </a:lnTo>
                    <a:lnTo>
                      <a:pt x="90576" y="63034"/>
                    </a:lnTo>
                    <a:cubicBezTo>
                      <a:pt x="90576" y="42240"/>
                      <a:pt x="82980" y="31399"/>
                      <a:pt x="65992" y="31399"/>
                    </a:cubicBezTo>
                    <a:cubicBezTo>
                      <a:pt x="49331" y="31399"/>
                      <a:pt x="38468" y="44101"/>
                      <a:pt x="38468" y="64894"/>
                    </a:cubicBezTo>
                    <a:lnTo>
                      <a:pt x="38468" y="140543"/>
                    </a:lnTo>
                    <a:lnTo>
                      <a:pt x="0" y="140543"/>
                    </a:lnTo>
                    <a:lnTo>
                      <a:pt x="0" y="1625"/>
                    </a:lnTo>
                    <a:lnTo>
                      <a:pt x="33568" y="1625"/>
                    </a:lnTo>
                    <a:lnTo>
                      <a:pt x="37080" y="18939"/>
                    </a:lnTo>
                    <a:cubicBezTo>
                      <a:pt x="45574" y="8098"/>
                      <a:pt x="57825" y="331"/>
                      <a:pt x="78243" y="7"/>
                    </a:cubicBezTo>
                    <a:cubicBezTo>
                      <a:pt x="95394" y="-236"/>
                      <a:pt x="111484" y="5913"/>
                      <a:pt x="120223" y="23470"/>
                    </a:cubicBezTo>
                    <a:cubicBezTo>
                      <a:pt x="130024" y="8583"/>
                      <a:pt x="146440" y="7"/>
                      <a:pt x="167675" y="7"/>
                    </a:cubicBezTo>
                    <a:cubicBezTo>
                      <a:pt x="196669" y="7"/>
                      <a:pt x="219619" y="16269"/>
                      <a:pt x="219619" y="60849"/>
                    </a:cubicBezTo>
                    <a:close/>
                  </a:path>
                </a:pathLst>
              </a:custGeom>
              <a:solidFill>
                <a:srgbClr val="121A3D"/>
              </a:solidFill>
              <a:ln w="8157"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2754CE0C-EC78-CD4E-B0C8-5D0115B77214}"/>
                  </a:ext>
                </a:extLst>
              </p:cNvPr>
              <p:cNvSpPr/>
              <p:nvPr/>
            </p:nvSpPr>
            <p:spPr>
              <a:xfrm>
                <a:off x="10791275" y="620892"/>
                <a:ext cx="145705" cy="194583"/>
              </a:xfrm>
              <a:custGeom>
                <a:avLst/>
                <a:gdLst>
                  <a:gd name="connsiteX0" fmla="*/ 145705 w 145705"/>
                  <a:gd name="connsiteY0" fmla="*/ 71362 h 194583"/>
                  <a:gd name="connsiteX1" fmla="*/ 80775 w 145705"/>
                  <a:gd name="connsiteY1" fmla="*/ 142156 h 194583"/>
                  <a:gd name="connsiteX2" fmla="*/ 38468 w 145705"/>
                  <a:gd name="connsiteY2" fmla="*/ 122981 h 194583"/>
                  <a:gd name="connsiteX3" fmla="*/ 38468 w 145705"/>
                  <a:gd name="connsiteY3" fmla="*/ 194583 h 194583"/>
                  <a:gd name="connsiteX4" fmla="*/ 0 w 145705"/>
                  <a:gd name="connsiteY4" fmla="*/ 194583 h 194583"/>
                  <a:gd name="connsiteX5" fmla="*/ 0 w 145705"/>
                  <a:gd name="connsiteY5" fmla="*/ 1620 h 194583"/>
                  <a:gd name="connsiteX6" fmla="*/ 33568 w 145705"/>
                  <a:gd name="connsiteY6" fmla="*/ 1620 h 194583"/>
                  <a:gd name="connsiteX7" fmla="*/ 37406 w 145705"/>
                  <a:gd name="connsiteY7" fmla="*/ 20795 h 194583"/>
                  <a:gd name="connsiteX8" fmla="*/ 80530 w 145705"/>
                  <a:gd name="connsiteY8" fmla="*/ 2 h 194583"/>
                  <a:gd name="connsiteX9" fmla="*/ 145705 w 145705"/>
                  <a:gd name="connsiteY9" fmla="*/ 71362 h 194583"/>
                  <a:gd name="connsiteX10" fmla="*/ 106747 w 145705"/>
                  <a:gd name="connsiteY10" fmla="*/ 70795 h 194583"/>
                  <a:gd name="connsiteX11" fmla="*/ 72117 w 145705"/>
                  <a:gd name="connsiteY11" fmla="*/ 31070 h 194583"/>
                  <a:gd name="connsiteX12" fmla="*/ 37978 w 145705"/>
                  <a:gd name="connsiteY12" fmla="*/ 70795 h 194583"/>
                  <a:gd name="connsiteX13" fmla="*/ 72117 w 145705"/>
                  <a:gd name="connsiteY13" fmla="*/ 111087 h 194583"/>
                  <a:gd name="connsiteX14" fmla="*/ 106747 w 145705"/>
                  <a:gd name="connsiteY14" fmla="*/ 70795 h 194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705" h="194583">
                    <a:moveTo>
                      <a:pt x="145705" y="71362"/>
                    </a:moveTo>
                    <a:cubicBezTo>
                      <a:pt x="145705" y="114566"/>
                      <a:pt x="118426" y="142156"/>
                      <a:pt x="80775" y="142156"/>
                    </a:cubicBezTo>
                    <a:cubicBezTo>
                      <a:pt x="61418" y="142156"/>
                      <a:pt x="47534" y="134308"/>
                      <a:pt x="38468" y="122981"/>
                    </a:cubicBezTo>
                    <a:lnTo>
                      <a:pt x="38468" y="194583"/>
                    </a:lnTo>
                    <a:lnTo>
                      <a:pt x="0" y="194583"/>
                    </a:lnTo>
                    <a:lnTo>
                      <a:pt x="0" y="1620"/>
                    </a:lnTo>
                    <a:lnTo>
                      <a:pt x="33568" y="1620"/>
                    </a:lnTo>
                    <a:lnTo>
                      <a:pt x="37406" y="20795"/>
                    </a:lnTo>
                    <a:cubicBezTo>
                      <a:pt x="46390" y="8901"/>
                      <a:pt x="60602" y="2"/>
                      <a:pt x="80530" y="2"/>
                    </a:cubicBezTo>
                    <a:cubicBezTo>
                      <a:pt x="118426" y="-241"/>
                      <a:pt x="145705" y="27591"/>
                      <a:pt x="145705" y="71362"/>
                    </a:cubicBezTo>
                    <a:close/>
                    <a:moveTo>
                      <a:pt x="106747" y="70795"/>
                    </a:moveTo>
                    <a:cubicBezTo>
                      <a:pt x="106747" y="47251"/>
                      <a:pt x="93107" y="31070"/>
                      <a:pt x="72117" y="31070"/>
                    </a:cubicBezTo>
                    <a:cubicBezTo>
                      <a:pt x="51127" y="31070"/>
                      <a:pt x="37978" y="47251"/>
                      <a:pt x="37978" y="70795"/>
                    </a:cubicBezTo>
                    <a:cubicBezTo>
                      <a:pt x="37978" y="94582"/>
                      <a:pt x="51046" y="111087"/>
                      <a:pt x="72117" y="111087"/>
                    </a:cubicBezTo>
                    <a:cubicBezTo>
                      <a:pt x="93107" y="111087"/>
                      <a:pt x="106747" y="94582"/>
                      <a:pt x="106747" y="70795"/>
                    </a:cubicBezTo>
                    <a:close/>
                  </a:path>
                </a:pathLst>
              </a:custGeom>
              <a:solidFill>
                <a:srgbClr val="121A3D"/>
              </a:solidFill>
              <a:ln w="8157"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83BBF446-F1B7-BD43-8E79-535BCD20426A}"/>
                  </a:ext>
                </a:extLst>
              </p:cNvPr>
              <p:cNvSpPr/>
              <p:nvPr/>
            </p:nvSpPr>
            <p:spPr>
              <a:xfrm>
                <a:off x="10959277" y="572268"/>
                <a:ext cx="38468" cy="189161"/>
              </a:xfrm>
              <a:custGeom>
                <a:avLst/>
                <a:gdLst>
                  <a:gd name="connsiteX0" fmla="*/ 0 w 38468"/>
                  <a:gd name="connsiteY0" fmla="*/ 0 h 189161"/>
                  <a:gd name="connsiteX1" fmla="*/ 38468 w 38468"/>
                  <a:gd name="connsiteY1" fmla="*/ 0 h 189161"/>
                  <a:gd name="connsiteX2" fmla="*/ 38468 w 38468"/>
                  <a:gd name="connsiteY2" fmla="*/ 189161 h 189161"/>
                  <a:gd name="connsiteX3" fmla="*/ 0 w 38468"/>
                  <a:gd name="connsiteY3" fmla="*/ 189161 h 189161"/>
                  <a:gd name="connsiteX4" fmla="*/ 0 w 38468"/>
                  <a:gd name="connsiteY4" fmla="*/ 0 h 1891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468" h="189161">
                    <a:moveTo>
                      <a:pt x="0" y="0"/>
                    </a:moveTo>
                    <a:lnTo>
                      <a:pt x="38468" y="0"/>
                    </a:lnTo>
                    <a:lnTo>
                      <a:pt x="38468"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FA64998A-D80A-C542-B905-293B50C03DA5}"/>
                  </a:ext>
                </a:extLst>
              </p:cNvPr>
              <p:cNvSpPr/>
              <p:nvPr/>
            </p:nvSpPr>
            <p:spPr>
              <a:xfrm>
                <a:off x="11019634" y="620974"/>
                <a:ext cx="147828" cy="142073"/>
              </a:xfrm>
              <a:custGeom>
                <a:avLst/>
                <a:gdLst>
                  <a:gd name="connsiteX0" fmla="*/ 0 w 147828"/>
                  <a:gd name="connsiteY0" fmla="*/ 71037 h 142073"/>
                  <a:gd name="connsiteX1" fmla="*/ 73914 w 147828"/>
                  <a:gd name="connsiteY1" fmla="*/ 0 h 142073"/>
                  <a:gd name="connsiteX2" fmla="*/ 147829 w 147828"/>
                  <a:gd name="connsiteY2" fmla="*/ 71037 h 142073"/>
                  <a:gd name="connsiteX3" fmla="*/ 73914 w 147828"/>
                  <a:gd name="connsiteY3" fmla="*/ 142073 h 142073"/>
                  <a:gd name="connsiteX4" fmla="*/ 0 w 147828"/>
                  <a:gd name="connsiteY4" fmla="*/ 71037 h 142073"/>
                  <a:gd name="connsiteX5" fmla="*/ 108789 w 147828"/>
                  <a:gd name="connsiteY5" fmla="*/ 71037 h 142073"/>
                  <a:gd name="connsiteX6" fmla="*/ 73914 w 147828"/>
                  <a:gd name="connsiteY6" fmla="*/ 31068 h 142073"/>
                  <a:gd name="connsiteX7" fmla="*/ 39285 w 147828"/>
                  <a:gd name="connsiteY7" fmla="*/ 71037 h 142073"/>
                  <a:gd name="connsiteX8" fmla="*/ 73914 w 147828"/>
                  <a:gd name="connsiteY8" fmla="*/ 111005 h 142073"/>
                  <a:gd name="connsiteX9" fmla="*/ 108789 w 147828"/>
                  <a:gd name="connsiteY9" fmla="*/ 71037 h 142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7828" h="142073">
                    <a:moveTo>
                      <a:pt x="0" y="71037"/>
                    </a:moveTo>
                    <a:cubicBezTo>
                      <a:pt x="0" y="28318"/>
                      <a:pt x="29157" y="0"/>
                      <a:pt x="73914" y="0"/>
                    </a:cubicBezTo>
                    <a:cubicBezTo>
                      <a:pt x="118671" y="0"/>
                      <a:pt x="147829" y="28398"/>
                      <a:pt x="147829" y="71037"/>
                    </a:cubicBezTo>
                    <a:cubicBezTo>
                      <a:pt x="147829" y="113998"/>
                      <a:pt x="118671" y="142073"/>
                      <a:pt x="73914" y="142073"/>
                    </a:cubicBezTo>
                    <a:cubicBezTo>
                      <a:pt x="29157" y="142073"/>
                      <a:pt x="0" y="113675"/>
                      <a:pt x="0" y="71037"/>
                    </a:cubicBezTo>
                    <a:close/>
                    <a:moveTo>
                      <a:pt x="108789" y="71037"/>
                    </a:moveTo>
                    <a:cubicBezTo>
                      <a:pt x="108789" y="47493"/>
                      <a:pt x="95394" y="31068"/>
                      <a:pt x="73914" y="31068"/>
                    </a:cubicBezTo>
                    <a:cubicBezTo>
                      <a:pt x="52353" y="31068"/>
                      <a:pt x="39285" y="47573"/>
                      <a:pt x="39285" y="71037"/>
                    </a:cubicBezTo>
                    <a:cubicBezTo>
                      <a:pt x="39285" y="94500"/>
                      <a:pt x="52353" y="111005"/>
                      <a:pt x="73914" y="111005"/>
                    </a:cubicBezTo>
                    <a:cubicBezTo>
                      <a:pt x="95476" y="111005"/>
                      <a:pt x="108789" y="94500"/>
                      <a:pt x="108789" y="71037"/>
                    </a:cubicBezTo>
                    <a:close/>
                  </a:path>
                </a:pathLst>
              </a:custGeom>
              <a:solidFill>
                <a:srgbClr val="121A3D"/>
              </a:solidFill>
              <a:ln w="8157"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95C519CD-4044-E542-98E9-AC056BDE2702}"/>
                  </a:ext>
                </a:extLst>
              </p:cNvPr>
              <p:cNvSpPr/>
              <p:nvPr/>
            </p:nvSpPr>
            <p:spPr>
              <a:xfrm>
                <a:off x="11169014" y="622511"/>
                <a:ext cx="149380" cy="192882"/>
              </a:xfrm>
              <a:custGeom>
                <a:avLst/>
                <a:gdLst>
                  <a:gd name="connsiteX0" fmla="*/ 0 w 149380"/>
                  <a:gd name="connsiteY0" fmla="*/ 0 h 192882"/>
                  <a:gd name="connsiteX1" fmla="*/ 40918 w 149380"/>
                  <a:gd name="connsiteY1" fmla="*/ 0 h 192882"/>
                  <a:gd name="connsiteX2" fmla="*/ 74976 w 149380"/>
                  <a:gd name="connsiteY2" fmla="*/ 98869 h 192882"/>
                  <a:gd name="connsiteX3" fmla="*/ 108217 w 149380"/>
                  <a:gd name="connsiteY3" fmla="*/ 0 h 192882"/>
                  <a:gd name="connsiteX4" fmla="*/ 149380 w 149380"/>
                  <a:gd name="connsiteY4" fmla="*/ 0 h 192882"/>
                  <a:gd name="connsiteX5" fmla="*/ 87227 w 149380"/>
                  <a:gd name="connsiteY5" fmla="*/ 158578 h 192882"/>
                  <a:gd name="connsiteX6" fmla="*/ 49576 w 149380"/>
                  <a:gd name="connsiteY6" fmla="*/ 192883 h 192882"/>
                  <a:gd name="connsiteX7" fmla="*/ 12169 w 149380"/>
                  <a:gd name="connsiteY7" fmla="*/ 192883 h 192882"/>
                  <a:gd name="connsiteX8" fmla="*/ 12169 w 149380"/>
                  <a:gd name="connsiteY8" fmla="*/ 160763 h 192882"/>
                  <a:gd name="connsiteX9" fmla="*/ 33486 w 149380"/>
                  <a:gd name="connsiteY9" fmla="*/ 160763 h 192882"/>
                  <a:gd name="connsiteX10" fmla="*/ 50393 w 149380"/>
                  <a:gd name="connsiteY10" fmla="*/ 148869 h 192882"/>
                  <a:gd name="connsiteX11" fmla="*/ 53904 w 149380"/>
                  <a:gd name="connsiteY11" fmla="*/ 139646 h 192882"/>
                  <a:gd name="connsiteX12" fmla="*/ 0 w 149380"/>
                  <a:gd name="connsiteY12" fmla="*/ 0 h 192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9380" h="192882">
                    <a:moveTo>
                      <a:pt x="0" y="0"/>
                    </a:moveTo>
                    <a:lnTo>
                      <a:pt x="40918" y="0"/>
                    </a:lnTo>
                    <a:lnTo>
                      <a:pt x="74976" y="98869"/>
                    </a:lnTo>
                    <a:lnTo>
                      <a:pt x="108217" y="0"/>
                    </a:lnTo>
                    <a:lnTo>
                      <a:pt x="149380" y="0"/>
                    </a:lnTo>
                    <a:lnTo>
                      <a:pt x="87227" y="158578"/>
                    </a:lnTo>
                    <a:cubicBezTo>
                      <a:pt x="78488" y="181556"/>
                      <a:pt x="71383" y="192883"/>
                      <a:pt x="49576" y="192883"/>
                    </a:cubicBezTo>
                    <a:lnTo>
                      <a:pt x="12169" y="192883"/>
                    </a:lnTo>
                    <a:lnTo>
                      <a:pt x="12169" y="160763"/>
                    </a:lnTo>
                    <a:lnTo>
                      <a:pt x="33486" y="160763"/>
                    </a:lnTo>
                    <a:cubicBezTo>
                      <a:pt x="43287" y="160763"/>
                      <a:pt x="46554" y="158335"/>
                      <a:pt x="50393" y="148869"/>
                    </a:cubicBezTo>
                    <a:lnTo>
                      <a:pt x="53904" y="139646"/>
                    </a:lnTo>
                    <a:lnTo>
                      <a:pt x="0" y="0"/>
                    </a:lnTo>
                    <a:close/>
                  </a:path>
                </a:pathLst>
              </a:custGeom>
              <a:solidFill>
                <a:srgbClr val="121A3D"/>
              </a:solidFill>
              <a:ln w="8157" cap="flat">
                <a:noFill/>
                <a:prstDash val="solid"/>
                <a:miter/>
              </a:ln>
            </p:spPr>
            <p:txBody>
              <a:bodyPr rtlCol="0" anchor="ctr"/>
              <a:lstStyle/>
              <a:p>
                <a:endParaRPr lang="en-US"/>
              </a:p>
            </p:txBody>
          </p:sp>
          <p:sp>
            <p:nvSpPr>
              <p:cNvPr id="47" name="Freeform 46">
                <a:extLst>
                  <a:ext uri="{FF2B5EF4-FFF2-40B4-BE49-F238E27FC236}">
                    <a16:creationId xmlns:a16="http://schemas.microsoft.com/office/drawing/2014/main" id="{F00BCB7E-B93B-D945-857B-5635C255B5FF}"/>
                  </a:ext>
                </a:extLst>
              </p:cNvPr>
              <p:cNvSpPr/>
              <p:nvPr/>
            </p:nvSpPr>
            <p:spPr>
              <a:xfrm>
                <a:off x="11319865" y="620893"/>
                <a:ext cx="142928" cy="142073"/>
              </a:xfrm>
              <a:custGeom>
                <a:avLst/>
                <a:gdLst>
                  <a:gd name="connsiteX0" fmla="*/ 0 w 142928"/>
                  <a:gd name="connsiteY0" fmla="*/ 71360 h 142073"/>
                  <a:gd name="connsiteX1" fmla="*/ 72036 w 142928"/>
                  <a:gd name="connsiteY1" fmla="*/ 0 h 142073"/>
                  <a:gd name="connsiteX2" fmla="*/ 142928 w 142928"/>
                  <a:gd name="connsiteY2" fmla="*/ 66748 h 142073"/>
                  <a:gd name="connsiteX3" fmla="*/ 141867 w 142928"/>
                  <a:gd name="connsiteY3" fmla="*/ 79694 h 142073"/>
                  <a:gd name="connsiteX4" fmla="*/ 40102 w 142928"/>
                  <a:gd name="connsiteY4" fmla="*/ 79694 h 142073"/>
                  <a:gd name="connsiteX5" fmla="*/ 40102 w 142928"/>
                  <a:gd name="connsiteY5" fmla="*/ 81554 h 142073"/>
                  <a:gd name="connsiteX6" fmla="*/ 73098 w 142928"/>
                  <a:gd name="connsiteY6" fmla="*/ 113189 h 142073"/>
                  <a:gd name="connsiteX7" fmla="*/ 102827 w 142928"/>
                  <a:gd name="connsiteY7" fmla="*/ 93448 h 142073"/>
                  <a:gd name="connsiteX8" fmla="*/ 140723 w 142928"/>
                  <a:gd name="connsiteY8" fmla="*/ 93448 h 142073"/>
                  <a:gd name="connsiteX9" fmla="*/ 74731 w 142928"/>
                  <a:gd name="connsiteY9" fmla="*/ 142073 h 142073"/>
                  <a:gd name="connsiteX10" fmla="*/ 0 w 142928"/>
                  <a:gd name="connsiteY10" fmla="*/ 71360 h 142073"/>
                  <a:gd name="connsiteX11" fmla="*/ 104215 w 142928"/>
                  <a:gd name="connsiteY11" fmla="*/ 54855 h 142073"/>
                  <a:gd name="connsiteX12" fmla="*/ 72281 w 142928"/>
                  <a:gd name="connsiteY12" fmla="*/ 28398 h 142073"/>
                  <a:gd name="connsiteX13" fmla="*/ 40918 w 142928"/>
                  <a:gd name="connsiteY13" fmla="*/ 54855 h 142073"/>
                  <a:gd name="connsiteX14" fmla="*/ 104215 w 142928"/>
                  <a:gd name="connsiteY14" fmla="*/ 54855 h 142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2928" h="142073">
                    <a:moveTo>
                      <a:pt x="0" y="71360"/>
                    </a:moveTo>
                    <a:cubicBezTo>
                      <a:pt x="0" y="28156"/>
                      <a:pt x="28667" y="0"/>
                      <a:pt x="72036" y="0"/>
                    </a:cubicBezTo>
                    <a:cubicBezTo>
                      <a:pt x="114016" y="0"/>
                      <a:pt x="142438" y="25971"/>
                      <a:pt x="142928" y="66748"/>
                    </a:cubicBezTo>
                    <a:cubicBezTo>
                      <a:pt x="142928" y="70794"/>
                      <a:pt x="142683" y="75406"/>
                      <a:pt x="141867" y="79694"/>
                    </a:cubicBezTo>
                    <a:lnTo>
                      <a:pt x="40102" y="79694"/>
                    </a:lnTo>
                    <a:lnTo>
                      <a:pt x="40102" y="81554"/>
                    </a:lnTo>
                    <a:cubicBezTo>
                      <a:pt x="40918" y="101296"/>
                      <a:pt x="53741" y="113189"/>
                      <a:pt x="73098" y="113189"/>
                    </a:cubicBezTo>
                    <a:cubicBezTo>
                      <a:pt x="88616" y="113189"/>
                      <a:pt x="99560" y="106474"/>
                      <a:pt x="102827" y="93448"/>
                    </a:cubicBezTo>
                    <a:lnTo>
                      <a:pt x="140723" y="93448"/>
                    </a:lnTo>
                    <a:cubicBezTo>
                      <a:pt x="136394" y="120471"/>
                      <a:pt x="112056" y="142073"/>
                      <a:pt x="74731" y="142073"/>
                    </a:cubicBezTo>
                    <a:cubicBezTo>
                      <a:pt x="28096" y="142154"/>
                      <a:pt x="0" y="114322"/>
                      <a:pt x="0" y="71360"/>
                    </a:cubicBezTo>
                    <a:close/>
                    <a:moveTo>
                      <a:pt x="104215" y="54855"/>
                    </a:moveTo>
                    <a:cubicBezTo>
                      <a:pt x="101520" y="37865"/>
                      <a:pt x="89759" y="28398"/>
                      <a:pt x="72281" y="28398"/>
                    </a:cubicBezTo>
                    <a:cubicBezTo>
                      <a:pt x="55620" y="28398"/>
                      <a:pt x="43123" y="38431"/>
                      <a:pt x="40918" y="54855"/>
                    </a:cubicBezTo>
                    <a:lnTo>
                      <a:pt x="104215" y="54855"/>
                    </a:lnTo>
                    <a:close/>
                  </a:path>
                </a:pathLst>
              </a:custGeom>
              <a:solidFill>
                <a:srgbClr val="121A3D"/>
              </a:solidFill>
              <a:ln w="8157"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BC98599A-BD69-FA41-84E4-4F37843410F9}"/>
                  </a:ext>
                </a:extLst>
              </p:cNvPr>
              <p:cNvSpPr/>
              <p:nvPr/>
            </p:nvSpPr>
            <p:spPr>
              <a:xfrm>
                <a:off x="11485008" y="622511"/>
                <a:ext cx="85348" cy="138836"/>
              </a:xfrm>
              <a:custGeom>
                <a:avLst/>
                <a:gdLst>
                  <a:gd name="connsiteX0" fmla="*/ 85349 w 85348"/>
                  <a:gd name="connsiteY0" fmla="*/ 0 h 138836"/>
                  <a:gd name="connsiteX1" fmla="*/ 85349 w 85348"/>
                  <a:gd name="connsiteY1" fmla="*/ 34547 h 138836"/>
                  <a:gd name="connsiteX2" fmla="*/ 70076 w 85348"/>
                  <a:gd name="connsiteY2" fmla="*/ 34547 h 138836"/>
                  <a:gd name="connsiteX3" fmla="*/ 38468 w 85348"/>
                  <a:gd name="connsiteY3" fmla="*/ 70713 h 138836"/>
                  <a:gd name="connsiteX4" fmla="*/ 38468 w 85348"/>
                  <a:gd name="connsiteY4" fmla="*/ 138837 h 138836"/>
                  <a:gd name="connsiteX5" fmla="*/ 0 w 85348"/>
                  <a:gd name="connsiteY5" fmla="*/ 138837 h 138836"/>
                  <a:gd name="connsiteX6" fmla="*/ 0 w 85348"/>
                  <a:gd name="connsiteY6" fmla="*/ 0 h 138836"/>
                  <a:gd name="connsiteX7" fmla="*/ 34875 w 85348"/>
                  <a:gd name="connsiteY7" fmla="*/ 0 h 138836"/>
                  <a:gd name="connsiteX8" fmla="*/ 38387 w 85348"/>
                  <a:gd name="connsiteY8" fmla="*/ 20793 h 138836"/>
                  <a:gd name="connsiteX9" fmla="*/ 78733 w 85348"/>
                  <a:gd name="connsiteY9" fmla="*/ 0 h 138836"/>
                  <a:gd name="connsiteX10" fmla="*/ 85349 w 85348"/>
                  <a:gd name="connsiteY10" fmla="*/ 0 h 138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348" h="138836">
                    <a:moveTo>
                      <a:pt x="85349" y="0"/>
                    </a:moveTo>
                    <a:lnTo>
                      <a:pt x="85349" y="34547"/>
                    </a:lnTo>
                    <a:lnTo>
                      <a:pt x="70076" y="34547"/>
                    </a:lnTo>
                    <a:cubicBezTo>
                      <a:pt x="47126" y="34547"/>
                      <a:pt x="38468" y="49677"/>
                      <a:pt x="38468" y="70713"/>
                    </a:cubicBezTo>
                    <a:lnTo>
                      <a:pt x="38468" y="138837"/>
                    </a:lnTo>
                    <a:lnTo>
                      <a:pt x="0" y="138837"/>
                    </a:lnTo>
                    <a:lnTo>
                      <a:pt x="0" y="0"/>
                    </a:lnTo>
                    <a:lnTo>
                      <a:pt x="34875" y="0"/>
                    </a:lnTo>
                    <a:lnTo>
                      <a:pt x="38387" y="20793"/>
                    </a:lnTo>
                    <a:cubicBezTo>
                      <a:pt x="46064" y="8333"/>
                      <a:pt x="56926" y="0"/>
                      <a:pt x="78733" y="0"/>
                    </a:cubicBezTo>
                    <a:lnTo>
                      <a:pt x="85349" y="0"/>
                    </a:lnTo>
                    <a:close/>
                  </a:path>
                </a:pathLst>
              </a:custGeom>
              <a:solidFill>
                <a:srgbClr val="121A3D"/>
              </a:solidFill>
              <a:ln w="8157"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498AFBA7-6CE7-C646-BAE9-AE12FB0B9400}"/>
                  </a:ext>
                </a:extLst>
              </p:cNvPr>
              <p:cNvSpPr/>
              <p:nvPr/>
            </p:nvSpPr>
            <p:spPr>
              <a:xfrm>
                <a:off x="11581219" y="620648"/>
                <a:ext cx="130922" cy="142480"/>
              </a:xfrm>
              <a:custGeom>
                <a:avLst/>
                <a:gdLst>
                  <a:gd name="connsiteX0" fmla="*/ 36671 w 130922"/>
                  <a:gd name="connsiteY0" fmla="*/ 94583 h 142480"/>
                  <a:gd name="connsiteX1" fmla="*/ 67462 w 130922"/>
                  <a:gd name="connsiteY1" fmla="*/ 115133 h 142480"/>
                  <a:gd name="connsiteX2" fmla="*/ 93353 w 130922"/>
                  <a:gd name="connsiteY2" fmla="*/ 100246 h 142480"/>
                  <a:gd name="connsiteX3" fmla="*/ 61173 w 130922"/>
                  <a:gd name="connsiteY3" fmla="*/ 85117 h 142480"/>
                  <a:gd name="connsiteX4" fmla="*/ 3104 w 130922"/>
                  <a:gd name="connsiteY4" fmla="*/ 45391 h 142480"/>
                  <a:gd name="connsiteX5" fmla="*/ 63379 w 130922"/>
                  <a:gd name="connsiteY5" fmla="*/ 2 h 142480"/>
                  <a:gd name="connsiteX6" fmla="*/ 128799 w 130922"/>
                  <a:gd name="connsiteY6" fmla="*/ 44825 h 142480"/>
                  <a:gd name="connsiteX7" fmla="*/ 91964 w 130922"/>
                  <a:gd name="connsiteY7" fmla="*/ 44825 h 142480"/>
                  <a:gd name="connsiteX8" fmla="*/ 64685 w 130922"/>
                  <a:gd name="connsiteY8" fmla="*/ 27025 h 142480"/>
                  <a:gd name="connsiteX9" fmla="*/ 39857 w 130922"/>
                  <a:gd name="connsiteY9" fmla="*/ 41346 h 142480"/>
                  <a:gd name="connsiteX10" fmla="*/ 72036 w 130922"/>
                  <a:gd name="connsiteY10" fmla="*/ 55424 h 142480"/>
                  <a:gd name="connsiteX11" fmla="*/ 130922 w 130922"/>
                  <a:gd name="connsiteY11" fmla="*/ 97334 h 142480"/>
                  <a:gd name="connsiteX12" fmla="*/ 67135 w 130922"/>
                  <a:gd name="connsiteY12" fmla="*/ 142480 h 142480"/>
                  <a:gd name="connsiteX13" fmla="*/ 0 w 130922"/>
                  <a:gd name="connsiteY13" fmla="*/ 94664 h 142480"/>
                  <a:gd name="connsiteX14" fmla="*/ 36671 w 130922"/>
                  <a:gd name="connsiteY14" fmla="*/ 94664 h 142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0922" h="142480">
                    <a:moveTo>
                      <a:pt x="36671" y="94583"/>
                    </a:moveTo>
                    <a:cubicBezTo>
                      <a:pt x="38060" y="106719"/>
                      <a:pt x="48677" y="115133"/>
                      <a:pt x="67462" y="115133"/>
                    </a:cubicBezTo>
                    <a:cubicBezTo>
                      <a:pt x="83552" y="115133"/>
                      <a:pt x="93353" y="109955"/>
                      <a:pt x="93353" y="100246"/>
                    </a:cubicBezTo>
                    <a:cubicBezTo>
                      <a:pt x="93353" y="88919"/>
                      <a:pt x="83797" y="88110"/>
                      <a:pt x="61173" y="85117"/>
                    </a:cubicBezTo>
                    <a:cubicBezTo>
                      <a:pt x="28422" y="81314"/>
                      <a:pt x="3104" y="74033"/>
                      <a:pt x="3104" y="45391"/>
                    </a:cubicBezTo>
                    <a:cubicBezTo>
                      <a:pt x="3104" y="17802"/>
                      <a:pt x="27361" y="-240"/>
                      <a:pt x="63379" y="2"/>
                    </a:cubicBezTo>
                    <a:cubicBezTo>
                      <a:pt x="101030" y="2"/>
                      <a:pt x="126920" y="16507"/>
                      <a:pt x="128799" y="44825"/>
                    </a:cubicBezTo>
                    <a:lnTo>
                      <a:pt x="91964" y="44825"/>
                    </a:lnTo>
                    <a:cubicBezTo>
                      <a:pt x="90902" y="33741"/>
                      <a:pt x="80203" y="27025"/>
                      <a:pt x="64685" y="27025"/>
                    </a:cubicBezTo>
                    <a:cubicBezTo>
                      <a:pt x="49657" y="27025"/>
                      <a:pt x="39857" y="32446"/>
                      <a:pt x="39857" y="41346"/>
                    </a:cubicBezTo>
                    <a:cubicBezTo>
                      <a:pt x="39857" y="51864"/>
                      <a:pt x="51863" y="52997"/>
                      <a:pt x="72036" y="55424"/>
                    </a:cubicBezTo>
                    <a:cubicBezTo>
                      <a:pt x="104215" y="58660"/>
                      <a:pt x="130922" y="65942"/>
                      <a:pt x="130922" y="97334"/>
                    </a:cubicBezTo>
                    <a:cubicBezTo>
                      <a:pt x="130922" y="124923"/>
                      <a:pt x="104705" y="142480"/>
                      <a:pt x="67135" y="142480"/>
                    </a:cubicBezTo>
                    <a:cubicBezTo>
                      <a:pt x="28096" y="142480"/>
                      <a:pt x="1634" y="124357"/>
                      <a:pt x="0" y="94664"/>
                    </a:cubicBezTo>
                    <a:lnTo>
                      <a:pt x="36671" y="94664"/>
                    </a:lnTo>
                    <a:close/>
                  </a:path>
                </a:pathLst>
              </a:custGeom>
              <a:solidFill>
                <a:srgbClr val="121A3D"/>
              </a:solidFill>
              <a:ln w="8157" cap="flat">
                <a:noFill/>
                <a:prstDash val="solid"/>
                <a:miter/>
              </a:ln>
            </p:spPr>
            <p:txBody>
              <a:bodyPr rtlCol="0" anchor="ctr"/>
              <a:lstStyle/>
              <a:p>
                <a:endParaRPr lang="en-US"/>
              </a:p>
            </p:txBody>
          </p:sp>
        </p:grpSp>
      </p:grpSp>
      <p:sp>
        <p:nvSpPr>
          <p:cNvPr id="9" name="Graphic 2">
            <a:extLst>
              <a:ext uri="{FF2B5EF4-FFF2-40B4-BE49-F238E27FC236}">
                <a16:creationId xmlns:a16="http://schemas.microsoft.com/office/drawing/2014/main" id="{1D464841-3FF0-5241-9AF4-4E4ADF719816}"/>
              </a:ext>
            </a:extLst>
          </p:cNvPr>
          <p:cNvSpPr/>
          <p:nvPr/>
        </p:nvSpPr>
        <p:spPr>
          <a:xfrm>
            <a:off x="3690559" y="0"/>
            <a:ext cx="5188180" cy="6858000"/>
          </a:xfrm>
          <a:custGeom>
            <a:avLst/>
            <a:gdLst>
              <a:gd name="connsiteX0" fmla="*/ 1406842 w 3890009"/>
              <a:gd name="connsiteY0" fmla="*/ 1905 h 5145405"/>
              <a:gd name="connsiteX1" fmla="*/ 1406842 w 3890009"/>
              <a:gd name="connsiteY1" fmla="*/ 0 h 5145405"/>
              <a:gd name="connsiteX2" fmla="*/ 1317307 w 3890009"/>
              <a:gd name="connsiteY2" fmla="*/ 0 h 5145405"/>
              <a:gd name="connsiteX3" fmla="*/ 0 w 3890009"/>
              <a:gd name="connsiteY3" fmla="*/ 0 h 5145405"/>
              <a:gd name="connsiteX4" fmla="*/ 0 w 3890009"/>
              <a:gd name="connsiteY4" fmla="*/ 1905 h 5145405"/>
              <a:gd name="connsiteX5" fmla="*/ 614363 w 3890009"/>
              <a:gd name="connsiteY5" fmla="*/ 98108 h 5145405"/>
              <a:gd name="connsiteX6" fmla="*/ 1407795 w 3890009"/>
              <a:gd name="connsiteY6" fmla="*/ 481013 h 5145405"/>
              <a:gd name="connsiteX7" fmla="*/ 2483168 w 3890009"/>
              <a:gd name="connsiteY7" fmla="*/ 2572703 h 5145405"/>
              <a:gd name="connsiteX8" fmla="*/ 1407795 w 3890009"/>
              <a:gd name="connsiteY8" fmla="*/ 4664393 h 5145405"/>
              <a:gd name="connsiteX9" fmla="*/ 614363 w 3890009"/>
              <a:gd name="connsiteY9" fmla="*/ 5047298 h 5145405"/>
              <a:gd name="connsiteX10" fmla="*/ 0 w 3890009"/>
              <a:gd name="connsiteY10" fmla="*/ 5143500 h 5145405"/>
              <a:gd name="connsiteX11" fmla="*/ 0 w 3890009"/>
              <a:gd name="connsiteY11" fmla="*/ 5145405 h 5145405"/>
              <a:gd name="connsiteX12" fmla="*/ 1317307 w 3890009"/>
              <a:gd name="connsiteY12" fmla="*/ 5145405 h 5145405"/>
              <a:gd name="connsiteX13" fmla="*/ 1406842 w 3890009"/>
              <a:gd name="connsiteY13" fmla="*/ 5145405 h 5145405"/>
              <a:gd name="connsiteX14" fmla="*/ 1406842 w 3890009"/>
              <a:gd name="connsiteY14" fmla="*/ 5143500 h 5145405"/>
              <a:gd name="connsiteX15" fmla="*/ 3890010 w 3890009"/>
              <a:gd name="connsiteY15" fmla="*/ 2571750 h 5145405"/>
              <a:gd name="connsiteX16" fmla="*/ 1406842 w 3890009"/>
              <a:gd name="connsiteY16" fmla="*/ 1905 h 51454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890009" h="5145405">
                <a:moveTo>
                  <a:pt x="1406842" y="1905"/>
                </a:moveTo>
                <a:lnTo>
                  <a:pt x="1406842" y="0"/>
                </a:lnTo>
                <a:lnTo>
                  <a:pt x="1317307" y="0"/>
                </a:lnTo>
                <a:lnTo>
                  <a:pt x="0" y="0"/>
                </a:lnTo>
                <a:lnTo>
                  <a:pt x="0" y="1905"/>
                </a:lnTo>
                <a:cubicBezTo>
                  <a:pt x="212407" y="9525"/>
                  <a:pt x="418147" y="41910"/>
                  <a:pt x="614363" y="98108"/>
                </a:cubicBezTo>
                <a:cubicBezTo>
                  <a:pt x="902970" y="180023"/>
                  <a:pt x="1169670" y="310515"/>
                  <a:pt x="1407795" y="481013"/>
                </a:cubicBezTo>
                <a:cubicBezTo>
                  <a:pt x="2058352" y="947738"/>
                  <a:pt x="2483168" y="1710690"/>
                  <a:pt x="2483168" y="2572703"/>
                </a:cubicBezTo>
                <a:cubicBezTo>
                  <a:pt x="2483168" y="3434715"/>
                  <a:pt x="2059305" y="4197668"/>
                  <a:pt x="1407795" y="4664393"/>
                </a:cubicBezTo>
                <a:cubicBezTo>
                  <a:pt x="1170623" y="4834890"/>
                  <a:pt x="902970" y="4965383"/>
                  <a:pt x="614363" y="5047298"/>
                </a:cubicBezTo>
                <a:cubicBezTo>
                  <a:pt x="418147" y="5102543"/>
                  <a:pt x="212407" y="5135880"/>
                  <a:pt x="0" y="5143500"/>
                </a:cubicBezTo>
                <a:lnTo>
                  <a:pt x="0" y="5145405"/>
                </a:lnTo>
                <a:lnTo>
                  <a:pt x="1317307" y="5145405"/>
                </a:lnTo>
                <a:lnTo>
                  <a:pt x="1406842" y="5145405"/>
                </a:lnTo>
                <a:lnTo>
                  <a:pt x="1406842" y="5143500"/>
                </a:lnTo>
                <a:cubicBezTo>
                  <a:pt x="2786063" y="5094923"/>
                  <a:pt x="3890010" y="3962400"/>
                  <a:pt x="3890010" y="2571750"/>
                </a:cubicBezTo>
                <a:cubicBezTo>
                  <a:pt x="3890010" y="1181100"/>
                  <a:pt x="2786063" y="48578"/>
                  <a:pt x="1406842" y="1905"/>
                </a:cubicBezTo>
                <a:close/>
              </a:path>
            </a:pathLst>
          </a:custGeom>
          <a:solidFill>
            <a:srgbClr val="FAC42E"/>
          </a:solidFill>
          <a:ln w="12700" cap="flat">
            <a:solidFill>
              <a:srgbClr val="FAC42E"/>
            </a:solidFill>
            <a:prstDash val="solid"/>
            <a:miter/>
          </a:ln>
        </p:spPr>
        <p:txBody>
          <a:bodyPr rtlCol="0" anchor="ctr"/>
          <a:lstStyle/>
          <a:p>
            <a:endParaRPr lang="en-GB"/>
          </a:p>
        </p:txBody>
      </p:sp>
      <p:sp>
        <p:nvSpPr>
          <p:cNvPr id="33" name="Graphic 2">
            <a:extLst>
              <a:ext uri="{FF2B5EF4-FFF2-40B4-BE49-F238E27FC236}">
                <a16:creationId xmlns:a16="http://schemas.microsoft.com/office/drawing/2014/main" id="{67ED1ED8-1CA1-624A-B817-7B370005CCA2}"/>
              </a:ext>
            </a:extLst>
          </p:cNvPr>
          <p:cNvSpPr/>
          <p:nvPr/>
        </p:nvSpPr>
        <p:spPr>
          <a:xfrm>
            <a:off x="-2400" y="0"/>
            <a:ext cx="7003537" cy="6855461"/>
          </a:xfrm>
          <a:custGeom>
            <a:avLst/>
            <a:gdLst>
              <a:gd name="connsiteX0" fmla="*/ 5251133 w 5251132"/>
              <a:gd name="connsiteY0" fmla="*/ 2571750 h 5143500"/>
              <a:gd name="connsiteX1" fmla="*/ 2767965 w 5251132"/>
              <a:gd name="connsiteY1" fmla="*/ 1905 h 5143500"/>
              <a:gd name="connsiteX2" fmla="*/ 2767965 w 5251132"/>
              <a:gd name="connsiteY2" fmla="*/ 0 h 5143500"/>
              <a:gd name="connsiteX3" fmla="*/ 0 w 5251132"/>
              <a:gd name="connsiteY3" fmla="*/ 0 h 5143500"/>
              <a:gd name="connsiteX4" fmla="*/ 0 w 5251132"/>
              <a:gd name="connsiteY4" fmla="*/ 5143500 h 5143500"/>
              <a:gd name="connsiteX5" fmla="*/ 2768918 w 5251132"/>
              <a:gd name="connsiteY5" fmla="*/ 5143500 h 5143500"/>
              <a:gd name="connsiteX6" fmla="*/ 2768918 w 5251132"/>
              <a:gd name="connsiteY6" fmla="*/ 5141595 h 5143500"/>
              <a:gd name="connsiteX7" fmla="*/ 5251133 w 5251132"/>
              <a:gd name="connsiteY7" fmla="*/ 257175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51132" h="5143500">
                <a:moveTo>
                  <a:pt x="5251133" y="2571750"/>
                </a:moveTo>
                <a:cubicBezTo>
                  <a:pt x="5251133" y="1181100"/>
                  <a:pt x="4147185" y="48578"/>
                  <a:pt x="2767965" y="1905"/>
                </a:cubicBezTo>
                <a:lnTo>
                  <a:pt x="2767965" y="0"/>
                </a:lnTo>
                <a:lnTo>
                  <a:pt x="0" y="0"/>
                </a:lnTo>
                <a:lnTo>
                  <a:pt x="0" y="5143500"/>
                </a:lnTo>
                <a:lnTo>
                  <a:pt x="2768918" y="5143500"/>
                </a:lnTo>
                <a:lnTo>
                  <a:pt x="2768918" y="5141595"/>
                </a:lnTo>
                <a:cubicBezTo>
                  <a:pt x="4147185" y="5094923"/>
                  <a:pt x="5251133" y="3962400"/>
                  <a:pt x="5251133" y="2571750"/>
                </a:cubicBezTo>
                <a:close/>
              </a:path>
            </a:pathLst>
          </a:custGeom>
          <a:solidFill>
            <a:srgbClr val="F7DE7D"/>
          </a:solidFill>
          <a:ln w="12700" cap="flat">
            <a:solidFill>
              <a:srgbClr val="F7DE7D"/>
            </a:solidFill>
            <a:prstDash val="solid"/>
            <a:miter/>
          </a:ln>
        </p:spPr>
        <p:txBody>
          <a:bodyPr rtlCol="0" anchor="ctr"/>
          <a:lstStyle/>
          <a:p>
            <a:endParaRPr lang="en-GB"/>
          </a:p>
        </p:txBody>
      </p:sp>
      <p:sp>
        <p:nvSpPr>
          <p:cNvPr id="34" name="Text Placeholder 31">
            <a:extLst>
              <a:ext uri="{FF2B5EF4-FFF2-40B4-BE49-F238E27FC236}">
                <a16:creationId xmlns:a16="http://schemas.microsoft.com/office/drawing/2014/main" id="{46B1B5A4-BFC4-9D45-A757-AD115BD85B75}"/>
              </a:ext>
            </a:extLst>
          </p:cNvPr>
          <p:cNvSpPr>
            <a:spLocks noGrp="1"/>
          </p:cNvSpPr>
          <p:nvPr>
            <p:ph type="body" sz="quarter" idx="11" hasCustomPrompt="1"/>
          </p:nvPr>
        </p:nvSpPr>
        <p:spPr>
          <a:xfrm>
            <a:off x="479426" y="385006"/>
            <a:ext cx="4593600" cy="4219651"/>
          </a:xfrm>
        </p:spPr>
        <p:txBody>
          <a:bodyPr/>
          <a:lstStyle>
            <a:lvl1pPr>
              <a:lnSpc>
                <a:spcPct val="90000"/>
              </a:lnSpc>
              <a:spcBef>
                <a:spcPts val="0"/>
              </a:spcBef>
              <a:defRPr sz="5400" b="0">
                <a:solidFill>
                  <a:schemeClr val="tx1"/>
                </a:solidFill>
              </a:defRPr>
            </a:lvl1pPr>
            <a:lvl2pPr marL="0" indent="0">
              <a:lnSpc>
                <a:spcPct val="100000"/>
              </a:lnSpc>
              <a:spcBef>
                <a:spcPts val="1000"/>
              </a:spcBef>
              <a:buNone/>
              <a:defRPr sz="2250" b="0">
                <a:solidFill>
                  <a:schemeClr val="tx1"/>
                </a:solidFill>
              </a:defRPr>
            </a:lvl2pPr>
            <a:lvl3pPr marL="0" indent="0">
              <a:lnSpc>
                <a:spcPct val="90000"/>
              </a:lnSpc>
              <a:spcBef>
                <a:spcPts val="0"/>
              </a:spcBef>
              <a:buNone/>
              <a:defRPr sz="2250" b="0">
                <a:solidFill>
                  <a:schemeClr val="tx1"/>
                </a:solidFill>
              </a:defRPr>
            </a:lvl3pPr>
            <a:lvl4pPr marL="0" indent="0">
              <a:lnSpc>
                <a:spcPct val="90000"/>
              </a:lnSpc>
              <a:buNone/>
              <a:defRPr sz="2250" b="0">
                <a:solidFill>
                  <a:schemeClr val="tx1"/>
                </a:solidFill>
              </a:defRPr>
            </a:lvl4pPr>
            <a:lvl5pPr marL="0" indent="0">
              <a:lnSpc>
                <a:spcPct val="90000"/>
              </a:lnSpc>
              <a:buNone/>
              <a:defRPr sz="2250" b="0">
                <a:solidFill>
                  <a:schemeClr val="tx1"/>
                </a:solidFill>
              </a:defRPr>
            </a:lvl5pPr>
          </a:lstStyle>
          <a:p>
            <a:pPr lvl="0"/>
            <a:r>
              <a:rPr lang="en-GB" dirty="0"/>
              <a:t>[Title slide: v2]</a:t>
            </a:r>
          </a:p>
          <a:p>
            <a:pPr lvl="1"/>
            <a:r>
              <a:rPr lang="en-GB" dirty="0"/>
              <a:t>Second level &lt;Subheading&gt;</a:t>
            </a:r>
          </a:p>
        </p:txBody>
      </p:sp>
      <p:sp>
        <p:nvSpPr>
          <p:cNvPr id="38" name="Text Placeholder 31">
            <a:extLst>
              <a:ext uri="{FF2B5EF4-FFF2-40B4-BE49-F238E27FC236}">
                <a16:creationId xmlns:a16="http://schemas.microsoft.com/office/drawing/2014/main" id="{3B5897DA-933D-1E4A-9CBD-D2460E2F9E6B}"/>
              </a:ext>
            </a:extLst>
          </p:cNvPr>
          <p:cNvSpPr>
            <a:spLocks noGrp="1"/>
          </p:cNvSpPr>
          <p:nvPr>
            <p:ph type="body" sz="quarter" idx="12" hasCustomPrompt="1"/>
          </p:nvPr>
        </p:nvSpPr>
        <p:spPr>
          <a:xfrm>
            <a:off x="2374901" y="5168863"/>
            <a:ext cx="2698750" cy="1202531"/>
          </a:xfrm>
        </p:spPr>
        <p:txBody>
          <a:bodyPr anchor="b" anchorCtr="0"/>
          <a:lstStyle>
            <a:lvl1pPr>
              <a:lnSpc>
                <a:spcPct val="110000"/>
              </a:lnSpc>
              <a:spcBef>
                <a:spcPts val="0"/>
              </a:spcBef>
              <a:defRPr sz="1350" b="0">
                <a:solidFill>
                  <a:schemeClr val="tx1"/>
                </a:solidFill>
              </a:defRPr>
            </a:lvl1pPr>
            <a:lvl2pPr marL="0" indent="0">
              <a:lnSpc>
                <a:spcPct val="110000"/>
              </a:lnSpc>
              <a:spcBef>
                <a:spcPts val="0"/>
              </a:spcBef>
              <a:buNone/>
              <a:defRPr sz="1350" b="0">
                <a:solidFill>
                  <a:schemeClr val="tx1"/>
                </a:solidFill>
              </a:defRPr>
            </a:lvl2pPr>
            <a:lvl3pPr marL="0" indent="0">
              <a:lnSpc>
                <a:spcPct val="110000"/>
              </a:lnSpc>
              <a:spcBef>
                <a:spcPts val="0"/>
              </a:spcBef>
              <a:buNone/>
              <a:defRPr sz="1350" b="0">
                <a:solidFill>
                  <a:schemeClr val="tx1"/>
                </a:solidFill>
              </a:defRPr>
            </a:lvl3pPr>
            <a:lvl4pPr marL="0" indent="0">
              <a:lnSpc>
                <a:spcPct val="110000"/>
              </a:lnSpc>
              <a:buNone/>
              <a:defRPr sz="1350" b="0">
                <a:solidFill>
                  <a:schemeClr val="tx1"/>
                </a:solidFill>
              </a:defRPr>
            </a:lvl4pPr>
            <a:lvl5pPr marL="0" indent="0">
              <a:lnSpc>
                <a:spcPct val="110000"/>
              </a:lnSpc>
              <a:buNone/>
              <a:defRPr sz="1350" b="0">
                <a:solidFill>
                  <a:schemeClr val="tx1"/>
                </a:solidFill>
              </a:defRPr>
            </a:lvl5pPr>
          </a:lstStyle>
          <a:p>
            <a:pPr lvl="0"/>
            <a:r>
              <a:rPr lang="en-GB" dirty="0"/>
              <a:t>&lt;Authors Name&gt;</a:t>
            </a:r>
          </a:p>
          <a:p>
            <a:pPr lvl="2"/>
            <a:r>
              <a:rPr lang="en-GB" dirty="0"/>
              <a:t>&lt;Authors Name&gt;</a:t>
            </a:r>
          </a:p>
          <a:p>
            <a:pPr lvl="3"/>
            <a:r>
              <a:rPr lang="en-GB" dirty="0"/>
              <a:t>&lt;Authors Name&gt;</a:t>
            </a:r>
          </a:p>
        </p:txBody>
      </p:sp>
      <p:sp>
        <p:nvSpPr>
          <p:cNvPr id="39" name="Text Placeholder 31">
            <a:extLst>
              <a:ext uri="{FF2B5EF4-FFF2-40B4-BE49-F238E27FC236}">
                <a16:creationId xmlns:a16="http://schemas.microsoft.com/office/drawing/2014/main" id="{63996690-8E43-E64B-AEF9-C97D1FBB494E}"/>
              </a:ext>
            </a:extLst>
          </p:cNvPr>
          <p:cNvSpPr>
            <a:spLocks noGrp="1"/>
          </p:cNvSpPr>
          <p:nvPr>
            <p:ph type="body" sz="quarter" idx="13" hasCustomPrompt="1"/>
          </p:nvPr>
        </p:nvSpPr>
        <p:spPr>
          <a:xfrm>
            <a:off x="479425" y="5168863"/>
            <a:ext cx="1746250" cy="1202531"/>
          </a:xfrm>
        </p:spPr>
        <p:txBody>
          <a:bodyPr anchor="b" anchorCtr="0"/>
          <a:lstStyle>
            <a:lvl1pPr>
              <a:lnSpc>
                <a:spcPct val="110000"/>
              </a:lnSpc>
              <a:spcBef>
                <a:spcPts val="0"/>
              </a:spcBef>
              <a:defRPr sz="1350" b="0">
                <a:solidFill>
                  <a:schemeClr val="tx1"/>
                </a:solidFill>
              </a:defRPr>
            </a:lvl1pPr>
            <a:lvl2pPr marL="0" indent="0">
              <a:lnSpc>
                <a:spcPct val="110000"/>
              </a:lnSpc>
              <a:spcBef>
                <a:spcPts val="0"/>
              </a:spcBef>
              <a:buNone/>
              <a:defRPr sz="1350" b="0">
                <a:solidFill>
                  <a:schemeClr val="bg1"/>
                </a:solidFill>
              </a:defRPr>
            </a:lvl2pPr>
            <a:lvl3pPr marL="0" indent="0">
              <a:lnSpc>
                <a:spcPct val="110000"/>
              </a:lnSpc>
              <a:spcBef>
                <a:spcPts val="0"/>
              </a:spcBef>
              <a:buNone/>
              <a:defRPr sz="1350" b="0">
                <a:solidFill>
                  <a:schemeClr val="bg1"/>
                </a:solidFill>
              </a:defRPr>
            </a:lvl3pPr>
            <a:lvl4pPr marL="0" indent="0">
              <a:lnSpc>
                <a:spcPct val="110000"/>
              </a:lnSpc>
              <a:buNone/>
              <a:defRPr sz="1350" b="0">
                <a:solidFill>
                  <a:schemeClr val="bg1"/>
                </a:solidFill>
              </a:defRPr>
            </a:lvl4pPr>
            <a:lvl5pPr marL="0" indent="0">
              <a:lnSpc>
                <a:spcPct val="110000"/>
              </a:lnSpc>
              <a:buNone/>
              <a:defRPr sz="1350" b="0">
                <a:solidFill>
                  <a:schemeClr val="bg1"/>
                </a:solidFill>
              </a:defRPr>
            </a:lvl5pPr>
          </a:lstStyle>
          <a:p>
            <a:pPr lvl="0"/>
            <a:r>
              <a:rPr lang="en-GB" dirty="0"/>
              <a:t>&lt;D Month YYYY&gt;</a:t>
            </a:r>
          </a:p>
        </p:txBody>
      </p:sp>
      <p:sp>
        <p:nvSpPr>
          <p:cNvPr id="42" name="Picture Placeholder 41">
            <a:extLst>
              <a:ext uri="{FF2B5EF4-FFF2-40B4-BE49-F238E27FC236}">
                <a16:creationId xmlns:a16="http://schemas.microsoft.com/office/drawing/2014/main" id="{E6A1059C-5835-4E4A-A22C-A0336487E1AE}"/>
              </a:ext>
            </a:extLst>
          </p:cNvPr>
          <p:cNvSpPr>
            <a:spLocks noGrp="1"/>
          </p:cNvSpPr>
          <p:nvPr>
            <p:ph type="pic" sz="quarter" idx="14" hasCustomPrompt="1"/>
          </p:nvPr>
        </p:nvSpPr>
        <p:spPr>
          <a:xfrm>
            <a:off x="10526130" y="5470125"/>
            <a:ext cx="1188000" cy="864000"/>
          </a:xfrm>
        </p:spPr>
        <p:txBody>
          <a:bodyPr bIns="540000" anchor="ctr" anchorCtr="1"/>
          <a:lstStyle>
            <a:lvl1pPr>
              <a:defRPr sz="1000" b="0">
                <a:solidFill>
                  <a:schemeClr val="tx1"/>
                </a:solidFill>
              </a:defRPr>
            </a:lvl1pPr>
          </a:lstStyle>
          <a:p>
            <a:r>
              <a:rPr lang="en-GB" dirty="0"/>
              <a:t>Click icon to add partner logo</a:t>
            </a:r>
          </a:p>
        </p:txBody>
      </p:sp>
      <p:sp>
        <p:nvSpPr>
          <p:cNvPr id="43" name="Picture Placeholder 41">
            <a:extLst>
              <a:ext uri="{FF2B5EF4-FFF2-40B4-BE49-F238E27FC236}">
                <a16:creationId xmlns:a16="http://schemas.microsoft.com/office/drawing/2014/main" id="{F8CFE5D0-8511-5841-A0F1-850AE75B9E9B}"/>
              </a:ext>
            </a:extLst>
          </p:cNvPr>
          <p:cNvSpPr>
            <a:spLocks noGrp="1"/>
          </p:cNvSpPr>
          <p:nvPr>
            <p:ph type="pic" sz="quarter" idx="15" hasCustomPrompt="1"/>
          </p:nvPr>
        </p:nvSpPr>
        <p:spPr>
          <a:xfrm>
            <a:off x="9139785" y="5470125"/>
            <a:ext cx="1188000" cy="864000"/>
          </a:xfrm>
        </p:spPr>
        <p:txBody>
          <a:bodyPr bIns="540000" anchor="ctr" anchorCtr="1"/>
          <a:lstStyle>
            <a:lvl1pPr>
              <a:defRPr sz="1000" b="0">
                <a:solidFill>
                  <a:schemeClr val="tx1"/>
                </a:solidFill>
              </a:defRPr>
            </a:lvl1pPr>
          </a:lstStyle>
          <a:p>
            <a:r>
              <a:rPr lang="en-GB" dirty="0"/>
              <a:t>Click icon to add partner logo</a:t>
            </a:r>
          </a:p>
        </p:txBody>
      </p:sp>
    </p:spTree>
    <p:extLst>
      <p:ext uri="{BB962C8B-B14F-4D97-AF65-F5344CB8AC3E}">
        <p14:creationId xmlns:p14="http://schemas.microsoft.com/office/powerpoint/2010/main" val="221081997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3990" userDrawn="1">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Title slide: v3">
    <p:bg>
      <p:bgPr>
        <a:solidFill>
          <a:srgbClr val="121A3C"/>
        </a:solidFill>
        <a:effectLst/>
      </p:bgPr>
    </p:bg>
    <p:spTree>
      <p:nvGrpSpPr>
        <p:cNvPr id="1" name=""/>
        <p:cNvGrpSpPr/>
        <p:nvPr/>
      </p:nvGrpSpPr>
      <p:grpSpPr>
        <a:xfrm>
          <a:off x="0" y="0"/>
          <a:ext cx="0" cy="0"/>
          <a:chOff x="0" y="0"/>
          <a:chExt cx="0" cy="0"/>
        </a:xfrm>
      </p:grpSpPr>
      <p:sp>
        <p:nvSpPr>
          <p:cNvPr id="2" name="Graphic 2">
            <a:extLst>
              <a:ext uri="{FF2B5EF4-FFF2-40B4-BE49-F238E27FC236}">
                <a16:creationId xmlns:a16="http://schemas.microsoft.com/office/drawing/2014/main" id="{2184161E-BC82-5A4C-B17D-4AE24122C76E}"/>
              </a:ext>
            </a:extLst>
          </p:cNvPr>
          <p:cNvSpPr/>
          <p:nvPr/>
        </p:nvSpPr>
        <p:spPr>
          <a:xfrm>
            <a:off x="0" y="0"/>
            <a:ext cx="8870696" cy="6858000"/>
          </a:xfrm>
          <a:custGeom>
            <a:avLst/>
            <a:gdLst>
              <a:gd name="connsiteX0" fmla="*/ 0 w 8870696"/>
              <a:gd name="connsiteY0" fmla="*/ 6858000 h 6858000"/>
              <a:gd name="connsiteX1" fmla="*/ 8870696 w 8870696"/>
              <a:gd name="connsiteY1" fmla="*/ 6858000 h 6858000"/>
              <a:gd name="connsiteX2" fmla="*/ 8870696 w 8870696"/>
              <a:gd name="connsiteY2" fmla="*/ 3429000 h 6858000"/>
              <a:gd name="connsiteX3" fmla="*/ 5441696 w 8870696"/>
              <a:gd name="connsiteY3" fmla="*/ 0 h 6858000"/>
              <a:gd name="connsiteX4" fmla="*/ 0 w 8870696"/>
              <a:gd name="connsiteY4" fmla="*/ 0 h 6858000"/>
              <a:gd name="connsiteX5" fmla="*/ 0 w 8870696"/>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870696" h="6858000">
                <a:moveTo>
                  <a:pt x="0" y="6858000"/>
                </a:moveTo>
                <a:lnTo>
                  <a:pt x="8870696" y="6858000"/>
                </a:lnTo>
                <a:lnTo>
                  <a:pt x="8870696" y="3429000"/>
                </a:lnTo>
                <a:cubicBezTo>
                  <a:pt x="8870696" y="1535303"/>
                  <a:pt x="7335520" y="0"/>
                  <a:pt x="5441696" y="0"/>
                </a:cubicBezTo>
                <a:lnTo>
                  <a:pt x="0" y="0"/>
                </a:lnTo>
                <a:lnTo>
                  <a:pt x="0" y="6858000"/>
                </a:lnTo>
                <a:close/>
              </a:path>
            </a:pathLst>
          </a:custGeom>
          <a:solidFill>
            <a:srgbClr val="FAC42E"/>
          </a:solidFill>
          <a:ln w="12700" cap="flat">
            <a:solidFill>
              <a:srgbClr val="FAC42E"/>
            </a:solidFill>
            <a:prstDash val="solid"/>
            <a:miter/>
          </a:ln>
        </p:spPr>
        <p:txBody>
          <a:bodyPr rtlCol="0" anchor="ctr"/>
          <a:lstStyle/>
          <a:p>
            <a:endParaRPr lang="en-US"/>
          </a:p>
        </p:txBody>
      </p:sp>
      <p:sp>
        <p:nvSpPr>
          <p:cNvPr id="4" name="Graphic 2">
            <a:extLst>
              <a:ext uri="{FF2B5EF4-FFF2-40B4-BE49-F238E27FC236}">
                <a16:creationId xmlns:a16="http://schemas.microsoft.com/office/drawing/2014/main" id="{2184161E-BC82-5A4C-B17D-4AE24122C76E}"/>
              </a:ext>
            </a:extLst>
          </p:cNvPr>
          <p:cNvSpPr/>
          <p:nvPr/>
        </p:nvSpPr>
        <p:spPr>
          <a:xfrm>
            <a:off x="0" y="0"/>
            <a:ext cx="6991096" cy="6858000"/>
          </a:xfrm>
          <a:custGeom>
            <a:avLst/>
            <a:gdLst>
              <a:gd name="connsiteX0" fmla="*/ 0 w 6991096"/>
              <a:gd name="connsiteY0" fmla="*/ 6858000 h 6858000"/>
              <a:gd name="connsiteX1" fmla="*/ 6991096 w 6991096"/>
              <a:gd name="connsiteY1" fmla="*/ 6858000 h 6858000"/>
              <a:gd name="connsiteX2" fmla="*/ 6991096 w 6991096"/>
              <a:gd name="connsiteY2" fmla="*/ 3429000 h 6858000"/>
              <a:gd name="connsiteX3" fmla="*/ 3562096 w 6991096"/>
              <a:gd name="connsiteY3" fmla="*/ 0 h 6858000"/>
              <a:gd name="connsiteX4" fmla="*/ 0 w 6991096"/>
              <a:gd name="connsiteY4" fmla="*/ 0 h 6858000"/>
              <a:gd name="connsiteX5" fmla="*/ 0 w 6991096"/>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1096" h="6858000">
                <a:moveTo>
                  <a:pt x="0" y="6858000"/>
                </a:moveTo>
                <a:lnTo>
                  <a:pt x="6991096" y="6858000"/>
                </a:lnTo>
                <a:lnTo>
                  <a:pt x="6991096" y="3429000"/>
                </a:lnTo>
                <a:cubicBezTo>
                  <a:pt x="6991096" y="1535303"/>
                  <a:pt x="5455920" y="0"/>
                  <a:pt x="3562096" y="0"/>
                </a:cubicBezTo>
                <a:lnTo>
                  <a:pt x="0" y="0"/>
                </a:lnTo>
                <a:lnTo>
                  <a:pt x="0" y="6858000"/>
                </a:lnTo>
                <a:close/>
              </a:path>
            </a:pathLst>
          </a:custGeom>
          <a:solidFill>
            <a:srgbClr val="F7DE7D"/>
          </a:solidFill>
          <a:ln w="12700" cap="flat">
            <a:solidFill>
              <a:srgbClr val="F7DE7D"/>
            </a:solidFill>
            <a:prstDash val="solid"/>
            <a:miter/>
          </a:ln>
        </p:spPr>
        <p:txBody>
          <a:bodyPr rtlCol="0" anchor="ctr"/>
          <a:lstStyle/>
          <a:p>
            <a:endParaRPr lang="en-US"/>
          </a:p>
        </p:txBody>
      </p:sp>
      <p:sp>
        <p:nvSpPr>
          <p:cNvPr id="34" name="Text Placeholder 31">
            <a:extLst>
              <a:ext uri="{FF2B5EF4-FFF2-40B4-BE49-F238E27FC236}">
                <a16:creationId xmlns:a16="http://schemas.microsoft.com/office/drawing/2014/main" id="{46B1B5A4-BFC4-9D45-A757-AD115BD85B75}"/>
              </a:ext>
            </a:extLst>
          </p:cNvPr>
          <p:cNvSpPr>
            <a:spLocks noGrp="1"/>
          </p:cNvSpPr>
          <p:nvPr>
            <p:ph type="body" sz="quarter" idx="11" hasCustomPrompt="1"/>
          </p:nvPr>
        </p:nvSpPr>
        <p:spPr>
          <a:xfrm>
            <a:off x="479426" y="385006"/>
            <a:ext cx="4593600" cy="4219651"/>
          </a:xfrm>
        </p:spPr>
        <p:txBody>
          <a:bodyPr/>
          <a:lstStyle>
            <a:lvl1pPr>
              <a:lnSpc>
                <a:spcPct val="90000"/>
              </a:lnSpc>
              <a:spcBef>
                <a:spcPts val="0"/>
              </a:spcBef>
              <a:defRPr sz="5400" b="0">
                <a:solidFill>
                  <a:schemeClr val="tx1"/>
                </a:solidFill>
              </a:defRPr>
            </a:lvl1pPr>
            <a:lvl2pPr marL="0" indent="0">
              <a:lnSpc>
                <a:spcPct val="100000"/>
              </a:lnSpc>
              <a:spcBef>
                <a:spcPts val="1000"/>
              </a:spcBef>
              <a:buNone/>
              <a:defRPr sz="2250" b="0">
                <a:solidFill>
                  <a:schemeClr val="tx1"/>
                </a:solidFill>
              </a:defRPr>
            </a:lvl2pPr>
            <a:lvl3pPr marL="0" indent="0">
              <a:lnSpc>
                <a:spcPct val="90000"/>
              </a:lnSpc>
              <a:spcBef>
                <a:spcPts val="0"/>
              </a:spcBef>
              <a:buNone/>
              <a:defRPr sz="2250" b="0">
                <a:solidFill>
                  <a:schemeClr val="tx1"/>
                </a:solidFill>
              </a:defRPr>
            </a:lvl3pPr>
            <a:lvl4pPr marL="0" indent="0">
              <a:lnSpc>
                <a:spcPct val="90000"/>
              </a:lnSpc>
              <a:buNone/>
              <a:defRPr sz="2250" b="0">
                <a:solidFill>
                  <a:schemeClr val="tx1"/>
                </a:solidFill>
              </a:defRPr>
            </a:lvl4pPr>
            <a:lvl5pPr marL="0" indent="0">
              <a:lnSpc>
                <a:spcPct val="90000"/>
              </a:lnSpc>
              <a:buNone/>
              <a:defRPr sz="2250" b="0">
                <a:solidFill>
                  <a:schemeClr val="tx1"/>
                </a:solidFill>
              </a:defRPr>
            </a:lvl5pPr>
          </a:lstStyle>
          <a:p>
            <a:pPr lvl="0"/>
            <a:r>
              <a:rPr lang="en-GB" dirty="0"/>
              <a:t>[Title slide: v3]</a:t>
            </a:r>
          </a:p>
          <a:p>
            <a:pPr lvl="1"/>
            <a:r>
              <a:rPr lang="en-GB" dirty="0"/>
              <a:t>Second level &lt;Subheading&gt;</a:t>
            </a:r>
          </a:p>
        </p:txBody>
      </p:sp>
      <p:sp>
        <p:nvSpPr>
          <p:cNvPr id="38" name="Text Placeholder 31">
            <a:extLst>
              <a:ext uri="{FF2B5EF4-FFF2-40B4-BE49-F238E27FC236}">
                <a16:creationId xmlns:a16="http://schemas.microsoft.com/office/drawing/2014/main" id="{3B5897DA-933D-1E4A-9CBD-D2460E2F9E6B}"/>
              </a:ext>
            </a:extLst>
          </p:cNvPr>
          <p:cNvSpPr>
            <a:spLocks noGrp="1"/>
          </p:cNvSpPr>
          <p:nvPr>
            <p:ph type="body" sz="quarter" idx="12" hasCustomPrompt="1"/>
          </p:nvPr>
        </p:nvSpPr>
        <p:spPr>
          <a:xfrm>
            <a:off x="2374901" y="5168863"/>
            <a:ext cx="2698750" cy="1202531"/>
          </a:xfrm>
        </p:spPr>
        <p:txBody>
          <a:bodyPr anchor="b" anchorCtr="0"/>
          <a:lstStyle>
            <a:lvl1pPr>
              <a:lnSpc>
                <a:spcPct val="110000"/>
              </a:lnSpc>
              <a:spcBef>
                <a:spcPts val="0"/>
              </a:spcBef>
              <a:defRPr sz="1350" b="0">
                <a:solidFill>
                  <a:schemeClr val="tx1"/>
                </a:solidFill>
              </a:defRPr>
            </a:lvl1pPr>
            <a:lvl2pPr marL="0" indent="0">
              <a:lnSpc>
                <a:spcPct val="110000"/>
              </a:lnSpc>
              <a:spcBef>
                <a:spcPts val="0"/>
              </a:spcBef>
              <a:buNone/>
              <a:defRPr sz="1350" b="0">
                <a:solidFill>
                  <a:schemeClr val="tx1"/>
                </a:solidFill>
              </a:defRPr>
            </a:lvl2pPr>
            <a:lvl3pPr marL="0" indent="0">
              <a:lnSpc>
                <a:spcPct val="110000"/>
              </a:lnSpc>
              <a:spcBef>
                <a:spcPts val="0"/>
              </a:spcBef>
              <a:buNone/>
              <a:defRPr sz="1350" b="0">
                <a:solidFill>
                  <a:schemeClr val="tx1"/>
                </a:solidFill>
              </a:defRPr>
            </a:lvl3pPr>
            <a:lvl4pPr marL="0" indent="0">
              <a:lnSpc>
                <a:spcPct val="110000"/>
              </a:lnSpc>
              <a:buNone/>
              <a:defRPr sz="1350" b="0">
                <a:solidFill>
                  <a:schemeClr val="tx1"/>
                </a:solidFill>
              </a:defRPr>
            </a:lvl4pPr>
            <a:lvl5pPr marL="0" indent="0">
              <a:lnSpc>
                <a:spcPct val="110000"/>
              </a:lnSpc>
              <a:buNone/>
              <a:defRPr sz="1350" b="0">
                <a:solidFill>
                  <a:schemeClr val="tx1"/>
                </a:solidFill>
              </a:defRPr>
            </a:lvl5pPr>
          </a:lstStyle>
          <a:p>
            <a:pPr lvl="0"/>
            <a:r>
              <a:rPr lang="en-GB" dirty="0"/>
              <a:t>&lt;Authors Name&gt;</a:t>
            </a:r>
          </a:p>
          <a:p>
            <a:pPr lvl="2"/>
            <a:r>
              <a:rPr lang="en-GB" dirty="0"/>
              <a:t>&lt;Authors Name&gt;</a:t>
            </a:r>
          </a:p>
          <a:p>
            <a:pPr lvl="3"/>
            <a:r>
              <a:rPr lang="en-GB" dirty="0"/>
              <a:t>&lt;Authors Name&gt;</a:t>
            </a:r>
          </a:p>
        </p:txBody>
      </p:sp>
      <p:sp>
        <p:nvSpPr>
          <p:cNvPr id="39" name="Text Placeholder 31">
            <a:extLst>
              <a:ext uri="{FF2B5EF4-FFF2-40B4-BE49-F238E27FC236}">
                <a16:creationId xmlns:a16="http://schemas.microsoft.com/office/drawing/2014/main" id="{63996690-8E43-E64B-AEF9-C97D1FBB494E}"/>
              </a:ext>
            </a:extLst>
          </p:cNvPr>
          <p:cNvSpPr>
            <a:spLocks noGrp="1"/>
          </p:cNvSpPr>
          <p:nvPr>
            <p:ph type="body" sz="quarter" idx="13" hasCustomPrompt="1"/>
          </p:nvPr>
        </p:nvSpPr>
        <p:spPr>
          <a:xfrm>
            <a:off x="479425" y="5168863"/>
            <a:ext cx="1746250" cy="1202531"/>
          </a:xfrm>
        </p:spPr>
        <p:txBody>
          <a:bodyPr anchor="b" anchorCtr="0"/>
          <a:lstStyle>
            <a:lvl1pPr>
              <a:lnSpc>
                <a:spcPct val="110000"/>
              </a:lnSpc>
              <a:spcBef>
                <a:spcPts val="0"/>
              </a:spcBef>
              <a:defRPr sz="1350" b="0">
                <a:solidFill>
                  <a:schemeClr val="tx1"/>
                </a:solidFill>
              </a:defRPr>
            </a:lvl1pPr>
            <a:lvl2pPr marL="0" indent="0">
              <a:lnSpc>
                <a:spcPct val="110000"/>
              </a:lnSpc>
              <a:spcBef>
                <a:spcPts val="0"/>
              </a:spcBef>
              <a:buNone/>
              <a:defRPr sz="1350" b="0">
                <a:solidFill>
                  <a:schemeClr val="bg1"/>
                </a:solidFill>
              </a:defRPr>
            </a:lvl2pPr>
            <a:lvl3pPr marL="0" indent="0">
              <a:lnSpc>
                <a:spcPct val="110000"/>
              </a:lnSpc>
              <a:spcBef>
                <a:spcPts val="0"/>
              </a:spcBef>
              <a:buNone/>
              <a:defRPr sz="1350" b="0">
                <a:solidFill>
                  <a:schemeClr val="bg1"/>
                </a:solidFill>
              </a:defRPr>
            </a:lvl3pPr>
            <a:lvl4pPr marL="0" indent="0">
              <a:lnSpc>
                <a:spcPct val="110000"/>
              </a:lnSpc>
              <a:buNone/>
              <a:defRPr sz="1350" b="0">
                <a:solidFill>
                  <a:schemeClr val="bg1"/>
                </a:solidFill>
              </a:defRPr>
            </a:lvl4pPr>
            <a:lvl5pPr marL="0" indent="0">
              <a:lnSpc>
                <a:spcPct val="110000"/>
              </a:lnSpc>
              <a:buNone/>
              <a:defRPr sz="1350" b="0">
                <a:solidFill>
                  <a:schemeClr val="bg1"/>
                </a:solidFill>
              </a:defRPr>
            </a:lvl5pPr>
          </a:lstStyle>
          <a:p>
            <a:pPr lvl="0"/>
            <a:r>
              <a:rPr lang="en-GB" dirty="0"/>
              <a:t>&lt;D Month YYYY&gt;</a:t>
            </a:r>
          </a:p>
        </p:txBody>
      </p:sp>
      <p:sp>
        <p:nvSpPr>
          <p:cNvPr id="42" name="Picture Placeholder 41">
            <a:extLst>
              <a:ext uri="{FF2B5EF4-FFF2-40B4-BE49-F238E27FC236}">
                <a16:creationId xmlns:a16="http://schemas.microsoft.com/office/drawing/2014/main" id="{E6A1059C-5835-4E4A-A22C-A0336487E1AE}"/>
              </a:ext>
            </a:extLst>
          </p:cNvPr>
          <p:cNvSpPr>
            <a:spLocks noGrp="1"/>
          </p:cNvSpPr>
          <p:nvPr>
            <p:ph type="pic" sz="quarter" idx="14" hasCustomPrompt="1"/>
          </p:nvPr>
        </p:nvSpPr>
        <p:spPr>
          <a:xfrm>
            <a:off x="10526130" y="5470125"/>
            <a:ext cx="1188000" cy="864000"/>
          </a:xfrm>
        </p:spPr>
        <p:txBody>
          <a:bodyPr bIns="540000" anchor="ctr" anchorCtr="1"/>
          <a:lstStyle>
            <a:lvl1pPr>
              <a:defRPr sz="1000" b="0">
                <a:solidFill>
                  <a:schemeClr val="bg1"/>
                </a:solidFill>
              </a:defRPr>
            </a:lvl1pPr>
          </a:lstStyle>
          <a:p>
            <a:r>
              <a:rPr lang="en-GB" dirty="0"/>
              <a:t>Click icon to add partner logo</a:t>
            </a:r>
          </a:p>
        </p:txBody>
      </p:sp>
      <p:sp>
        <p:nvSpPr>
          <p:cNvPr id="43" name="Picture Placeholder 41">
            <a:extLst>
              <a:ext uri="{FF2B5EF4-FFF2-40B4-BE49-F238E27FC236}">
                <a16:creationId xmlns:a16="http://schemas.microsoft.com/office/drawing/2014/main" id="{F8CFE5D0-8511-5841-A0F1-850AE75B9E9B}"/>
              </a:ext>
            </a:extLst>
          </p:cNvPr>
          <p:cNvSpPr>
            <a:spLocks noGrp="1"/>
          </p:cNvSpPr>
          <p:nvPr>
            <p:ph type="pic" sz="quarter" idx="15" hasCustomPrompt="1"/>
          </p:nvPr>
        </p:nvSpPr>
        <p:spPr>
          <a:xfrm>
            <a:off x="9139785" y="5470125"/>
            <a:ext cx="1188000" cy="864000"/>
          </a:xfrm>
        </p:spPr>
        <p:txBody>
          <a:bodyPr bIns="540000" anchor="ctr" anchorCtr="1"/>
          <a:lstStyle>
            <a:lvl1pPr>
              <a:defRPr sz="1000" b="0">
                <a:solidFill>
                  <a:schemeClr val="bg1"/>
                </a:solidFill>
              </a:defRPr>
            </a:lvl1pPr>
          </a:lstStyle>
          <a:p>
            <a:r>
              <a:rPr lang="en-GB" dirty="0"/>
              <a:t>Click icon to add partner logo</a:t>
            </a:r>
          </a:p>
        </p:txBody>
      </p:sp>
      <p:grpSp>
        <p:nvGrpSpPr>
          <p:cNvPr id="13" name="Graphic 4">
            <a:extLst>
              <a:ext uri="{FF2B5EF4-FFF2-40B4-BE49-F238E27FC236}">
                <a16:creationId xmlns:a16="http://schemas.microsoft.com/office/drawing/2014/main" id="{7367DABA-6BA2-F04B-9CF0-C134F0EDCDBB}"/>
              </a:ext>
            </a:extLst>
          </p:cNvPr>
          <p:cNvGrpSpPr/>
          <p:nvPr userDrawn="1"/>
        </p:nvGrpSpPr>
        <p:grpSpPr>
          <a:xfrm>
            <a:off x="9140641" y="465680"/>
            <a:ext cx="2585413" cy="404185"/>
            <a:chOff x="9140641" y="465680"/>
            <a:chExt cx="2585413" cy="404185"/>
          </a:xfrm>
        </p:grpSpPr>
        <p:grpSp>
          <p:nvGrpSpPr>
            <p:cNvPr id="14" name="Graphic 4">
              <a:extLst>
                <a:ext uri="{FF2B5EF4-FFF2-40B4-BE49-F238E27FC236}">
                  <a16:creationId xmlns:a16="http://schemas.microsoft.com/office/drawing/2014/main" id="{5892B8E1-F713-EF4E-9FCE-4B9E6776F820}"/>
                </a:ext>
              </a:extLst>
            </p:cNvPr>
            <p:cNvGrpSpPr/>
            <p:nvPr/>
          </p:nvGrpSpPr>
          <p:grpSpPr>
            <a:xfrm>
              <a:off x="9140641" y="465680"/>
              <a:ext cx="502489" cy="404185"/>
              <a:chOff x="9140641" y="465680"/>
              <a:chExt cx="502489" cy="404185"/>
            </a:xfrm>
          </p:grpSpPr>
          <p:sp>
            <p:nvSpPr>
              <p:cNvPr id="29" name="Freeform 28">
                <a:extLst>
                  <a:ext uri="{FF2B5EF4-FFF2-40B4-BE49-F238E27FC236}">
                    <a16:creationId xmlns:a16="http://schemas.microsoft.com/office/drawing/2014/main" id="{008A3689-AA0C-EA4F-9D54-8520CB9A34CD}"/>
                  </a:ext>
                </a:extLst>
              </p:cNvPr>
              <p:cNvSpPr/>
              <p:nvPr/>
            </p:nvSpPr>
            <p:spPr>
              <a:xfrm>
                <a:off x="9393318" y="465680"/>
                <a:ext cx="249813" cy="404023"/>
              </a:xfrm>
              <a:custGeom>
                <a:avLst/>
                <a:gdLst>
                  <a:gd name="connsiteX0" fmla="*/ 158281 w 249813"/>
                  <a:gd name="connsiteY0" fmla="*/ 202012 h 404023"/>
                  <a:gd name="connsiteX1" fmla="*/ 0 w 249813"/>
                  <a:gd name="connsiteY1" fmla="*/ 5105 h 404023"/>
                  <a:gd name="connsiteX2" fmla="*/ 45807 w 249813"/>
                  <a:gd name="connsiteY2" fmla="*/ 0 h 404023"/>
                  <a:gd name="connsiteX3" fmla="*/ 249813 w 249813"/>
                  <a:gd name="connsiteY3" fmla="*/ 202093 h 404023"/>
                  <a:gd name="connsiteX4" fmla="*/ 45807 w 249813"/>
                  <a:gd name="connsiteY4" fmla="*/ 404023 h 404023"/>
                  <a:gd name="connsiteX5" fmla="*/ 0 w 249813"/>
                  <a:gd name="connsiteY5" fmla="*/ 398918 h 404023"/>
                  <a:gd name="connsiteX6" fmla="*/ 158281 w 249813"/>
                  <a:gd name="connsiteY6" fmla="*/ 202012 h 4040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023">
                    <a:moveTo>
                      <a:pt x="158281" y="202012"/>
                    </a:moveTo>
                    <a:cubicBezTo>
                      <a:pt x="158281" y="106151"/>
                      <a:pt x="90551" y="25687"/>
                      <a:pt x="0" y="5105"/>
                    </a:cubicBezTo>
                    <a:cubicBezTo>
                      <a:pt x="14724" y="1783"/>
                      <a:pt x="30020" y="0"/>
                      <a:pt x="45807" y="0"/>
                    </a:cubicBezTo>
                    <a:cubicBezTo>
                      <a:pt x="158444" y="0"/>
                      <a:pt x="249813" y="90431"/>
                      <a:pt x="249813" y="202093"/>
                    </a:cubicBezTo>
                    <a:cubicBezTo>
                      <a:pt x="249813" y="313754"/>
                      <a:pt x="158444" y="404023"/>
                      <a:pt x="45807" y="404023"/>
                    </a:cubicBezTo>
                    <a:cubicBezTo>
                      <a:pt x="30020" y="404023"/>
                      <a:pt x="14724" y="402241"/>
                      <a:pt x="0" y="398918"/>
                    </a:cubicBezTo>
                    <a:cubicBezTo>
                      <a:pt x="90551" y="378336"/>
                      <a:pt x="158281" y="297791"/>
                      <a:pt x="158281" y="202012"/>
                    </a:cubicBezTo>
                  </a:path>
                </a:pathLst>
              </a:custGeom>
              <a:solidFill>
                <a:srgbClr val="FFFFFF"/>
              </a:solidFill>
              <a:ln w="8157"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24F7288D-3EC3-4448-B308-F665A5A721A6}"/>
                  </a:ext>
                </a:extLst>
              </p:cNvPr>
              <p:cNvSpPr/>
              <p:nvPr/>
            </p:nvSpPr>
            <p:spPr>
              <a:xfrm>
                <a:off x="9140641" y="465680"/>
                <a:ext cx="249813" cy="404185"/>
              </a:xfrm>
              <a:custGeom>
                <a:avLst/>
                <a:gdLst>
                  <a:gd name="connsiteX0" fmla="*/ 91533 w 249813"/>
                  <a:gd name="connsiteY0" fmla="*/ 202012 h 404185"/>
                  <a:gd name="connsiteX1" fmla="*/ 249813 w 249813"/>
                  <a:gd name="connsiteY1" fmla="*/ 5105 h 404185"/>
                  <a:gd name="connsiteX2" fmla="*/ 204006 w 249813"/>
                  <a:gd name="connsiteY2" fmla="*/ 0 h 404185"/>
                  <a:gd name="connsiteX3" fmla="*/ 0 w 249813"/>
                  <a:gd name="connsiteY3" fmla="*/ 202093 h 404185"/>
                  <a:gd name="connsiteX4" fmla="*/ 204006 w 249813"/>
                  <a:gd name="connsiteY4" fmla="*/ 404185 h 404185"/>
                  <a:gd name="connsiteX5" fmla="*/ 249813 w 249813"/>
                  <a:gd name="connsiteY5" fmla="*/ 399080 h 404185"/>
                  <a:gd name="connsiteX6" fmla="*/ 91533 w 249813"/>
                  <a:gd name="connsiteY6" fmla="*/ 202012 h 4041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185">
                    <a:moveTo>
                      <a:pt x="91533" y="202012"/>
                    </a:moveTo>
                    <a:cubicBezTo>
                      <a:pt x="91533" y="106151"/>
                      <a:pt x="159262" y="25687"/>
                      <a:pt x="249813" y="5105"/>
                    </a:cubicBezTo>
                    <a:cubicBezTo>
                      <a:pt x="235090" y="1783"/>
                      <a:pt x="219793" y="0"/>
                      <a:pt x="204006" y="0"/>
                    </a:cubicBezTo>
                    <a:cubicBezTo>
                      <a:pt x="91369" y="0"/>
                      <a:pt x="0" y="90431"/>
                      <a:pt x="0" y="202093"/>
                    </a:cubicBezTo>
                    <a:cubicBezTo>
                      <a:pt x="0" y="313754"/>
                      <a:pt x="91287" y="404185"/>
                      <a:pt x="204006" y="404185"/>
                    </a:cubicBezTo>
                    <a:cubicBezTo>
                      <a:pt x="219793" y="404185"/>
                      <a:pt x="235090" y="402403"/>
                      <a:pt x="249813" y="399080"/>
                    </a:cubicBezTo>
                    <a:cubicBezTo>
                      <a:pt x="159262" y="378336"/>
                      <a:pt x="91533" y="297791"/>
                      <a:pt x="91533" y="202012"/>
                    </a:cubicBezTo>
                  </a:path>
                </a:pathLst>
              </a:custGeom>
              <a:solidFill>
                <a:srgbClr val="2C88DD"/>
              </a:solidFill>
              <a:ln w="8157" cap="flat">
                <a:noFill/>
                <a:prstDash val="solid"/>
                <a:miter/>
              </a:ln>
            </p:spPr>
            <p:txBody>
              <a:bodyPr rtlCol="0" anchor="ctr"/>
              <a:lstStyle/>
              <a:p>
                <a:endParaRPr lang="en-US"/>
              </a:p>
            </p:txBody>
          </p:sp>
        </p:grpSp>
        <p:grpSp>
          <p:nvGrpSpPr>
            <p:cNvPr id="15" name="Graphic 4">
              <a:extLst>
                <a:ext uri="{FF2B5EF4-FFF2-40B4-BE49-F238E27FC236}">
                  <a16:creationId xmlns:a16="http://schemas.microsoft.com/office/drawing/2014/main" id="{683B95F4-2AEB-5F40-8517-CF508A4657A7}"/>
                </a:ext>
              </a:extLst>
            </p:cNvPr>
            <p:cNvGrpSpPr/>
            <p:nvPr/>
          </p:nvGrpSpPr>
          <p:grpSpPr>
            <a:xfrm>
              <a:off x="9791923" y="571102"/>
              <a:ext cx="528994" cy="192774"/>
              <a:chOff x="9791923" y="571102"/>
              <a:chExt cx="528994" cy="192774"/>
            </a:xfrm>
            <a:solidFill>
              <a:srgbClr val="FFFFFF"/>
            </a:solidFill>
          </p:grpSpPr>
          <p:sp>
            <p:nvSpPr>
              <p:cNvPr id="26" name="Freeform 25">
                <a:extLst>
                  <a:ext uri="{FF2B5EF4-FFF2-40B4-BE49-F238E27FC236}">
                    <a16:creationId xmlns:a16="http://schemas.microsoft.com/office/drawing/2014/main" id="{12C2DACE-2AFD-6C48-934B-9991A9408266}"/>
                  </a:ext>
                </a:extLst>
              </p:cNvPr>
              <p:cNvSpPr/>
              <p:nvPr/>
            </p:nvSpPr>
            <p:spPr>
              <a:xfrm>
                <a:off x="9791923" y="572723"/>
                <a:ext cx="158689" cy="189451"/>
              </a:xfrm>
              <a:custGeom>
                <a:avLst/>
                <a:gdLst>
                  <a:gd name="connsiteX0" fmla="*/ 0 w 158689"/>
                  <a:gd name="connsiteY0" fmla="*/ 189452 h 189451"/>
                  <a:gd name="connsiteX1" fmla="*/ 0 w 158689"/>
                  <a:gd name="connsiteY1" fmla="*/ 0 h 189451"/>
                  <a:gd name="connsiteX2" fmla="*/ 37137 w 158689"/>
                  <a:gd name="connsiteY2" fmla="*/ 0 h 189451"/>
                  <a:gd name="connsiteX3" fmla="*/ 118281 w 158689"/>
                  <a:gd name="connsiteY3" fmla="*/ 119359 h 189451"/>
                  <a:gd name="connsiteX4" fmla="*/ 118281 w 158689"/>
                  <a:gd name="connsiteY4" fmla="*/ 0 h 189451"/>
                  <a:gd name="connsiteX5" fmla="*/ 158690 w 158689"/>
                  <a:gd name="connsiteY5" fmla="*/ 0 h 189451"/>
                  <a:gd name="connsiteX6" fmla="*/ 158690 w 158689"/>
                  <a:gd name="connsiteY6" fmla="*/ 189452 h 189451"/>
                  <a:gd name="connsiteX7" fmla="*/ 121226 w 158689"/>
                  <a:gd name="connsiteY7" fmla="*/ 189452 h 189451"/>
                  <a:gd name="connsiteX8" fmla="*/ 40081 w 158689"/>
                  <a:gd name="connsiteY8" fmla="*/ 70092 h 189451"/>
                  <a:gd name="connsiteX9" fmla="*/ 40081 w 158689"/>
                  <a:gd name="connsiteY9" fmla="*/ 189452 h 189451"/>
                  <a:gd name="connsiteX10" fmla="*/ 0 w 158689"/>
                  <a:gd name="connsiteY10" fmla="*/ 189452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689" h="189451">
                    <a:moveTo>
                      <a:pt x="0" y="189452"/>
                    </a:moveTo>
                    <a:lnTo>
                      <a:pt x="0" y="0"/>
                    </a:lnTo>
                    <a:lnTo>
                      <a:pt x="37137" y="0"/>
                    </a:lnTo>
                    <a:lnTo>
                      <a:pt x="118281" y="119359"/>
                    </a:lnTo>
                    <a:lnTo>
                      <a:pt x="118281" y="0"/>
                    </a:lnTo>
                    <a:lnTo>
                      <a:pt x="158690" y="0"/>
                    </a:lnTo>
                    <a:lnTo>
                      <a:pt x="158690" y="189452"/>
                    </a:lnTo>
                    <a:lnTo>
                      <a:pt x="121226" y="189452"/>
                    </a:lnTo>
                    <a:lnTo>
                      <a:pt x="40081" y="70092"/>
                    </a:lnTo>
                    <a:lnTo>
                      <a:pt x="40081" y="189452"/>
                    </a:lnTo>
                    <a:lnTo>
                      <a:pt x="0" y="189452"/>
                    </a:lnTo>
                    <a:close/>
                  </a:path>
                </a:pathLst>
              </a:custGeom>
              <a:solidFill>
                <a:srgbClr val="FFFFFF"/>
              </a:solidFill>
              <a:ln w="8157"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E3F116B8-FAED-4B4C-8D38-49E11EEA7497}"/>
                  </a:ext>
                </a:extLst>
              </p:cNvPr>
              <p:cNvSpPr/>
              <p:nvPr/>
            </p:nvSpPr>
            <p:spPr>
              <a:xfrm>
                <a:off x="9984314" y="572723"/>
                <a:ext cx="157953" cy="189451"/>
              </a:xfrm>
              <a:custGeom>
                <a:avLst/>
                <a:gdLst>
                  <a:gd name="connsiteX0" fmla="*/ 0 w 157953"/>
                  <a:gd name="connsiteY0" fmla="*/ 0 h 189451"/>
                  <a:gd name="connsiteX1" fmla="*/ 40981 w 157953"/>
                  <a:gd name="connsiteY1" fmla="*/ 0 h 189451"/>
                  <a:gd name="connsiteX2" fmla="*/ 40981 w 157953"/>
                  <a:gd name="connsiteY2" fmla="*/ 76089 h 189451"/>
                  <a:gd name="connsiteX3" fmla="*/ 116972 w 157953"/>
                  <a:gd name="connsiteY3" fmla="*/ 76089 h 189451"/>
                  <a:gd name="connsiteX4" fmla="*/ 116972 w 157953"/>
                  <a:gd name="connsiteY4" fmla="*/ 0 h 189451"/>
                  <a:gd name="connsiteX5" fmla="*/ 157953 w 157953"/>
                  <a:gd name="connsiteY5" fmla="*/ 0 h 189451"/>
                  <a:gd name="connsiteX6" fmla="*/ 157953 w 157953"/>
                  <a:gd name="connsiteY6" fmla="*/ 189452 h 189451"/>
                  <a:gd name="connsiteX7" fmla="*/ 116972 w 157953"/>
                  <a:gd name="connsiteY7" fmla="*/ 189452 h 189451"/>
                  <a:gd name="connsiteX8" fmla="*/ 116972 w 157953"/>
                  <a:gd name="connsiteY8" fmla="*/ 111256 h 189451"/>
                  <a:gd name="connsiteX9" fmla="*/ 40981 w 157953"/>
                  <a:gd name="connsiteY9" fmla="*/ 111256 h 189451"/>
                  <a:gd name="connsiteX10" fmla="*/ 40981 w 157953"/>
                  <a:gd name="connsiteY10" fmla="*/ 189452 h 189451"/>
                  <a:gd name="connsiteX11" fmla="*/ 0 w 157953"/>
                  <a:gd name="connsiteY11" fmla="*/ 189452 h 189451"/>
                  <a:gd name="connsiteX12" fmla="*/ 0 w 157953"/>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953" h="189451">
                    <a:moveTo>
                      <a:pt x="0" y="0"/>
                    </a:moveTo>
                    <a:lnTo>
                      <a:pt x="40981" y="0"/>
                    </a:lnTo>
                    <a:lnTo>
                      <a:pt x="40981" y="76089"/>
                    </a:lnTo>
                    <a:lnTo>
                      <a:pt x="116972" y="76089"/>
                    </a:lnTo>
                    <a:lnTo>
                      <a:pt x="116972" y="0"/>
                    </a:lnTo>
                    <a:lnTo>
                      <a:pt x="157953" y="0"/>
                    </a:lnTo>
                    <a:lnTo>
                      <a:pt x="157953" y="189452"/>
                    </a:lnTo>
                    <a:lnTo>
                      <a:pt x="116972" y="189452"/>
                    </a:lnTo>
                    <a:lnTo>
                      <a:pt x="116972" y="111256"/>
                    </a:lnTo>
                    <a:lnTo>
                      <a:pt x="40981" y="111256"/>
                    </a:lnTo>
                    <a:lnTo>
                      <a:pt x="40981"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594D971C-42E3-BB41-9A05-F4C9873055C5}"/>
                  </a:ext>
                </a:extLst>
              </p:cNvPr>
              <p:cNvSpPr/>
              <p:nvPr/>
            </p:nvSpPr>
            <p:spPr>
              <a:xfrm>
                <a:off x="10167052" y="571102"/>
                <a:ext cx="153864" cy="192774"/>
              </a:xfrm>
              <a:custGeom>
                <a:avLst/>
                <a:gdLst>
                  <a:gd name="connsiteX0" fmla="*/ 40163 w 153864"/>
                  <a:gd name="connsiteY0" fmla="*/ 129407 h 192774"/>
                  <a:gd name="connsiteX1" fmla="*/ 79754 w 153864"/>
                  <a:gd name="connsiteY1" fmla="*/ 160523 h 192774"/>
                  <a:gd name="connsiteX2" fmla="*/ 112555 w 153864"/>
                  <a:gd name="connsiteY2" fmla="*/ 137511 h 192774"/>
                  <a:gd name="connsiteX3" fmla="*/ 65030 w 153864"/>
                  <a:gd name="connsiteY3" fmla="*/ 112067 h 192774"/>
                  <a:gd name="connsiteX4" fmla="*/ 4335 w 153864"/>
                  <a:gd name="connsiteY4" fmla="*/ 57370 h 192774"/>
                  <a:gd name="connsiteX5" fmla="*/ 75664 w 153864"/>
                  <a:gd name="connsiteY5" fmla="*/ 0 h 192774"/>
                  <a:gd name="connsiteX6" fmla="*/ 150019 w 153864"/>
                  <a:gd name="connsiteY6" fmla="*/ 59558 h 192774"/>
                  <a:gd name="connsiteX7" fmla="*/ 109856 w 153864"/>
                  <a:gd name="connsiteY7" fmla="*/ 59558 h 192774"/>
                  <a:gd name="connsiteX8" fmla="*/ 75664 w 153864"/>
                  <a:gd name="connsiteY8" fmla="*/ 32494 h 192774"/>
                  <a:gd name="connsiteX9" fmla="*/ 45644 w 153864"/>
                  <a:gd name="connsiteY9" fmla="*/ 54453 h 192774"/>
                  <a:gd name="connsiteX10" fmla="*/ 92351 w 153864"/>
                  <a:gd name="connsiteY10" fmla="*/ 79087 h 192774"/>
                  <a:gd name="connsiteX11" fmla="*/ 153863 w 153864"/>
                  <a:gd name="connsiteY11" fmla="*/ 132973 h 192774"/>
                  <a:gd name="connsiteX12" fmla="*/ 79263 w 153864"/>
                  <a:gd name="connsiteY12" fmla="*/ 192774 h 192774"/>
                  <a:gd name="connsiteX13" fmla="*/ 0 w 153864"/>
                  <a:gd name="connsiteY13" fmla="*/ 128921 h 192774"/>
                  <a:gd name="connsiteX14" fmla="*/ 40163 w 153864"/>
                  <a:gd name="connsiteY14" fmla="*/ 129407 h 192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864" h="192774">
                    <a:moveTo>
                      <a:pt x="40163" y="129407"/>
                    </a:moveTo>
                    <a:cubicBezTo>
                      <a:pt x="41554" y="147802"/>
                      <a:pt x="56277" y="160523"/>
                      <a:pt x="79754" y="160523"/>
                    </a:cubicBezTo>
                    <a:cubicBezTo>
                      <a:pt x="98568" y="160523"/>
                      <a:pt x="112555" y="152420"/>
                      <a:pt x="112555" y="137511"/>
                    </a:cubicBezTo>
                    <a:cubicBezTo>
                      <a:pt x="112555" y="121547"/>
                      <a:pt x="97013" y="118306"/>
                      <a:pt x="65030" y="112067"/>
                    </a:cubicBezTo>
                    <a:cubicBezTo>
                      <a:pt x="32801" y="106151"/>
                      <a:pt x="4335" y="95860"/>
                      <a:pt x="4335" y="57370"/>
                    </a:cubicBezTo>
                    <a:cubicBezTo>
                      <a:pt x="4335" y="23823"/>
                      <a:pt x="32474" y="0"/>
                      <a:pt x="75664" y="0"/>
                    </a:cubicBezTo>
                    <a:cubicBezTo>
                      <a:pt x="120735" y="0"/>
                      <a:pt x="149446" y="23256"/>
                      <a:pt x="150019" y="59558"/>
                    </a:cubicBezTo>
                    <a:lnTo>
                      <a:pt x="109856" y="59558"/>
                    </a:lnTo>
                    <a:cubicBezTo>
                      <a:pt x="107974" y="43595"/>
                      <a:pt x="95623" y="32494"/>
                      <a:pt x="75664" y="32494"/>
                    </a:cubicBezTo>
                    <a:cubicBezTo>
                      <a:pt x="58159" y="32494"/>
                      <a:pt x="45644" y="39786"/>
                      <a:pt x="45644" y="54453"/>
                    </a:cubicBezTo>
                    <a:cubicBezTo>
                      <a:pt x="45644" y="69849"/>
                      <a:pt x="60695" y="73090"/>
                      <a:pt x="92351" y="79087"/>
                    </a:cubicBezTo>
                    <a:cubicBezTo>
                      <a:pt x="125152" y="85002"/>
                      <a:pt x="154109" y="94807"/>
                      <a:pt x="153863" y="132973"/>
                    </a:cubicBezTo>
                    <a:cubicBezTo>
                      <a:pt x="153618" y="168465"/>
                      <a:pt x="124089" y="192774"/>
                      <a:pt x="79263" y="192774"/>
                    </a:cubicBezTo>
                    <a:cubicBezTo>
                      <a:pt x="30593" y="192774"/>
                      <a:pt x="327" y="167330"/>
                      <a:pt x="0" y="128921"/>
                    </a:cubicBezTo>
                    <a:lnTo>
                      <a:pt x="40163" y="129407"/>
                    </a:lnTo>
                    <a:close/>
                  </a:path>
                </a:pathLst>
              </a:custGeom>
              <a:solidFill>
                <a:srgbClr val="FFFFFF"/>
              </a:solidFill>
              <a:ln w="8157" cap="flat">
                <a:noFill/>
                <a:prstDash val="solid"/>
                <a:miter/>
              </a:ln>
            </p:spPr>
            <p:txBody>
              <a:bodyPr rtlCol="0" anchor="ctr"/>
              <a:lstStyle/>
              <a:p>
                <a:endParaRPr lang="en-US"/>
              </a:p>
            </p:txBody>
          </p:sp>
        </p:grpSp>
        <p:grpSp>
          <p:nvGrpSpPr>
            <p:cNvPr id="16" name="Graphic 4">
              <a:extLst>
                <a:ext uri="{FF2B5EF4-FFF2-40B4-BE49-F238E27FC236}">
                  <a16:creationId xmlns:a16="http://schemas.microsoft.com/office/drawing/2014/main" id="{7ACECB63-85BF-DF4A-8644-33B393FF6B86}"/>
                </a:ext>
              </a:extLst>
            </p:cNvPr>
            <p:cNvGrpSpPr/>
            <p:nvPr/>
          </p:nvGrpSpPr>
          <p:grpSpPr>
            <a:xfrm>
              <a:off x="10401242" y="572723"/>
              <a:ext cx="1324812" cy="243580"/>
              <a:chOff x="10401242" y="572723"/>
              <a:chExt cx="1324812" cy="243580"/>
            </a:xfrm>
            <a:solidFill>
              <a:srgbClr val="FFFFFF"/>
            </a:solidFill>
          </p:grpSpPr>
          <p:sp>
            <p:nvSpPr>
              <p:cNvPr id="17" name="Freeform 16">
                <a:extLst>
                  <a:ext uri="{FF2B5EF4-FFF2-40B4-BE49-F238E27FC236}">
                    <a16:creationId xmlns:a16="http://schemas.microsoft.com/office/drawing/2014/main" id="{4354106D-0CAA-7A49-9B4F-81406F6D5E88}"/>
                  </a:ext>
                </a:extLst>
              </p:cNvPr>
              <p:cNvSpPr/>
              <p:nvPr/>
            </p:nvSpPr>
            <p:spPr>
              <a:xfrm>
                <a:off x="10401242" y="572723"/>
                <a:ext cx="131368" cy="189451"/>
              </a:xfrm>
              <a:custGeom>
                <a:avLst/>
                <a:gdLst>
                  <a:gd name="connsiteX0" fmla="*/ 0 w 131368"/>
                  <a:gd name="connsiteY0" fmla="*/ 0 h 189451"/>
                  <a:gd name="connsiteX1" fmla="*/ 128424 w 131368"/>
                  <a:gd name="connsiteY1" fmla="*/ 0 h 189451"/>
                  <a:gd name="connsiteX2" fmla="*/ 128424 w 131368"/>
                  <a:gd name="connsiteY2" fmla="*/ 34925 h 189451"/>
                  <a:gd name="connsiteX3" fmla="*/ 40981 w 131368"/>
                  <a:gd name="connsiteY3" fmla="*/ 34925 h 189451"/>
                  <a:gd name="connsiteX4" fmla="*/ 40981 w 131368"/>
                  <a:gd name="connsiteY4" fmla="*/ 77385 h 189451"/>
                  <a:gd name="connsiteX5" fmla="*/ 111983 w 131368"/>
                  <a:gd name="connsiteY5" fmla="*/ 77385 h 189451"/>
                  <a:gd name="connsiteX6" fmla="*/ 111983 w 131368"/>
                  <a:gd name="connsiteY6" fmla="*/ 110689 h 189451"/>
                  <a:gd name="connsiteX7" fmla="*/ 40981 w 131368"/>
                  <a:gd name="connsiteY7" fmla="*/ 110689 h 189451"/>
                  <a:gd name="connsiteX8" fmla="*/ 40981 w 131368"/>
                  <a:gd name="connsiteY8" fmla="*/ 154527 h 189451"/>
                  <a:gd name="connsiteX9" fmla="*/ 131369 w 131368"/>
                  <a:gd name="connsiteY9" fmla="*/ 154527 h 189451"/>
                  <a:gd name="connsiteX10" fmla="*/ 131369 w 131368"/>
                  <a:gd name="connsiteY10" fmla="*/ 189452 h 189451"/>
                  <a:gd name="connsiteX11" fmla="*/ 0 w 131368"/>
                  <a:gd name="connsiteY11" fmla="*/ 189452 h 189451"/>
                  <a:gd name="connsiteX12" fmla="*/ 0 w 131368"/>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1368" h="189451">
                    <a:moveTo>
                      <a:pt x="0" y="0"/>
                    </a:moveTo>
                    <a:lnTo>
                      <a:pt x="128424" y="0"/>
                    </a:lnTo>
                    <a:lnTo>
                      <a:pt x="128424" y="34925"/>
                    </a:lnTo>
                    <a:lnTo>
                      <a:pt x="40981" y="34925"/>
                    </a:lnTo>
                    <a:lnTo>
                      <a:pt x="40981" y="77385"/>
                    </a:lnTo>
                    <a:lnTo>
                      <a:pt x="111983" y="77385"/>
                    </a:lnTo>
                    <a:lnTo>
                      <a:pt x="111983" y="110689"/>
                    </a:lnTo>
                    <a:lnTo>
                      <a:pt x="40981" y="110689"/>
                    </a:lnTo>
                    <a:lnTo>
                      <a:pt x="40981" y="154527"/>
                    </a:lnTo>
                    <a:lnTo>
                      <a:pt x="131369" y="154527"/>
                    </a:lnTo>
                    <a:lnTo>
                      <a:pt x="131369"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2E2FF61F-0F6D-A343-8627-602914DBA5DC}"/>
                  </a:ext>
                </a:extLst>
              </p:cNvPr>
              <p:cNvSpPr/>
              <p:nvPr/>
            </p:nvSpPr>
            <p:spPr>
              <a:xfrm>
                <a:off x="10556414" y="621416"/>
                <a:ext cx="219956" cy="140758"/>
              </a:xfrm>
              <a:custGeom>
                <a:avLst/>
                <a:gdLst>
                  <a:gd name="connsiteX0" fmla="*/ 219957 w 219956"/>
                  <a:gd name="connsiteY0" fmla="*/ 60943 h 140758"/>
                  <a:gd name="connsiteX1" fmla="*/ 219957 w 219956"/>
                  <a:gd name="connsiteY1" fmla="*/ 140759 h 140758"/>
                  <a:gd name="connsiteX2" fmla="*/ 181430 w 219956"/>
                  <a:gd name="connsiteY2" fmla="*/ 140759 h 140758"/>
                  <a:gd name="connsiteX3" fmla="*/ 181430 w 219956"/>
                  <a:gd name="connsiteY3" fmla="*/ 63130 h 140758"/>
                  <a:gd name="connsiteX4" fmla="*/ 157135 w 219956"/>
                  <a:gd name="connsiteY4" fmla="*/ 31447 h 140758"/>
                  <a:gd name="connsiteX5" fmla="*/ 129242 w 219956"/>
                  <a:gd name="connsiteY5" fmla="*/ 64751 h 140758"/>
                  <a:gd name="connsiteX6" fmla="*/ 129242 w 219956"/>
                  <a:gd name="connsiteY6" fmla="*/ 140759 h 140758"/>
                  <a:gd name="connsiteX7" fmla="*/ 90715 w 219956"/>
                  <a:gd name="connsiteY7" fmla="*/ 140759 h 140758"/>
                  <a:gd name="connsiteX8" fmla="*/ 90715 w 219956"/>
                  <a:gd name="connsiteY8" fmla="*/ 63130 h 140758"/>
                  <a:gd name="connsiteX9" fmla="*/ 66093 w 219956"/>
                  <a:gd name="connsiteY9" fmla="*/ 31447 h 140758"/>
                  <a:gd name="connsiteX10" fmla="*/ 38527 w 219956"/>
                  <a:gd name="connsiteY10" fmla="*/ 64994 h 140758"/>
                  <a:gd name="connsiteX11" fmla="*/ 38527 w 219956"/>
                  <a:gd name="connsiteY11" fmla="*/ 140759 h 140758"/>
                  <a:gd name="connsiteX12" fmla="*/ 0 w 219956"/>
                  <a:gd name="connsiteY12" fmla="*/ 140759 h 140758"/>
                  <a:gd name="connsiteX13" fmla="*/ 0 w 219956"/>
                  <a:gd name="connsiteY13" fmla="*/ 1628 h 140758"/>
                  <a:gd name="connsiteX14" fmla="*/ 33619 w 219956"/>
                  <a:gd name="connsiteY14" fmla="*/ 1628 h 140758"/>
                  <a:gd name="connsiteX15" fmla="*/ 37137 w 219956"/>
                  <a:gd name="connsiteY15" fmla="*/ 18968 h 140758"/>
                  <a:gd name="connsiteX16" fmla="*/ 78363 w 219956"/>
                  <a:gd name="connsiteY16" fmla="*/ 7 h 140758"/>
                  <a:gd name="connsiteX17" fmla="*/ 120408 w 219956"/>
                  <a:gd name="connsiteY17" fmla="*/ 23506 h 140758"/>
                  <a:gd name="connsiteX18" fmla="*/ 167933 w 219956"/>
                  <a:gd name="connsiteY18" fmla="*/ 7 h 140758"/>
                  <a:gd name="connsiteX19" fmla="*/ 219957 w 219956"/>
                  <a:gd name="connsiteY19" fmla="*/ 60943 h 140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9956" h="140758">
                    <a:moveTo>
                      <a:pt x="219957" y="60943"/>
                    </a:moveTo>
                    <a:lnTo>
                      <a:pt x="219957" y="140759"/>
                    </a:lnTo>
                    <a:lnTo>
                      <a:pt x="181430" y="140759"/>
                    </a:lnTo>
                    <a:lnTo>
                      <a:pt x="181430" y="63130"/>
                    </a:lnTo>
                    <a:cubicBezTo>
                      <a:pt x="181430" y="42305"/>
                      <a:pt x="173822" y="31447"/>
                      <a:pt x="157135" y="31447"/>
                    </a:cubicBezTo>
                    <a:cubicBezTo>
                      <a:pt x="140448" y="31447"/>
                      <a:pt x="129242" y="43602"/>
                      <a:pt x="129242" y="64751"/>
                    </a:cubicBezTo>
                    <a:lnTo>
                      <a:pt x="129242" y="140759"/>
                    </a:lnTo>
                    <a:lnTo>
                      <a:pt x="90715" y="140759"/>
                    </a:lnTo>
                    <a:lnTo>
                      <a:pt x="90715" y="63130"/>
                    </a:lnTo>
                    <a:cubicBezTo>
                      <a:pt x="90715" y="42305"/>
                      <a:pt x="83108" y="31447"/>
                      <a:pt x="66093" y="31447"/>
                    </a:cubicBezTo>
                    <a:cubicBezTo>
                      <a:pt x="49407" y="31447"/>
                      <a:pt x="38527" y="44169"/>
                      <a:pt x="38527" y="64994"/>
                    </a:cubicBezTo>
                    <a:lnTo>
                      <a:pt x="38527" y="140759"/>
                    </a:lnTo>
                    <a:lnTo>
                      <a:pt x="0" y="140759"/>
                    </a:lnTo>
                    <a:lnTo>
                      <a:pt x="0" y="1628"/>
                    </a:lnTo>
                    <a:lnTo>
                      <a:pt x="33619" y="1628"/>
                    </a:lnTo>
                    <a:lnTo>
                      <a:pt x="37137" y="18968"/>
                    </a:lnTo>
                    <a:cubicBezTo>
                      <a:pt x="45644" y="8110"/>
                      <a:pt x="57914" y="331"/>
                      <a:pt x="78363" y="7"/>
                    </a:cubicBezTo>
                    <a:cubicBezTo>
                      <a:pt x="95541" y="-236"/>
                      <a:pt x="111655" y="5922"/>
                      <a:pt x="120408" y="23506"/>
                    </a:cubicBezTo>
                    <a:cubicBezTo>
                      <a:pt x="130224" y="8596"/>
                      <a:pt x="146665" y="7"/>
                      <a:pt x="167933" y="7"/>
                    </a:cubicBezTo>
                    <a:cubicBezTo>
                      <a:pt x="196971" y="7"/>
                      <a:pt x="219957" y="16294"/>
                      <a:pt x="219957" y="60943"/>
                    </a:cubicBezTo>
                    <a:close/>
                  </a:path>
                </a:pathLst>
              </a:custGeom>
              <a:solidFill>
                <a:srgbClr val="FFFFFF"/>
              </a:solidFill>
              <a:ln w="8157"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77B770F0-24DB-9A4D-9874-DDB56E77408E}"/>
                  </a:ext>
                </a:extLst>
              </p:cNvPr>
              <p:cNvSpPr/>
              <p:nvPr/>
            </p:nvSpPr>
            <p:spPr>
              <a:xfrm>
                <a:off x="10803774" y="621421"/>
                <a:ext cx="145928" cy="194882"/>
              </a:xfrm>
              <a:custGeom>
                <a:avLst/>
                <a:gdLst>
                  <a:gd name="connsiteX0" fmla="*/ 145929 w 145928"/>
                  <a:gd name="connsiteY0" fmla="*/ 71471 h 194882"/>
                  <a:gd name="connsiteX1" fmla="*/ 80899 w 145928"/>
                  <a:gd name="connsiteY1" fmla="*/ 142374 h 194882"/>
                  <a:gd name="connsiteX2" fmla="*/ 38527 w 145928"/>
                  <a:gd name="connsiteY2" fmla="*/ 123170 h 194882"/>
                  <a:gd name="connsiteX3" fmla="*/ 38527 w 145928"/>
                  <a:gd name="connsiteY3" fmla="*/ 194882 h 194882"/>
                  <a:gd name="connsiteX4" fmla="*/ 0 w 145928"/>
                  <a:gd name="connsiteY4" fmla="*/ 194882 h 194882"/>
                  <a:gd name="connsiteX5" fmla="*/ 0 w 145928"/>
                  <a:gd name="connsiteY5" fmla="*/ 1622 h 194882"/>
                  <a:gd name="connsiteX6" fmla="*/ 33619 w 145928"/>
                  <a:gd name="connsiteY6" fmla="*/ 1622 h 194882"/>
                  <a:gd name="connsiteX7" fmla="*/ 37464 w 145928"/>
                  <a:gd name="connsiteY7" fmla="*/ 20827 h 194882"/>
                  <a:gd name="connsiteX8" fmla="*/ 80654 w 145928"/>
                  <a:gd name="connsiteY8" fmla="*/ 2 h 194882"/>
                  <a:gd name="connsiteX9" fmla="*/ 145929 w 145928"/>
                  <a:gd name="connsiteY9" fmla="*/ 71471 h 194882"/>
                  <a:gd name="connsiteX10" fmla="*/ 106911 w 145928"/>
                  <a:gd name="connsiteY10" fmla="*/ 70904 h 194882"/>
                  <a:gd name="connsiteX11" fmla="*/ 72228 w 145928"/>
                  <a:gd name="connsiteY11" fmla="*/ 31118 h 194882"/>
                  <a:gd name="connsiteX12" fmla="*/ 38036 w 145928"/>
                  <a:gd name="connsiteY12" fmla="*/ 70904 h 194882"/>
                  <a:gd name="connsiteX13" fmla="*/ 72228 w 145928"/>
                  <a:gd name="connsiteY13" fmla="*/ 111258 h 194882"/>
                  <a:gd name="connsiteX14" fmla="*/ 106911 w 145928"/>
                  <a:gd name="connsiteY14" fmla="*/ 70904 h 194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928" h="194882">
                    <a:moveTo>
                      <a:pt x="145929" y="71471"/>
                    </a:moveTo>
                    <a:cubicBezTo>
                      <a:pt x="145929" y="114742"/>
                      <a:pt x="118608" y="142374"/>
                      <a:pt x="80899" y="142374"/>
                    </a:cubicBezTo>
                    <a:cubicBezTo>
                      <a:pt x="61513" y="142374"/>
                      <a:pt x="47607" y="134514"/>
                      <a:pt x="38527" y="123170"/>
                    </a:cubicBezTo>
                    <a:lnTo>
                      <a:pt x="38527" y="194882"/>
                    </a:lnTo>
                    <a:lnTo>
                      <a:pt x="0" y="194882"/>
                    </a:lnTo>
                    <a:lnTo>
                      <a:pt x="0" y="1622"/>
                    </a:lnTo>
                    <a:lnTo>
                      <a:pt x="33619" y="1622"/>
                    </a:lnTo>
                    <a:lnTo>
                      <a:pt x="37464" y="20827"/>
                    </a:lnTo>
                    <a:cubicBezTo>
                      <a:pt x="46462" y="8915"/>
                      <a:pt x="60695" y="2"/>
                      <a:pt x="80654" y="2"/>
                    </a:cubicBezTo>
                    <a:cubicBezTo>
                      <a:pt x="118608" y="-242"/>
                      <a:pt x="145929" y="27633"/>
                      <a:pt x="145929" y="71471"/>
                    </a:cubicBezTo>
                    <a:close/>
                    <a:moveTo>
                      <a:pt x="106911" y="70904"/>
                    </a:moveTo>
                    <a:cubicBezTo>
                      <a:pt x="106911" y="47324"/>
                      <a:pt x="93251" y="31118"/>
                      <a:pt x="72228" y="31118"/>
                    </a:cubicBezTo>
                    <a:cubicBezTo>
                      <a:pt x="51206" y="31118"/>
                      <a:pt x="38036" y="47324"/>
                      <a:pt x="38036" y="70904"/>
                    </a:cubicBezTo>
                    <a:cubicBezTo>
                      <a:pt x="38036" y="94727"/>
                      <a:pt x="51124" y="111258"/>
                      <a:pt x="72228" y="111258"/>
                    </a:cubicBezTo>
                    <a:cubicBezTo>
                      <a:pt x="93251" y="111258"/>
                      <a:pt x="106911" y="94727"/>
                      <a:pt x="106911" y="70904"/>
                    </a:cubicBezTo>
                    <a:close/>
                  </a:path>
                </a:pathLst>
              </a:custGeom>
              <a:solidFill>
                <a:srgbClr val="FFFFFF"/>
              </a:solidFill>
              <a:ln w="8157"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37688CEF-7CD4-FB4F-B494-D9A691E5D0C6}"/>
                  </a:ext>
                </a:extLst>
              </p:cNvPr>
              <p:cNvSpPr/>
              <p:nvPr/>
            </p:nvSpPr>
            <p:spPr>
              <a:xfrm>
                <a:off x="10972034" y="572723"/>
                <a:ext cx="38527" cy="189451"/>
              </a:xfrm>
              <a:custGeom>
                <a:avLst/>
                <a:gdLst>
                  <a:gd name="connsiteX0" fmla="*/ 0 w 38527"/>
                  <a:gd name="connsiteY0" fmla="*/ 0 h 189451"/>
                  <a:gd name="connsiteX1" fmla="*/ 38527 w 38527"/>
                  <a:gd name="connsiteY1" fmla="*/ 0 h 189451"/>
                  <a:gd name="connsiteX2" fmla="*/ 38527 w 38527"/>
                  <a:gd name="connsiteY2" fmla="*/ 189452 h 189451"/>
                  <a:gd name="connsiteX3" fmla="*/ 0 w 38527"/>
                  <a:gd name="connsiteY3" fmla="*/ 189452 h 189451"/>
                  <a:gd name="connsiteX4" fmla="*/ 0 w 38527"/>
                  <a:gd name="connsiteY4" fmla="*/ 0 h 1894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527" h="189451">
                    <a:moveTo>
                      <a:pt x="0" y="0"/>
                    </a:moveTo>
                    <a:lnTo>
                      <a:pt x="38527" y="0"/>
                    </a:lnTo>
                    <a:lnTo>
                      <a:pt x="38527"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166CCAA3-64DC-3243-BCD2-6A3DDCCE7566}"/>
                  </a:ext>
                </a:extLst>
              </p:cNvPr>
              <p:cNvSpPr/>
              <p:nvPr/>
            </p:nvSpPr>
            <p:spPr>
              <a:xfrm>
                <a:off x="11032483" y="621504"/>
                <a:ext cx="148055" cy="142291"/>
              </a:xfrm>
              <a:custGeom>
                <a:avLst/>
                <a:gdLst>
                  <a:gd name="connsiteX0" fmla="*/ 0 w 148055"/>
                  <a:gd name="connsiteY0" fmla="*/ 71146 h 142291"/>
                  <a:gd name="connsiteX1" fmla="*/ 74028 w 148055"/>
                  <a:gd name="connsiteY1" fmla="*/ 0 h 142291"/>
                  <a:gd name="connsiteX2" fmla="*/ 148056 w 148055"/>
                  <a:gd name="connsiteY2" fmla="*/ 71146 h 142291"/>
                  <a:gd name="connsiteX3" fmla="*/ 74028 w 148055"/>
                  <a:gd name="connsiteY3" fmla="*/ 142291 h 142291"/>
                  <a:gd name="connsiteX4" fmla="*/ 0 w 148055"/>
                  <a:gd name="connsiteY4" fmla="*/ 71146 h 142291"/>
                  <a:gd name="connsiteX5" fmla="*/ 108956 w 148055"/>
                  <a:gd name="connsiteY5" fmla="*/ 71146 h 142291"/>
                  <a:gd name="connsiteX6" fmla="*/ 74028 w 148055"/>
                  <a:gd name="connsiteY6" fmla="*/ 31116 h 142291"/>
                  <a:gd name="connsiteX7" fmla="*/ 39345 w 148055"/>
                  <a:gd name="connsiteY7" fmla="*/ 71146 h 142291"/>
                  <a:gd name="connsiteX8" fmla="*/ 74028 w 148055"/>
                  <a:gd name="connsiteY8" fmla="*/ 111175 h 142291"/>
                  <a:gd name="connsiteX9" fmla="*/ 108956 w 148055"/>
                  <a:gd name="connsiteY9" fmla="*/ 71146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055" h="142291">
                    <a:moveTo>
                      <a:pt x="0" y="71146"/>
                    </a:moveTo>
                    <a:cubicBezTo>
                      <a:pt x="0" y="28361"/>
                      <a:pt x="29202" y="0"/>
                      <a:pt x="74028" y="0"/>
                    </a:cubicBezTo>
                    <a:cubicBezTo>
                      <a:pt x="118854" y="0"/>
                      <a:pt x="148056" y="28442"/>
                      <a:pt x="148056" y="71146"/>
                    </a:cubicBezTo>
                    <a:cubicBezTo>
                      <a:pt x="148056" y="114173"/>
                      <a:pt x="118854" y="142291"/>
                      <a:pt x="74028" y="142291"/>
                    </a:cubicBezTo>
                    <a:cubicBezTo>
                      <a:pt x="29202" y="142291"/>
                      <a:pt x="0" y="113849"/>
                      <a:pt x="0" y="71146"/>
                    </a:cubicBezTo>
                    <a:close/>
                    <a:moveTo>
                      <a:pt x="108956" y="71146"/>
                    </a:moveTo>
                    <a:cubicBezTo>
                      <a:pt x="108956" y="47566"/>
                      <a:pt x="95541" y="31116"/>
                      <a:pt x="74028" y="31116"/>
                    </a:cubicBezTo>
                    <a:cubicBezTo>
                      <a:pt x="52433" y="31116"/>
                      <a:pt x="39345" y="47647"/>
                      <a:pt x="39345" y="71146"/>
                    </a:cubicBezTo>
                    <a:cubicBezTo>
                      <a:pt x="39345" y="94645"/>
                      <a:pt x="52433" y="111175"/>
                      <a:pt x="74028" y="111175"/>
                    </a:cubicBezTo>
                    <a:cubicBezTo>
                      <a:pt x="95623" y="111175"/>
                      <a:pt x="108956" y="94645"/>
                      <a:pt x="108956" y="71146"/>
                    </a:cubicBezTo>
                    <a:close/>
                  </a:path>
                </a:pathLst>
              </a:custGeom>
              <a:solidFill>
                <a:srgbClr val="FFFFFF"/>
              </a:solidFill>
              <a:ln w="8157"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82112A88-297A-6543-BA5E-99A1D0150347}"/>
                  </a:ext>
                </a:extLst>
              </p:cNvPr>
              <p:cNvSpPr/>
              <p:nvPr/>
            </p:nvSpPr>
            <p:spPr>
              <a:xfrm>
                <a:off x="11182093" y="623044"/>
                <a:ext cx="149610" cy="193179"/>
              </a:xfrm>
              <a:custGeom>
                <a:avLst/>
                <a:gdLst>
                  <a:gd name="connsiteX0" fmla="*/ 0 w 149610"/>
                  <a:gd name="connsiteY0" fmla="*/ 0 h 193179"/>
                  <a:gd name="connsiteX1" fmla="*/ 40981 w 149610"/>
                  <a:gd name="connsiteY1" fmla="*/ 0 h 193179"/>
                  <a:gd name="connsiteX2" fmla="*/ 75091 w 149610"/>
                  <a:gd name="connsiteY2" fmla="*/ 99021 h 193179"/>
                  <a:gd name="connsiteX3" fmla="*/ 108383 w 149610"/>
                  <a:gd name="connsiteY3" fmla="*/ 0 h 193179"/>
                  <a:gd name="connsiteX4" fmla="*/ 149610 w 149610"/>
                  <a:gd name="connsiteY4" fmla="*/ 0 h 193179"/>
                  <a:gd name="connsiteX5" fmla="*/ 87361 w 149610"/>
                  <a:gd name="connsiteY5" fmla="*/ 158822 h 193179"/>
                  <a:gd name="connsiteX6" fmla="*/ 49652 w 149610"/>
                  <a:gd name="connsiteY6" fmla="*/ 193179 h 193179"/>
                  <a:gd name="connsiteX7" fmla="*/ 12188 w 149610"/>
                  <a:gd name="connsiteY7" fmla="*/ 193179 h 193179"/>
                  <a:gd name="connsiteX8" fmla="*/ 12188 w 149610"/>
                  <a:gd name="connsiteY8" fmla="*/ 161010 h 193179"/>
                  <a:gd name="connsiteX9" fmla="*/ 33538 w 149610"/>
                  <a:gd name="connsiteY9" fmla="*/ 161010 h 193179"/>
                  <a:gd name="connsiteX10" fmla="*/ 50470 w 149610"/>
                  <a:gd name="connsiteY10" fmla="*/ 149098 h 193179"/>
                  <a:gd name="connsiteX11" fmla="*/ 53987 w 149610"/>
                  <a:gd name="connsiteY11" fmla="*/ 139860 h 193179"/>
                  <a:gd name="connsiteX12" fmla="*/ 0 w 149610"/>
                  <a:gd name="connsiteY12" fmla="*/ 0 h 193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9610" h="193179">
                    <a:moveTo>
                      <a:pt x="0" y="0"/>
                    </a:moveTo>
                    <a:lnTo>
                      <a:pt x="40981" y="0"/>
                    </a:lnTo>
                    <a:lnTo>
                      <a:pt x="75091" y="99021"/>
                    </a:lnTo>
                    <a:lnTo>
                      <a:pt x="108383" y="0"/>
                    </a:lnTo>
                    <a:lnTo>
                      <a:pt x="149610" y="0"/>
                    </a:lnTo>
                    <a:lnTo>
                      <a:pt x="87361" y="158822"/>
                    </a:lnTo>
                    <a:cubicBezTo>
                      <a:pt x="78609" y="181835"/>
                      <a:pt x="71492" y="193179"/>
                      <a:pt x="49652" y="193179"/>
                    </a:cubicBezTo>
                    <a:lnTo>
                      <a:pt x="12188" y="193179"/>
                    </a:lnTo>
                    <a:lnTo>
                      <a:pt x="12188" y="161010"/>
                    </a:lnTo>
                    <a:lnTo>
                      <a:pt x="33538" y="161010"/>
                    </a:lnTo>
                    <a:cubicBezTo>
                      <a:pt x="43353" y="161010"/>
                      <a:pt x="46625" y="158579"/>
                      <a:pt x="50470" y="149098"/>
                    </a:cubicBezTo>
                    <a:lnTo>
                      <a:pt x="53987" y="139860"/>
                    </a:lnTo>
                    <a:lnTo>
                      <a:pt x="0" y="0"/>
                    </a:lnTo>
                    <a:close/>
                  </a:path>
                </a:pathLst>
              </a:custGeom>
              <a:solidFill>
                <a:srgbClr val="FFFFFF"/>
              </a:solidFill>
              <a:ln w="8157"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633D4E64-006B-374A-B935-07DFC2B41860}"/>
                  </a:ext>
                </a:extLst>
              </p:cNvPr>
              <p:cNvSpPr/>
              <p:nvPr/>
            </p:nvSpPr>
            <p:spPr>
              <a:xfrm>
                <a:off x="11333175" y="621423"/>
                <a:ext cx="143147" cy="142291"/>
              </a:xfrm>
              <a:custGeom>
                <a:avLst/>
                <a:gdLst>
                  <a:gd name="connsiteX0" fmla="*/ 0 w 143147"/>
                  <a:gd name="connsiteY0" fmla="*/ 71470 h 142291"/>
                  <a:gd name="connsiteX1" fmla="*/ 72147 w 143147"/>
                  <a:gd name="connsiteY1" fmla="*/ 0 h 142291"/>
                  <a:gd name="connsiteX2" fmla="*/ 143148 w 143147"/>
                  <a:gd name="connsiteY2" fmla="*/ 66851 h 142291"/>
                  <a:gd name="connsiteX3" fmla="*/ 142085 w 143147"/>
                  <a:gd name="connsiteY3" fmla="*/ 79816 h 142291"/>
                  <a:gd name="connsiteX4" fmla="*/ 40163 w 143147"/>
                  <a:gd name="connsiteY4" fmla="*/ 79816 h 142291"/>
                  <a:gd name="connsiteX5" fmla="*/ 40163 w 143147"/>
                  <a:gd name="connsiteY5" fmla="*/ 81680 h 142291"/>
                  <a:gd name="connsiteX6" fmla="*/ 73210 w 143147"/>
                  <a:gd name="connsiteY6" fmla="*/ 113363 h 142291"/>
                  <a:gd name="connsiteX7" fmla="*/ 102985 w 143147"/>
                  <a:gd name="connsiteY7" fmla="*/ 93591 h 142291"/>
                  <a:gd name="connsiteX8" fmla="*/ 140939 w 143147"/>
                  <a:gd name="connsiteY8" fmla="*/ 93591 h 142291"/>
                  <a:gd name="connsiteX9" fmla="*/ 74846 w 143147"/>
                  <a:gd name="connsiteY9" fmla="*/ 142291 h 142291"/>
                  <a:gd name="connsiteX10" fmla="*/ 0 w 143147"/>
                  <a:gd name="connsiteY10" fmla="*/ 71470 h 142291"/>
                  <a:gd name="connsiteX11" fmla="*/ 104375 w 143147"/>
                  <a:gd name="connsiteY11" fmla="*/ 54939 h 142291"/>
                  <a:gd name="connsiteX12" fmla="*/ 72392 w 143147"/>
                  <a:gd name="connsiteY12" fmla="*/ 28442 h 142291"/>
                  <a:gd name="connsiteX13" fmla="*/ 40981 w 143147"/>
                  <a:gd name="connsiteY13" fmla="*/ 54939 h 142291"/>
                  <a:gd name="connsiteX14" fmla="*/ 104375 w 143147"/>
                  <a:gd name="connsiteY14" fmla="*/ 54939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147" h="142291">
                    <a:moveTo>
                      <a:pt x="0" y="71470"/>
                    </a:moveTo>
                    <a:cubicBezTo>
                      <a:pt x="0" y="28199"/>
                      <a:pt x="28711" y="0"/>
                      <a:pt x="72147" y="0"/>
                    </a:cubicBezTo>
                    <a:cubicBezTo>
                      <a:pt x="114191" y="0"/>
                      <a:pt x="142657" y="26011"/>
                      <a:pt x="143148" y="66851"/>
                    </a:cubicBezTo>
                    <a:cubicBezTo>
                      <a:pt x="143148" y="70903"/>
                      <a:pt x="142902" y="75521"/>
                      <a:pt x="142085" y="79816"/>
                    </a:cubicBezTo>
                    <a:lnTo>
                      <a:pt x="40163" y="79816"/>
                    </a:lnTo>
                    <a:lnTo>
                      <a:pt x="40163" y="81680"/>
                    </a:lnTo>
                    <a:cubicBezTo>
                      <a:pt x="40981" y="101452"/>
                      <a:pt x="53824" y="113363"/>
                      <a:pt x="73210" y="113363"/>
                    </a:cubicBezTo>
                    <a:cubicBezTo>
                      <a:pt x="88752" y="113363"/>
                      <a:pt x="99713" y="106638"/>
                      <a:pt x="102985" y="93591"/>
                    </a:cubicBezTo>
                    <a:lnTo>
                      <a:pt x="140939" y="93591"/>
                    </a:lnTo>
                    <a:cubicBezTo>
                      <a:pt x="136604" y="120656"/>
                      <a:pt x="112228" y="142291"/>
                      <a:pt x="74846" y="142291"/>
                    </a:cubicBezTo>
                    <a:cubicBezTo>
                      <a:pt x="28139" y="142372"/>
                      <a:pt x="0" y="114498"/>
                      <a:pt x="0" y="71470"/>
                    </a:cubicBezTo>
                    <a:close/>
                    <a:moveTo>
                      <a:pt x="104375" y="54939"/>
                    </a:moveTo>
                    <a:cubicBezTo>
                      <a:pt x="101676" y="37923"/>
                      <a:pt x="89897" y="28442"/>
                      <a:pt x="72392" y="28442"/>
                    </a:cubicBezTo>
                    <a:cubicBezTo>
                      <a:pt x="55705" y="28442"/>
                      <a:pt x="43190" y="38490"/>
                      <a:pt x="40981" y="54939"/>
                    </a:cubicBezTo>
                    <a:lnTo>
                      <a:pt x="104375" y="54939"/>
                    </a:lnTo>
                    <a:close/>
                  </a:path>
                </a:pathLst>
              </a:custGeom>
              <a:solidFill>
                <a:srgbClr val="FFFFFF"/>
              </a:solidFill>
              <a:ln w="8157"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EF723047-37C6-B543-BA96-BF84BF9BB6E2}"/>
                  </a:ext>
                </a:extLst>
              </p:cNvPr>
              <p:cNvSpPr/>
              <p:nvPr/>
            </p:nvSpPr>
            <p:spPr>
              <a:xfrm>
                <a:off x="11498572" y="623044"/>
                <a:ext cx="85479" cy="139050"/>
              </a:xfrm>
              <a:custGeom>
                <a:avLst/>
                <a:gdLst>
                  <a:gd name="connsiteX0" fmla="*/ 85480 w 85479"/>
                  <a:gd name="connsiteY0" fmla="*/ 0 h 139050"/>
                  <a:gd name="connsiteX1" fmla="*/ 85480 w 85479"/>
                  <a:gd name="connsiteY1" fmla="*/ 34600 h 139050"/>
                  <a:gd name="connsiteX2" fmla="*/ 70183 w 85479"/>
                  <a:gd name="connsiteY2" fmla="*/ 34600 h 139050"/>
                  <a:gd name="connsiteX3" fmla="*/ 38527 w 85479"/>
                  <a:gd name="connsiteY3" fmla="*/ 70822 h 139050"/>
                  <a:gd name="connsiteX4" fmla="*/ 38527 w 85479"/>
                  <a:gd name="connsiteY4" fmla="*/ 139050 h 139050"/>
                  <a:gd name="connsiteX5" fmla="*/ 0 w 85479"/>
                  <a:gd name="connsiteY5" fmla="*/ 139050 h 139050"/>
                  <a:gd name="connsiteX6" fmla="*/ 0 w 85479"/>
                  <a:gd name="connsiteY6" fmla="*/ 0 h 139050"/>
                  <a:gd name="connsiteX7" fmla="*/ 34928 w 85479"/>
                  <a:gd name="connsiteY7" fmla="*/ 0 h 139050"/>
                  <a:gd name="connsiteX8" fmla="*/ 38446 w 85479"/>
                  <a:gd name="connsiteY8" fmla="*/ 20825 h 139050"/>
                  <a:gd name="connsiteX9" fmla="*/ 78854 w 85479"/>
                  <a:gd name="connsiteY9" fmla="*/ 0 h 139050"/>
                  <a:gd name="connsiteX10" fmla="*/ 85480 w 85479"/>
                  <a:gd name="connsiteY10" fmla="*/ 0 h 13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479" h="139050">
                    <a:moveTo>
                      <a:pt x="85480" y="0"/>
                    </a:moveTo>
                    <a:lnTo>
                      <a:pt x="85480" y="34600"/>
                    </a:lnTo>
                    <a:lnTo>
                      <a:pt x="70183" y="34600"/>
                    </a:lnTo>
                    <a:cubicBezTo>
                      <a:pt x="47198" y="34600"/>
                      <a:pt x="38527" y="49753"/>
                      <a:pt x="38527" y="70822"/>
                    </a:cubicBezTo>
                    <a:lnTo>
                      <a:pt x="38527" y="139050"/>
                    </a:lnTo>
                    <a:lnTo>
                      <a:pt x="0" y="139050"/>
                    </a:lnTo>
                    <a:lnTo>
                      <a:pt x="0" y="0"/>
                    </a:lnTo>
                    <a:lnTo>
                      <a:pt x="34928" y="0"/>
                    </a:lnTo>
                    <a:lnTo>
                      <a:pt x="38446" y="20825"/>
                    </a:lnTo>
                    <a:cubicBezTo>
                      <a:pt x="46135" y="8346"/>
                      <a:pt x="57014" y="0"/>
                      <a:pt x="78854" y="0"/>
                    </a:cubicBezTo>
                    <a:lnTo>
                      <a:pt x="85480" y="0"/>
                    </a:lnTo>
                    <a:close/>
                  </a:path>
                </a:pathLst>
              </a:custGeom>
              <a:solidFill>
                <a:srgbClr val="FFFFFF"/>
              </a:solidFill>
              <a:ln w="8157"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31BE9A7B-BDF0-8E40-857A-7098BB1BF419}"/>
                  </a:ext>
                </a:extLst>
              </p:cNvPr>
              <p:cNvSpPr/>
              <p:nvPr/>
            </p:nvSpPr>
            <p:spPr>
              <a:xfrm>
                <a:off x="11594931" y="621177"/>
                <a:ext cx="131123" cy="142698"/>
              </a:xfrm>
              <a:custGeom>
                <a:avLst/>
                <a:gdLst>
                  <a:gd name="connsiteX0" fmla="*/ 36728 w 131123"/>
                  <a:gd name="connsiteY0" fmla="*/ 94728 h 142698"/>
                  <a:gd name="connsiteX1" fmla="*/ 67566 w 131123"/>
                  <a:gd name="connsiteY1" fmla="*/ 115310 h 142698"/>
                  <a:gd name="connsiteX2" fmla="*/ 93496 w 131123"/>
                  <a:gd name="connsiteY2" fmla="*/ 100401 h 142698"/>
                  <a:gd name="connsiteX3" fmla="*/ 61267 w 131123"/>
                  <a:gd name="connsiteY3" fmla="*/ 85248 h 142698"/>
                  <a:gd name="connsiteX4" fmla="*/ 3108 w 131123"/>
                  <a:gd name="connsiteY4" fmla="*/ 45461 h 142698"/>
                  <a:gd name="connsiteX5" fmla="*/ 63476 w 131123"/>
                  <a:gd name="connsiteY5" fmla="*/ 2 h 142698"/>
                  <a:gd name="connsiteX6" fmla="*/ 128997 w 131123"/>
                  <a:gd name="connsiteY6" fmla="*/ 44894 h 142698"/>
                  <a:gd name="connsiteX7" fmla="*/ 92105 w 131123"/>
                  <a:gd name="connsiteY7" fmla="*/ 44894 h 142698"/>
                  <a:gd name="connsiteX8" fmla="*/ 64785 w 131123"/>
                  <a:gd name="connsiteY8" fmla="*/ 27067 h 142698"/>
                  <a:gd name="connsiteX9" fmla="*/ 39918 w 131123"/>
                  <a:gd name="connsiteY9" fmla="*/ 41410 h 142698"/>
                  <a:gd name="connsiteX10" fmla="*/ 72147 w 131123"/>
                  <a:gd name="connsiteY10" fmla="*/ 55509 h 142698"/>
                  <a:gd name="connsiteX11" fmla="*/ 131123 w 131123"/>
                  <a:gd name="connsiteY11" fmla="*/ 97483 h 142698"/>
                  <a:gd name="connsiteX12" fmla="*/ 67239 w 131123"/>
                  <a:gd name="connsiteY12" fmla="*/ 142699 h 142698"/>
                  <a:gd name="connsiteX13" fmla="*/ 0 w 131123"/>
                  <a:gd name="connsiteY13" fmla="*/ 94809 h 142698"/>
                  <a:gd name="connsiteX14" fmla="*/ 36728 w 131123"/>
                  <a:gd name="connsiteY14" fmla="*/ 94809 h 1426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1123" h="142698">
                    <a:moveTo>
                      <a:pt x="36728" y="94728"/>
                    </a:moveTo>
                    <a:cubicBezTo>
                      <a:pt x="38118" y="106883"/>
                      <a:pt x="48752" y="115310"/>
                      <a:pt x="67566" y="115310"/>
                    </a:cubicBezTo>
                    <a:cubicBezTo>
                      <a:pt x="83680" y="115310"/>
                      <a:pt x="93496" y="110124"/>
                      <a:pt x="93496" y="100401"/>
                    </a:cubicBezTo>
                    <a:cubicBezTo>
                      <a:pt x="93496" y="89056"/>
                      <a:pt x="83926" y="88246"/>
                      <a:pt x="61267" y="85248"/>
                    </a:cubicBezTo>
                    <a:cubicBezTo>
                      <a:pt x="28466" y="81439"/>
                      <a:pt x="3108" y="74146"/>
                      <a:pt x="3108" y="45461"/>
                    </a:cubicBezTo>
                    <a:cubicBezTo>
                      <a:pt x="3108" y="17829"/>
                      <a:pt x="27403" y="-241"/>
                      <a:pt x="63476" y="2"/>
                    </a:cubicBezTo>
                    <a:cubicBezTo>
                      <a:pt x="101185" y="2"/>
                      <a:pt x="127115" y="16533"/>
                      <a:pt x="128997" y="44894"/>
                    </a:cubicBezTo>
                    <a:lnTo>
                      <a:pt x="92105" y="44894"/>
                    </a:lnTo>
                    <a:cubicBezTo>
                      <a:pt x="91042" y="33793"/>
                      <a:pt x="80326" y="27067"/>
                      <a:pt x="64785" y="27067"/>
                    </a:cubicBezTo>
                    <a:cubicBezTo>
                      <a:pt x="49734" y="27067"/>
                      <a:pt x="39918" y="32496"/>
                      <a:pt x="39918" y="41410"/>
                    </a:cubicBezTo>
                    <a:cubicBezTo>
                      <a:pt x="39918" y="51944"/>
                      <a:pt x="51942" y="53078"/>
                      <a:pt x="72147" y="55509"/>
                    </a:cubicBezTo>
                    <a:cubicBezTo>
                      <a:pt x="104375" y="58750"/>
                      <a:pt x="131123" y="66043"/>
                      <a:pt x="131123" y="97483"/>
                    </a:cubicBezTo>
                    <a:cubicBezTo>
                      <a:pt x="131123" y="125115"/>
                      <a:pt x="104866" y="142699"/>
                      <a:pt x="67239" y="142699"/>
                    </a:cubicBezTo>
                    <a:cubicBezTo>
                      <a:pt x="28139" y="142699"/>
                      <a:pt x="1636" y="124548"/>
                      <a:pt x="0" y="94809"/>
                    </a:cubicBezTo>
                    <a:lnTo>
                      <a:pt x="36728" y="94809"/>
                    </a:lnTo>
                    <a:close/>
                  </a:path>
                </a:pathLst>
              </a:custGeom>
              <a:solidFill>
                <a:srgbClr val="FFFFFF"/>
              </a:solidFill>
              <a:ln w="8157"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800273005"/>
      </p:ext>
    </p:extLst>
  </p:cSld>
  <p:clrMapOvr>
    <a:masterClrMapping/>
  </p:clrMapOvr>
  <p:extLst>
    <p:ext uri="{DCECCB84-F9BA-43D5-87BE-67443E8EF086}">
      <p15:sldGuideLst xmlns:p15="http://schemas.microsoft.com/office/powerpoint/2012/main">
        <p15:guide id="1" orient="horz" pos="3990" userDrawn="1">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Title slide: v4">
    <p:bg>
      <p:bgRef idx="1001">
        <a:schemeClr val="bg1"/>
      </p:bgRef>
    </p:bg>
    <p:spTree>
      <p:nvGrpSpPr>
        <p:cNvPr id="1" name=""/>
        <p:cNvGrpSpPr/>
        <p:nvPr/>
      </p:nvGrpSpPr>
      <p:grpSpPr>
        <a:xfrm>
          <a:off x="0" y="0"/>
          <a:ext cx="0" cy="0"/>
          <a:chOff x="0" y="0"/>
          <a:chExt cx="0" cy="0"/>
        </a:xfrm>
      </p:grpSpPr>
      <p:sp>
        <p:nvSpPr>
          <p:cNvPr id="2" name="Graphic 2">
            <a:extLst>
              <a:ext uri="{FF2B5EF4-FFF2-40B4-BE49-F238E27FC236}">
                <a16:creationId xmlns:a16="http://schemas.microsoft.com/office/drawing/2014/main" id="{2184161E-BC82-5A4C-B17D-4AE24122C76E}"/>
              </a:ext>
            </a:extLst>
          </p:cNvPr>
          <p:cNvSpPr/>
          <p:nvPr/>
        </p:nvSpPr>
        <p:spPr>
          <a:xfrm>
            <a:off x="0" y="0"/>
            <a:ext cx="8870696" cy="6858000"/>
          </a:xfrm>
          <a:custGeom>
            <a:avLst/>
            <a:gdLst>
              <a:gd name="connsiteX0" fmla="*/ 0 w 8870696"/>
              <a:gd name="connsiteY0" fmla="*/ 6858000 h 6858000"/>
              <a:gd name="connsiteX1" fmla="*/ 8870696 w 8870696"/>
              <a:gd name="connsiteY1" fmla="*/ 6858000 h 6858000"/>
              <a:gd name="connsiteX2" fmla="*/ 8870696 w 8870696"/>
              <a:gd name="connsiteY2" fmla="*/ 3429000 h 6858000"/>
              <a:gd name="connsiteX3" fmla="*/ 5441696 w 8870696"/>
              <a:gd name="connsiteY3" fmla="*/ 0 h 6858000"/>
              <a:gd name="connsiteX4" fmla="*/ 0 w 8870696"/>
              <a:gd name="connsiteY4" fmla="*/ 0 h 6858000"/>
              <a:gd name="connsiteX5" fmla="*/ 0 w 8870696"/>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870696" h="6858000">
                <a:moveTo>
                  <a:pt x="0" y="6858000"/>
                </a:moveTo>
                <a:lnTo>
                  <a:pt x="8870696" y="6858000"/>
                </a:lnTo>
                <a:lnTo>
                  <a:pt x="8870696" y="3429000"/>
                </a:lnTo>
                <a:cubicBezTo>
                  <a:pt x="8870696" y="1535303"/>
                  <a:pt x="7335520" y="0"/>
                  <a:pt x="5441696" y="0"/>
                </a:cubicBezTo>
                <a:lnTo>
                  <a:pt x="0" y="0"/>
                </a:lnTo>
                <a:lnTo>
                  <a:pt x="0" y="6858000"/>
                </a:lnTo>
                <a:close/>
              </a:path>
            </a:pathLst>
          </a:custGeom>
          <a:solidFill>
            <a:srgbClr val="FAC42E"/>
          </a:solidFill>
          <a:ln w="12700" cap="flat">
            <a:solidFill>
              <a:srgbClr val="FAC42E"/>
            </a:solidFill>
            <a:prstDash val="solid"/>
            <a:miter/>
          </a:ln>
        </p:spPr>
        <p:txBody>
          <a:bodyPr rtlCol="0" anchor="ctr"/>
          <a:lstStyle/>
          <a:p>
            <a:endParaRPr lang="en-US"/>
          </a:p>
        </p:txBody>
      </p:sp>
      <p:sp>
        <p:nvSpPr>
          <p:cNvPr id="4" name="Graphic 2">
            <a:extLst>
              <a:ext uri="{FF2B5EF4-FFF2-40B4-BE49-F238E27FC236}">
                <a16:creationId xmlns:a16="http://schemas.microsoft.com/office/drawing/2014/main" id="{2184161E-BC82-5A4C-B17D-4AE24122C76E}"/>
              </a:ext>
            </a:extLst>
          </p:cNvPr>
          <p:cNvSpPr/>
          <p:nvPr/>
        </p:nvSpPr>
        <p:spPr>
          <a:xfrm>
            <a:off x="0" y="0"/>
            <a:ext cx="6991096" cy="6858000"/>
          </a:xfrm>
          <a:custGeom>
            <a:avLst/>
            <a:gdLst>
              <a:gd name="connsiteX0" fmla="*/ 0 w 6991096"/>
              <a:gd name="connsiteY0" fmla="*/ 6858000 h 6858000"/>
              <a:gd name="connsiteX1" fmla="*/ 6991096 w 6991096"/>
              <a:gd name="connsiteY1" fmla="*/ 6858000 h 6858000"/>
              <a:gd name="connsiteX2" fmla="*/ 6991096 w 6991096"/>
              <a:gd name="connsiteY2" fmla="*/ 3429000 h 6858000"/>
              <a:gd name="connsiteX3" fmla="*/ 3562096 w 6991096"/>
              <a:gd name="connsiteY3" fmla="*/ 0 h 6858000"/>
              <a:gd name="connsiteX4" fmla="*/ 0 w 6991096"/>
              <a:gd name="connsiteY4" fmla="*/ 0 h 6858000"/>
              <a:gd name="connsiteX5" fmla="*/ 0 w 6991096"/>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1096" h="6858000">
                <a:moveTo>
                  <a:pt x="0" y="6858000"/>
                </a:moveTo>
                <a:lnTo>
                  <a:pt x="6991096" y="6858000"/>
                </a:lnTo>
                <a:lnTo>
                  <a:pt x="6991096" y="3429000"/>
                </a:lnTo>
                <a:cubicBezTo>
                  <a:pt x="6991096" y="1535303"/>
                  <a:pt x="5455920" y="0"/>
                  <a:pt x="3562096" y="0"/>
                </a:cubicBezTo>
                <a:lnTo>
                  <a:pt x="0" y="0"/>
                </a:lnTo>
                <a:lnTo>
                  <a:pt x="0" y="6858000"/>
                </a:lnTo>
                <a:close/>
              </a:path>
            </a:pathLst>
          </a:custGeom>
          <a:solidFill>
            <a:srgbClr val="F7DE7D"/>
          </a:solidFill>
          <a:ln w="12700" cap="flat">
            <a:solidFill>
              <a:srgbClr val="F7DE7D"/>
            </a:solidFill>
            <a:prstDash val="solid"/>
            <a:miter/>
          </a:ln>
        </p:spPr>
        <p:txBody>
          <a:bodyPr rtlCol="0" anchor="ctr"/>
          <a:lstStyle/>
          <a:p>
            <a:endParaRPr lang="en-US"/>
          </a:p>
        </p:txBody>
      </p:sp>
      <p:sp>
        <p:nvSpPr>
          <p:cNvPr id="34" name="Text Placeholder 31">
            <a:extLst>
              <a:ext uri="{FF2B5EF4-FFF2-40B4-BE49-F238E27FC236}">
                <a16:creationId xmlns:a16="http://schemas.microsoft.com/office/drawing/2014/main" id="{46B1B5A4-BFC4-9D45-A757-AD115BD85B75}"/>
              </a:ext>
            </a:extLst>
          </p:cNvPr>
          <p:cNvSpPr>
            <a:spLocks noGrp="1"/>
          </p:cNvSpPr>
          <p:nvPr>
            <p:ph type="body" sz="quarter" idx="11" hasCustomPrompt="1"/>
          </p:nvPr>
        </p:nvSpPr>
        <p:spPr>
          <a:xfrm>
            <a:off x="479426" y="385006"/>
            <a:ext cx="4593600" cy="4219651"/>
          </a:xfrm>
        </p:spPr>
        <p:txBody>
          <a:bodyPr/>
          <a:lstStyle>
            <a:lvl1pPr>
              <a:lnSpc>
                <a:spcPct val="90000"/>
              </a:lnSpc>
              <a:spcBef>
                <a:spcPts val="0"/>
              </a:spcBef>
              <a:defRPr sz="5400" b="0">
                <a:solidFill>
                  <a:schemeClr val="tx1"/>
                </a:solidFill>
              </a:defRPr>
            </a:lvl1pPr>
            <a:lvl2pPr marL="0" indent="0">
              <a:lnSpc>
                <a:spcPct val="100000"/>
              </a:lnSpc>
              <a:spcBef>
                <a:spcPts val="1000"/>
              </a:spcBef>
              <a:buNone/>
              <a:defRPr sz="2250" b="0">
                <a:solidFill>
                  <a:schemeClr val="tx1"/>
                </a:solidFill>
              </a:defRPr>
            </a:lvl2pPr>
            <a:lvl3pPr marL="0" indent="0">
              <a:lnSpc>
                <a:spcPct val="90000"/>
              </a:lnSpc>
              <a:spcBef>
                <a:spcPts val="0"/>
              </a:spcBef>
              <a:buNone/>
              <a:defRPr sz="2250" b="0">
                <a:solidFill>
                  <a:schemeClr val="tx1"/>
                </a:solidFill>
              </a:defRPr>
            </a:lvl3pPr>
            <a:lvl4pPr marL="0" indent="0">
              <a:lnSpc>
                <a:spcPct val="90000"/>
              </a:lnSpc>
              <a:buNone/>
              <a:defRPr sz="2250" b="0">
                <a:solidFill>
                  <a:schemeClr val="tx1"/>
                </a:solidFill>
              </a:defRPr>
            </a:lvl4pPr>
            <a:lvl5pPr marL="0" indent="0">
              <a:lnSpc>
                <a:spcPct val="90000"/>
              </a:lnSpc>
              <a:buNone/>
              <a:defRPr sz="2250" b="0">
                <a:solidFill>
                  <a:schemeClr val="tx1"/>
                </a:solidFill>
              </a:defRPr>
            </a:lvl5pPr>
          </a:lstStyle>
          <a:p>
            <a:pPr lvl="0"/>
            <a:r>
              <a:rPr lang="en-GB" dirty="0"/>
              <a:t>[Title slide: v4]</a:t>
            </a:r>
          </a:p>
          <a:p>
            <a:pPr lvl="1"/>
            <a:r>
              <a:rPr lang="en-GB" dirty="0"/>
              <a:t>Second level &lt;Subheading&gt;</a:t>
            </a:r>
          </a:p>
        </p:txBody>
      </p:sp>
      <p:sp>
        <p:nvSpPr>
          <p:cNvPr id="38" name="Text Placeholder 31">
            <a:extLst>
              <a:ext uri="{FF2B5EF4-FFF2-40B4-BE49-F238E27FC236}">
                <a16:creationId xmlns:a16="http://schemas.microsoft.com/office/drawing/2014/main" id="{3B5897DA-933D-1E4A-9CBD-D2460E2F9E6B}"/>
              </a:ext>
            </a:extLst>
          </p:cNvPr>
          <p:cNvSpPr>
            <a:spLocks noGrp="1"/>
          </p:cNvSpPr>
          <p:nvPr>
            <p:ph type="body" sz="quarter" idx="12" hasCustomPrompt="1"/>
          </p:nvPr>
        </p:nvSpPr>
        <p:spPr>
          <a:xfrm>
            <a:off x="2374901" y="5168863"/>
            <a:ext cx="2698750" cy="1202531"/>
          </a:xfrm>
        </p:spPr>
        <p:txBody>
          <a:bodyPr anchor="b" anchorCtr="0"/>
          <a:lstStyle>
            <a:lvl1pPr>
              <a:lnSpc>
                <a:spcPct val="110000"/>
              </a:lnSpc>
              <a:spcBef>
                <a:spcPts val="0"/>
              </a:spcBef>
              <a:defRPr sz="1350" b="0">
                <a:solidFill>
                  <a:schemeClr val="tx1"/>
                </a:solidFill>
              </a:defRPr>
            </a:lvl1pPr>
            <a:lvl2pPr marL="0" indent="0">
              <a:lnSpc>
                <a:spcPct val="110000"/>
              </a:lnSpc>
              <a:spcBef>
                <a:spcPts val="0"/>
              </a:spcBef>
              <a:buNone/>
              <a:defRPr sz="1350" b="0">
                <a:solidFill>
                  <a:schemeClr val="tx1"/>
                </a:solidFill>
              </a:defRPr>
            </a:lvl2pPr>
            <a:lvl3pPr marL="0" indent="0">
              <a:lnSpc>
                <a:spcPct val="110000"/>
              </a:lnSpc>
              <a:spcBef>
                <a:spcPts val="0"/>
              </a:spcBef>
              <a:buNone/>
              <a:defRPr sz="1350" b="0">
                <a:solidFill>
                  <a:schemeClr val="tx1"/>
                </a:solidFill>
              </a:defRPr>
            </a:lvl3pPr>
            <a:lvl4pPr marL="0" indent="0">
              <a:lnSpc>
                <a:spcPct val="110000"/>
              </a:lnSpc>
              <a:buNone/>
              <a:defRPr sz="1350" b="0">
                <a:solidFill>
                  <a:schemeClr val="tx1"/>
                </a:solidFill>
              </a:defRPr>
            </a:lvl4pPr>
            <a:lvl5pPr marL="0" indent="0">
              <a:lnSpc>
                <a:spcPct val="110000"/>
              </a:lnSpc>
              <a:buNone/>
              <a:defRPr sz="1350" b="0">
                <a:solidFill>
                  <a:schemeClr val="tx1"/>
                </a:solidFill>
              </a:defRPr>
            </a:lvl5pPr>
          </a:lstStyle>
          <a:p>
            <a:pPr lvl="0"/>
            <a:r>
              <a:rPr lang="en-GB" dirty="0"/>
              <a:t>&lt;Authors Name&gt;</a:t>
            </a:r>
          </a:p>
          <a:p>
            <a:pPr lvl="2"/>
            <a:r>
              <a:rPr lang="en-GB" dirty="0"/>
              <a:t>&lt;Authors Name&gt;</a:t>
            </a:r>
          </a:p>
          <a:p>
            <a:pPr lvl="3"/>
            <a:r>
              <a:rPr lang="en-GB" dirty="0"/>
              <a:t>&lt;Authors Name&gt;</a:t>
            </a:r>
          </a:p>
        </p:txBody>
      </p:sp>
      <p:sp>
        <p:nvSpPr>
          <p:cNvPr id="39" name="Text Placeholder 31">
            <a:extLst>
              <a:ext uri="{FF2B5EF4-FFF2-40B4-BE49-F238E27FC236}">
                <a16:creationId xmlns:a16="http://schemas.microsoft.com/office/drawing/2014/main" id="{63996690-8E43-E64B-AEF9-C97D1FBB494E}"/>
              </a:ext>
            </a:extLst>
          </p:cNvPr>
          <p:cNvSpPr>
            <a:spLocks noGrp="1"/>
          </p:cNvSpPr>
          <p:nvPr>
            <p:ph type="body" sz="quarter" idx="13" hasCustomPrompt="1"/>
          </p:nvPr>
        </p:nvSpPr>
        <p:spPr>
          <a:xfrm>
            <a:off x="479425" y="5168863"/>
            <a:ext cx="1746250" cy="1202531"/>
          </a:xfrm>
        </p:spPr>
        <p:txBody>
          <a:bodyPr anchor="b" anchorCtr="0"/>
          <a:lstStyle>
            <a:lvl1pPr>
              <a:lnSpc>
                <a:spcPct val="110000"/>
              </a:lnSpc>
              <a:spcBef>
                <a:spcPts val="0"/>
              </a:spcBef>
              <a:defRPr sz="1350" b="0">
                <a:solidFill>
                  <a:schemeClr val="tx1"/>
                </a:solidFill>
              </a:defRPr>
            </a:lvl1pPr>
            <a:lvl2pPr marL="0" indent="0">
              <a:lnSpc>
                <a:spcPct val="110000"/>
              </a:lnSpc>
              <a:spcBef>
                <a:spcPts val="0"/>
              </a:spcBef>
              <a:buNone/>
              <a:defRPr sz="1350" b="0">
                <a:solidFill>
                  <a:schemeClr val="bg1"/>
                </a:solidFill>
              </a:defRPr>
            </a:lvl2pPr>
            <a:lvl3pPr marL="0" indent="0">
              <a:lnSpc>
                <a:spcPct val="110000"/>
              </a:lnSpc>
              <a:spcBef>
                <a:spcPts val="0"/>
              </a:spcBef>
              <a:buNone/>
              <a:defRPr sz="1350" b="0">
                <a:solidFill>
                  <a:schemeClr val="bg1"/>
                </a:solidFill>
              </a:defRPr>
            </a:lvl3pPr>
            <a:lvl4pPr marL="0" indent="0">
              <a:lnSpc>
                <a:spcPct val="110000"/>
              </a:lnSpc>
              <a:buNone/>
              <a:defRPr sz="1350" b="0">
                <a:solidFill>
                  <a:schemeClr val="bg1"/>
                </a:solidFill>
              </a:defRPr>
            </a:lvl4pPr>
            <a:lvl5pPr marL="0" indent="0">
              <a:lnSpc>
                <a:spcPct val="110000"/>
              </a:lnSpc>
              <a:buNone/>
              <a:defRPr sz="1350" b="0">
                <a:solidFill>
                  <a:schemeClr val="bg1"/>
                </a:solidFill>
              </a:defRPr>
            </a:lvl5pPr>
          </a:lstStyle>
          <a:p>
            <a:pPr lvl="0"/>
            <a:r>
              <a:rPr lang="en-GB" dirty="0"/>
              <a:t>&lt;D Month YYYY&gt;</a:t>
            </a:r>
          </a:p>
        </p:txBody>
      </p:sp>
      <p:sp>
        <p:nvSpPr>
          <p:cNvPr id="42" name="Picture Placeholder 41">
            <a:extLst>
              <a:ext uri="{FF2B5EF4-FFF2-40B4-BE49-F238E27FC236}">
                <a16:creationId xmlns:a16="http://schemas.microsoft.com/office/drawing/2014/main" id="{E6A1059C-5835-4E4A-A22C-A0336487E1AE}"/>
              </a:ext>
            </a:extLst>
          </p:cNvPr>
          <p:cNvSpPr>
            <a:spLocks noGrp="1"/>
          </p:cNvSpPr>
          <p:nvPr>
            <p:ph type="pic" sz="quarter" idx="14" hasCustomPrompt="1"/>
          </p:nvPr>
        </p:nvSpPr>
        <p:spPr>
          <a:xfrm>
            <a:off x="10526130" y="5470125"/>
            <a:ext cx="1188000" cy="864000"/>
          </a:xfrm>
        </p:spPr>
        <p:txBody>
          <a:bodyPr bIns="540000" anchor="ctr" anchorCtr="1"/>
          <a:lstStyle>
            <a:lvl1pPr>
              <a:defRPr sz="1000" b="0">
                <a:solidFill>
                  <a:schemeClr val="tx1"/>
                </a:solidFill>
              </a:defRPr>
            </a:lvl1pPr>
          </a:lstStyle>
          <a:p>
            <a:r>
              <a:rPr lang="en-GB" dirty="0"/>
              <a:t>Click icon to add partner logo</a:t>
            </a:r>
          </a:p>
        </p:txBody>
      </p:sp>
      <p:sp>
        <p:nvSpPr>
          <p:cNvPr id="43" name="Picture Placeholder 41">
            <a:extLst>
              <a:ext uri="{FF2B5EF4-FFF2-40B4-BE49-F238E27FC236}">
                <a16:creationId xmlns:a16="http://schemas.microsoft.com/office/drawing/2014/main" id="{F8CFE5D0-8511-5841-A0F1-850AE75B9E9B}"/>
              </a:ext>
            </a:extLst>
          </p:cNvPr>
          <p:cNvSpPr>
            <a:spLocks noGrp="1"/>
          </p:cNvSpPr>
          <p:nvPr>
            <p:ph type="pic" sz="quarter" idx="15" hasCustomPrompt="1"/>
          </p:nvPr>
        </p:nvSpPr>
        <p:spPr>
          <a:xfrm>
            <a:off x="9139785" y="5470125"/>
            <a:ext cx="1188000" cy="864000"/>
          </a:xfrm>
        </p:spPr>
        <p:txBody>
          <a:bodyPr bIns="540000" anchor="ctr" anchorCtr="1"/>
          <a:lstStyle>
            <a:lvl1pPr>
              <a:defRPr sz="1000" b="0">
                <a:solidFill>
                  <a:schemeClr val="tx1"/>
                </a:solidFill>
              </a:defRPr>
            </a:lvl1pPr>
          </a:lstStyle>
          <a:p>
            <a:r>
              <a:rPr lang="en-GB" dirty="0"/>
              <a:t>Click icon to add partner logo</a:t>
            </a:r>
          </a:p>
        </p:txBody>
      </p:sp>
      <p:grpSp>
        <p:nvGrpSpPr>
          <p:cNvPr id="10" name="Graphic 5">
            <a:extLst>
              <a:ext uri="{FF2B5EF4-FFF2-40B4-BE49-F238E27FC236}">
                <a16:creationId xmlns:a16="http://schemas.microsoft.com/office/drawing/2014/main" id="{4FFE174F-0AB9-E64A-8711-E108B06D223D}"/>
              </a:ext>
            </a:extLst>
          </p:cNvPr>
          <p:cNvGrpSpPr/>
          <p:nvPr userDrawn="1"/>
        </p:nvGrpSpPr>
        <p:grpSpPr>
          <a:xfrm>
            <a:off x="9130695" y="465389"/>
            <a:ext cx="2581445" cy="403565"/>
            <a:chOff x="9130695" y="465389"/>
            <a:chExt cx="2581445" cy="403565"/>
          </a:xfrm>
        </p:grpSpPr>
        <p:grpSp>
          <p:nvGrpSpPr>
            <p:cNvPr id="11" name="Graphic 5">
              <a:extLst>
                <a:ext uri="{FF2B5EF4-FFF2-40B4-BE49-F238E27FC236}">
                  <a16:creationId xmlns:a16="http://schemas.microsoft.com/office/drawing/2014/main" id="{73972ACC-7286-E24D-80CD-4E5755C6205C}"/>
                </a:ext>
              </a:extLst>
            </p:cNvPr>
            <p:cNvGrpSpPr/>
            <p:nvPr/>
          </p:nvGrpSpPr>
          <p:grpSpPr>
            <a:xfrm>
              <a:off x="9130695" y="465389"/>
              <a:ext cx="501718" cy="403565"/>
              <a:chOff x="9130695" y="465389"/>
              <a:chExt cx="501718" cy="403565"/>
            </a:xfrm>
          </p:grpSpPr>
          <p:sp>
            <p:nvSpPr>
              <p:cNvPr id="26" name="Freeform 25">
                <a:extLst>
                  <a:ext uri="{FF2B5EF4-FFF2-40B4-BE49-F238E27FC236}">
                    <a16:creationId xmlns:a16="http://schemas.microsoft.com/office/drawing/2014/main" id="{D53151F2-8D53-4148-8896-F1115A48E7DD}"/>
                  </a:ext>
                </a:extLst>
              </p:cNvPr>
              <p:cNvSpPr/>
              <p:nvPr/>
            </p:nvSpPr>
            <p:spPr>
              <a:xfrm>
                <a:off x="9382984" y="465389"/>
                <a:ext cx="249430" cy="403403"/>
              </a:xfrm>
              <a:custGeom>
                <a:avLst/>
                <a:gdLst>
                  <a:gd name="connsiteX0" fmla="*/ 158038 w 249430"/>
                  <a:gd name="connsiteY0" fmla="*/ 201702 h 403403"/>
                  <a:gd name="connsiteX1" fmla="*/ 0 w 249430"/>
                  <a:gd name="connsiteY1" fmla="*/ 5097 h 403403"/>
                  <a:gd name="connsiteX2" fmla="*/ 45737 w 249430"/>
                  <a:gd name="connsiteY2" fmla="*/ 0 h 403403"/>
                  <a:gd name="connsiteX3" fmla="*/ 249430 w 249430"/>
                  <a:gd name="connsiteY3" fmla="*/ 201783 h 403403"/>
                  <a:gd name="connsiteX4" fmla="*/ 45737 w 249430"/>
                  <a:gd name="connsiteY4" fmla="*/ 403403 h 403403"/>
                  <a:gd name="connsiteX5" fmla="*/ 0 w 249430"/>
                  <a:gd name="connsiteY5" fmla="*/ 398306 h 403403"/>
                  <a:gd name="connsiteX6" fmla="*/ 158038 w 249430"/>
                  <a:gd name="connsiteY6" fmla="*/ 201702 h 4034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430" h="403403">
                    <a:moveTo>
                      <a:pt x="158038" y="201702"/>
                    </a:moveTo>
                    <a:cubicBezTo>
                      <a:pt x="158038" y="105988"/>
                      <a:pt x="90412" y="25648"/>
                      <a:pt x="0" y="5097"/>
                    </a:cubicBezTo>
                    <a:cubicBezTo>
                      <a:pt x="14701" y="1780"/>
                      <a:pt x="29974" y="0"/>
                      <a:pt x="45737" y="0"/>
                    </a:cubicBezTo>
                    <a:cubicBezTo>
                      <a:pt x="158201" y="0"/>
                      <a:pt x="249430" y="90292"/>
                      <a:pt x="249430" y="201783"/>
                    </a:cubicBezTo>
                    <a:cubicBezTo>
                      <a:pt x="249430" y="313273"/>
                      <a:pt x="158201" y="403403"/>
                      <a:pt x="45737" y="403403"/>
                    </a:cubicBezTo>
                    <a:cubicBezTo>
                      <a:pt x="29974" y="403403"/>
                      <a:pt x="14701" y="401623"/>
                      <a:pt x="0" y="398306"/>
                    </a:cubicBezTo>
                    <a:cubicBezTo>
                      <a:pt x="90412" y="377756"/>
                      <a:pt x="158038" y="297334"/>
                      <a:pt x="158038" y="201702"/>
                    </a:cubicBezTo>
                  </a:path>
                </a:pathLst>
              </a:custGeom>
              <a:solidFill>
                <a:srgbClr val="121A3D"/>
              </a:solidFill>
              <a:ln w="8157"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31C2E592-6AC1-0448-B8BD-4DC8CA907488}"/>
                  </a:ext>
                </a:extLst>
              </p:cNvPr>
              <p:cNvSpPr/>
              <p:nvPr/>
            </p:nvSpPr>
            <p:spPr>
              <a:xfrm>
                <a:off x="9130695" y="465389"/>
                <a:ext cx="249430" cy="403565"/>
              </a:xfrm>
              <a:custGeom>
                <a:avLst/>
                <a:gdLst>
                  <a:gd name="connsiteX0" fmla="*/ 91392 w 249430"/>
                  <a:gd name="connsiteY0" fmla="*/ 201702 h 403565"/>
                  <a:gd name="connsiteX1" fmla="*/ 249430 w 249430"/>
                  <a:gd name="connsiteY1" fmla="*/ 5097 h 403565"/>
                  <a:gd name="connsiteX2" fmla="*/ 203693 w 249430"/>
                  <a:gd name="connsiteY2" fmla="*/ 0 h 403565"/>
                  <a:gd name="connsiteX3" fmla="*/ 0 w 249430"/>
                  <a:gd name="connsiteY3" fmla="*/ 201783 h 403565"/>
                  <a:gd name="connsiteX4" fmla="*/ 203693 w 249430"/>
                  <a:gd name="connsiteY4" fmla="*/ 403565 h 403565"/>
                  <a:gd name="connsiteX5" fmla="*/ 249430 w 249430"/>
                  <a:gd name="connsiteY5" fmla="*/ 398468 h 403565"/>
                  <a:gd name="connsiteX6" fmla="*/ 91392 w 249430"/>
                  <a:gd name="connsiteY6" fmla="*/ 201702 h 403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430" h="403565">
                    <a:moveTo>
                      <a:pt x="91392" y="201702"/>
                    </a:moveTo>
                    <a:cubicBezTo>
                      <a:pt x="91392" y="105988"/>
                      <a:pt x="159018" y="25648"/>
                      <a:pt x="249430" y="5097"/>
                    </a:cubicBezTo>
                    <a:cubicBezTo>
                      <a:pt x="234729" y="1780"/>
                      <a:pt x="219456" y="0"/>
                      <a:pt x="203693" y="0"/>
                    </a:cubicBezTo>
                    <a:cubicBezTo>
                      <a:pt x="91229" y="0"/>
                      <a:pt x="0" y="90292"/>
                      <a:pt x="0" y="201783"/>
                    </a:cubicBezTo>
                    <a:cubicBezTo>
                      <a:pt x="0" y="313273"/>
                      <a:pt x="91147" y="403565"/>
                      <a:pt x="203693" y="403565"/>
                    </a:cubicBezTo>
                    <a:cubicBezTo>
                      <a:pt x="219456" y="403565"/>
                      <a:pt x="234729" y="401785"/>
                      <a:pt x="249430" y="398468"/>
                    </a:cubicBezTo>
                    <a:cubicBezTo>
                      <a:pt x="159018" y="377756"/>
                      <a:pt x="91392" y="297334"/>
                      <a:pt x="91392" y="201702"/>
                    </a:cubicBezTo>
                  </a:path>
                </a:pathLst>
              </a:custGeom>
              <a:solidFill>
                <a:srgbClr val="2C88DD"/>
              </a:solidFill>
              <a:ln w="8157" cap="flat">
                <a:noFill/>
                <a:prstDash val="solid"/>
                <a:miter/>
              </a:ln>
            </p:spPr>
            <p:txBody>
              <a:bodyPr rtlCol="0" anchor="ctr"/>
              <a:lstStyle/>
              <a:p>
                <a:endParaRPr lang="en-US"/>
              </a:p>
            </p:txBody>
          </p:sp>
        </p:grpSp>
        <p:grpSp>
          <p:nvGrpSpPr>
            <p:cNvPr id="12" name="Graphic 5">
              <a:extLst>
                <a:ext uri="{FF2B5EF4-FFF2-40B4-BE49-F238E27FC236}">
                  <a16:creationId xmlns:a16="http://schemas.microsoft.com/office/drawing/2014/main" id="{299788BC-A221-7C42-8935-4350BBB7788D}"/>
                </a:ext>
              </a:extLst>
            </p:cNvPr>
            <p:cNvGrpSpPr/>
            <p:nvPr/>
          </p:nvGrpSpPr>
          <p:grpSpPr>
            <a:xfrm>
              <a:off x="9780978" y="570650"/>
              <a:ext cx="528182" cy="192478"/>
              <a:chOff x="9780978" y="570650"/>
              <a:chExt cx="528182" cy="192478"/>
            </a:xfrm>
            <a:solidFill>
              <a:srgbClr val="121A3D"/>
            </a:solidFill>
          </p:grpSpPr>
          <p:sp>
            <p:nvSpPr>
              <p:cNvPr id="23" name="Freeform 22">
                <a:extLst>
                  <a:ext uri="{FF2B5EF4-FFF2-40B4-BE49-F238E27FC236}">
                    <a16:creationId xmlns:a16="http://schemas.microsoft.com/office/drawing/2014/main" id="{D05E8F40-C467-B248-A0E9-28EEE3EA5989}"/>
                  </a:ext>
                </a:extLst>
              </p:cNvPr>
              <p:cNvSpPr/>
              <p:nvPr/>
            </p:nvSpPr>
            <p:spPr>
              <a:xfrm>
                <a:off x="9780978" y="572268"/>
                <a:ext cx="158446" cy="189161"/>
              </a:xfrm>
              <a:custGeom>
                <a:avLst/>
                <a:gdLst>
                  <a:gd name="connsiteX0" fmla="*/ 0 w 158446"/>
                  <a:gd name="connsiteY0" fmla="*/ 189161 h 189161"/>
                  <a:gd name="connsiteX1" fmla="*/ 0 w 158446"/>
                  <a:gd name="connsiteY1" fmla="*/ 0 h 189161"/>
                  <a:gd name="connsiteX2" fmla="*/ 37080 w 158446"/>
                  <a:gd name="connsiteY2" fmla="*/ 0 h 189161"/>
                  <a:gd name="connsiteX3" fmla="*/ 118100 w 158446"/>
                  <a:gd name="connsiteY3" fmla="*/ 119176 h 189161"/>
                  <a:gd name="connsiteX4" fmla="*/ 118100 w 158446"/>
                  <a:gd name="connsiteY4" fmla="*/ 0 h 189161"/>
                  <a:gd name="connsiteX5" fmla="*/ 158446 w 158446"/>
                  <a:gd name="connsiteY5" fmla="*/ 0 h 189161"/>
                  <a:gd name="connsiteX6" fmla="*/ 158446 w 158446"/>
                  <a:gd name="connsiteY6" fmla="*/ 189161 h 189161"/>
                  <a:gd name="connsiteX7" fmla="*/ 121040 w 158446"/>
                  <a:gd name="connsiteY7" fmla="*/ 189161 h 189161"/>
                  <a:gd name="connsiteX8" fmla="*/ 40020 w 158446"/>
                  <a:gd name="connsiteY8" fmla="*/ 69985 h 189161"/>
                  <a:gd name="connsiteX9" fmla="*/ 40020 w 158446"/>
                  <a:gd name="connsiteY9" fmla="*/ 189161 h 189161"/>
                  <a:gd name="connsiteX10" fmla="*/ 0 w 158446"/>
                  <a:gd name="connsiteY10" fmla="*/ 189161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446" h="189161">
                    <a:moveTo>
                      <a:pt x="0" y="189161"/>
                    </a:moveTo>
                    <a:lnTo>
                      <a:pt x="0" y="0"/>
                    </a:lnTo>
                    <a:lnTo>
                      <a:pt x="37080" y="0"/>
                    </a:lnTo>
                    <a:lnTo>
                      <a:pt x="118100" y="119176"/>
                    </a:lnTo>
                    <a:lnTo>
                      <a:pt x="118100" y="0"/>
                    </a:lnTo>
                    <a:lnTo>
                      <a:pt x="158446" y="0"/>
                    </a:lnTo>
                    <a:lnTo>
                      <a:pt x="158446" y="189161"/>
                    </a:lnTo>
                    <a:lnTo>
                      <a:pt x="121040" y="189161"/>
                    </a:lnTo>
                    <a:lnTo>
                      <a:pt x="40020" y="69985"/>
                    </a:lnTo>
                    <a:lnTo>
                      <a:pt x="40020" y="189161"/>
                    </a:lnTo>
                    <a:lnTo>
                      <a:pt x="0" y="189161"/>
                    </a:lnTo>
                    <a:close/>
                  </a:path>
                </a:pathLst>
              </a:custGeom>
              <a:solidFill>
                <a:srgbClr val="121A3D"/>
              </a:solidFill>
              <a:ln w="8157"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913A3446-8A42-424C-9A45-512A619CD94C}"/>
                  </a:ext>
                </a:extLst>
              </p:cNvPr>
              <p:cNvSpPr/>
              <p:nvPr/>
            </p:nvSpPr>
            <p:spPr>
              <a:xfrm>
                <a:off x="9973073" y="572268"/>
                <a:ext cx="157711" cy="189161"/>
              </a:xfrm>
              <a:custGeom>
                <a:avLst/>
                <a:gdLst>
                  <a:gd name="connsiteX0" fmla="*/ 0 w 157711"/>
                  <a:gd name="connsiteY0" fmla="*/ 0 h 189161"/>
                  <a:gd name="connsiteX1" fmla="*/ 40918 w 157711"/>
                  <a:gd name="connsiteY1" fmla="*/ 0 h 189161"/>
                  <a:gd name="connsiteX2" fmla="*/ 40918 w 157711"/>
                  <a:gd name="connsiteY2" fmla="*/ 75972 h 189161"/>
                  <a:gd name="connsiteX3" fmla="*/ 116793 w 157711"/>
                  <a:gd name="connsiteY3" fmla="*/ 75972 h 189161"/>
                  <a:gd name="connsiteX4" fmla="*/ 116793 w 157711"/>
                  <a:gd name="connsiteY4" fmla="*/ 0 h 189161"/>
                  <a:gd name="connsiteX5" fmla="*/ 157711 w 157711"/>
                  <a:gd name="connsiteY5" fmla="*/ 0 h 189161"/>
                  <a:gd name="connsiteX6" fmla="*/ 157711 w 157711"/>
                  <a:gd name="connsiteY6" fmla="*/ 189161 h 189161"/>
                  <a:gd name="connsiteX7" fmla="*/ 116793 w 157711"/>
                  <a:gd name="connsiteY7" fmla="*/ 189161 h 189161"/>
                  <a:gd name="connsiteX8" fmla="*/ 116793 w 157711"/>
                  <a:gd name="connsiteY8" fmla="*/ 111086 h 189161"/>
                  <a:gd name="connsiteX9" fmla="*/ 40918 w 157711"/>
                  <a:gd name="connsiteY9" fmla="*/ 111086 h 189161"/>
                  <a:gd name="connsiteX10" fmla="*/ 40918 w 157711"/>
                  <a:gd name="connsiteY10" fmla="*/ 189161 h 189161"/>
                  <a:gd name="connsiteX11" fmla="*/ 0 w 157711"/>
                  <a:gd name="connsiteY11" fmla="*/ 189161 h 189161"/>
                  <a:gd name="connsiteX12" fmla="*/ 0 w 157711"/>
                  <a:gd name="connsiteY12" fmla="*/ 0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711" h="189161">
                    <a:moveTo>
                      <a:pt x="0" y="0"/>
                    </a:moveTo>
                    <a:lnTo>
                      <a:pt x="40918" y="0"/>
                    </a:lnTo>
                    <a:lnTo>
                      <a:pt x="40918" y="75972"/>
                    </a:lnTo>
                    <a:lnTo>
                      <a:pt x="116793" y="75972"/>
                    </a:lnTo>
                    <a:lnTo>
                      <a:pt x="116793" y="0"/>
                    </a:lnTo>
                    <a:lnTo>
                      <a:pt x="157711" y="0"/>
                    </a:lnTo>
                    <a:lnTo>
                      <a:pt x="157711" y="189161"/>
                    </a:lnTo>
                    <a:lnTo>
                      <a:pt x="116793" y="189161"/>
                    </a:lnTo>
                    <a:lnTo>
                      <a:pt x="116793" y="111086"/>
                    </a:lnTo>
                    <a:lnTo>
                      <a:pt x="40918" y="111086"/>
                    </a:lnTo>
                    <a:lnTo>
                      <a:pt x="40918"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237FB7D-38F2-4E45-90EC-D35F3C0BD1B4}"/>
                  </a:ext>
                </a:extLst>
              </p:cNvPr>
              <p:cNvSpPr/>
              <p:nvPr/>
            </p:nvSpPr>
            <p:spPr>
              <a:xfrm>
                <a:off x="10155531" y="570650"/>
                <a:ext cx="153628" cy="192478"/>
              </a:xfrm>
              <a:custGeom>
                <a:avLst/>
                <a:gdLst>
                  <a:gd name="connsiteX0" fmla="*/ 40101 w 153628"/>
                  <a:gd name="connsiteY0" fmla="*/ 129209 h 192478"/>
                  <a:gd name="connsiteX1" fmla="*/ 79631 w 153628"/>
                  <a:gd name="connsiteY1" fmla="*/ 160277 h 192478"/>
                  <a:gd name="connsiteX2" fmla="*/ 112382 w 153628"/>
                  <a:gd name="connsiteY2" fmla="*/ 137300 h 192478"/>
                  <a:gd name="connsiteX3" fmla="*/ 64930 w 153628"/>
                  <a:gd name="connsiteY3" fmla="*/ 111895 h 192478"/>
                  <a:gd name="connsiteX4" fmla="*/ 4329 w 153628"/>
                  <a:gd name="connsiteY4" fmla="*/ 57282 h 192478"/>
                  <a:gd name="connsiteX5" fmla="*/ 75548 w 153628"/>
                  <a:gd name="connsiteY5" fmla="*/ 0 h 192478"/>
                  <a:gd name="connsiteX6" fmla="*/ 149789 w 153628"/>
                  <a:gd name="connsiteY6" fmla="*/ 59467 h 192478"/>
                  <a:gd name="connsiteX7" fmla="*/ 109687 w 153628"/>
                  <a:gd name="connsiteY7" fmla="*/ 59467 h 192478"/>
                  <a:gd name="connsiteX8" fmla="*/ 75548 w 153628"/>
                  <a:gd name="connsiteY8" fmla="*/ 32444 h 192478"/>
                  <a:gd name="connsiteX9" fmla="*/ 45574 w 153628"/>
                  <a:gd name="connsiteY9" fmla="*/ 54370 h 192478"/>
                  <a:gd name="connsiteX10" fmla="*/ 92209 w 153628"/>
                  <a:gd name="connsiteY10" fmla="*/ 78965 h 192478"/>
                  <a:gd name="connsiteX11" fmla="*/ 153627 w 153628"/>
                  <a:gd name="connsiteY11" fmla="*/ 132769 h 192478"/>
                  <a:gd name="connsiteX12" fmla="*/ 79141 w 153628"/>
                  <a:gd name="connsiteY12" fmla="*/ 192478 h 192478"/>
                  <a:gd name="connsiteX13" fmla="*/ 0 w 153628"/>
                  <a:gd name="connsiteY13" fmla="*/ 128723 h 192478"/>
                  <a:gd name="connsiteX14" fmla="*/ 40101 w 153628"/>
                  <a:gd name="connsiteY14" fmla="*/ 129209 h 192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628" h="192478">
                    <a:moveTo>
                      <a:pt x="40101" y="129209"/>
                    </a:moveTo>
                    <a:cubicBezTo>
                      <a:pt x="41490" y="147575"/>
                      <a:pt x="56191" y="160277"/>
                      <a:pt x="79631" y="160277"/>
                    </a:cubicBezTo>
                    <a:cubicBezTo>
                      <a:pt x="98416" y="160277"/>
                      <a:pt x="112382" y="152186"/>
                      <a:pt x="112382" y="137300"/>
                    </a:cubicBezTo>
                    <a:cubicBezTo>
                      <a:pt x="112382" y="121361"/>
                      <a:pt x="96864" y="118125"/>
                      <a:pt x="64930" y="111895"/>
                    </a:cubicBezTo>
                    <a:cubicBezTo>
                      <a:pt x="32751" y="105988"/>
                      <a:pt x="4329" y="95713"/>
                      <a:pt x="4329" y="57282"/>
                    </a:cubicBezTo>
                    <a:cubicBezTo>
                      <a:pt x="4329" y="23787"/>
                      <a:pt x="32424" y="0"/>
                      <a:pt x="75548" y="0"/>
                    </a:cubicBezTo>
                    <a:cubicBezTo>
                      <a:pt x="120550" y="0"/>
                      <a:pt x="149217" y="23220"/>
                      <a:pt x="149789" y="59467"/>
                    </a:cubicBezTo>
                    <a:lnTo>
                      <a:pt x="109687" y="59467"/>
                    </a:lnTo>
                    <a:cubicBezTo>
                      <a:pt x="107809" y="43528"/>
                      <a:pt x="95476" y="32444"/>
                      <a:pt x="75548" y="32444"/>
                    </a:cubicBezTo>
                    <a:cubicBezTo>
                      <a:pt x="58070" y="32444"/>
                      <a:pt x="45574" y="39725"/>
                      <a:pt x="45574" y="54370"/>
                    </a:cubicBezTo>
                    <a:cubicBezTo>
                      <a:pt x="45574" y="69742"/>
                      <a:pt x="60602" y="72978"/>
                      <a:pt x="92209" y="78965"/>
                    </a:cubicBezTo>
                    <a:cubicBezTo>
                      <a:pt x="124960" y="84872"/>
                      <a:pt x="153872" y="94661"/>
                      <a:pt x="153627" y="132769"/>
                    </a:cubicBezTo>
                    <a:cubicBezTo>
                      <a:pt x="153382" y="168206"/>
                      <a:pt x="123898" y="192478"/>
                      <a:pt x="79141" y="192478"/>
                    </a:cubicBezTo>
                    <a:cubicBezTo>
                      <a:pt x="30546" y="192478"/>
                      <a:pt x="327" y="167073"/>
                      <a:pt x="0" y="128723"/>
                    </a:cubicBezTo>
                    <a:lnTo>
                      <a:pt x="40101" y="129209"/>
                    </a:lnTo>
                    <a:close/>
                  </a:path>
                </a:pathLst>
              </a:custGeom>
              <a:solidFill>
                <a:srgbClr val="121A3D"/>
              </a:solidFill>
              <a:ln w="8157" cap="flat">
                <a:noFill/>
                <a:prstDash val="solid"/>
                <a:miter/>
              </a:ln>
            </p:spPr>
            <p:txBody>
              <a:bodyPr rtlCol="0" anchor="ctr"/>
              <a:lstStyle/>
              <a:p>
                <a:endParaRPr lang="en-US"/>
              </a:p>
            </p:txBody>
          </p:sp>
        </p:grpSp>
        <p:grpSp>
          <p:nvGrpSpPr>
            <p:cNvPr id="13" name="Graphic 5">
              <a:extLst>
                <a:ext uri="{FF2B5EF4-FFF2-40B4-BE49-F238E27FC236}">
                  <a16:creationId xmlns:a16="http://schemas.microsoft.com/office/drawing/2014/main" id="{BBD33612-4230-9E4D-8B1F-8C9663C24006}"/>
                </a:ext>
              </a:extLst>
            </p:cNvPr>
            <p:cNvGrpSpPr/>
            <p:nvPr/>
          </p:nvGrpSpPr>
          <p:grpSpPr>
            <a:xfrm>
              <a:off x="10389361" y="572268"/>
              <a:ext cx="1322779" cy="243207"/>
              <a:chOff x="10389361" y="572268"/>
              <a:chExt cx="1322779" cy="243207"/>
            </a:xfrm>
            <a:solidFill>
              <a:srgbClr val="121A3D"/>
            </a:solidFill>
          </p:grpSpPr>
          <p:sp>
            <p:nvSpPr>
              <p:cNvPr id="14" name="Freeform 13">
                <a:extLst>
                  <a:ext uri="{FF2B5EF4-FFF2-40B4-BE49-F238E27FC236}">
                    <a16:creationId xmlns:a16="http://schemas.microsoft.com/office/drawing/2014/main" id="{38D46427-97D1-8D46-8BE5-03DDA8A7705C}"/>
                  </a:ext>
                </a:extLst>
              </p:cNvPr>
              <p:cNvSpPr/>
              <p:nvPr/>
            </p:nvSpPr>
            <p:spPr>
              <a:xfrm>
                <a:off x="10389361" y="572268"/>
                <a:ext cx="131167" cy="189161"/>
              </a:xfrm>
              <a:custGeom>
                <a:avLst/>
                <a:gdLst>
                  <a:gd name="connsiteX0" fmla="*/ 0 w 131167"/>
                  <a:gd name="connsiteY0" fmla="*/ 0 h 189161"/>
                  <a:gd name="connsiteX1" fmla="*/ 128227 w 131167"/>
                  <a:gd name="connsiteY1" fmla="*/ 0 h 189161"/>
                  <a:gd name="connsiteX2" fmla="*/ 128227 w 131167"/>
                  <a:gd name="connsiteY2" fmla="*/ 34871 h 189161"/>
                  <a:gd name="connsiteX3" fmla="*/ 40918 w 131167"/>
                  <a:gd name="connsiteY3" fmla="*/ 34871 h 189161"/>
                  <a:gd name="connsiteX4" fmla="*/ 40918 w 131167"/>
                  <a:gd name="connsiteY4" fmla="*/ 77266 h 189161"/>
                  <a:gd name="connsiteX5" fmla="*/ 111811 w 131167"/>
                  <a:gd name="connsiteY5" fmla="*/ 77266 h 189161"/>
                  <a:gd name="connsiteX6" fmla="*/ 111811 w 131167"/>
                  <a:gd name="connsiteY6" fmla="*/ 110519 h 189161"/>
                  <a:gd name="connsiteX7" fmla="*/ 40918 w 131167"/>
                  <a:gd name="connsiteY7" fmla="*/ 110519 h 189161"/>
                  <a:gd name="connsiteX8" fmla="*/ 40918 w 131167"/>
                  <a:gd name="connsiteY8" fmla="*/ 154290 h 189161"/>
                  <a:gd name="connsiteX9" fmla="*/ 131167 w 131167"/>
                  <a:gd name="connsiteY9" fmla="*/ 154290 h 189161"/>
                  <a:gd name="connsiteX10" fmla="*/ 131167 w 131167"/>
                  <a:gd name="connsiteY10" fmla="*/ 189161 h 189161"/>
                  <a:gd name="connsiteX11" fmla="*/ 0 w 131167"/>
                  <a:gd name="connsiteY11" fmla="*/ 189161 h 189161"/>
                  <a:gd name="connsiteX12" fmla="*/ 0 w 131167"/>
                  <a:gd name="connsiteY12" fmla="*/ 0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1167" h="189161">
                    <a:moveTo>
                      <a:pt x="0" y="0"/>
                    </a:moveTo>
                    <a:lnTo>
                      <a:pt x="128227" y="0"/>
                    </a:lnTo>
                    <a:lnTo>
                      <a:pt x="128227" y="34871"/>
                    </a:lnTo>
                    <a:lnTo>
                      <a:pt x="40918" y="34871"/>
                    </a:lnTo>
                    <a:lnTo>
                      <a:pt x="40918" y="77266"/>
                    </a:lnTo>
                    <a:lnTo>
                      <a:pt x="111811" y="77266"/>
                    </a:lnTo>
                    <a:lnTo>
                      <a:pt x="111811" y="110519"/>
                    </a:lnTo>
                    <a:lnTo>
                      <a:pt x="40918" y="110519"/>
                    </a:lnTo>
                    <a:lnTo>
                      <a:pt x="40918" y="154290"/>
                    </a:lnTo>
                    <a:lnTo>
                      <a:pt x="131167" y="154290"/>
                    </a:lnTo>
                    <a:lnTo>
                      <a:pt x="131167"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1E8A541F-67C7-8549-9A5E-6E86C193AE14}"/>
                  </a:ext>
                </a:extLst>
              </p:cNvPr>
              <p:cNvSpPr/>
              <p:nvPr/>
            </p:nvSpPr>
            <p:spPr>
              <a:xfrm>
                <a:off x="10544296" y="620886"/>
                <a:ext cx="219619" cy="140542"/>
              </a:xfrm>
              <a:custGeom>
                <a:avLst/>
                <a:gdLst>
                  <a:gd name="connsiteX0" fmla="*/ 219619 w 219619"/>
                  <a:gd name="connsiteY0" fmla="*/ 60849 h 140542"/>
                  <a:gd name="connsiteX1" fmla="*/ 219619 w 219619"/>
                  <a:gd name="connsiteY1" fmla="*/ 140543 h 140542"/>
                  <a:gd name="connsiteX2" fmla="*/ 181151 w 219619"/>
                  <a:gd name="connsiteY2" fmla="*/ 140543 h 140542"/>
                  <a:gd name="connsiteX3" fmla="*/ 181151 w 219619"/>
                  <a:gd name="connsiteY3" fmla="*/ 63034 h 140542"/>
                  <a:gd name="connsiteX4" fmla="*/ 156894 w 219619"/>
                  <a:gd name="connsiteY4" fmla="*/ 31399 h 140542"/>
                  <a:gd name="connsiteX5" fmla="*/ 129044 w 219619"/>
                  <a:gd name="connsiteY5" fmla="*/ 64652 h 140542"/>
                  <a:gd name="connsiteX6" fmla="*/ 129044 w 219619"/>
                  <a:gd name="connsiteY6" fmla="*/ 140543 h 140542"/>
                  <a:gd name="connsiteX7" fmla="*/ 90576 w 219619"/>
                  <a:gd name="connsiteY7" fmla="*/ 140543 h 140542"/>
                  <a:gd name="connsiteX8" fmla="*/ 90576 w 219619"/>
                  <a:gd name="connsiteY8" fmla="*/ 63034 h 140542"/>
                  <a:gd name="connsiteX9" fmla="*/ 65992 w 219619"/>
                  <a:gd name="connsiteY9" fmla="*/ 31399 h 140542"/>
                  <a:gd name="connsiteX10" fmla="*/ 38468 w 219619"/>
                  <a:gd name="connsiteY10" fmla="*/ 64894 h 140542"/>
                  <a:gd name="connsiteX11" fmla="*/ 38468 w 219619"/>
                  <a:gd name="connsiteY11" fmla="*/ 140543 h 140542"/>
                  <a:gd name="connsiteX12" fmla="*/ 0 w 219619"/>
                  <a:gd name="connsiteY12" fmla="*/ 140543 h 140542"/>
                  <a:gd name="connsiteX13" fmla="*/ 0 w 219619"/>
                  <a:gd name="connsiteY13" fmla="*/ 1625 h 140542"/>
                  <a:gd name="connsiteX14" fmla="*/ 33568 w 219619"/>
                  <a:gd name="connsiteY14" fmla="*/ 1625 h 140542"/>
                  <a:gd name="connsiteX15" fmla="*/ 37080 w 219619"/>
                  <a:gd name="connsiteY15" fmla="*/ 18939 h 140542"/>
                  <a:gd name="connsiteX16" fmla="*/ 78243 w 219619"/>
                  <a:gd name="connsiteY16" fmla="*/ 7 h 140542"/>
                  <a:gd name="connsiteX17" fmla="*/ 120223 w 219619"/>
                  <a:gd name="connsiteY17" fmla="*/ 23470 h 140542"/>
                  <a:gd name="connsiteX18" fmla="*/ 167675 w 219619"/>
                  <a:gd name="connsiteY18" fmla="*/ 7 h 140542"/>
                  <a:gd name="connsiteX19" fmla="*/ 219619 w 219619"/>
                  <a:gd name="connsiteY19" fmla="*/ 60849 h 140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9619" h="140542">
                    <a:moveTo>
                      <a:pt x="219619" y="60849"/>
                    </a:moveTo>
                    <a:lnTo>
                      <a:pt x="219619" y="140543"/>
                    </a:lnTo>
                    <a:lnTo>
                      <a:pt x="181151" y="140543"/>
                    </a:lnTo>
                    <a:lnTo>
                      <a:pt x="181151" y="63034"/>
                    </a:lnTo>
                    <a:cubicBezTo>
                      <a:pt x="181151" y="42240"/>
                      <a:pt x="173556" y="31399"/>
                      <a:pt x="156894" y="31399"/>
                    </a:cubicBezTo>
                    <a:cubicBezTo>
                      <a:pt x="140233" y="31399"/>
                      <a:pt x="129044" y="43535"/>
                      <a:pt x="129044" y="64652"/>
                    </a:cubicBezTo>
                    <a:lnTo>
                      <a:pt x="129044" y="140543"/>
                    </a:lnTo>
                    <a:lnTo>
                      <a:pt x="90576" y="140543"/>
                    </a:lnTo>
                    <a:lnTo>
                      <a:pt x="90576" y="63034"/>
                    </a:lnTo>
                    <a:cubicBezTo>
                      <a:pt x="90576" y="42240"/>
                      <a:pt x="82980" y="31399"/>
                      <a:pt x="65992" y="31399"/>
                    </a:cubicBezTo>
                    <a:cubicBezTo>
                      <a:pt x="49331" y="31399"/>
                      <a:pt x="38468" y="44101"/>
                      <a:pt x="38468" y="64894"/>
                    </a:cubicBezTo>
                    <a:lnTo>
                      <a:pt x="38468" y="140543"/>
                    </a:lnTo>
                    <a:lnTo>
                      <a:pt x="0" y="140543"/>
                    </a:lnTo>
                    <a:lnTo>
                      <a:pt x="0" y="1625"/>
                    </a:lnTo>
                    <a:lnTo>
                      <a:pt x="33568" y="1625"/>
                    </a:lnTo>
                    <a:lnTo>
                      <a:pt x="37080" y="18939"/>
                    </a:lnTo>
                    <a:cubicBezTo>
                      <a:pt x="45574" y="8098"/>
                      <a:pt x="57825" y="331"/>
                      <a:pt x="78243" y="7"/>
                    </a:cubicBezTo>
                    <a:cubicBezTo>
                      <a:pt x="95394" y="-236"/>
                      <a:pt x="111484" y="5913"/>
                      <a:pt x="120223" y="23470"/>
                    </a:cubicBezTo>
                    <a:cubicBezTo>
                      <a:pt x="130024" y="8583"/>
                      <a:pt x="146440" y="7"/>
                      <a:pt x="167675" y="7"/>
                    </a:cubicBezTo>
                    <a:cubicBezTo>
                      <a:pt x="196669" y="7"/>
                      <a:pt x="219619" y="16269"/>
                      <a:pt x="219619" y="60849"/>
                    </a:cubicBezTo>
                    <a:close/>
                  </a:path>
                </a:pathLst>
              </a:custGeom>
              <a:solidFill>
                <a:srgbClr val="121A3D"/>
              </a:solidFill>
              <a:ln w="8157"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8CC32FAD-5495-3545-B94F-07515CC5EA49}"/>
                  </a:ext>
                </a:extLst>
              </p:cNvPr>
              <p:cNvSpPr/>
              <p:nvPr/>
            </p:nvSpPr>
            <p:spPr>
              <a:xfrm>
                <a:off x="10791275" y="620892"/>
                <a:ext cx="145705" cy="194583"/>
              </a:xfrm>
              <a:custGeom>
                <a:avLst/>
                <a:gdLst>
                  <a:gd name="connsiteX0" fmla="*/ 145705 w 145705"/>
                  <a:gd name="connsiteY0" fmla="*/ 71362 h 194583"/>
                  <a:gd name="connsiteX1" fmla="*/ 80775 w 145705"/>
                  <a:gd name="connsiteY1" fmla="*/ 142156 h 194583"/>
                  <a:gd name="connsiteX2" fmla="*/ 38468 w 145705"/>
                  <a:gd name="connsiteY2" fmla="*/ 122981 h 194583"/>
                  <a:gd name="connsiteX3" fmla="*/ 38468 w 145705"/>
                  <a:gd name="connsiteY3" fmla="*/ 194583 h 194583"/>
                  <a:gd name="connsiteX4" fmla="*/ 0 w 145705"/>
                  <a:gd name="connsiteY4" fmla="*/ 194583 h 194583"/>
                  <a:gd name="connsiteX5" fmla="*/ 0 w 145705"/>
                  <a:gd name="connsiteY5" fmla="*/ 1620 h 194583"/>
                  <a:gd name="connsiteX6" fmla="*/ 33568 w 145705"/>
                  <a:gd name="connsiteY6" fmla="*/ 1620 h 194583"/>
                  <a:gd name="connsiteX7" fmla="*/ 37406 w 145705"/>
                  <a:gd name="connsiteY7" fmla="*/ 20795 h 194583"/>
                  <a:gd name="connsiteX8" fmla="*/ 80530 w 145705"/>
                  <a:gd name="connsiteY8" fmla="*/ 2 h 194583"/>
                  <a:gd name="connsiteX9" fmla="*/ 145705 w 145705"/>
                  <a:gd name="connsiteY9" fmla="*/ 71362 h 194583"/>
                  <a:gd name="connsiteX10" fmla="*/ 106747 w 145705"/>
                  <a:gd name="connsiteY10" fmla="*/ 70795 h 194583"/>
                  <a:gd name="connsiteX11" fmla="*/ 72117 w 145705"/>
                  <a:gd name="connsiteY11" fmla="*/ 31070 h 194583"/>
                  <a:gd name="connsiteX12" fmla="*/ 37978 w 145705"/>
                  <a:gd name="connsiteY12" fmla="*/ 70795 h 194583"/>
                  <a:gd name="connsiteX13" fmla="*/ 72117 w 145705"/>
                  <a:gd name="connsiteY13" fmla="*/ 111087 h 194583"/>
                  <a:gd name="connsiteX14" fmla="*/ 106747 w 145705"/>
                  <a:gd name="connsiteY14" fmla="*/ 70795 h 194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705" h="194583">
                    <a:moveTo>
                      <a:pt x="145705" y="71362"/>
                    </a:moveTo>
                    <a:cubicBezTo>
                      <a:pt x="145705" y="114566"/>
                      <a:pt x="118426" y="142156"/>
                      <a:pt x="80775" y="142156"/>
                    </a:cubicBezTo>
                    <a:cubicBezTo>
                      <a:pt x="61418" y="142156"/>
                      <a:pt x="47534" y="134308"/>
                      <a:pt x="38468" y="122981"/>
                    </a:cubicBezTo>
                    <a:lnTo>
                      <a:pt x="38468" y="194583"/>
                    </a:lnTo>
                    <a:lnTo>
                      <a:pt x="0" y="194583"/>
                    </a:lnTo>
                    <a:lnTo>
                      <a:pt x="0" y="1620"/>
                    </a:lnTo>
                    <a:lnTo>
                      <a:pt x="33568" y="1620"/>
                    </a:lnTo>
                    <a:lnTo>
                      <a:pt x="37406" y="20795"/>
                    </a:lnTo>
                    <a:cubicBezTo>
                      <a:pt x="46390" y="8901"/>
                      <a:pt x="60602" y="2"/>
                      <a:pt x="80530" y="2"/>
                    </a:cubicBezTo>
                    <a:cubicBezTo>
                      <a:pt x="118426" y="-241"/>
                      <a:pt x="145705" y="27591"/>
                      <a:pt x="145705" y="71362"/>
                    </a:cubicBezTo>
                    <a:close/>
                    <a:moveTo>
                      <a:pt x="106747" y="70795"/>
                    </a:moveTo>
                    <a:cubicBezTo>
                      <a:pt x="106747" y="47251"/>
                      <a:pt x="93107" y="31070"/>
                      <a:pt x="72117" y="31070"/>
                    </a:cubicBezTo>
                    <a:cubicBezTo>
                      <a:pt x="51127" y="31070"/>
                      <a:pt x="37978" y="47251"/>
                      <a:pt x="37978" y="70795"/>
                    </a:cubicBezTo>
                    <a:cubicBezTo>
                      <a:pt x="37978" y="94582"/>
                      <a:pt x="51046" y="111087"/>
                      <a:pt x="72117" y="111087"/>
                    </a:cubicBezTo>
                    <a:cubicBezTo>
                      <a:pt x="93107" y="111087"/>
                      <a:pt x="106747" y="94582"/>
                      <a:pt x="106747" y="70795"/>
                    </a:cubicBezTo>
                    <a:close/>
                  </a:path>
                </a:pathLst>
              </a:custGeom>
              <a:solidFill>
                <a:srgbClr val="121A3D"/>
              </a:solidFill>
              <a:ln w="8157"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1A3D3582-3D61-3A4D-A60A-3207784151D9}"/>
                  </a:ext>
                </a:extLst>
              </p:cNvPr>
              <p:cNvSpPr/>
              <p:nvPr/>
            </p:nvSpPr>
            <p:spPr>
              <a:xfrm>
                <a:off x="10959277" y="572268"/>
                <a:ext cx="38468" cy="189161"/>
              </a:xfrm>
              <a:custGeom>
                <a:avLst/>
                <a:gdLst>
                  <a:gd name="connsiteX0" fmla="*/ 0 w 38468"/>
                  <a:gd name="connsiteY0" fmla="*/ 0 h 189161"/>
                  <a:gd name="connsiteX1" fmla="*/ 38468 w 38468"/>
                  <a:gd name="connsiteY1" fmla="*/ 0 h 189161"/>
                  <a:gd name="connsiteX2" fmla="*/ 38468 w 38468"/>
                  <a:gd name="connsiteY2" fmla="*/ 189161 h 189161"/>
                  <a:gd name="connsiteX3" fmla="*/ 0 w 38468"/>
                  <a:gd name="connsiteY3" fmla="*/ 189161 h 189161"/>
                  <a:gd name="connsiteX4" fmla="*/ 0 w 38468"/>
                  <a:gd name="connsiteY4" fmla="*/ 0 h 1891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468" h="189161">
                    <a:moveTo>
                      <a:pt x="0" y="0"/>
                    </a:moveTo>
                    <a:lnTo>
                      <a:pt x="38468" y="0"/>
                    </a:lnTo>
                    <a:lnTo>
                      <a:pt x="38468"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4E86E908-DA14-0649-A976-8E5F2BDD5C6C}"/>
                  </a:ext>
                </a:extLst>
              </p:cNvPr>
              <p:cNvSpPr/>
              <p:nvPr/>
            </p:nvSpPr>
            <p:spPr>
              <a:xfrm>
                <a:off x="11019634" y="620974"/>
                <a:ext cx="147828" cy="142073"/>
              </a:xfrm>
              <a:custGeom>
                <a:avLst/>
                <a:gdLst>
                  <a:gd name="connsiteX0" fmla="*/ 0 w 147828"/>
                  <a:gd name="connsiteY0" fmla="*/ 71037 h 142073"/>
                  <a:gd name="connsiteX1" fmla="*/ 73914 w 147828"/>
                  <a:gd name="connsiteY1" fmla="*/ 0 h 142073"/>
                  <a:gd name="connsiteX2" fmla="*/ 147829 w 147828"/>
                  <a:gd name="connsiteY2" fmla="*/ 71037 h 142073"/>
                  <a:gd name="connsiteX3" fmla="*/ 73914 w 147828"/>
                  <a:gd name="connsiteY3" fmla="*/ 142073 h 142073"/>
                  <a:gd name="connsiteX4" fmla="*/ 0 w 147828"/>
                  <a:gd name="connsiteY4" fmla="*/ 71037 h 142073"/>
                  <a:gd name="connsiteX5" fmla="*/ 108789 w 147828"/>
                  <a:gd name="connsiteY5" fmla="*/ 71037 h 142073"/>
                  <a:gd name="connsiteX6" fmla="*/ 73914 w 147828"/>
                  <a:gd name="connsiteY6" fmla="*/ 31068 h 142073"/>
                  <a:gd name="connsiteX7" fmla="*/ 39285 w 147828"/>
                  <a:gd name="connsiteY7" fmla="*/ 71037 h 142073"/>
                  <a:gd name="connsiteX8" fmla="*/ 73914 w 147828"/>
                  <a:gd name="connsiteY8" fmla="*/ 111005 h 142073"/>
                  <a:gd name="connsiteX9" fmla="*/ 108789 w 147828"/>
                  <a:gd name="connsiteY9" fmla="*/ 71037 h 142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7828" h="142073">
                    <a:moveTo>
                      <a:pt x="0" y="71037"/>
                    </a:moveTo>
                    <a:cubicBezTo>
                      <a:pt x="0" y="28318"/>
                      <a:pt x="29157" y="0"/>
                      <a:pt x="73914" y="0"/>
                    </a:cubicBezTo>
                    <a:cubicBezTo>
                      <a:pt x="118671" y="0"/>
                      <a:pt x="147829" y="28398"/>
                      <a:pt x="147829" y="71037"/>
                    </a:cubicBezTo>
                    <a:cubicBezTo>
                      <a:pt x="147829" y="113998"/>
                      <a:pt x="118671" y="142073"/>
                      <a:pt x="73914" y="142073"/>
                    </a:cubicBezTo>
                    <a:cubicBezTo>
                      <a:pt x="29157" y="142073"/>
                      <a:pt x="0" y="113675"/>
                      <a:pt x="0" y="71037"/>
                    </a:cubicBezTo>
                    <a:close/>
                    <a:moveTo>
                      <a:pt x="108789" y="71037"/>
                    </a:moveTo>
                    <a:cubicBezTo>
                      <a:pt x="108789" y="47493"/>
                      <a:pt x="95394" y="31068"/>
                      <a:pt x="73914" y="31068"/>
                    </a:cubicBezTo>
                    <a:cubicBezTo>
                      <a:pt x="52353" y="31068"/>
                      <a:pt x="39285" y="47573"/>
                      <a:pt x="39285" y="71037"/>
                    </a:cubicBezTo>
                    <a:cubicBezTo>
                      <a:pt x="39285" y="94500"/>
                      <a:pt x="52353" y="111005"/>
                      <a:pt x="73914" y="111005"/>
                    </a:cubicBezTo>
                    <a:cubicBezTo>
                      <a:pt x="95476" y="111005"/>
                      <a:pt x="108789" y="94500"/>
                      <a:pt x="108789" y="71037"/>
                    </a:cubicBezTo>
                    <a:close/>
                  </a:path>
                </a:pathLst>
              </a:custGeom>
              <a:solidFill>
                <a:srgbClr val="121A3D"/>
              </a:solidFill>
              <a:ln w="8157"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676A3D62-7B6A-2543-BE34-0E796B81EAF8}"/>
                  </a:ext>
                </a:extLst>
              </p:cNvPr>
              <p:cNvSpPr/>
              <p:nvPr/>
            </p:nvSpPr>
            <p:spPr>
              <a:xfrm>
                <a:off x="11169014" y="622511"/>
                <a:ext cx="149380" cy="192882"/>
              </a:xfrm>
              <a:custGeom>
                <a:avLst/>
                <a:gdLst>
                  <a:gd name="connsiteX0" fmla="*/ 0 w 149380"/>
                  <a:gd name="connsiteY0" fmla="*/ 0 h 192882"/>
                  <a:gd name="connsiteX1" fmla="*/ 40918 w 149380"/>
                  <a:gd name="connsiteY1" fmla="*/ 0 h 192882"/>
                  <a:gd name="connsiteX2" fmla="*/ 74976 w 149380"/>
                  <a:gd name="connsiteY2" fmla="*/ 98869 h 192882"/>
                  <a:gd name="connsiteX3" fmla="*/ 108217 w 149380"/>
                  <a:gd name="connsiteY3" fmla="*/ 0 h 192882"/>
                  <a:gd name="connsiteX4" fmla="*/ 149380 w 149380"/>
                  <a:gd name="connsiteY4" fmla="*/ 0 h 192882"/>
                  <a:gd name="connsiteX5" fmla="*/ 87227 w 149380"/>
                  <a:gd name="connsiteY5" fmla="*/ 158578 h 192882"/>
                  <a:gd name="connsiteX6" fmla="*/ 49576 w 149380"/>
                  <a:gd name="connsiteY6" fmla="*/ 192883 h 192882"/>
                  <a:gd name="connsiteX7" fmla="*/ 12169 w 149380"/>
                  <a:gd name="connsiteY7" fmla="*/ 192883 h 192882"/>
                  <a:gd name="connsiteX8" fmla="*/ 12169 w 149380"/>
                  <a:gd name="connsiteY8" fmla="*/ 160763 h 192882"/>
                  <a:gd name="connsiteX9" fmla="*/ 33486 w 149380"/>
                  <a:gd name="connsiteY9" fmla="*/ 160763 h 192882"/>
                  <a:gd name="connsiteX10" fmla="*/ 50393 w 149380"/>
                  <a:gd name="connsiteY10" fmla="*/ 148869 h 192882"/>
                  <a:gd name="connsiteX11" fmla="*/ 53904 w 149380"/>
                  <a:gd name="connsiteY11" fmla="*/ 139646 h 192882"/>
                  <a:gd name="connsiteX12" fmla="*/ 0 w 149380"/>
                  <a:gd name="connsiteY12" fmla="*/ 0 h 192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9380" h="192882">
                    <a:moveTo>
                      <a:pt x="0" y="0"/>
                    </a:moveTo>
                    <a:lnTo>
                      <a:pt x="40918" y="0"/>
                    </a:lnTo>
                    <a:lnTo>
                      <a:pt x="74976" y="98869"/>
                    </a:lnTo>
                    <a:lnTo>
                      <a:pt x="108217" y="0"/>
                    </a:lnTo>
                    <a:lnTo>
                      <a:pt x="149380" y="0"/>
                    </a:lnTo>
                    <a:lnTo>
                      <a:pt x="87227" y="158578"/>
                    </a:lnTo>
                    <a:cubicBezTo>
                      <a:pt x="78488" y="181556"/>
                      <a:pt x="71383" y="192883"/>
                      <a:pt x="49576" y="192883"/>
                    </a:cubicBezTo>
                    <a:lnTo>
                      <a:pt x="12169" y="192883"/>
                    </a:lnTo>
                    <a:lnTo>
                      <a:pt x="12169" y="160763"/>
                    </a:lnTo>
                    <a:lnTo>
                      <a:pt x="33486" y="160763"/>
                    </a:lnTo>
                    <a:cubicBezTo>
                      <a:pt x="43287" y="160763"/>
                      <a:pt x="46554" y="158335"/>
                      <a:pt x="50393" y="148869"/>
                    </a:cubicBezTo>
                    <a:lnTo>
                      <a:pt x="53904" y="139646"/>
                    </a:lnTo>
                    <a:lnTo>
                      <a:pt x="0" y="0"/>
                    </a:lnTo>
                    <a:close/>
                  </a:path>
                </a:pathLst>
              </a:custGeom>
              <a:solidFill>
                <a:srgbClr val="121A3D"/>
              </a:solidFill>
              <a:ln w="8157"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23F9234E-7A77-A247-9D42-12B10ADC25F3}"/>
                  </a:ext>
                </a:extLst>
              </p:cNvPr>
              <p:cNvSpPr/>
              <p:nvPr/>
            </p:nvSpPr>
            <p:spPr>
              <a:xfrm>
                <a:off x="11319865" y="620893"/>
                <a:ext cx="142928" cy="142073"/>
              </a:xfrm>
              <a:custGeom>
                <a:avLst/>
                <a:gdLst>
                  <a:gd name="connsiteX0" fmla="*/ 0 w 142928"/>
                  <a:gd name="connsiteY0" fmla="*/ 71360 h 142073"/>
                  <a:gd name="connsiteX1" fmla="*/ 72036 w 142928"/>
                  <a:gd name="connsiteY1" fmla="*/ 0 h 142073"/>
                  <a:gd name="connsiteX2" fmla="*/ 142928 w 142928"/>
                  <a:gd name="connsiteY2" fmla="*/ 66748 h 142073"/>
                  <a:gd name="connsiteX3" fmla="*/ 141867 w 142928"/>
                  <a:gd name="connsiteY3" fmla="*/ 79694 h 142073"/>
                  <a:gd name="connsiteX4" fmla="*/ 40102 w 142928"/>
                  <a:gd name="connsiteY4" fmla="*/ 79694 h 142073"/>
                  <a:gd name="connsiteX5" fmla="*/ 40102 w 142928"/>
                  <a:gd name="connsiteY5" fmla="*/ 81554 h 142073"/>
                  <a:gd name="connsiteX6" fmla="*/ 73098 w 142928"/>
                  <a:gd name="connsiteY6" fmla="*/ 113189 h 142073"/>
                  <a:gd name="connsiteX7" fmla="*/ 102827 w 142928"/>
                  <a:gd name="connsiteY7" fmla="*/ 93448 h 142073"/>
                  <a:gd name="connsiteX8" fmla="*/ 140723 w 142928"/>
                  <a:gd name="connsiteY8" fmla="*/ 93448 h 142073"/>
                  <a:gd name="connsiteX9" fmla="*/ 74731 w 142928"/>
                  <a:gd name="connsiteY9" fmla="*/ 142073 h 142073"/>
                  <a:gd name="connsiteX10" fmla="*/ 0 w 142928"/>
                  <a:gd name="connsiteY10" fmla="*/ 71360 h 142073"/>
                  <a:gd name="connsiteX11" fmla="*/ 104215 w 142928"/>
                  <a:gd name="connsiteY11" fmla="*/ 54855 h 142073"/>
                  <a:gd name="connsiteX12" fmla="*/ 72281 w 142928"/>
                  <a:gd name="connsiteY12" fmla="*/ 28398 h 142073"/>
                  <a:gd name="connsiteX13" fmla="*/ 40918 w 142928"/>
                  <a:gd name="connsiteY13" fmla="*/ 54855 h 142073"/>
                  <a:gd name="connsiteX14" fmla="*/ 104215 w 142928"/>
                  <a:gd name="connsiteY14" fmla="*/ 54855 h 142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2928" h="142073">
                    <a:moveTo>
                      <a:pt x="0" y="71360"/>
                    </a:moveTo>
                    <a:cubicBezTo>
                      <a:pt x="0" y="28156"/>
                      <a:pt x="28667" y="0"/>
                      <a:pt x="72036" y="0"/>
                    </a:cubicBezTo>
                    <a:cubicBezTo>
                      <a:pt x="114016" y="0"/>
                      <a:pt x="142438" y="25971"/>
                      <a:pt x="142928" y="66748"/>
                    </a:cubicBezTo>
                    <a:cubicBezTo>
                      <a:pt x="142928" y="70794"/>
                      <a:pt x="142683" y="75406"/>
                      <a:pt x="141867" y="79694"/>
                    </a:cubicBezTo>
                    <a:lnTo>
                      <a:pt x="40102" y="79694"/>
                    </a:lnTo>
                    <a:lnTo>
                      <a:pt x="40102" y="81554"/>
                    </a:lnTo>
                    <a:cubicBezTo>
                      <a:pt x="40918" y="101296"/>
                      <a:pt x="53741" y="113189"/>
                      <a:pt x="73098" y="113189"/>
                    </a:cubicBezTo>
                    <a:cubicBezTo>
                      <a:pt x="88616" y="113189"/>
                      <a:pt x="99560" y="106474"/>
                      <a:pt x="102827" y="93448"/>
                    </a:cubicBezTo>
                    <a:lnTo>
                      <a:pt x="140723" y="93448"/>
                    </a:lnTo>
                    <a:cubicBezTo>
                      <a:pt x="136394" y="120471"/>
                      <a:pt x="112056" y="142073"/>
                      <a:pt x="74731" y="142073"/>
                    </a:cubicBezTo>
                    <a:cubicBezTo>
                      <a:pt x="28096" y="142154"/>
                      <a:pt x="0" y="114322"/>
                      <a:pt x="0" y="71360"/>
                    </a:cubicBezTo>
                    <a:close/>
                    <a:moveTo>
                      <a:pt x="104215" y="54855"/>
                    </a:moveTo>
                    <a:cubicBezTo>
                      <a:pt x="101520" y="37865"/>
                      <a:pt x="89759" y="28398"/>
                      <a:pt x="72281" y="28398"/>
                    </a:cubicBezTo>
                    <a:cubicBezTo>
                      <a:pt x="55620" y="28398"/>
                      <a:pt x="43123" y="38431"/>
                      <a:pt x="40918" y="54855"/>
                    </a:cubicBezTo>
                    <a:lnTo>
                      <a:pt x="104215" y="54855"/>
                    </a:lnTo>
                    <a:close/>
                  </a:path>
                </a:pathLst>
              </a:custGeom>
              <a:solidFill>
                <a:srgbClr val="121A3D"/>
              </a:solidFill>
              <a:ln w="8157"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5AA6A3E0-8D74-F944-A6AE-2D254B456600}"/>
                  </a:ext>
                </a:extLst>
              </p:cNvPr>
              <p:cNvSpPr/>
              <p:nvPr/>
            </p:nvSpPr>
            <p:spPr>
              <a:xfrm>
                <a:off x="11485008" y="622511"/>
                <a:ext cx="85348" cy="138836"/>
              </a:xfrm>
              <a:custGeom>
                <a:avLst/>
                <a:gdLst>
                  <a:gd name="connsiteX0" fmla="*/ 85349 w 85348"/>
                  <a:gd name="connsiteY0" fmla="*/ 0 h 138836"/>
                  <a:gd name="connsiteX1" fmla="*/ 85349 w 85348"/>
                  <a:gd name="connsiteY1" fmla="*/ 34547 h 138836"/>
                  <a:gd name="connsiteX2" fmla="*/ 70076 w 85348"/>
                  <a:gd name="connsiteY2" fmla="*/ 34547 h 138836"/>
                  <a:gd name="connsiteX3" fmla="*/ 38468 w 85348"/>
                  <a:gd name="connsiteY3" fmla="*/ 70713 h 138836"/>
                  <a:gd name="connsiteX4" fmla="*/ 38468 w 85348"/>
                  <a:gd name="connsiteY4" fmla="*/ 138837 h 138836"/>
                  <a:gd name="connsiteX5" fmla="*/ 0 w 85348"/>
                  <a:gd name="connsiteY5" fmla="*/ 138837 h 138836"/>
                  <a:gd name="connsiteX6" fmla="*/ 0 w 85348"/>
                  <a:gd name="connsiteY6" fmla="*/ 0 h 138836"/>
                  <a:gd name="connsiteX7" fmla="*/ 34875 w 85348"/>
                  <a:gd name="connsiteY7" fmla="*/ 0 h 138836"/>
                  <a:gd name="connsiteX8" fmla="*/ 38387 w 85348"/>
                  <a:gd name="connsiteY8" fmla="*/ 20793 h 138836"/>
                  <a:gd name="connsiteX9" fmla="*/ 78733 w 85348"/>
                  <a:gd name="connsiteY9" fmla="*/ 0 h 138836"/>
                  <a:gd name="connsiteX10" fmla="*/ 85349 w 85348"/>
                  <a:gd name="connsiteY10" fmla="*/ 0 h 138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348" h="138836">
                    <a:moveTo>
                      <a:pt x="85349" y="0"/>
                    </a:moveTo>
                    <a:lnTo>
                      <a:pt x="85349" y="34547"/>
                    </a:lnTo>
                    <a:lnTo>
                      <a:pt x="70076" y="34547"/>
                    </a:lnTo>
                    <a:cubicBezTo>
                      <a:pt x="47126" y="34547"/>
                      <a:pt x="38468" y="49677"/>
                      <a:pt x="38468" y="70713"/>
                    </a:cubicBezTo>
                    <a:lnTo>
                      <a:pt x="38468" y="138837"/>
                    </a:lnTo>
                    <a:lnTo>
                      <a:pt x="0" y="138837"/>
                    </a:lnTo>
                    <a:lnTo>
                      <a:pt x="0" y="0"/>
                    </a:lnTo>
                    <a:lnTo>
                      <a:pt x="34875" y="0"/>
                    </a:lnTo>
                    <a:lnTo>
                      <a:pt x="38387" y="20793"/>
                    </a:lnTo>
                    <a:cubicBezTo>
                      <a:pt x="46064" y="8333"/>
                      <a:pt x="56926" y="0"/>
                      <a:pt x="78733" y="0"/>
                    </a:cubicBezTo>
                    <a:lnTo>
                      <a:pt x="85349" y="0"/>
                    </a:lnTo>
                    <a:close/>
                  </a:path>
                </a:pathLst>
              </a:custGeom>
              <a:solidFill>
                <a:srgbClr val="121A3D"/>
              </a:solidFill>
              <a:ln w="8157"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82407D7E-0F42-6C42-82E6-3F432177A44E}"/>
                  </a:ext>
                </a:extLst>
              </p:cNvPr>
              <p:cNvSpPr/>
              <p:nvPr/>
            </p:nvSpPr>
            <p:spPr>
              <a:xfrm>
                <a:off x="11581219" y="620648"/>
                <a:ext cx="130922" cy="142480"/>
              </a:xfrm>
              <a:custGeom>
                <a:avLst/>
                <a:gdLst>
                  <a:gd name="connsiteX0" fmla="*/ 36671 w 130922"/>
                  <a:gd name="connsiteY0" fmla="*/ 94583 h 142480"/>
                  <a:gd name="connsiteX1" fmla="*/ 67462 w 130922"/>
                  <a:gd name="connsiteY1" fmla="*/ 115133 h 142480"/>
                  <a:gd name="connsiteX2" fmla="*/ 93353 w 130922"/>
                  <a:gd name="connsiteY2" fmla="*/ 100246 h 142480"/>
                  <a:gd name="connsiteX3" fmla="*/ 61173 w 130922"/>
                  <a:gd name="connsiteY3" fmla="*/ 85117 h 142480"/>
                  <a:gd name="connsiteX4" fmla="*/ 3104 w 130922"/>
                  <a:gd name="connsiteY4" fmla="*/ 45391 h 142480"/>
                  <a:gd name="connsiteX5" fmla="*/ 63379 w 130922"/>
                  <a:gd name="connsiteY5" fmla="*/ 2 h 142480"/>
                  <a:gd name="connsiteX6" fmla="*/ 128799 w 130922"/>
                  <a:gd name="connsiteY6" fmla="*/ 44825 h 142480"/>
                  <a:gd name="connsiteX7" fmla="*/ 91964 w 130922"/>
                  <a:gd name="connsiteY7" fmla="*/ 44825 h 142480"/>
                  <a:gd name="connsiteX8" fmla="*/ 64685 w 130922"/>
                  <a:gd name="connsiteY8" fmla="*/ 27025 h 142480"/>
                  <a:gd name="connsiteX9" fmla="*/ 39857 w 130922"/>
                  <a:gd name="connsiteY9" fmla="*/ 41346 h 142480"/>
                  <a:gd name="connsiteX10" fmla="*/ 72036 w 130922"/>
                  <a:gd name="connsiteY10" fmla="*/ 55424 h 142480"/>
                  <a:gd name="connsiteX11" fmla="*/ 130922 w 130922"/>
                  <a:gd name="connsiteY11" fmla="*/ 97334 h 142480"/>
                  <a:gd name="connsiteX12" fmla="*/ 67135 w 130922"/>
                  <a:gd name="connsiteY12" fmla="*/ 142480 h 142480"/>
                  <a:gd name="connsiteX13" fmla="*/ 0 w 130922"/>
                  <a:gd name="connsiteY13" fmla="*/ 94664 h 142480"/>
                  <a:gd name="connsiteX14" fmla="*/ 36671 w 130922"/>
                  <a:gd name="connsiteY14" fmla="*/ 94664 h 142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0922" h="142480">
                    <a:moveTo>
                      <a:pt x="36671" y="94583"/>
                    </a:moveTo>
                    <a:cubicBezTo>
                      <a:pt x="38060" y="106719"/>
                      <a:pt x="48677" y="115133"/>
                      <a:pt x="67462" y="115133"/>
                    </a:cubicBezTo>
                    <a:cubicBezTo>
                      <a:pt x="83552" y="115133"/>
                      <a:pt x="93353" y="109955"/>
                      <a:pt x="93353" y="100246"/>
                    </a:cubicBezTo>
                    <a:cubicBezTo>
                      <a:pt x="93353" y="88919"/>
                      <a:pt x="83797" y="88110"/>
                      <a:pt x="61173" y="85117"/>
                    </a:cubicBezTo>
                    <a:cubicBezTo>
                      <a:pt x="28422" y="81314"/>
                      <a:pt x="3104" y="74033"/>
                      <a:pt x="3104" y="45391"/>
                    </a:cubicBezTo>
                    <a:cubicBezTo>
                      <a:pt x="3104" y="17802"/>
                      <a:pt x="27361" y="-240"/>
                      <a:pt x="63379" y="2"/>
                    </a:cubicBezTo>
                    <a:cubicBezTo>
                      <a:pt x="101030" y="2"/>
                      <a:pt x="126920" y="16507"/>
                      <a:pt x="128799" y="44825"/>
                    </a:cubicBezTo>
                    <a:lnTo>
                      <a:pt x="91964" y="44825"/>
                    </a:lnTo>
                    <a:cubicBezTo>
                      <a:pt x="90902" y="33741"/>
                      <a:pt x="80203" y="27025"/>
                      <a:pt x="64685" y="27025"/>
                    </a:cubicBezTo>
                    <a:cubicBezTo>
                      <a:pt x="49657" y="27025"/>
                      <a:pt x="39857" y="32446"/>
                      <a:pt x="39857" y="41346"/>
                    </a:cubicBezTo>
                    <a:cubicBezTo>
                      <a:pt x="39857" y="51864"/>
                      <a:pt x="51863" y="52997"/>
                      <a:pt x="72036" y="55424"/>
                    </a:cubicBezTo>
                    <a:cubicBezTo>
                      <a:pt x="104215" y="58660"/>
                      <a:pt x="130922" y="65942"/>
                      <a:pt x="130922" y="97334"/>
                    </a:cubicBezTo>
                    <a:cubicBezTo>
                      <a:pt x="130922" y="124923"/>
                      <a:pt x="104705" y="142480"/>
                      <a:pt x="67135" y="142480"/>
                    </a:cubicBezTo>
                    <a:cubicBezTo>
                      <a:pt x="28096" y="142480"/>
                      <a:pt x="1634" y="124357"/>
                      <a:pt x="0" y="94664"/>
                    </a:cubicBezTo>
                    <a:lnTo>
                      <a:pt x="36671" y="94664"/>
                    </a:lnTo>
                    <a:close/>
                  </a:path>
                </a:pathLst>
              </a:custGeom>
              <a:solidFill>
                <a:srgbClr val="121A3D"/>
              </a:solidFill>
              <a:ln w="8157"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23049517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3990" userDrawn="1">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Divider slide: v1">
    <p:bg>
      <p:bgPr>
        <a:solidFill>
          <a:srgbClr val="121A3C"/>
        </a:solidFill>
        <a:effectLst/>
      </p:bgPr>
    </p:bg>
    <p:spTree>
      <p:nvGrpSpPr>
        <p:cNvPr id="1" name=""/>
        <p:cNvGrpSpPr/>
        <p:nvPr/>
      </p:nvGrpSpPr>
      <p:grpSpPr>
        <a:xfrm>
          <a:off x="0" y="0"/>
          <a:ext cx="0" cy="0"/>
          <a:chOff x="0" y="0"/>
          <a:chExt cx="0" cy="0"/>
        </a:xfrm>
      </p:grpSpPr>
      <p:sp>
        <p:nvSpPr>
          <p:cNvPr id="14" name="Delay 13">
            <a:extLst>
              <a:ext uri="{FF2B5EF4-FFF2-40B4-BE49-F238E27FC236}">
                <a16:creationId xmlns:a16="http://schemas.microsoft.com/office/drawing/2014/main" id="{3F01C56D-A850-7C47-8B75-8CA823E1D99F}"/>
              </a:ext>
            </a:extLst>
          </p:cNvPr>
          <p:cNvSpPr>
            <a:spLocks noChangeAspect="1"/>
          </p:cNvSpPr>
          <p:nvPr userDrawn="1"/>
        </p:nvSpPr>
        <p:spPr>
          <a:xfrm flipH="1">
            <a:off x="5385812" y="1800"/>
            <a:ext cx="7002000" cy="6854400"/>
          </a:xfrm>
          <a:prstGeom prst="flowChartDelay">
            <a:avLst/>
          </a:prstGeom>
          <a:solidFill>
            <a:srgbClr val="F7DE7D"/>
          </a:solidFill>
          <a:ln>
            <a:solidFill>
              <a:srgbClr val="F7DE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Delay 16">
            <a:extLst>
              <a:ext uri="{FF2B5EF4-FFF2-40B4-BE49-F238E27FC236}">
                <a16:creationId xmlns:a16="http://schemas.microsoft.com/office/drawing/2014/main" id="{AC69D2E5-D34F-EF43-B8DF-E51251408BE6}"/>
              </a:ext>
            </a:extLst>
          </p:cNvPr>
          <p:cNvSpPr>
            <a:spLocks noChangeAspect="1"/>
          </p:cNvSpPr>
          <p:nvPr userDrawn="1"/>
        </p:nvSpPr>
        <p:spPr>
          <a:xfrm flipH="1">
            <a:off x="6843552" y="1800"/>
            <a:ext cx="7002000" cy="6854400"/>
          </a:xfrm>
          <a:prstGeom prst="flowChartDelay">
            <a:avLst/>
          </a:prstGeom>
          <a:solidFill>
            <a:srgbClr val="FAC42E"/>
          </a:solidFill>
          <a:ln>
            <a:solidFill>
              <a:srgbClr val="FAC42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CB5765F-414F-0742-B687-DE5E343FB03A}"/>
              </a:ext>
            </a:extLst>
          </p:cNvPr>
          <p:cNvSpPr>
            <a:spLocks noGrp="1"/>
          </p:cNvSpPr>
          <p:nvPr>
            <p:ph type="title" hasCustomPrompt="1"/>
          </p:nvPr>
        </p:nvSpPr>
        <p:spPr>
          <a:xfrm>
            <a:off x="479425" y="387187"/>
            <a:ext cx="4593600" cy="3866400"/>
          </a:xfrm>
        </p:spPr>
        <p:txBody>
          <a:bodyPr/>
          <a:lstStyle>
            <a:lvl1pPr>
              <a:lnSpc>
                <a:spcPct val="90000"/>
              </a:lnSpc>
              <a:defRPr sz="5400">
                <a:solidFill>
                  <a:schemeClr val="bg1"/>
                </a:solidFill>
              </a:defRPr>
            </a:lvl1pPr>
          </a:lstStyle>
          <a:p>
            <a:r>
              <a:rPr lang="en-GB" dirty="0"/>
              <a:t>[Divider slide: v1]</a:t>
            </a:r>
          </a:p>
        </p:txBody>
      </p:sp>
      <p:sp>
        <p:nvSpPr>
          <p:cNvPr id="4" name="Text Placeholder 31">
            <a:extLst>
              <a:ext uri="{FF2B5EF4-FFF2-40B4-BE49-F238E27FC236}">
                <a16:creationId xmlns:a16="http://schemas.microsoft.com/office/drawing/2014/main" id="{7F73207B-A048-AF4C-99D7-AFF552109E4D}"/>
              </a:ext>
            </a:extLst>
          </p:cNvPr>
          <p:cNvSpPr>
            <a:spLocks noGrp="1"/>
          </p:cNvSpPr>
          <p:nvPr>
            <p:ph type="body" sz="quarter" idx="10" hasCustomPrompt="1"/>
          </p:nvPr>
        </p:nvSpPr>
        <p:spPr>
          <a:xfrm>
            <a:off x="479424" y="4423573"/>
            <a:ext cx="4594225" cy="990000"/>
          </a:xfrm>
        </p:spPr>
        <p:txBody>
          <a:bodyPr anchor="b" anchorCtr="0"/>
          <a:lstStyle>
            <a:lvl1pPr>
              <a:lnSpc>
                <a:spcPct val="125000"/>
              </a:lnSpc>
              <a:spcBef>
                <a:spcPts val="0"/>
              </a:spcBef>
              <a:defRPr sz="2250" b="0">
                <a:solidFill>
                  <a:schemeClr val="bg1"/>
                </a:solidFill>
              </a:defRPr>
            </a:lvl1pPr>
            <a:lvl2pPr marL="0" indent="0">
              <a:lnSpc>
                <a:spcPct val="125000"/>
              </a:lnSpc>
              <a:spcBef>
                <a:spcPts val="0"/>
              </a:spcBef>
              <a:buNone/>
              <a:defRPr sz="2250" b="0">
                <a:solidFill>
                  <a:schemeClr val="tx1"/>
                </a:solidFill>
              </a:defRPr>
            </a:lvl2pPr>
            <a:lvl3pPr marL="0" indent="0">
              <a:lnSpc>
                <a:spcPct val="125000"/>
              </a:lnSpc>
              <a:spcBef>
                <a:spcPts val="0"/>
              </a:spcBef>
              <a:buNone/>
              <a:defRPr sz="2250" b="0">
                <a:solidFill>
                  <a:schemeClr val="tx1"/>
                </a:solidFill>
              </a:defRPr>
            </a:lvl3pPr>
            <a:lvl4pPr marL="0" indent="0">
              <a:lnSpc>
                <a:spcPct val="125000"/>
              </a:lnSpc>
              <a:buNone/>
              <a:defRPr sz="2250" b="0">
                <a:solidFill>
                  <a:schemeClr val="tx1"/>
                </a:solidFill>
              </a:defRPr>
            </a:lvl4pPr>
            <a:lvl5pPr marL="0" indent="0">
              <a:lnSpc>
                <a:spcPct val="125000"/>
              </a:lnSpc>
              <a:buNone/>
              <a:defRPr sz="2250" b="0">
                <a:solidFill>
                  <a:schemeClr val="tx1"/>
                </a:solidFill>
              </a:defRPr>
            </a:lvl5pPr>
          </a:lstStyle>
          <a:p>
            <a:pPr lvl="0"/>
            <a:r>
              <a:rPr lang="en-GB" dirty="0"/>
              <a:t>&lt;Subheading&gt;</a:t>
            </a:r>
          </a:p>
        </p:txBody>
      </p:sp>
      <p:grpSp>
        <p:nvGrpSpPr>
          <p:cNvPr id="7" name="Graphic 4">
            <a:extLst>
              <a:ext uri="{FF2B5EF4-FFF2-40B4-BE49-F238E27FC236}">
                <a16:creationId xmlns:a16="http://schemas.microsoft.com/office/drawing/2014/main" id="{F6B5218D-5D8A-8447-98BE-A3FD7A99FFBE}"/>
              </a:ext>
            </a:extLst>
          </p:cNvPr>
          <p:cNvGrpSpPr>
            <a:grpSpLocks noChangeAspect="1"/>
          </p:cNvGrpSpPr>
          <p:nvPr userDrawn="1"/>
        </p:nvGrpSpPr>
        <p:grpSpPr>
          <a:xfrm>
            <a:off x="479425" y="6288746"/>
            <a:ext cx="1620000" cy="253259"/>
            <a:chOff x="9140641" y="465680"/>
            <a:chExt cx="2585413" cy="404185"/>
          </a:xfrm>
        </p:grpSpPr>
        <p:grpSp>
          <p:nvGrpSpPr>
            <p:cNvPr id="8" name="Graphic 4">
              <a:extLst>
                <a:ext uri="{FF2B5EF4-FFF2-40B4-BE49-F238E27FC236}">
                  <a16:creationId xmlns:a16="http://schemas.microsoft.com/office/drawing/2014/main" id="{903F0FA1-62CE-DD4F-9C4C-F84FA8E9DD49}"/>
                </a:ext>
              </a:extLst>
            </p:cNvPr>
            <p:cNvGrpSpPr/>
            <p:nvPr/>
          </p:nvGrpSpPr>
          <p:grpSpPr>
            <a:xfrm>
              <a:off x="9140641" y="465680"/>
              <a:ext cx="502489" cy="404185"/>
              <a:chOff x="9140641" y="465680"/>
              <a:chExt cx="502489" cy="404185"/>
            </a:xfrm>
          </p:grpSpPr>
          <p:sp>
            <p:nvSpPr>
              <p:cNvPr id="26" name="Freeform 25">
                <a:extLst>
                  <a:ext uri="{FF2B5EF4-FFF2-40B4-BE49-F238E27FC236}">
                    <a16:creationId xmlns:a16="http://schemas.microsoft.com/office/drawing/2014/main" id="{550E4B41-A31B-3649-AB22-80DF32A13B46}"/>
                  </a:ext>
                </a:extLst>
              </p:cNvPr>
              <p:cNvSpPr/>
              <p:nvPr/>
            </p:nvSpPr>
            <p:spPr>
              <a:xfrm>
                <a:off x="9393318" y="465680"/>
                <a:ext cx="249813" cy="404023"/>
              </a:xfrm>
              <a:custGeom>
                <a:avLst/>
                <a:gdLst>
                  <a:gd name="connsiteX0" fmla="*/ 158281 w 249813"/>
                  <a:gd name="connsiteY0" fmla="*/ 202012 h 404023"/>
                  <a:gd name="connsiteX1" fmla="*/ 0 w 249813"/>
                  <a:gd name="connsiteY1" fmla="*/ 5105 h 404023"/>
                  <a:gd name="connsiteX2" fmla="*/ 45807 w 249813"/>
                  <a:gd name="connsiteY2" fmla="*/ 0 h 404023"/>
                  <a:gd name="connsiteX3" fmla="*/ 249813 w 249813"/>
                  <a:gd name="connsiteY3" fmla="*/ 202093 h 404023"/>
                  <a:gd name="connsiteX4" fmla="*/ 45807 w 249813"/>
                  <a:gd name="connsiteY4" fmla="*/ 404023 h 404023"/>
                  <a:gd name="connsiteX5" fmla="*/ 0 w 249813"/>
                  <a:gd name="connsiteY5" fmla="*/ 398918 h 404023"/>
                  <a:gd name="connsiteX6" fmla="*/ 158281 w 249813"/>
                  <a:gd name="connsiteY6" fmla="*/ 202012 h 4040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023">
                    <a:moveTo>
                      <a:pt x="158281" y="202012"/>
                    </a:moveTo>
                    <a:cubicBezTo>
                      <a:pt x="158281" y="106151"/>
                      <a:pt x="90551" y="25687"/>
                      <a:pt x="0" y="5105"/>
                    </a:cubicBezTo>
                    <a:cubicBezTo>
                      <a:pt x="14724" y="1783"/>
                      <a:pt x="30020" y="0"/>
                      <a:pt x="45807" y="0"/>
                    </a:cubicBezTo>
                    <a:cubicBezTo>
                      <a:pt x="158444" y="0"/>
                      <a:pt x="249813" y="90431"/>
                      <a:pt x="249813" y="202093"/>
                    </a:cubicBezTo>
                    <a:cubicBezTo>
                      <a:pt x="249813" y="313754"/>
                      <a:pt x="158444" y="404023"/>
                      <a:pt x="45807" y="404023"/>
                    </a:cubicBezTo>
                    <a:cubicBezTo>
                      <a:pt x="30020" y="404023"/>
                      <a:pt x="14724" y="402241"/>
                      <a:pt x="0" y="398918"/>
                    </a:cubicBezTo>
                    <a:cubicBezTo>
                      <a:pt x="90551" y="378336"/>
                      <a:pt x="158281" y="297791"/>
                      <a:pt x="158281" y="202012"/>
                    </a:cubicBezTo>
                  </a:path>
                </a:pathLst>
              </a:custGeom>
              <a:solidFill>
                <a:srgbClr val="FFFFFF"/>
              </a:solidFill>
              <a:ln w="8157"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2FF1E55F-9112-C64D-B87A-D4F608C7BF6B}"/>
                  </a:ext>
                </a:extLst>
              </p:cNvPr>
              <p:cNvSpPr/>
              <p:nvPr/>
            </p:nvSpPr>
            <p:spPr>
              <a:xfrm>
                <a:off x="9140641" y="465680"/>
                <a:ext cx="249813" cy="404185"/>
              </a:xfrm>
              <a:custGeom>
                <a:avLst/>
                <a:gdLst>
                  <a:gd name="connsiteX0" fmla="*/ 91533 w 249813"/>
                  <a:gd name="connsiteY0" fmla="*/ 202012 h 404185"/>
                  <a:gd name="connsiteX1" fmla="*/ 249813 w 249813"/>
                  <a:gd name="connsiteY1" fmla="*/ 5105 h 404185"/>
                  <a:gd name="connsiteX2" fmla="*/ 204006 w 249813"/>
                  <a:gd name="connsiteY2" fmla="*/ 0 h 404185"/>
                  <a:gd name="connsiteX3" fmla="*/ 0 w 249813"/>
                  <a:gd name="connsiteY3" fmla="*/ 202093 h 404185"/>
                  <a:gd name="connsiteX4" fmla="*/ 204006 w 249813"/>
                  <a:gd name="connsiteY4" fmla="*/ 404185 h 404185"/>
                  <a:gd name="connsiteX5" fmla="*/ 249813 w 249813"/>
                  <a:gd name="connsiteY5" fmla="*/ 399080 h 404185"/>
                  <a:gd name="connsiteX6" fmla="*/ 91533 w 249813"/>
                  <a:gd name="connsiteY6" fmla="*/ 202012 h 4041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185">
                    <a:moveTo>
                      <a:pt x="91533" y="202012"/>
                    </a:moveTo>
                    <a:cubicBezTo>
                      <a:pt x="91533" y="106151"/>
                      <a:pt x="159262" y="25687"/>
                      <a:pt x="249813" y="5105"/>
                    </a:cubicBezTo>
                    <a:cubicBezTo>
                      <a:pt x="235090" y="1783"/>
                      <a:pt x="219793" y="0"/>
                      <a:pt x="204006" y="0"/>
                    </a:cubicBezTo>
                    <a:cubicBezTo>
                      <a:pt x="91369" y="0"/>
                      <a:pt x="0" y="90431"/>
                      <a:pt x="0" y="202093"/>
                    </a:cubicBezTo>
                    <a:cubicBezTo>
                      <a:pt x="0" y="313754"/>
                      <a:pt x="91287" y="404185"/>
                      <a:pt x="204006" y="404185"/>
                    </a:cubicBezTo>
                    <a:cubicBezTo>
                      <a:pt x="219793" y="404185"/>
                      <a:pt x="235090" y="402403"/>
                      <a:pt x="249813" y="399080"/>
                    </a:cubicBezTo>
                    <a:cubicBezTo>
                      <a:pt x="159262" y="378336"/>
                      <a:pt x="91533" y="297791"/>
                      <a:pt x="91533" y="202012"/>
                    </a:cubicBezTo>
                  </a:path>
                </a:pathLst>
              </a:custGeom>
              <a:solidFill>
                <a:srgbClr val="2C88DD"/>
              </a:solidFill>
              <a:ln w="8157" cap="flat">
                <a:noFill/>
                <a:prstDash val="solid"/>
                <a:miter/>
              </a:ln>
            </p:spPr>
            <p:txBody>
              <a:bodyPr rtlCol="0" anchor="ctr"/>
              <a:lstStyle/>
              <a:p>
                <a:endParaRPr lang="en-US"/>
              </a:p>
            </p:txBody>
          </p:sp>
        </p:grpSp>
        <p:grpSp>
          <p:nvGrpSpPr>
            <p:cNvPr id="9" name="Graphic 4">
              <a:extLst>
                <a:ext uri="{FF2B5EF4-FFF2-40B4-BE49-F238E27FC236}">
                  <a16:creationId xmlns:a16="http://schemas.microsoft.com/office/drawing/2014/main" id="{4FF12E85-5E7D-824B-914D-AA49A5A8D254}"/>
                </a:ext>
              </a:extLst>
            </p:cNvPr>
            <p:cNvGrpSpPr/>
            <p:nvPr/>
          </p:nvGrpSpPr>
          <p:grpSpPr>
            <a:xfrm>
              <a:off x="9791923" y="571102"/>
              <a:ext cx="528994" cy="192774"/>
              <a:chOff x="9791923" y="571102"/>
              <a:chExt cx="528994" cy="192774"/>
            </a:xfrm>
            <a:solidFill>
              <a:srgbClr val="FFFFFF"/>
            </a:solidFill>
          </p:grpSpPr>
          <p:sp>
            <p:nvSpPr>
              <p:cNvPr id="23" name="Freeform 22">
                <a:extLst>
                  <a:ext uri="{FF2B5EF4-FFF2-40B4-BE49-F238E27FC236}">
                    <a16:creationId xmlns:a16="http://schemas.microsoft.com/office/drawing/2014/main" id="{B6395E2D-506A-C449-AED1-04EB6DB864CF}"/>
                  </a:ext>
                </a:extLst>
              </p:cNvPr>
              <p:cNvSpPr/>
              <p:nvPr/>
            </p:nvSpPr>
            <p:spPr>
              <a:xfrm>
                <a:off x="9791923" y="572723"/>
                <a:ext cx="158689" cy="189451"/>
              </a:xfrm>
              <a:custGeom>
                <a:avLst/>
                <a:gdLst>
                  <a:gd name="connsiteX0" fmla="*/ 0 w 158689"/>
                  <a:gd name="connsiteY0" fmla="*/ 189452 h 189451"/>
                  <a:gd name="connsiteX1" fmla="*/ 0 w 158689"/>
                  <a:gd name="connsiteY1" fmla="*/ 0 h 189451"/>
                  <a:gd name="connsiteX2" fmla="*/ 37137 w 158689"/>
                  <a:gd name="connsiteY2" fmla="*/ 0 h 189451"/>
                  <a:gd name="connsiteX3" fmla="*/ 118281 w 158689"/>
                  <a:gd name="connsiteY3" fmla="*/ 119359 h 189451"/>
                  <a:gd name="connsiteX4" fmla="*/ 118281 w 158689"/>
                  <a:gd name="connsiteY4" fmla="*/ 0 h 189451"/>
                  <a:gd name="connsiteX5" fmla="*/ 158690 w 158689"/>
                  <a:gd name="connsiteY5" fmla="*/ 0 h 189451"/>
                  <a:gd name="connsiteX6" fmla="*/ 158690 w 158689"/>
                  <a:gd name="connsiteY6" fmla="*/ 189452 h 189451"/>
                  <a:gd name="connsiteX7" fmla="*/ 121226 w 158689"/>
                  <a:gd name="connsiteY7" fmla="*/ 189452 h 189451"/>
                  <a:gd name="connsiteX8" fmla="*/ 40081 w 158689"/>
                  <a:gd name="connsiteY8" fmla="*/ 70092 h 189451"/>
                  <a:gd name="connsiteX9" fmla="*/ 40081 w 158689"/>
                  <a:gd name="connsiteY9" fmla="*/ 189452 h 189451"/>
                  <a:gd name="connsiteX10" fmla="*/ 0 w 158689"/>
                  <a:gd name="connsiteY10" fmla="*/ 189452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689" h="189451">
                    <a:moveTo>
                      <a:pt x="0" y="189452"/>
                    </a:moveTo>
                    <a:lnTo>
                      <a:pt x="0" y="0"/>
                    </a:lnTo>
                    <a:lnTo>
                      <a:pt x="37137" y="0"/>
                    </a:lnTo>
                    <a:lnTo>
                      <a:pt x="118281" y="119359"/>
                    </a:lnTo>
                    <a:lnTo>
                      <a:pt x="118281" y="0"/>
                    </a:lnTo>
                    <a:lnTo>
                      <a:pt x="158690" y="0"/>
                    </a:lnTo>
                    <a:lnTo>
                      <a:pt x="158690" y="189452"/>
                    </a:lnTo>
                    <a:lnTo>
                      <a:pt x="121226" y="189452"/>
                    </a:lnTo>
                    <a:lnTo>
                      <a:pt x="40081" y="70092"/>
                    </a:lnTo>
                    <a:lnTo>
                      <a:pt x="40081" y="189452"/>
                    </a:lnTo>
                    <a:lnTo>
                      <a:pt x="0" y="189452"/>
                    </a:lnTo>
                    <a:close/>
                  </a:path>
                </a:pathLst>
              </a:custGeom>
              <a:solidFill>
                <a:srgbClr val="FFFFFF"/>
              </a:solidFill>
              <a:ln w="8157"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28B50A25-F191-F84B-AB73-03768BD0B5EA}"/>
                  </a:ext>
                </a:extLst>
              </p:cNvPr>
              <p:cNvSpPr/>
              <p:nvPr/>
            </p:nvSpPr>
            <p:spPr>
              <a:xfrm>
                <a:off x="9984314" y="572723"/>
                <a:ext cx="157953" cy="189451"/>
              </a:xfrm>
              <a:custGeom>
                <a:avLst/>
                <a:gdLst>
                  <a:gd name="connsiteX0" fmla="*/ 0 w 157953"/>
                  <a:gd name="connsiteY0" fmla="*/ 0 h 189451"/>
                  <a:gd name="connsiteX1" fmla="*/ 40981 w 157953"/>
                  <a:gd name="connsiteY1" fmla="*/ 0 h 189451"/>
                  <a:gd name="connsiteX2" fmla="*/ 40981 w 157953"/>
                  <a:gd name="connsiteY2" fmla="*/ 76089 h 189451"/>
                  <a:gd name="connsiteX3" fmla="*/ 116972 w 157953"/>
                  <a:gd name="connsiteY3" fmla="*/ 76089 h 189451"/>
                  <a:gd name="connsiteX4" fmla="*/ 116972 w 157953"/>
                  <a:gd name="connsiteY4" fmla="*/ 0 h 189451"/>
                  <a:gd name="connsiteX5" fmla="*/ 157953 w 157953"/>
                  <a:gd name="connsiteY5" fmla="*/ 0 h 189451"/>
                  <a:gd name="connsiteX6" fmla="*/ 157953 w 157953"/>
                  <a:gd name="connsiteY6" fmla="*/ 189452 h 189451"/>
                  <a:gd name="connsiteX7" fmla="*/ 116972 w 157953"/>
                  <a:gd name="connsiteY7" fmla="*/ 189452 h 189451"/>
                  <a:gd name="connsiteX8" fmla="*/ 116972 w 157953"/>
                  <a:gd name="connsiteY8" fmla="*/ 111256 h 189451"/>
                  <a:gd name="connsiteX9" fmla="*/ 40981 w 157953"/>
                  <a:gd name="connsiteY9" fmla="*/ 111256 h 189451"/>
                  <a:gd name="connsiteX10" fmla="*/ 40981 w 157953"/>
                  <a:gd name="connsiteY10" fmla="*/ 189452 h 189451"/>
                  <a:gd name="connsiteX11" fmla="*/ 0 w 157953"/>
                  <a:gd name="connsiteY11" fmla="*/ 189452 h 189451"/>
                  <a:gd name="connsiteX12" fmla="*/ 0 w 157953"/>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953" h="189451">
                    <a:moveTo>
                      <a:pt x="0" y="0"/>
                    </a:moveTo>
                    <a:lnTo>
                      <a:pt x="40981" y="0"/>
                    </a:lnTo>
                    <a:lnTo>
                      <a:pt x="40981" y="76089"/>
                    </a:lnTo>
                    <a:lnTo>
                      <a:pt x="116972" y="76089"/>
                    </a:lnTo>
                    <a:lnTo>
                      <a:pt x="116972" y="0"/>
                    </a:lnTo>
                    <a:lnTo>
                      <a:pt x="157953" y="0"/>
                    </a:lnTo>
                    <a:lnTo>
                      <a:pt x="157953" y="189452"/>
                    </a:lnTo>
                    <a:lnTo>
                      <a:pt x="116972" y="189452"/>
                    </a:lnTo>
                    <a:lnTo>
                      <a:pt x="116972" y="111256"/>
                    </a:lnTo>
                    <a:lnTo>
                      <a:pt x="40981" y="111256"/>
                    </a:lnTo>
                    <a:lnTo>
                      <a:pt x="40981"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E6FA4453-689E-D848-9CA1-3ACB3956D687}"/>
                  </a:ext>
                </a:extLst>
              </p:cNvPr>
              <p:cNvSpPr/>
              <p:nvPr/>
            </p:nvSpPr>
            <p:spPr>
              <a:xfrm>
                <a:off x="10167052" y="571102"/>
                <a:ext cx="153864" cy="192774"/>
              </a:xfrm>
              <a:custGeom>
                <a:avLst/>
                <a:gdLst>
                  <a:gd name="connsiteX0" fmla="*/ 40163 w 153864"/>
                  <a:gd name="connsiteY0" fmla="*/ 129407 h 192774"/>
                  <a:gd name="connsiteX1" fmla="*/ 79754 w 153864"/>
                  <a:gd name="connsiteY1" fmla="*/ 160523 h 192774"/>
                  <a:gd name="connsiteX2" fmla="*/ 112555 w 153864"/>
                  <a:gd name="connsiteY2" fmla="*/ 137511 h 192774"/>
                  <a:gd name="connsiteX3" fmla="*/ 65030 w 153864"/>
                  <a:gd name="connsiteY3" fmla="*/ 112067 h 192774"/>
                  <a:gd name="connsiteX4" fmla="*/ 4335 w 153864"/>
                  <a:gd name="connsiteY4" fmla="*/ 57370 h 192774"/>
                  <a:gd name="connsiteX5" fmla="*/ 75664 w 153864"/>
                  <a:gd name="connsiteY5" fmla="*/ 0 h 192774"/>
                  <a:gd name="connsiteX6" fmla="*/ 150019 w 153864"/>
                  <a:gd name="connsiteY6" fmla="*/ 59558 h 192774"/>
                  <a:gd name="connsiteX7" fmla="*/ 109856 w 153864"/>
                  <a:gd name="connsiteY7" fmla="*/ 59558 h 192774"/>
                  <a:gd name="connsiteX8" fmla="*/ 75664 w 153864"/>
                  <a:gd name="connsiteY8" fmla="*/ 32494 h 192774"/>
                  <a:gd name="connsiteX9" fmla="*/ 45644 w 153864"/>
                  <a:gd name="connsiteY9" fmla="*/ 54453 h 192774"/>
                  <a:gd name="connsiteX10" fmla="*/ 92351 w 153864"/>
                  <a:gd name="connsiteY10" fmla="*/ 79087 h 192774"/>
                  <a:gd name="connsiteX11" fmla="*/ 153863 w 153864"/>
                  <a:gd name="connsiteY11" fmla="*/ 132973 h 192774"/>
                  <a:gd name="connsiteX12" fmla="*/ 79263 w 153864"/>
                  <a:gd name="connsiteY12" fmla="*/ 192774 h 192774"/>
                  <a:gd name="connsiteX13" fmla="*/ 0 w 153864"/>
                  <a:gd name="connsiteY13" fmla="*/ 128921 h 192774"/>
                  <a:gd name="connsiteX14" fmla="*/ 40163 w 153864"/>
                  <a:gd name="connsiteY14" fmla="*/ 129407 h 192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864" h="192774">
                    <a:moveTo>
                      <a:pt x="40163" y="129407"/>
                    </a:moveTo>
                    <a:cubicBezTo>
                      <a:pt x="41554" y="147802"/>
                      <a:pt x="56277" y="160523"/>
                      <a:pt x="79754" y="160523"/>
                    </a:cubicBezTo>
                    <a:cubicBezTo>
                      <a:pt x="98568" y="160523"/>
                      <a:pt x="112555" y="152420"/>
                      <a:pt x="112555" y="137511"/>
                    </a:cubicBezTo>
                    <a:cubicBezTo>
                      <a:pt x="112555" y="121547"/>
                      <a:pt x="97013" y="118306"/>
                      <a:pt x="65030" y="112067"/>
                    </a:cubicBezTo>
                    <a:cubicBezTo>
                      <a:pt x="32801" y="106151"/>
                      <a:pt x="4335" y="95860"/>
                      <a:pt x="4335" y="57370"/>
                    </a:cubicBezTo>
                    <a:cubicBezTo>
                      <a:pt x="4335" y="23823"/>
                      <a:pt x="32474" y="0"/>
                      <a:pt x="75664" y="0"/>
                    </a:cubicBezTo>
                    <a:cubicBezTo>
                      <a:pt x="120735" y="0"/>
                      <a:pt x="149446" y="23256"/>
                      <a:pt x="150019" y="59558"/>
                    </a:cubicBezTo>
                    <a:lnTo>
                      <a:pt x="109856" y="59558"/>
                    </a:lnTo>
                    <a:cubicBezTo>
                      <a:pt x="107974" y="43595"/>
                      <a:pt x="95623" y="32494"/>
                      <a:pt x="75664" y="32494"/>
                    </a:cubicBezTo>
                    <a:cubicBezTo>
                      <a:pt x="58159" y="32494"/>
                      <a:pt x="45644" y="39786"/>
                      <a:pt x="45644" y="54453"/>
                    </a:cubicBezTo>
                    <a:cubicBezTo>
                      <a:pt x="45644" y="69849"/>
                      <a:pt x="60695" y="73090"/>
                      <a:pt x="92351" y="79087"/>
                    </a:cubicBezTo>
                    <a:cubicBezTo>
                      <a:pt x="125152" y="85002"/>
                      <a:pt x="154109" y="94807"/>
                      <a:pt x="153863" y="132973"/>
                    </a:cubicBezTo>
                    <a:cubicBezTo>
                      <a:pt x="153618" y="168465"/>
                      <a:pt x="124089" y="192774"/>
                      <a:pt x="79263" y="192774"/>
                    </a:cubicBezTo>
                    <a:cubicBezTo>
                      <a:pt x="30593" y="192774"/>
                      <a:pt x="327" y="167330"/>
                      <a:pt x="0" y="128921"/>
                    </a:cubicBezTo>
                    <a:lnTo>
                      <a:pt x="40163" y="129407"/>
                    </a:lnTo>
                    <a:close/>
                  </a:path>
                </a:pathLst>
              </a:custGeom>
              <a:solidFill>
                <a:srgbClr val="FFFFFF"/>
              </a:solidFill>
              <a:ln w="8157" cap="flat">
                <a:noFill/>
                <a:prstDash val="solid"/>
                <a:miter/>
              </a:ln>
            </p:spPr>
            <p:txBody>
              <a:bodyPr rtlCol="0" anchor="ctr"/>
              <a:lstStyle/>
              <a:p>
                <a:endParaRPr lang="en-US"/>
              </a:p>
            </p:txBody>
          </p:sp>
        </p:grpSp>
        <p:grpSp>
          <p:nvGrpSpPr>
            <p:cNvPr id="10" name="Graphic 4">
              <a:extLst>
                <a:ext uri="{FF2B5EF4-FFF2-40B4-BE49-F238E27FC236}">
                  <a16:creationId xmlns:a16="http://schemas.microsoft.com/office/drawing/2014/main" id="{704C4FCF-A9B4-6B49-9997-D5F588FDC0C7}"/>
                </a:ext>
              </a:extLst>
            </p:cNvPr>
            <p:cNvGrpSpPr/>
            <p:nvPr/>
          </p:nvGrpSpPr>
          <p:grpSpPr>
            <a:xfrm>
              <a:off x="10401242" y="572723"/>
              <a:ext cx="1324812" cy="243580"/>
              <a:chOff x="10401242" y="572723"/>
              <a:chExt cx="1324812" cy="243580"/>
            </a:xfrm>
            <a:solidFill>
              <a:srgbClr val="FFFFFF"/>
            </a:solidFill>
          </p:grpSpPr>
          <p:sp>
            <p:nvSpPr>
              <p:cNvPr id="11" name="Freeform 10">
                <a:extLst>
                  <a:ext uri="{FF2B5EF4-FFF2-40B4-BE49-F238E27FC236}">
                    <a16:creationId xmlns:a16="http://schemas.microsoft.com/office/drawing/2014/main" id="{1848152D-6982-604C-98F7-C1F4B17E501C}"/>
                  </a:ext>
                </a:extLst>
              </p:cNvPr>
              <p:cNvSpPr/>
              <p:nvPr/>
            </p:nvSpPr>
            <p:spPr>
              <a:xfrm>
                <a:off x="10401242" y="572723"/>
                <a:ext cx="131368" cy="189451"/>
              </a:xfrm>
              <a:custGeom>
                <a:avLst/>
                <a:gdLst>
                  <a:gd name="connsiteX0" fmla="*/ 0 w 131368"/>
                  <a:gd name="connsiteY0" fmla="*/ 0 h 189451"/>
                  <a:gd name="connsiteX1" fmla="*/ 128424 w 131368"/>
                  <a:gd name="connsiteY1" fmla="*/ 0 h 189451"/>
                  <a:gd name="connsiteX2" fmla="*/ 128424 w 131368"/>
                  <a:gd name="connsiteY2" fmla="*/ 34925 h 189451"/>
                  <a:gd name="connsiteX3" fmla="*/ 40981 w 131368"/>
                  <a:gd name="connsiteY3" fmla="*/ 34925 h 189451"/>
                  <a:gd name="connsiteX4" fmla="*/ 40981 w 131368"/>
                  <a:gd name="connsiteY4" fmla="*/ 77385 h 189451"/>
                  <a:gd name="connsiteX5" fmla="*/ 111983 w 131368"/>
                  <a:gd name="connsiteY5" fmla="*/ 77385 h 189451"/>
                  <a:gd name="connsiteX6" fmla="*/ 111983 w 131368"/>
                  <a:gd name="connsiteY6" fmla="*/ 110689 h 189451"/>
                  <a:gd name="connsiteX7" fmla="*/ 40981 w 131368"/>
                  <a:gd name="connsiteY7" fmla="*/ 110689 h 189451"/>
                  <a:gd name="connsiteX8" fmla="*/ 40981 w 131368"/>
                  <a:gd name="connsiteY8" fmla="*/ 154527 h 189451"/>
                  <a:gd name="connsiteX9" fmla="*/ 131369 w 131368"/>
                  <a:gd name="connsiteY9" fmla="*/ 154527 h 189451"/>
                  <a:gd name="connsiteX10" fmla="*/ 131369 w 131368"/>
                  <a:gd name="connsiteY10" fmla="*/ 189452 h 189451"/>
                  <a:gd name="connsiteX11" fmla="*/ 0 w 131368"/>
                  <a:gd name="connsiteY11" fmla="*/ 189452 h 189451"/>
                  <a:gd name="connsiteX12" fmla="*/ 0 w 131368"/>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1368" h="189451">
                    <a:moveTo>
                      <a:pt x="0" y="0"/>
                    </a:moveTo>
                    <a:lnTo>
                      <a:pt x="128424" y="0"/>
                    </a:lnTo>
                    <a:lnTo>
                      <a:pt x="128424" y="34925"/>
                    </a:lnTo>
                    <a:lnTo>
                      <a:pt x="40981" y="34925"/>
                    </a:lnTo>
                    <a:lnTo>
                      <a:pt x="40981" y="77385"/>
                    </a:lnTo>
                    <a:lnTo>
                      <a:pt x="111983" y="77385"/>
                    </a:lnTo>
                    <a:lnTo>
                      <a:pt x="111983" y="110689"/>
                    </a:lnTo>
                    <a:lnTo>
                      <a:pt x="40981" y="110689"/>
                    </a:lnTo>
                    <a:lnTo>
                      <a:pt x="40981" y="154527"/>
                    </a:lnTo>
                    <a:lnTo>
                      <a:pt x="131369" y="154527"/>
                    </a:lnTo>
                    <a:lnTo>
                      <a:pt x="131369"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C2BC5E06-3E5B-454E-9B6A-B47A2A546B6D}"/>
                  </a:ext>
                </a:extLst>
              </p:cNvPr>
              <p:cNvSpPr/>
              <p:nvPr/>
            </p:nvSpPr>
            <p:spPr>
              <a:xfrm>
                <a:off x="10556414" y="621416"/>
                <a:ext cx="219956" cy="140758"/>
              </a:xfrm>
              <a:custGeom>
                <a:avLst/>
                <a:gdLst>
                  <a:gd name="connsiteX0" fmla="*/ 219957 w 219956"/>
                  <a:gd name="connsiteY0" fmla="*/ 60943 h 140758"/>
                  <a:gd name="connsiteX1" fmla="*/ 219957 w 219956"/>
                  <a:gd name="connsiteY1" fmla="*/ 140759 h 140758"/>
                  <a:gd name="connsiteX2" fmla="*/ 181430 w 219956"/>
                  <a:gd name="connsiteY2" fmla="*/ 140759 h 140758"/>
                  <a:gd name="connsiteX3" fmla="*/ 181430 w 219956"/>
                  <a:gd name="connsiteY3" fmla="*/ 63130 h 140758"/>
                  <a:gd name="connsiteX4" fmla="*/ 157135 w 219956"/>
                  <a:gd name="connsiteY4" fmla="*/ 31447 h 140758"/>
                  <a:gd name="connsiteX5" fmla="*/ 129242 w 219956"/>
                  <a:gd name="connsiteY5" fmla="*/ 64751 h 140758"/>
                  <a:gd name="connsiteX6" fmla="*/ 129242 w 219956"/>
                  <a:gd name="connsiteY6" fmla="*/ 140759 h 140758"/>
                  <a:gd name="connsiteX7" fmla="*/ 90715 w 219956"/>
                  <a:gd name="connsiteY7" fmla="*/ 140759 h 140758"/>
                  <a:gd name="connsiteX8" fmla="*/ 90715 w 219956"/>
                  <a:gd name="connsiteY8" fmla="*/ 63130 h 140758"/>
                  <a:gd name="connsiteX9" fmla="*/ 66093 w 219956"/>
                  <a:gd name="connsiteY9" fmla="*/ 31447 h 140758"/>
                  <a:gd name="connsiteX10" fmla="*/ 38527 w 219956"/>
                  <a:gd name="connsiteY10" fmla="*/ 64994 h 140758"/>
                  <a:gd name="connsiteX11" fmla="*/ 38527 w 219956"/>
                  <a:gd name="connsiteY11" fmla="*/ 140759 h 140758"/>
                  <a:gd name="connsiteX12" fmla="*/ 0 w 219956"/>
                  <a:gd name="connsiteY12" fmla="*/ 140759 h 140758"/>
                  <a:gd name="connsiteX13" fmla="*/ 0 w 219956"/>
                  <a:gd name="connsiteY13" fmla="*/ 1628 h 140758"/>
                  <a:gd name="connsiteX14" fmla="*/ 33619 w 219956"/>
                  <a:gd name="connsiteY14" fmla="*/ 1628 h 140758"/>
                  <a:gd name="connsiteX15" fmla="*/ 37137 w 219956"/>
                  <a:gd name="connsiteY15" fmla="*/ 18968 h 140758"/>
                  <a:gd name="connsiteX16" fmla="*/ 78363 w 219956"/>
                  <a:gd name="connsiteY16" fmla="*/ 7 h 140758"/>
                  <a:gd name="connsiteX17" fmla="*/ 120408 w 219956"/>
                  <a:gd name="connsiteY17" fmla="*/ 23506 h 140758"/>
                  <a:gd name="connsiteX18" fmla="*/ 167933 w 219956"/>
                  <a:gd name="connsiteY18" fmla="*/ 7 h 140758"/>
                  <a:gd name="connsiteX19" fmla="*/ 219957 w 219956"/>
                  <a:gd name="connsiteY19" fmla="*/ 60943 h 140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9956" h="140758">
                    <a:moveTo>
                      <a:pt x="219957" y="60943"/>
                    </a:moveTo>
                    <a:lnTo>
                      <a:pt x="219957" y="140759"/>
                    </a:lnTo>
                    <a:lnTo>
                      <a:pt x="181430" y="140759"/>
                    </a:lnTo>
                    <a:lnTo>
                      <a:pt x="181430" y="63130"/>
                    </a:lnTo>
                    <a:cubicBezTo>
                      <a:pt x="181430" y="42305"/>
                      <a:pt x="173822" y="31447"/>
                      <a:pt x="157135" y="31447"/>
                    </a:cubicBezTo>
                    <a:cubicBezTo>
                      <a:pt x="140448" y="31447"/>
                      <a:pt x="129242" y="43602"/>
                      <a:pt x="129242" y="64751"/>
                    </a:cubicBezTo>
                    <a:lnTo>
                      <a:pt x="129242" y="140759"/>
                    </a:lnTo>
                    <a:lnTo>
                      <a:pt x="90715" y="140759"/>
                    </a:lnTo>
                    <a:lnTo>
                      <a:pt x="90715" y="63130"/>
                    </a:lnTo>
                    <a:cubicBezTo>
                      <a:pt x="90715" y="42305"/>
                      <a:pt x="83108" y="31447"/>
                      <a:pt x="66093" y="31447"/>
                    </a:cubicBezTo>
                    <a:cubicBezTo>
                      <a:pt x="49407" y="31447"/>
                      <a:pt x="38527" y="44169"/>
                      <a:pt x="38527" y="64994"/>
                    </a:cubicBezTo>
                    <a:lnTo>
                      <a:pt x="38527" y="140759"/>
                    </a:lnTo>
                    <a:lnTo>
                      <a:pt x="0" y="140759"/>
                    </a:lnTo>
                    <a:lnTo>
                      <a:pt x="0" y="1628"/>
                    </a:lnTo>
                    <a:lnTo>
                      <a:pt x="33619" y="1628"/>
                    </a:lnTo>
                    <a:lnTo>
                      <a:pt x="37137" y="18968"/>
                    </a:lnTo>
                    <a:cubicBezTo>
                      <a:pt x="45644" y="8110"/>
                      <a:pt x="57914" y="331"/>
                      <a:pt x="78363" y="7"/>
                    </a:cubicBezTo>
                    <a:cubicBezTo>
                      <a:pt x="95541" y="-236"/>
                      <a:pt x="111655" y="5922"/>
                      <a:pt x="120408" y="23506"/>
                    </a:cubicBezTo>
                    <a:cubicBezTo>
                      <a:pt x="130224" y="8596"/>
                      <a:pt x="146665" y="7"/>
                      <a:pt x="167933" y="7"/>
                    </a:cubicBezTo>
                    <a:cubicBezTo>
                      <a:pt x="196971" y="7"/>
                      <a:pt x="219957" y="16294"/>
                      <a:pt x="219957" y="60943"/>
                    </a:cubicBezTo>
                    <a:close/>
                  </a:path>
                </a:pathLst>
              </a:custGeom>
              <a:solidFill>
                <a:srgbClr val="FFFFFF"/>
              </a:solidFill>
              <a:ln w="8157"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B2242556-9C7D-9644-94C1-380E29B662D1}"/>
                  </a:ext>
                </a:extLst>
              </p:cNvPr>
              <p:cNvSpPr/>
              <p:nvPr/>
            </p:nvSpPr>
            <p:spPr>
              <a:xfrm>
                <a:off x="10803774" y="621421"/>
                <a:ext cx="145928" cy="194882"/>
              </a:xfrm>
              <a:custGeom>
                <a:avLst/>
                <a:gdLst>
                  <a:gd name="connsiteX0" fmla="*/ 145929 w 145928"/>
                  <a:gd name="connsiteY0" fmla="*/ 71471 h 194882"/>
                  <a:gd name="connsiteX1" fmla="*/ 80899 w 145928"/>
                  <a:gd name="connsiteY1" fmla="*/ 142374 h 194882"/>
                  <a:gd name="connsiteX2" fmla="*/ 38527 w 145928"/>
                  <a:gd name="connsiteY2" fmla="*/ 123170 h 194882"/>
                  <a:gd name="connsiteX3" fmla="*/ 38527 w 145928"/>
                  <a:gd name="connsiteY3" fmla="*/ 194882 h 194882"/>
                  <a:gd name="connsiteX4" fmla="*/ 0 w 145928"/>
                  <a:gd name="connsiteY4" fmla="*/ 194882 h 194882"/>
                  <a:gd name="connsiteX5" fmla="*/ 0 w 145928"/>
                  <a:gd name="connsiteY5" fmla="*/ 1622 h 194882"/>
                  <a:gd name="connsiteX6" fmla="*/ 33619 w 145928"/>
                  <a:gd name="connsiteY6" fmla="*/ 1622 h 194882"/>
                  <a:gd name="connsiteX7" fmla="*/ 37464 w 145928"/>
                  <a:gd name="connsiteY7" fmla="*/ 20827 h 194882"/>
                  <a:gd name="connsiteX8" fmla="*/ 80654 w 145928"/>
                  <a:gd name="connsiteY8" fmla="*/ 2 h 194882"/>
                  <a:gd name="connsiteX9" fmla="*/ 145929 w 145928"/>
                  <a:gd name="connsiteY9" fmla="*/ 71471 h 194882"/>
                  <a:gd name="connsiteX10" fmla="*/ 106911 w 145928"/>
                  <a:gd name="connsiteY10" fmla="*/ 70904 h 194882"/>
                  <a:gd name="connsiteX11" fmla="*/ 72228 w 145928"/>
                  <a:gd name="connsiteY11" fmla="*/ 31118 h 194882"/>
                  <a:gd name="connsiteX12" fmla="*/ 38036 w 145928"/>
                  <a:gd name="connsiteY12" fmla="*/ 70904 h 194882"/>
                  <a:gd name="connsiteX13" fmla="*/ 72228 w 145928"/>
                  <a:gd name="connsiteY13" fmla="*/ 111258 h 194882"/>
                  <a:gd name="connsiteX14" fmla="*/ 106911 w 145928"/>
                  <a:gd name="connsiteY14" fmla="*/ 70904 h 194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928" h="194882">
                    <a:moveTo>
                      <a:pt x="145929" y="71471"/>
                    </a:moveTo>
                    <a:cubicBezTo>
                      <a:pt x="145929" y="114742"/>
                      <a:pt x="118608" y="142374"/>
                      <a:pt x="80899" y="142374"/>
                    </a:cubicBezTo>
                    <a:cubicBezTo>
                      <a:pt x="61513" y="142374"/>
                      <a:pt x="47607" y="134514"/>
                      <a:pt x="38527" y="123170"/>
                    </a:cubicBezTo>
                    <a:lnTo>
                      <a:pt x="38527" y="194882"/>
                    </a:lnTo>
                    <a:lnTo>
                      <a:pt x="0" y="194882"/>
                    </a:lnTo>
                    <a:lnTo>
                      <a:pt x="0" y="1622"/>
                    </a:lnTo>
                    <a:lnTo>
                      <a:pt x="33619" y="1622"/>
                    </a:lnTo>
                    <a:lnTo>
                      <a:pt x="37464" y="20827"/>
                    </a:lnTo>
                    <a:cubicBezTo>
                      <a:pt x="46462" y="8915"/>
                      <a:pt x="60695" y="2"/>
                      <a:pt x="80654" y="2"/>
                    </a:cubicBezTo>
                    <a:cubicBezTo>
                      <a:pt x="118608" y="-242"/>
                      <a:pt x="145929" y="27633"/>
                      <a:pt x="145929" y="71471"/>
                    </a:cubicBezTo>
                    <a:close/>
                    <a:moveTo>
                      <a:pt x="106911" y="70904"/>
                    </a:moveTo>
                    <a:cubicBezTo>
                      <a:pt x="106911" y="47324"/>
                      <a:pt x="93251" y="31118"/>
                      <a:pt x="72228" y="31118"/>
                    </a:cubicBezTo>
                    <a:cubicBezTo>
                      <a:pt x="51206" y="31118"/>
                      <a:pt x="38036" y="47324"/>
                      <a:pt x="38036" y="70904"/>
                    </a:cubicBezTo>
                    <a:cubicBezTo>
                      <a:pt x="38036" y="94727"/>
                      <a:pt x="51124" y="111258"/>
                      <a:pt x="72228" y="111258"/>
                    </a:cubicBezTo>
                    <a:cubicBezTo>
                      <a:pt x="93251" y="111258"/>
                      <a:pt x="106911" y="94727"/>
                      <a:pt x="106911" y="70904"/>
                    </a:cubicBezTo>
                    <a:close/>
                  </a:path>
                </a:pathLst>
              </a:custGeom>
              <a:solidFill>
                <a:srgbClr val="FFFFFF"/>
              </a:solidFill>
              <a:ln w="8157"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A6A98B4E-435F-2C4C-8A86-F6715DDB344A}"/>
                  </a:ext>
                </a:extLst>
              </p:cNvPr>
              <p:cNvSpPr/>
              <p:nvPr/>
            </p:nvSpPr>
            <p:spPr>
              <a:xfrm>
                <a:off x="10972034" y="572723"/>
                <a:ext cx="38527" cy="189451"/>
              </a:xfrm>
              <a:custGeom>
                <a:avLst/>
                <a:gdLst>
                  <a:gd name="connsiteX0" fmla="*/ 0 w 38527"/>
                  <a:gd name="connsiteY0" fmla="*/ 0 h 189451"/>
                  <a:gd name="connsiteX1" fmla="*/ 38527 w 38527"/>
                  <a:gd name="connsiteY1" fmla="*/ 0 h 189451"/>
                  <a:gd name="connsiteX2" fmla="*/ 38527 w 38527"/>
                  <a:gd name="connsiteY2" fmla="*/ 189452 h 189451"/>
                  <a:gd name="connsiteX3" fmla="*/ 0 w 38527"/>
                  <a:gd name="connsiteY3" fmla="*/ 189452 h 189451"/>
                  <a:gd name="connsiteX4" fmla="*/ 0 w 38527"/>
                  <a:gd name="connsiteY4" fmla="*/ 0 h 1894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527" h="189451">
                    <a:moveTo>
                      <a:pt x="0" y="0"/>
                    </a:moveTo>
                    <a:lnTo>
                      <a:pt x="38527" y="0"/>
                    </a:lnTo>
                    <a:lnTo>
                      <a:pt x="38527"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B25DBB87-936A-F54F-9BDD-9F9E0B8EDD1C}"/>
                  </a:ext>
                </a:extLst>
              </p:cNvPr>
              <p:cNvSpPr/>
              <p:nvPr/>
            </p:nvSpPr>
            <p:spPr>
              <a:xfrm>
                <a:off x="11032483" y="621504"/>
                <a:ext cx="148055" cy="142291"/>
              </a:xfrm>
              <a:custGeom>
                <a:avLst/>
                <a:gdLst>
                  <a:gd name="connsiteX0" fmla="*/ 0 w 148055"/>
                  <a:gd name="connsiteY0" fmla="*/ 71146 h 142291"/>
                  <a:gd name="connsiteX1" fmla="*/ 74028 w 148055"/>
                  <a:gd name="connsiteY1" fmla="*/ 0 h 142291"/>
                  <a:gd name="connsiteX2" fmla="*/ 148056 w 148055"/>
                  <a:gd name="connsiteY2" fmla="*/ 71146 h 142291"/>
                  <a:gd name="connsiteX3" fmla="*/ 74028 w 148055"/>
                  <a:gd name="connsiteY3" fmla="*/ 142291 h 142291"/>
                  <a:gd name="connsiteX4" fmla="*/ 0 w 148055"/>
                  <a:gd name="connsiteY4" fmla="*/ 71146 h 142291"/>
                  <a:gd name="connsiteX5" fmla="*/ 108956 w 148055"/>
                  <a:gd name="connsiteY5" fmla="*/ 71146 h 142291"/>
                  <a:gd name="connsiteX6" fmla="*/ 74028 w 148055"/>
                  <a:gd name="connsiteY6" fmla="*/ 31116 h 142291"/>
                  <a:gd name="connsiteX7" fmla="*/ 39345 w 148055"/>
                  <a:gd name="connsiteY7" fmla="*/ 71146 h 142291"/>
                  <a:gd name="connsiteX8" fmla="*/ 74028 w 148055"/>
                  <a:gd name="connsiteY8" fmla="*/ 111175 h 142291"/>
                  <a:gd name="connsiteX9" fmla="*/ 108956 w 148055"/>
                  <a:gd name="connsiteY9" fmla="*/ 71146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055" h="142291">
                    <a:moveTo>
                      <a:pt x="0" y="71146"/>
                    </a:moveTo>
                    <a:cubicBezTo>
                      <a:pt x="0" y="28361"/>
                      <a:pt x="29202" y="0"/>
                      <a:pt x="74028" y="0"/>
                    </a:cubicBezTo>
                    <a:cubicBezTo>
                      <a:pt x="118854" y="0"/>
                      <a:pt x="148056" y="28442"/>
                      <a:pt x="148056" y="71146"/>
                    </a:cubicBezTo>
                    <a:cubicBezTo>
                      <a:pt x="148056" y="114173"/>
                      <a:pt x="118854" y="142291"/>
                      <a:pt x="74028" y="142291"/>
                    </a:cubicBezTo>
                    <a:cubicBezTo>
                      <a:pt x="29202" y="142291"/>
                      <a:pt x="0" y="113849"/>
                      <a:pt x="0" y="71146"/>
                    </a:cubicBezTo>
                    <a:close/>
                    <a:moveTo>
                      <a:pt x="108956" y="71146"/>
                    </a:moveTo>
                    <a:cubicBezTo>
                      <a:pt x="108956" y="47566"/>
                      <a:pt x="95541" y="31116"/>
                      <a:pt x="74028" y="31116"/>
                    </a:cubicBezTo>
                    <a:cubicBezTo>
                      <a:pt x="52433" y="31116"/>
                      <a:pt x="39345" y="47647"/>
                      <a:pt x="39345" y="71146"/>
                    </a:cubicBezTo>
                    <a:cubicBezTo>
                      <a:pt x="39345" y="94645"/>
                      <a:pt x="52433" y="111175"/>
                      <a:pt x="74028" y="111175"/>
                    </a:cubicBezTo>
                    <a:cubicBezTo>
                      <a:pt x="95623" y="111175"/>
                      <a:pt x="108956" y="94645"/>
                      <a:pt x="108956" y="71146"/>
                    </a:cubicBezTo>
                    <a:close/>
                  </a:path>
                </a:pathLst>
              </a:custGeom>
              <a:solidFill>
                <a:srgbClr val="FFFFFF"/>
              </a:solidFill>
              <a:ln w="8157"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1097F3A1-2142-2D44-9C06-99B35C5F9FF5}"/>
                  </a:ext>
                </a:extLst>
              </p:cNvPr>
              <p:cNvSpPr/>
              <p:nvPr/>
            </p:nvSpPr>
            <p:spPr>
              <a:xfrm>
                <a:off x="11182093" y="623044"/>
                <a:ext cx="149610" cy="193179"/>
              </a:xfrm>
              <a:custGeom>
                <a:avLst/>
                <a:gdLst>
                  <a:gd name="connsiteX0" fmla="*/ 0 w 149610"/>
                  <a:gd name="connsiteY0" fmla="*/ 0 h 193179"/>
                  <a:gd name="connsiteX1" fmla="*/ 40981 w 149610"/>
                  <a:gd name="connsiteY1" fmla="*/ 0 h 193179"/>
                  <a:gd name="connsiteX2" fmla="*/ 75091 w 149610"/>
                  <a:gd name="connsiteY2" fmla="*/ 99021 h 193179"/>
                  <a:gd name="connsiteX3" fmla="*/ 108383 w 149610"/>
                  <a:gd name="connsiteY3" fmla="*/ 0 h 193179"/>
                  <a:gd name="connsiteX4" fmla="*/ 149610 w 149610"/>
                  <a:gd name="connsiteY4" fmla="*/ 0 h 193179"/>
                  <a:gd name="connsiteX5" fmla="*/ 87361 w 149610"/>
                  <a:gd name="connsiteY5" fmla="*/ 158822 h 193179"/>
                  <a:gd name="connsiteX6" fmla="*/ 49652 w 149610"/>
                  <a:gd name="connsiteY6" fmla="*/ 193179 h 193179"/>
                  <a:gd name="connsiteX7" fmla="*/ 12188 w 149610"/>
                  <a:gd name="connsiteY7" fmla="*/ 193179 h 193179"/>
                  <a:gd name="connsiteX8" fmla="*/ 12188 w 149610"/>
                  <a:gd name="connsiteY8" fmla="*/ 161010 h 193179"/>
                  <a:gd name="connsiteX9" fmla="*/ 33538 w 149610"/>
                  <a:gd name="connsiteY9" fmla="*/ 161010 h 193179"/>
                  <a:gd name="connsiteX10" fmla="*/ 50470 w 149610"/>
                  <a:gd name="connsiteY10" fmla="*/ 149098 h 193179"/>
                  <a:gd name="connsiteX11" fmla="*/ 53987 w 149610"/>
                  <a:gd name="connsiteY11" fmla="*/ 139860 h 193179"/>
                  <a:gd name="connsiteX12" fmla="*/ 0 w 149610"/>
                  <a:gd name="connsiteY12" fmla="*/ 0 h 193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9610" h="193179">
                    <a:moveTo>
                      <a:pt x="0" y="0"/>
                    </a:moveTo>
                    <a:lnTo>
                      <a:pt x="40981" y="0"/>
                    </a:lnTo>
                    <a:lnTo>
                      <a:pt x="75091" y="99021"/>
                    </a:lnTo>
                    <a:lnTo>
                      <a:pt x="108383" y="0"/>
                    </a:lnTo>
                    <a:lnTo>
                      <a:pt x="149610" y="0"/>
                    </a:lnTo>
                    <a:lnTo>
                      <a:pt x="87361" y="158822"/>
                    </a:lnTo>
                    <a:cubicBezTo>
                      <a:pt x="78609" y="181835"/>
                      <a:pt x="71492" y="193179"/>
                      <a:pt x="49652" y="193179"/>
                    </a:cubicBezTo>
                    <a:lnTo>
                      <a:pt x="12188" y="193179"/>
                    </a:lnTo>
                    <a:lnTo>
                      <a:pt x="12188" y="161010"/>
                    </a:lnTo>
                    <a:lnTo>
                      <a:pt x="33538" y="161010"/>
                    </a:lnTo>
                    <a:cubicBezTo>
                      <a:pt x="43353" y="161010"/>
                      <a:pt x="46625" y="158579"/>
                      <a:pt x="50470" y="149098"/>
                    </a:cubicBezTo>
                    <a:lnTo>
                      <a:pt x="53987" y="139860"/>
                    </a:lnTo>
                    <a:lnTo>
                      <a:pt x="0" y="0"/>
                    </a:lnTo>
                    <a:close/>
                  </a:path>
                </a:pathLst>
              </a:custGeom>
              <a:solidFill>
                <a:srgbClr val="FFFFFF"/>
              </a:solidFill>
              <a:ln w="8157"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60783BCF-EB69-6A4B-B995-B7BFECD3C520}"/>
                  </a:ext>
                </a:extLst>
              </p:cNvPr>
              <p:cNvSpPr/>
              <p:nvPr/>
            </p:nvSpPr>
            <p:spPr>
              <a:xfrm>
                <a:off x="11333175" y="621423"/>
                <a:ext cx="143147" cy="142291"/>
              </a:xfrm>
              <a:custGeom>
                <a:avLst/>
                <a:gdLst>
                  <a:gd name="connsiteX0" fmla="*/ 0 w 143147"/>
                  <a:gd name="connsiteY0" fmla="*/ 71470 h 142291"/>
                  <a:gd name="connsiteX1" fmla="*/ 72147 w 143147"/>
                  <a:gd name="connsiteY1" fmla="*/ 0 h 142291"/>
                  <a:gd name="connsiteX2" fmla="*/ 143148 w 143147"/>
                  <a:gd name="connsiteY2" fmla="*/ 66851 h 142291"/>
                  <a:gd name="connsiteX3" fmla="*/ 142085 w 143147"/>
                  <a:gd name="connsiteY3" fmla="*/ 79816 h 142291"/>
                  <a:gd name="connsiteX4" fmla="*/ 40163 w 143147"/>
                  <a:gd name="connsiteY4" fmla="*/ 79816 h 142291"/>
                  <a:gd name="connsiteX5" fmla="*/ 40163 w 143147"/>
                  <a:gd name="connsiteY5" fmla="*/ 81680 h 142291"/>
                  <a:gd name="connsiteX6" fmla="*/ 73210 w 143147"/>
                  <a:gd name="connsiteY6" fmla="*/ 113363 h 142291"/>
                  <a:gd name="connsiteX7" fmla="*/ 102985 w 143147"/>
                  <a:gd name="connsiteY7" fmla="*/ 93591 h 142291"/>
                  <a:gd name="connsiteX8" fmla="*/ 140939 w 143147"/>
                  <a:gd name="connsiteY8" fmla="*/ 93591 h 142291"/>
                  <a:gd name="connsiteX9" fmla="*/ 74846 w 143147"/>
                  <a:gd name="connsiteY9" fmla="*/ 142291 h 142291"/>
                  <a:gd name="connsiteX10" fmla="*/ 0 w 143147"/>
                  <a:gd name="connsiteY10" fmla="*/ 71470 h 142291"/>
                  <a:gd name="connsiteX11" fmla="*/ 104375 w 143147"/>
                  <a:gd name="connsiteY11" fmla="*/ 54939 h 142291"/>
                  <a:gd name="connsiteX12" fmla="*/ 72392 w 143147"/>
                  <a:gd name="connsiteY12" fmla="*/ 28442 h 142291"/>
                  <a:gd name="connsiteX13" fmla="*/ 40981 w 143147"/>
                  <a:gd name="connsiteY13" fmla="*/ 54939 h 142291"/>
                  <a:gd name="connsiteX14" fmla="*/ 104375 w 143147"/>
                  <a:gd name="connsiteY14" fmla="*/ 54939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147" h="142291">
                    <a:moveTo>
                      <a:pt x="0" y="71470"/>
                    </a:moveTo>
                    <a:cubicBezTo>
                      <a:pt x="0" y="28199"/>
                      <a:pt x="28711" y="0"/>
                      <a:pt x="72147" y="0"/>
                    </a:cubicBezTo>
                    <a:cubicBezTo>
                      <a:pt x="114191" y="0"/>
                      <a:pt x="142657" y="26011"/>
                      <a:pt x="143148" y="66851"/>
                    </a:cubicBezTo>
                    <a:cubicBezTo>
                      <a:pt x="143148" y="70903"/>
                      <a:pt x="142902" y="75521"/>
                      <a:pt x="142085" y="79816"/>
                    </a:cubicBezTo>
                    <a:lnTo>
                      <a:pt x="40163" y="79816"/>
                    </a:lnTo>
                    <a:lnTo>
                      <a:pt x="40163" y="81680"/>
                    </a:lnTo>
                    <a:cubicBezTo>
                      <a:pt x="40981" y="101452"/>
                      <a:pt x="53824" y="113363"/>
                      <a:pt x="73210" y="113363"/>
                    </a:cubicBezTo>
                    <a:cubicBezTo>
                      <a:pt x="88752" y="113363"/>
                      <a:pt x="99713" y="106638"/>
                      <a:pt x="102985" y="93591"/>
                    </a:cubicBezTo>
                    <a:lnTo>
                      <a:pt x="140939" y="93591"/>
                    </a:lnTo>
                    <a:cubicBezTo>
                      <a:pt x="136604" y="120656"/>
                      <a:pt x="112228" y="142291"/>
                      <a:pt x="74846" y="142291"/>
                    </a:cubicBezTo>
                    <a:cubicBezTo>
                      <a:pt x="28139" y="142372"/>
                      <a:pt x="0" y="114498"/>
                      <a:pt x="0" y="71470"/>
                    </a:cubicBezTo>
                    <a:close/>
                    <a:moveTo>
                      <a:pt x="104375" y="54939"/>
                    </a:moveTo>
                    <a:cubicBezTo>
                      <a:pt x="101676" y="37923"/>
                      <a:pt x="89897" y="28442"/>
                      <a:pt x="72392" y="28442"/>
                    </a:cubicBezTo>
                    <a:cubicBezTo>
                      <a:pt x="55705" y="28442"/>
                      <a:pt x="43190" y="38490"/>
                      <a:pt x="40981" y="54939"/>
                    </a:cubicBezTo>
                    <a:lnTo>
                      <a:pt x="104375" y="54939"/>
                    </a:lnTo>
                    <a:close/>
                  </a:path>
                </a:pathLst>
              </a:custGeom>
              <a:solidFill>
                <a:srgbClr val="FFFFFF"/>
              </a:solidFill>
              <a:ln w="8157"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B0815CA6-3517-774F-B430-CF82C881BD24}"/>
                  </a:ext>
                </a:extLst>
              </p:cNvPr>
              <p:cNvSpPr/>
              <p:nvPr/>
            </p:nvSpPr>
            <p:spPr>
              <a:xfrm>
                <a:off x="11498572" y="623044"/>
                <a:ext cx="85479" cy="139050"/>
              </a:xfrm>
              <a:custGeom>
                <a:avLst/>
                <a:gdLst>
                  <a:gd name="connsiteX0" fmla="*/ 85480 w 85479"/>
                  <a:gd name="connsiteY0" fmla="*/ 0 h 139050"/>
                  <a:gd name="connsiteX1" fmla="*/ 85480 w 85479"/>
                  <a:gd name="connsiteY1" fmla="*/ 34600 h 139050"/>
                  <a:gd name="connsiteX2" fmla="*/ 70183 w 85479"/>
                  <a:gd name="connsiteY2" fmla="*/ 34600 h 139050"/>
                  <a:gd name="connsiteX3" fmla="*/ 38527 w 85479"/>
                  <a:gd name="connsiteY3" fmla="*/ 70822 h 139050"/>
                  <a:gd name="connsiteX4" fmla="*/ 38527 w 85479"/>
                  <a:gd name="connsiteY4" fmla="*/ 139050 h 139050"/>
                  <a:gd name="connsiteX5" fmla="*/ 0 w 85479"/>
                  <a:gd name="connsiteY5" fmla="*/ 139050 h 139050"/>
                  <a:gd name="connsiteX6" fmla="*/ 0 w 85479"/>
                  <a:gd name="connsiteY6" fmla="*/ 0 h 139050"/>
                  <a:gd name="connsiteX7" fmla="*/ 34928 w 85479"/>
                  <a:gd name="connsiteY7" fmla="*/ 0 h 139050"/>
                  <a:gd name="connsiteX8" fmla="*/ 38446 w 85479"/>
                  <a:gd name="connsiteY8" fmla="*/ 20825 h 139050"/>
                  <a:gd name="connsiteX9" fmla="*/ 78854 w 85479"/>
                  <a:gd name="connsiteY9" fmla="*/ 0 h 139050"/>
                  <a:gd name="connsiteX10" fmla="*/ 85480 w 85479"/>
                  <a:gd name="connsiteY10" fmla="*/ 0 h 13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479" h="139050">
                    <a:moveTo>
                      <a:pt x="85480" y="0"/>
                    </a:moveTo>
                    <a:lnTo>
                      <a:pt x="85480" y="34600"/>
                    </a:lnTo>
                    <a:lnTo>
                      <a:pt x="70183" y="34600"/>
                    </a:lnTo>
                    <a:cubicBezTo>
                      <a:pt x="47198" y="34600"/>
                      <a:pt x="38527" y="49753"/>
                      <a:pt x="38527" y="70822"/>
                    </a:cubicBezTo>
                    <a:lnTo>
                      <a:pt x="38527" y="139050"/>
                    </a:lnTo>
                    <a:lnTo>
                      <a:pt x="0" y="139050"/>
                    </a:lnTo>
                    <a:lnTo>
                      <a:pt x="0" y="0"/>
                    </a:lnTo>
                    <a:lnTo>
                      <a:pt x="34928" y="0"/>
                    </a:lnTo>
                    <a:lnTo>
                      <a:pt x="38446" y="20825"/>
                    </a:lnTo>
                    <a:cubicBezTo>
                      <a:pt x="46135" y="8346"/>
                      <a:pt x="57014" y="0"/>
                      <a:pt x="78854" y="0"/>
                    </a:cubicBezTo>
                    <a:lnTo>
                      <a:pt x="85480" y="0"/>
                    </a:lnTo>
                    <a:close/>
                  </a:path>
                </a:pathLst>
              </a:custGeom>
              <a:solidFill>
                <a:srgbClr val="FFFFFF"/>
              </a:solidFill>
              <a:ln w="8157"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3B28864D-9E26-B649-AA57-CA623A8A6AF3}"/>
                  </a:ext>
                </a:extLst>
              </p:cNvPr>
              <p:cNvSpPr/>
              <p:nvPr/>
            </p:nvSpPr>
            <p:spPr>
              <a:xfrm>
                <a:off x="11594931" y="621177"/>
                <a:ext cx="131123" cy="142698"/>
              </a:xfrm>
              <a:custGeom>
                <a:avLst/>
                <a:gdLst>
                  <a:gd name="connsiteX0" fmla="*/ 36728 w 131123"/>
                  <a:gd name="connsiteY0" fmla="*/ 94728 h 142698"/>
                  <a:gd name="connsiteX1" fmla="*/ 67566 w 131123"/>
                  <a:gd name="connsiteY1" fmla="*/ 115310 h 142698"/>
                  <a:gd name="connsiteX2" fmla="*/ 93496 w 131123"/>
                  <a:gd name="connsiteY2" fmla="*/ 100401 h 142698"/>
                  <a:gd name="connsiteX3" fmla="*/ 61267 w 131123"/>
                  <a:gd name="connsiteY3" fmla="*/ 85248 h 142698"/>
                  <a:gd name="connsiteX4" fmla="*/ 3108 w 131123"/>
                  <a:gd name="connsiteY4" fmla="*/ 45461 h 142698"/>
                  <a:gd name="connsiteX5" fmla="*/ 63476 w 131123"/>
                  <a:gd name="connsiteY5" fmla="*/ 2 h 142698"/>
                  <a:gd name="connsiteX6" fmla="*/ 128997 w 131123"/>
                  <a:gd name="connsiteY6" fmla="*/ 44894 h 142698"/>
                  <a:gd name="connsiteX7" fmla="*/ 92105 w 131123"/>
                  <a:gd name="connsiteY7" fmla="*/ 44894 h 142698"/>
                  <a:gd name="connsiteX8" fmla="*/ 64785 w 131123"/>
                  <a:gd name="connsiteY8" fmla="*/ 27067 h 142698"/>
                  <a:gd name="connsiteX9" fmla="*/ 39918 w 131123"/>
                  <a:gd name="connsiteY9" fmla="*/ 41410 h 142698"/>
                  <a:gd name="connsiteX10" fmla="*/ 72147 w 131123"/>
                  <a:gd name="connsiteY10" fmla="*/ 55509 h 142698"/>
                  <a:gd name="connsiteX11" fmla="*/ 131123 w 131123"/>
                  <a:gd name="connsiteY11" fmla="*/ 97483 h 142698"/>
                  <a:gd name="connsiteX12" fmla="*/ 67239 w 131123"/>
                  <a:gd name="connsiteY12" fmla="*/ 142699 h 142698"/>
                  <a:gd name="connsiteX13" fmla="*/ 0 w 131123"/>
                  <a:gd name="connsiteY13" fmla="*/ 94809 h 142698"/>
                  <a:gd name="connsiteX14" fmla="*/ 36728 w 131123"/>
                  <a:gd name="connsiteY14" fmla="*/ 94809 h 1426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1123" h="142698">
                    <a:moveTo>
                      <a:pt x="36728" y="94728"/>
                    </a:moveTo>
                    <a:cubicBezTo>
                      <a:pt x="38118" y="106883"/>
                      <a:pt x="48752" y="115310"/>
                      <a:pt x="67566" y="115310"/>
                    </a:cubicBezTo>
                    <a:cubicBezTo>
                      <a:pt x="83680" y="115310"/>
                      <a:pt x="93496" y="110124"/>
                      <a:pt x="93496" y="100401"/>
                    </a:cubicBezTo>
                    <a:cubicBezTo>
                      <a:pt x="93496" y="89056"/>
                      <a:pt x="83926" y="88246"/>
                      <a:pt x="61267" y="85248"/>
                    </a:cubicBezTo>
                    <a:cubicBezTo>
                      <a:pt x="28466" y="81439"/>
                      <a:pt x="3108" y="74146"/>
                      <a:pt x="3108" y="45461"/>
                    </a:cubicBezTo>
                    <a:cubicBezTo>
                      <a:pt x="3108" y="17829"/>
                      <a:pt x="27403" y="-241"/>
                      <a:pt x="63476" y="2"/>
                    </a:cubicBezTo>
                    <a:cubicBezTo>
                      <a:pt x="101185" y="2"/>
                      <a:pt x="127115" y="16533"/>
                      <a:pt x="128997" y="44894"/>
                    </a:cubicBezTo>
                    <a:lnTo>
                      <a:pt x="92105" y="44894"/>
                    </a:lnTo>
                    <a:cubicBezTo>
                      <a:pt x="91042" y="33793"/>
                      <a:pt x="80326" y="27067"/>
                      <a:pt x="64785" y="27067"/>
                    </a:cubicBezTo>
                    <a:cubicBezTo>
                      <a:pt x="49734" y="27067"/>
                      <a:pt x="39918" y="32496"/>
                      <a:pt x="39918" y="41410"/>
                    </a:cubicBezTo>
                    <a:cubicBezTo>
                      <a:pt x="39918" y="51944"/>
                      <a:pt x="51942" y="53078"/>
                      <a:pt x="72147" y="55509"/>
                    </a:cubicBezTo>
                    <a:cubicBezTo>
                      <a:pt x="104375" y="58750"/>
                      <a:pt x="131123" y="66043"/>
                      <a:pt x="131123" y="97483"/>
                    </a:cubicBezTo>
                    <a:cubicBezTo>
                      <a:pt x="131123" y="125115"/>
                      <a:pt x="104866" y="142699"/>
                      <a:pt x="67239" y="142699"/>
                    </a:cubicBezTo>
                    <a:cubicBezTo>
                      <a:pt x="28139" y="142699"/>
                      <a:pt x="1636" y="124548"/>
                      <a:pt x="0" y="94809"/>
                    </a:cubicBezTo>
                    <a:lnTo>
                      <a:pt x="36728" y="94809"/>
                    </a:lnTo>
                    <a:close/>
                  </a:path>
                </a:pathLst>
              </a:custGeom>
              <a:solidFill>
                <a:srgbClr val="FFFFFF"/>
              </a:solidFill>
              <a:ln w="8157" cap="flat">
                <a:noFill/>
                <a:prstDash val="solid"/>
                <a:miter/>
              </a:ln>
            </p:spPr>
            <p:txBody>
              <a:bodyPr rtlCol="0" anchor="ctr"/>
              <a:lstStyle/>
              <a:p>
                <a:endParaRPr lang="en-US"/>
              </a:p>
            </p:txBody>
          </p:sp>
        </p:grpSp>
      </p:grpSp>
      <p:sp>
        <p:nvSpPr>
          <p:cNvPr id="29" name="Picture Placeholder 28">
            <a:extLst>
              <a:ext uri="{FF2B5EF4-FFF2-40B4-BE49-F238E27FC236}">
                <a16:creationId xmlns:a16="http://schemas.microsoft.com/office/drawing/2014/main" id="{A3AECE54-E95C-4241-87EE-D24D583DEA80}"/>
              </a:ext>
            </a:extLst>
          </p:cNvPr>
          <p:cNvSpPr>
            <a:spLocks noGrp="1"/>
          </p:cNvSpPr>
          <p:nvPr>
            <p:ph type="pic" sz="quarter" idx="12" hasCustomPrompt="1"/>
          </p:nvPr>
        </p:nvSpPr>
        <p:spPr>
          <a:xfrm>
            <a:off x="8690541" y="-8238"/>
            <a:ext cx="3830973" cy="6886835"/>
          </a:xfrm>
          <a:custGeom>
            <a:avLst/>
            <a:gdLst>
              <a:gd name="connsiteX0" fmla="*/ 0 w 3821714"/>
              <a:gd name="connsiteY0" fmla="*/ 3429000 h 6858000"/>
              <a:gd name="connsiteX1" fmla="*/ 1910857 w 3821714"/>
              <a:gd name="connsiteY1" fmla="*/ 0 h 6858000"/>
              <a:gd name="connsiteX2" fmla="*/ 3821714 w 3821714"/>
              <a:gd name="connsiteY2" fmla="*/ 0 h 6858000"/>
              <a:gd name="connsiteX3" fmla="*/ 3821714 w 3821714"/>
              <a:gd name="connsiteY3" fmla="*/ 3429000 h 6858000"/>
              <a:gd name="connsiteX4" fmla="*/ 1910857 w 3821714"/>
              <a:gd name="connsiteY4" fmla="*/ 6858000 h 6858000"/>
              <a:gd name="connsiteX5" fmla="*/ 0 w 3821714"/>
              <a:gd name="connsiteY5" fmla="*/ 3429000 h 6858000"/>
              <a:gd name="connsiteX0" fmla="*/ 34446 w 4031982"/>
              <a:gd name="connsiteY0" fmla="*/ 3429000 h 6866238"/>
              <a:gd name="connsiteX1" fmla="*/ 1945303 w 4031982"/>
              <a:gd name="connsiteY1" fmla="*/ 0 h 6866238"/>
              <a:gd name="connsiteX2" fmla="*/ 3856160 w 4031982"/>
              <a:gd name="connsiteY2" fmla="*/ 0 h 6866238"/>
              <a:gd name="connsiteX3" fmla="*/ 3856160 w 4031982"/>
              <a:gd name="connsiteY3" fmla="*/ 3429000 h 6866238"/>
              <a:gd name="connsiteX4" fmla="*/ 3411638 w 4031982"/>
              <a:gd name="connsiteY4" fmla="*/ 6866238 h 6866238"/>
              <a:gd name="connsiteX5" fmla="*/ 34446 w 4031982"/>
              <a:gd name="connsiteY5" fmla="*/ 3429000 h 6866238"/>
              <a:gd name="connsiteX0" fmla="*/ 34446 w 4365690"/>
              <a:gd name="connsiteY0" fmla="*/ 3429000 h 6918022"/>
              <a:gd name="connsiteX1" fmla="*/ 1945303 w 4365690"/>
              <a:gd name="connsiteY1" fmla="*/ 0 h 6918022"/>
              <a:gd name="connsiteX2" fmla="*/ 3856160 w 4365690"/>
              <a:gd name="connsiteY2" fmla="*/ 0 h 6918022"/>
              <a:gd name="connsiteX3" fmla="*/ 3856160 w 4365690"/>
              <a:gd name="connsiteY3" fmla="*/ 3429000 h 6918022"/>
              <a:gd name="connsiteX4" fmla="*/ 3411638 w 4365690"/>
              <a:gd name="connsiteY4" fmla="*/ 6866238 h 6918022"/>
              <a:gd name="connsiteX5" fmla="*/ 34446 w 4365690"/>
              <a:gd name="connsiteY5" fmla="*/ 3429000 h 6918022"/>
              <a:gd name="connsiteX0" fmla="*/ 3411638 w 4386339"/>
              <a:gd name="connsiteY0" fmla="*/ 6866238 h 6989328"/>
              <a:gd name="connsiteX1" fmla="*/ 34446 w 4386339"/>
              <a:gd name="connsiteY1" fmla="*/ 3429000 h 6989328"/>
              <a:gd name="connsiteX2" fmla="*/ 1945303 w 4386339"/>
              <a:gd name="connsiteY2" fmla="*/ 0 h 6989328"/>
              <a:gd name="connsiteX3" fmla="*/ 3856160 w 4386339"/>
              <a:gd name="connsiteY3" fmla="*/ 0 h 6989328"/>
              <a:gd name="connsiteX4" fmla="*/ 3856160 w 4386339"/>
              <a:gd name="connsiteY4" fmla="*/ 3429000 h 6989328"/>
              <a:gd name="connsiteX5" fmla="*/ 3503078 w 4386339"/>
              <a:gd name="connsiteY5" fmla="*/ 6957678 h 6989328"/>
              <a:gd name="connsiteX0" fmla="*/ 3377355 w 4352056"/>
              <a:gd name="connsiteY0" fmla="*/ 6874476 h 6997566"/>
              <a:gd name="connsiteX1" fmla="*/ 163 w 4352056"/>
              <a:gd name="connsiteY1" fmla="*/ 3437238 h 6997566"/>
              <a:gd name="connsiteX2" fmla="*/ 3245550 w 4352056"/>
              <a:gd name="connsiteY2" fmla="*/ 0 h 6997566"/>
              <a:gd name="connsiteX3" fmla="*/ 3821877 w 4352056"/>
              <a:gd name="connsiteY3" fmla="*/ 8238 h 6997566"/>
              <a:gd name="connsiteX4" fmla="*/ 3821877 w 4352056"/>
              <a:gd name="connsiteY4" fmla="*/ 3437238 h 6997566"/>
              <a:gd name="connsiteX5" fmla="*/ 3468795 w 4352056"/>
              <a:gd name="connsiteY5" fmla="*/ 6965916 h 6997566"/>
              <a:gd name="connsiteX0" fmla="*/ 3377660 w 4352361"/>
              <a:gd name="connsiteY0" fmla="*/ 6874476 h 6997566"/>
              <a:gd name="connsiteX1" fmla="*/ 468 w 4352361"/>
              <a:gd name="connsiteY1" fmla="*/ 3437238 h 6997566"/>
              <a:gd name="connsiteX2" fmla="*/ 3245855 w 4352361"/>
              <a:gd name="connsiteY2" fmla="*/ 0 h 6997566"/>
              <a:gd name="connsiteX3" fmla="*/ 3822182 w 4352361"/>
              <a:gd name="connsiteY3" fmla="*/ 8238 h 6997566"/>
              <a:gd name="connsiteX4" fmla="*/ 3822182 w 4352361"/>
              <a:gd name="connsiteY4" fmla="*/ 3437238 h 6997566"/>
              <a:gd name="connsiteX5" fmla="*/ 3469100 w 4352361"/>
              <a:gd name="connsiteY5" fmla="*/ 6965916 h 6997566"/>
              <a:gd name="connsiteX0" fmla="*/ 3377660 w 3822182"/>
              <a:gd name="connsiteY0" fmla="*/ 6874476 h 6874476"/>
              <a:gd name="connsiteX1" fmla="*/ 468 w 3822182"/>
              <a:gd name="connsiteY1" fmla="*/ 3437238 h 6874476"/>
              <a:gd name="connsiteX2" fmla="*/ 3245855 w 3822182"/>
              <a:gd name="connsiteY2" fmla="*/ 0 h 6874476"/>
              <a:gd name="connsiteX3" fmla="*/ 3822182 w 3822182"/>
              <a:gd name="connsiteY3" fmla="*/ 8238 h 6874476"/>
              <a:gd name="connsiteX4" fmla="*/ 3822182 w 3822182"/>
              <a:gd name="connsiteY4" fmla="*/ 3437238 h 6874476"/>
              <a:gd name="connsiteX0" fmla="*/ 3377660 w 3822182"/>
              <a:gd name="connsiteY0" fmla="*/ 6874476 h 6874476"/>
              <a:gd name="connsiteX1" fmla="*/ 468 w 3822182"/>
              <a:gd name="connsiteY1" fmla="*/ 3437238 h 6874476"/>
              <a:gd name="connsiteX2" fmla="*/ 3245855 w 3822182"/>
              <a:gd name="connsiteY2" fmla="*/ 0 h 6874476"/>
              <a:gd name="connsiteX3" fmla="*/ 3822182 w 3822182"/>
              <a:gd name="connsiteY3" fmla="*/ 8238 h 6874476"/>
              <a:gd name="connsiteX4" fmla="*/ 3822182 w 3822182"/>
              <a:gd name="connsiteY4" fmla="*/ 3437238 h 6874476"/>
              <a:gd name="connsiteX0" fmla="*/ 3377660 w 3822182"/>
              <a:gd name="connsiteY0" fmla="*/ 6874476 h 6874476"/>
              <a:gd name="connsiteX1" fmla="*/ 468 w 3822182"/>
              <a:gd name="connsiteY1" fmla="*/ 3437238 h 6874476"/>
              <a:gd name="connsiteX2" fmla="*/ 3245855 w 3822182"/>
              <a:gd name="connsiteY2" fmla="*/ 0 h 6874476"/>
              <a:gd name="connsiteX3" fmla="*/ 3822182 w 3822182"/>
              <a:gd name="connsiteY3" fmla="*/ 8238 h 6874476"/>
              <a:gd name="connsiteX4" fmla="*/ 3822182 w 3822182"/>
              <a:gd name="connsiteY4" fmla="*/ 3437238 h 6874476"/>
              <a:gd name="connsiteX0" fmla="*/ 3444117 w 3822736"/>
              <a:gd name="connsiteY0" fmla="*/ 6882714 h 6882714"/>
              <a:gd name="connsiteX1" fmla="*/ 1022 w 3822736"/>
              <a:gd name="connsiteY1" fmla="*/ 3437238 h 6882714"/>
              <a:gd name="connsiteX2" fmla="*/ 3246409 w 3822736"/>
              <a:gd name="connsiteY2" fmla="*/ 0 h 6882714"/>
              <a:gd name="connsiteX3" fmla="*/ 3822736 w 3822736"/>
              <a:gd name="connsiteY3" fmla="*/ 8238 h 6882714"/>
              <a:gd name="connsiteX4" fmla="*/ 3822736 w 3822736"/>
              <a:gd name="connsiteY4" fmla="*/ 3437238 h 6882714"/>
              <a:gd name="connsiteX0" fmla="*/ 3444117 w 3822736"/>
              <a:gd name="connsiteY0" fmla="*/ 6882714 h 6882714"/>
              <a:gd name="connsiteX1" fmla="*/ 1022 w 3822736"/>
              <a:gd name="connsiteY1" fmla="*/ 3437238 h 6882714"/>
              <a:gd name="connsiteX2" fmla="*/ 3246409 w 3822736"/>
              <a:gd name="connsiteY2" fmla="*/ 0 h 6882714"/>
              <a:gd name="connsiteX3" fmla="*/ 3822736 w 3822736"/>
              <a:gd name="connsiteY3" fmla="*/ 8238 h 6882714"/>
              <a:gd name="connsiteX4" fmla="*/ 3822736 w 3822736"/>
              <a:gd name="connsiteY4" fmla="*/ 3437238 h 6882714"/>
              <a:gd name="connsiteX0" fmla="*/ 3444117 w 3822736"/>
              <a:gd name="connsiteY0" fmla="*/ 6882714 h 6882714"/>
              <a:gd name="connsiteX1" fmla="*/ 1022 w 3822736"/>
              <a:gd name="connsiteY1" fmla="*/ 3437238 h 6882714"/>
              <a:gd name="connsiteX2" fmla="*/ 3246409 w 3822736"/>
              <a:gd name="connsiteY2" fmla="*/ 0 h 6882714"/>
              <a:gd name="connsiteX3" fmla="*/ 3822736 w 3822736"/>
              <a:gd name="connsiteY3" fmla="*/ 8238 h 6882714"/>
              <a:gd name="connsiteX4" fmla="*/ 3822736 w 3822736"/>
              <a:gd name="connsiteY4" fmla="*/ 3437238 h 6882714"/>
              <a:gd name="connsiteX0" fmla="*/ 3444117 w 3822736"/>
              <a:gd name="connsiteY0" fmla="*/ 6882714 h 6882714"/>
              <a:gd name="connsiteX1" fmla="*/ 1022 w 3822736"/>
              <a:gd name="connsiteY1" fmla="*/ 3437238 h 6882714"/>
              <a:gd name="connsiteX2" fmla="*/ 3246409 w 3822736"/>
              <a:gd name="connsiteY2" fmla="*/ 0 h 6882714"/>
              <a:gd name="connsiteX3" fmla="*/ 3822736 w 3822736"/>
              <a:gd name="connsiteY3" fmla="*/ 8238 h 6882714"/>
              <a:gd name="connsiteX4" fmla="*/ 3822736 w 3822736"/>
              <a:gd name="connsiteY4" fmla="*/ 3437238 h 6882714"/>
              <a:gd name="connsiteX5" fmla="*/ 3822735 w 3822736"/>
              <a:gd name="connsiteY5" fmla="*/ 3418703 h 6882714"/>
              <a:gd name="connsiteX0" fmla="*/ 3444117 w 3830973"/>
              <a:gd name="connsiteY0" fmla="*/ 6882714 h 6882714"/>
              <a:gd name="connsiteX1" fmla="*/ 1022 w 3830973"/>
              <a:gd name="connsiteY1" fmla="*/ 3437238 h 6882714"/>
              <a:gd name="connsiteX2" fmla="*/ 3246409 w 3830973"/>
              <a:gd name="connsiteY2" fmla="*/ 0 h 6882714"/>
              <a:gd name="connsiteX3" fmla="*/ 3822736 w 3830973"/>
              <a:gd name="connsiteY3" fmla="*/ 8238 h 6882714"/>
              <a:gd name="connsiteX4" fmla="*/ 3822736 w 3830973"/>
              <a:gd name="connsiteY4" fmla="*/ 3437238 h 6882714"/>
              <a:gd name="connsiteX5" fmla="*/ 3830973 w 3830973"/>
              <a:gd name="connsiteY5" fmla="*/ 6845643 h 6882714"/>
              <a:gd name="connsiteX0" fmla="*/ 3444117 w 3830973"/>
              <a:gd name="connsiteY0" fmla="*/ 6882714 h 6886835"/>
              <a:gd name="connsiteX1" fmla="*/ 1022 w 3830973"/>
              <a:gd name="connsiteY1" fmla="*/ 3437238 h 6886835"/>
              <a:gd name="connsiteX2" fmla="*/ 3246409 w 3830973"/>
              <a:gd name="connsiteY2" fmla="*/ 0 h 6886835"/>
              <a:gd name="connsiteX3" fmla="*/ 3822736 w 3830973"/>
              <a:gd name="connsiteY3" fmla="*/ 8238 h 6886835"/>
              <a:gd name="connsiteX4" fmla="*/ 3822736 w 3830973"/>
              <a:gd name="connsiteY4" fmla="*/ 3437238 h 6886835"/>
              <a:gd name="connsiteX5" fmla="*/ 3830973 w 3830973"/>
              <a:gd name="connsiteY5" fmla="*/ 6886832 h 6886835"/>
              <a:gd name="connsiteX0" fmla="*/ 3444117 w 3830973"/>
              <a:gd name="connsiteY0" fmla="*/ 6882714 h 6886835"/>
              <a:gd name="connsiteX1" fmla="*/ 1022 w 3830973"/>
              <a:gd name="connsiteY1" fmla="*/ 3437238 h 6886835"/>
              <a:gd name="connsiteX2" fmla="*/ 3246409 w 3830973"/>
              <a:gd name="connsiteY2" fmla="*/ 0 h 6886835"/>
              <a:gd name="connsiteX3" fmla="*/ 3822736 w 3830973"/>
              <a:gd name="connsiteY3" fmla="*/ 8238 h 6886835"/>
              <a:gd name="connsiteX4" fmla="*/ 3822736 w 3830973"/>
              <a:gd name="connsiteY4" fmla="*/ 3437238 h 6886835"/>
              <a:gd name="connsiteX5" fmla="*/ 3830973 w 3830973"/>
              <a:gd name="connsiteY5" fmla="*/ 6886832 h 6886835"/>
              <a:gd name="connsiteX6" fmla="*/ 3444117 w 3830973"/>
              <a:gd name="connsiteY6" fmla="*/ 6882714 h 68868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30973" h="6886835">
                <a:moveTo>
                  <a:pt x="3444117" y="6882714"/>
                </a:moveTo>
                <a:cubicBezTo>
                  <a:pt x="716501" y="6668529"/>
                  <a:pt x="33973" y="4584357"/>
                  <a:pt x="1022" y="3437238"/>
                </a:cubicBezTo>
                <a:cubicBezTo>
                  <a:pt x="-31929" y="2290119"/>
                  <a:pt x="724737" y="321275"/>
                  <a:pt x="3246409" y="0"/>
                </a:cubicBezTo>
                <a:lnTo>
                  <a:pt x="3822736" y="8238"/>
                </a:lnTo>
                <a:lnTo>
                  <a:pt x="3822736" y="3437238"/>
                </a:lnTo>
                <a:cubicBezTo>
                  <a:pt x="3822736" y="4005649"/>
                  <a:pt x="3830973" y="6890693"/>
                  <a:pt x="3830973" y="6886832"/>
                </a:cubicBezTo>
                <a:lnTo>
                  <a:pt x="3444117" y="6882714"/>
                </a:lnTo>
                <a:close/>
              </a:path>
            </a:pathLst>
          </a:custGeom>
          <a:noFill/>
        </p:spPr>
        <p:txBody>
          <a:bodyPr lIns="360000" anchor="ctr"/>
          <a:lstStyle>
            <a:lvl1pPr algn="l">
              <a:defRPr sz="1200" b="0"/>
            </a:lvl1pPr>
            <a:lvl5pPr marL="396000" marR="0" indent="0" algn="l" defTabSz="914377" rtl="0" eaLnBrk="1" fontAlgn="auto" latinLnBrk="0" hangingPunct="1">
              <a:lnSpc>
                <a:spcPct val="125000"/>
              </a:lnSpc>
              <a:spcBef>
                <a:spcPts val="2000"/>
              </a:spcBef>
              <a:spcAft>
                <a:spcPts val="0"/>
              </a:spcAft>
              <a:buClrTx/>
              <a:buSzTx/>
              <a:buFontTx/>
              <a:buNone/>
              <a:tabLst/>
              <a:defRPr sz="1200">
                <a:solidFill>
                  <a:schemeClr val="tx1"/>
                </a:solidFill>
              </a:defRPr>
            </a:lvl5pPr>
          </a:lstStyle>
          <a:p>
            <a:pPr marL="396000" marR="0" lvl="4" indent="0" algn="l" defTabSz="914377" rtl="0" eaLnBrk="1" fontAlgn="auto" latinLnBrk="0" hangingPunct="1">
              <a:lnSpc>
                <a:spcPct val="125000"/>
              </a:lnSpc>
              <a:spcBef>
                <a:spcPts val="2000"/>
              </a:spcBef>
              <a:spcAft>
                <a:spcPts val="0"/>
              </a:spcAft>
              <a:buClrTx/>
              <a:buSzTx/>
              <a:buFontTx/>
              <a:buNone/>
              <a:tabLst/>
              <a:defRPr/>
            </a:pPr>
            <a:r>
              <a:rPr lang="en-US" dirty="0"/>
              <a:t>Click on the icon to add an image. Image will automatically show in the custom placeholder/shape. To adjust the position within the placeholder, click on the image with the &lt;crop&gt; tool. This will enable the image to be moved within the boundaries of the placeholder.</a:t>
            </a:r>
          </a:p>
        </p:txBody>
      </p:sp>
    </p:spTree>
    <p:extLst>
      <p:ext uri="{BB962C8B-B14F-4D97-AF65-F5344CB8AC3E}">
        <p14:creationId xmlns:p14="http://schemas.microsoft.com/office/powerpoint/2010/main" val="2360297735"/>
      </p:ext>
    </p:extLst>
  </p:cSld>
  <p:clrMapOvr>
    <a:masterClrMapping/>
  </p:clrMapOvr>
  <p:extLst>
    <p:ext uri="{DCECCB84-F9BA-43D5-87BE-67443E8EF086}">
      <p15:sldGuideLst xmlns:p15="http://schemas.microsoft.com/office/powerpoint/2012/main">
        <p15:guide id="1" orient="horz" pos="3804" userDrawn="1">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Two column content: v3">
    <p:bg>
      <p:bgPr>
        <a:solidFill>
          <a:srgbClr val="F7DE7D"/>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07ECB5-C27F-E842-8A60-ACD20E7A9B86}"/>
              </a:ext>
            </a:extLst>
          </p:cNvPr>
          <p:cNvSpPr>
            <a:spLocks noGrp="1"/>
          </p:cNvSpPr>
          <p:nvPr>
            <p:ph type="title" hasCustomPrompt="1"/>
          </p:nvPr>
        </p:nvSpPr>
        <p:spPr>
          <a:xfrm>
            <a:off x="479425" y="372269"/>
            <a:ext cx="11233150" cy="1035804"/>
          </a:xfrm>
        </p:spPr>
        <p:txBody>
          <a:bodyPr/>
          <a:lstStyle>
            <a:lvl1pPr>
              <a:defRPr>
                <a:solidFill>
                  <a:schemeClr val="tx1"/>
                </a:solidFill>
              </a:defRPr>
            </a:lvl1pPr>
          </a:lstStyle>
          <a:p>
            <a:r>
              <a:rPr lang="en-GB" dirty="0"/>
              <a:t>[Two column content: v3]</a:t>
            </a:r>
          </a:p>
        </p:txBody>
      </p:sp>
      <p:sp>
        <p:nvSpPr>
          <p:cNvPr id="3" name="Content Placeholder 2">
            <a:extLst>
              <a:ext uri="{FF2B5EF4-FFF2-40B4-BE49-F238E27FC236}">
                <a16:creationId xmlns:a16="http://schemas.microsoft.com/office/drawing/2014/main" id="{E88BD569-3B4A-4D40-840C-3B853E744D04}"/>
              </a:ext>
            </a:extLst>
          </p:cNvPr>
          <p:cNvSpPr>
            <a:spLocks noGrp="1"/>
          </p:cNvSpPr>
          <p:nvPr>
            <p:ph idx="1" hasCustomPrompt="1"/>
          </p:nvPr>
        </p:nvSpPr>
        <p:spPr>
          <a:xfrm>
            <a:off x="479425" y="2041200"/>
            <a:ext cx="5540375" cy="3564000"/>
          </a:xfrm>
        </p:spPr>
        <p:txBody>
          <a:bodyPr rIns="288000"/>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dirty="0"/>
              <a:t>First level &lt;Heading&gt;</a:t>
            </a:r>
          </a:p>
          <a:p>
            <a:pPr lvl="1"/>
            <a:r>
              <a:rPr lang="en-GB" dirty="0"/>
              <a:t>Second level &lt;Bullet Level 1/Text: With para spacing&gt;</a:t>
            </a:r>
          </a:p>
          <a:p>
            <a:pPr lvl="2"/>
            <a:r>
              <a:rPr lang="en-GB" dirty="0"/>
              <a:t>Third level &lt;Bullet Level 2/Text: With para spacing&gt;</a:t>
            </a:r>
          </a:p>
          <a:p>
            <a:pPr lvl="3"/>
            <a:r>
              <a:rPr lang="en-GB" dirty="0"/>
              <a:t>Fourth level &lt;Bullet Level 1: No para spacing&gt;</a:t>
            </a:r>
          </a:p>
          <a:p>
            <a:pPr lvl="4"/>
            <a:r>
              <a:rPr lang="en-GB" dirty="0"/>
              <a:t>Fifth level &lt;Bullet Level 2/Text: No para spacing&gt;</a:t>
            </a:r>
          </a:p>
        </p:txBody>
      </p:sp>
      <p:sp>
        <p:nvSpPr>
          <p:cNvPr id="5" name="Footer Placeholder 4">
            <a:extLst>
              <a:ext uri="{FF2B5EF4-FFF2-40B4-BE49-F238E27FC236}">
                <a16:creationId xmlns:a16="http://schemas.microsoft.com/office/drawing/2014/main" id="{1C3B6DC8-6814-EB49-9CF8-0E18891ACA0A}"/>
              </a:ext>
            </a:extLst>
          </p:cNvPr>
          <p:cNvSpPr>
            <a:spLocks noGrp="1"/>
          </p:cNvSpPr>
          <p:nvPr>
            <p:ph type="ftr" sz="quarter" idx="11"/>
          </p:nvPr>
        </p:nvSpPr>
        <p:spPr/>
        <p:txBody>
          <a:bodyPr/>
          <a:lstStyle>
            <a:lvl1pPr>
              <a:defRPr>
                <a:solidFill>
                  <a:schemeClr val="tx1"/>
                </a:solidFill>
              </a:defRPr>
            </a:lvl1pPr>
          </a:lstStyle>
          <a:p>
            <a:r>
              <a:rPr lang="en-GB"/>
              <a:t>Presentation title</a:t>
            </a:r>
          </a:p>
        </p:txBody>
      </p:sp>
      <p:sp>
        <p:nvSpPr>
          <p:cNvPr id="6" name="Slide Number Placeholder 5">
            <a:extLst>
              <a:ext uri="{FF2B5EF4-FFF2-40B4-BE49-F238E27FC236}">
                <a16:creationId xmlns:a16="http://schemas.microsoft.com/office/drawing/2014/main" id="{19A5FB10-33AF-DF4E-A402-7B3DB326B220}"/>
              </a:ext>
            </a:extLst>
          </p:cNvPr>
          <p:cNvSpPr>
            <a:spLocks noGrp="1"/>
          </p:cNvSpPr>
          <p:nvPr>
            <p:ph type="sldNum" sz="quarter" idx="12"/>
          </p:nvPr>
        </p:nvSpPr>
        <p:spPr/>
        <p:txBody>
          <a:bodyPr/>
          <a:lstStyle>
            <a:lvl1pPr>
              <a:defRPr>
                <a:solidFill>
                  <a:schemeClr val="tx1"/>
                </a:solidFill>
              </a:defRPr>
            </a:lvl1pPr>
          </a:lstStyle>
          <a:p>
            <a:fld id="{FD15E2C3-2FDC-5443-A5D7-CEF7C1191BA7}" type="slidenum">
              <a:rPr lang="en-GB" smtClean="0"/>
              <a:pPr/>
              <a:t>‹#›</a:t>
            </a:fld>
            <a:endParaRPr lang="en-GB"/>
          </a:p>
        </p:txBody>
      </p:sp>
      <p:sp>
        <p:nvSpPr>
          <p:cNvPr id="8" name="Content Placeholder 2">
            <a:extLst>
              <a:ext uri="{FF2B5EF4-FFF2-40B4-BE49-F238E27FC236}">
                <a16:creationId xmlns:a16="http://schemas.microsoft.com/office/drawing/2014/main" id="{192FD02E-C33B-D94E-8EA2-892C432F27DC}"/>
              </a:ext>
            </a:extLst>
          </p:cNvPr>
          <p:cNvSpPr>
            <a:spLocks noGrp="1"/>
          </p:cNvSpPr>
          <p:nvPr>
            <p:ph idx="13" hasCustomPrompt="1"/>
          </p:nvPr>
        </p:nvSpPr>
        <p:spPr>
          <a:xfrm>
            <a:off x="6172200" y="2041200"/>
            <a:ext cx="5540375" cy="3564000"/>
          </a:xfrm>
        </p:spPr>
        <p:txBody>
          <a:bodyPr lIns="288000"/>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dirty="0"/>
              <a:t>First level &lt;Heading&gt;</a:t>
            </a:r>
          </a:p>
          <a:p>
            <a:pPr lvl="1"/>
            <a:r>
              <a:rPr lang="en-GB" dirty="0"/>
              <a:t>Second level &lt;Bullet Level 1/Text: With para spacing&gt;</a:t>
            </a:r>
          </a:p>
          <a:p>
            <a:pPr lvl="2"/>
            <a:r>
              <a:rPr lang="en-GB" dirty="0"/>
              <a:t>Third level &lt;Bullet Level 2/Text: With para spacing&gt;</a:t>
            </a:r>
          </a:p>
          <a:p>
            <a:pPr lvl="3"/>
            <a:r>
              <a:rPr lang="en-GB" dirty="0"/>
              <a:t>Fourth level &lt;Bullet Level 1: No para spacing&gt;</a:t>
            </a:r>
          </a:p>
          <a:p>
            <a:pPr lvl="4"/>
            <a:r>
              <a:rPr lang="en-GB" dirty="0"/>
              <a:t>Fifth level &lt;Bullet Level 2/Text: No para spacing&gt;</a:t>
            </a:r>
          </a:p>
        </p:txBody>
      </p:sp>
      <p:cxnSp>
        <p:nvCxnSpPr>
          <p:cNvPr id="7" name="Straight Connector 6">
            <a:extLst>
              <a:ext uri="{FF2B5EF4-FFF2-40B4-BE49-F238E27FC236}">
                <a16:creationId xmlns:a16="http://schemas.microsoft.com/office/drawing/2014/main" id="{6FBEF79E-9523-1348-BA4D-7B754E97C242}"/>
              </a:ext>
            </a:extLst>
          </p:cNvPr>
          <p:cNvCxnSpPr>
            <a:cxnSpLocks/>
          </p:cNvCxnSpPr>
          <p:nvPr userDrawn="1"/>
        </p:nvCxnSpPr>
        <p:spPr>
          <a:xfrm>
            <a:off x="479425" y="6102015"/>
            <a:ext cx="1123315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6" name="Graphic 5">
            <a:extLst>
              <a:ext uri="{FF2B5EF4-FFF2-40B4-BE49-F238E27FC236}">
                <a16:creationId xmlns:a16="http://schemas.microsoft.com/office/drawing/2014/main" id="{9A88A39A-7169-5D44-894D-8186C8D7BA71}"/>
              </a:ext>
            </a:extLst>
          </p:cNvPr>
          <p:cNvGrpSpPr>
            <a:grpSpLocks noChangeAspect="1"/>
          </p:cNvGrpSpPr>
          <p:nvPr userDrawn="1"/>
        </p:nvGrpSpPr>
        <p:grpSpPr>
          <a:xfrm>
            <a:off x="479425" y="6290463"/>
            <a:ext cx="1620000" cy="253030"/>
            <a:chOff x="9130695" y="465389"/>
            <a:chExt cx="2581445" cy="403565"/>
          </a:xfrm>
        </p:grpSpPr>
        <p:grpSp>
          <p:nvGrpSpPr>
            <p:cNvPr id="45" name="Graphic 5">
              <a:extLst>
                <a:ext uri="{FF2B5EF4-FFF2-40B4-BE49-F238E27FC236}">
                  <a16:creationId xmlns:a16="http://schemas.microsoft.com/office/drawing/2014/main" id="{3B56C742-51F7-FF44-A2E3-A2898B858D1D}"/>
                </a:ext>
              </a:extLst>
            </p:cNvPr>
            <p:cNvGrpSpPr/>
            <p:nvPr/>
          </p:nvGrpSpPr>
          <p:grpSpPr>
            <a:xfrm>
              <a:off x="9130695" y="465389"/>
              <a:ext cx="501718" cy="403565"/>
              <a:chOff x="9130695" y="465389"/>
              <a:chExt cx="501718" cy="403565"/>
            </a:xfrm>
          </p:grpSpPr>
          <p:sp>
            <p:nvSpPr>
              <p:cNvPr id="60" name="Freeform 59">
                <a:extLst>
                  <a:ext uri="{FF2B5EF4-FFF2-40B4-BE49-F238E27FC236}">
                    <a16:creationId xmlns:a16="http://schemas.microsoft.com/office/drawing/2014/main" id="{F41473D9-9B36-D344-9851-1AF834FB3399}"/>
                  </a:ext>
                </a:extLst>
              </p:cNvPr>
              <p:cNvSpPr/>
              <p:nvPr/>
            </p:nvSpPr>
            <p:spPr>
              <a:xfrm>
                <a:off x="9382984" y="465389"/>
                <a:ext cx="249430" cy="403403"/>
              </a:xfrm>
              <a:custGeom>
                <a:avLst/>
                <a:gdLst>
                  <a:gd name="connsiteX0" fmla="*/ 158038 w 249430"/>
                  <a:gd name="connsiteY0" fmla="*/ 201702 h 403403"/>
                  <a:gd name="connsiteX1" fmla="*/ 0 w 249430"/>
                  <a:gd name="connsiteY1" fmla="*/ 5097 h 403403"/>
                  <a:gd name="connsiteX2" fmla="*/ 45737 w 249430"/>
                  <a:gd name="connsiteY2" fmla="*/ 0 h 403403"/>
                  <a:gd name="connsiteX3" fmla="*/ 249430 w 249430"/>
                  <a:gd name="connsiteY3" fmla="*/ 201783 h 403403"/>
                  <a:gd name="connsiteX4" fmla="*/ 45737 w 249430"/>
                  <a:gd name="connsiteY4" fmla="*/ 403403 h 403403"/>
                  <a:gd name="connsiteX5" fmla="*/ 0 w 249430"/>
                  <a:gd name="connsiteY5" fmla="*/ 398306 h 403403"/>
                  <a:gd name="connsiteX6" fmla="*/ 158038 w 249430"/>
                  <a:gd name="connsiteY6" fmla="*/ 201702 h 4034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430" h="403403">
                    <a:moveTo>
                      <a:pt x="158038" y="201702"/>
                    </a:moveTo>
                    <a:cubicBezTo>
                      <a:pt x="158038" y="105988"/>
                      <a:pt x="90412" y="25648"/>
                      <a:pt x="0" y="5097"/>
                    </a:cubicBezTo>
                    <a:cubicBezTo>
                      <a:pt x="14701" y="1780"/>
                      <a:pt x="29974" y="0"/>
                      <a:pt x="45737" y="0"/>
                    </a:cubicBezTo>
                    <a:cubicBezTo>
                      <a:pt x="158201" y="0"/>
                      <a:pt x="249430" y="90292"/>
                      <a:pt x="249430" y="201783"/>
                    </a:cubicBezTo>
                    <a:cubicBezTo>
                      <a:pt x="249430" y="313273"/>
                      <a:pt x="158201" y="403403"/>
                      <a:pt x="45737" y="403403"/>
                    </a:cubicBezTo>
                    <a:cubicBezTo>
                      <a:pt x="29974" y="403403"/>
                      <a:pt x="14701" y="401623"/>
                      <a:pt x="0" y="398306"/>
                    </a:cubicBezTo>
                    <a:cubicBezTo>
                      <a:pt x="90412" y="377756"/>
                      <a:pt x="158038" y="297334"/>
                      <a:pt x="158038" y="201702"/>
                    </a:cubicBezTo>
                  </a:path>
                </a:pathLst>
              </a:custGeom>
              <a:solidFill>
                <a:srgbClr val="121A3D"/>
              </a:solidFill>
              <a:ln w="8157" cap="flat">
                <a:noFill/>
                <a:prstDash val="solid"/>
                <a:miter/>
              </a:ln>
            </p:spPr>
            <p:txBody>
              <a:bodyPr rtlCol="0" anchor="ctr"/>
              <a:lstStyle/>
              <a:p>
                <a:endParaRPr lang="en-US"/>
              </a:p>
            </p:txBody>
          </p:sp>
          <p:sp>
            <p:nvSpPr>
              <p:cNvPr id="61" name="Freeform 60">
                <a:extLst>
                  <a:ext uri="{FF2B5EF4-FFF2-40B4-BE49-F238E27FC236}">
                    <a16:creationId xmlns:a16="http://schemas.microsoft.com/office/drawing/2014/main" id="{76A5DB0F-3268-384D-BDDC-451CF4727908}"/>
                  </a:ext>
                </a:extLst>
              </p:cNvPr>
              <p:cNvSpPr/>
              <p:nvPr/>
            </p:nvSpPr>
            <p:spPr>
              <a:xfrm>
                <a:off x="9130695" y="465389"/>
                <a:ext cx="249430" cy="403565"/>
              </a:xfrm>
              <a:custGeom>
                <a:avLst/>
                <a:gdLst>
                  <a:gd name="connsiteX0" fmla="*/ 91392 w 249430"/>
                  <a:gd name="connsiteY0" fmla="*/ 201702 h 403565"/>
                  <a:gd name="connsiteX1" fmla="*/ 249430 w 249430"/>
                  <a:gd name="connsiteY1" fmla="*/ 5097 h 403565"/>
                  <a:gd name="connsiteX2" fmla="*/ 203693 w 249430"/>
                  <a:gd name="connsiteY2" fmla="*/ 0 h 403565"/>
                  <a:gd name="connsiteX3" fmla="*/ 0 w 249430"/>
                  <a:gd name="connsiteY3" fmla="*/ 201783 h 403565"/>
                  <a:gd name="connsiteX4" fmla="*/ 203693 w 249430"/>
                  <a:gd name="connsiteY4" fmla="*/ 403565 h 403565"/>
                  <a:gd name="connsiteX5" fmla="*/ 249430 w 249430"/>
                  <a:gd name="connsiteY5" fmla="*/ 398468 h 403565"/>
                  <a:gd name="connsiteX6" fmla="*/ 91392 w 249430"/>
                  <a:gd name="connsiteY6" fmla="*/ 201702 h 403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430" h="403565">
                    <a:moveTo>
                      <a:pt x="91392" y="201702"/>
                    </a:moveTo>
                    <a:cubicBezTo>
                      <a:pt x="91392" y="105988"/>
                      <a:pt x="159018" y="25648"/>
                      <a:pt x="249430" y="5097"/>
                    </a:cubicBezTo>
                    <a:cubicBezTo>
                      <a:pt x="234729" y="1780"/>
                      <a:pt x="219456" y="0"/>
                      <a:pt x="203693" y="0"/>
                    </a:cubicBezTo>
                    <a:cubicBezTo>
                      <a:pt x="91229" y="0"/>
                      <a:pt x="0" y="90292"/>
                      <a:pt x="0" y="201783"/>
                    </a:cubicBezTo>
                    <a:cubicBezTo>
                      <a:pt x="0" y="313273"/>
                      <a:pt x="91147" y="403565"/>
                      <a:pt x="203693" y="403565"/>
                    </a:cubicBezTo>
                    <a:cubicBezTo>
                      <a:pt x="219456" y="403565"/>
                      <a:pt x="234729" y="401785"/>
                      <a:pt x="249430" y="398468"/>
                    </a:cubicBezTo>
                    <a:cubicBezTo>
                      <a:pt x="159018" y="377756"/>
                      <a:pt x="91392" y="297334"/>
                      <a:pt x="91392" y="201702"/>
                    </a:cubicBezTo>
                  </a:path>
                </a:pathLst>
              </a:custGeom>
              <a:solidFill>
                <a:srgbClr val="2C88DD"/>
              </a:solidFill>
              <a:ln w="8157" cap="flat">
                <a:noFill/>
                <a:prstDash val="solid"/>
                <a:miter/>
              </a:ln>
            </p:spPr>
            <p:txBody>
              <a:bodyPr rtlCol="0" anchor="ctr"/>
              <a:lstStyle/>
              <a:p>
                <a:endParaRPr lang="en-US"/>
              </a:p>
            </p:txBody>
          </p:sp>
        </p:grpSp>
        <p:grpSp>
          <p:nvGrpSpPr>
            <p:cNvPr id="46" name="Graphic 5">
              <a:extLst>
                <a:ext uri="{FF2B5EF4-FFF2-40B4-BE49-F238E27FC236}">
                  <a16:creationId xmlns:a16="http://schemas.microsoft.com/office/drawing/2014/main" id="{5EAE05F8-A260-0D46-9C83-6ACFFE956E90}"/>
                </a:ext>
              </a:extLst>
            </p:cNvPr>
            <p:cNvGrpSpPr/>
            <p:nvPr/>
          </p:nvGrpSpPr>
          <p:grpSpPr>
            <a:xfrm>
              <a:off x="9780978" y="570650"/>
              <a:ext cx="528182" cy="192478"/>
              <a:chOff x="9780978" y="570650"/>
              <a:chExt cx="528182" cy="192478"/>
            </a:xfrm>
            <a:solidFill>
              <a:srgbClr val="121A3D"/>
            </a:solidFill>
          </p:grpSpPr>
          <p:sp>
            <p:nvSpPr>
              <p:cNvPr id="57" name="Freeform 56">
                <a:extLst>
                  <a:ext uri="{FF2B5EF4-FFF2-40B4-BE49-F238E27FC236}">
                    <a16:creationId xmlns:a16="http://schemas.microsoft.com/office/drawing/2014/main" id="{0A2728E3-665B-6249-97B6-5C616320EF82}"/>
                  </a:ext>
                </a:extLst>
              </p:cNvPr>
              <p:cNvSpPr/>
              <p:nvPr/>
            </p:nvSpPr>
            <p:spPr>
              <a:xfrm>
                <a:off x="9780978" y="572268"/>
                <a:ext cx="158446" cy="189161"/>
              </a:xfrm>
              <a:custGeom>
                <a:avLst/>
                <a:gdLst>
                  <a:gd name="connsiteX0" fmla="*/ 0 w 158446"/>
                  <a:gd name="connsiteY0" fmla="*/ 189161 h 189161"/>
                  <a:gd name="connsiteX1" fmla="*/ 0 w 158446"/>
                  <a:gd name="connsiteY1" fmla="*/ 0 h 189161"/>
                  <a:gd name="connsiteX2" fmla="*/ 37080 w 158446"/>
                  <a:gd name="connsiteY2" fmla="*/ 0 h 189161"/>
                  <a:gd name="connsiteX3" fmla="*/ 118100 w 158446"/>
                  <a:gd name="connsiteY3" fmla="*/ 119176 h 189161"/>
                  <a:gd name="connsiteX4" fmla="*/ 118100 w 158446"/>
                  <a:gd name="connsiteY4" fmla="*/ 0 h 189161"/>
                  <a:gd name="connsiteX5" fmla="*/ 158446 w 158446"/>
                  <a:gd name="connsiteY5" fmla="*/ 0 h 189161"/>
                  <a:gd name="connsiteX6" fmla="*/ 158446 w 158446"/>
                  <a:gd name="connsiteY6" fmla="*/ 189161 h 189161"/>
                  <a:gd name="connsiteX7" fmla="*/ 121040 w 158446"/>
                  <a:gd name="connsiteY7" fmla="*/ 189161 h 189161"/>
                  <a:gd name="connsiteX8" fmla="*/ 40020 w 158446"/>
                  <a:gd name="connsiteY8" fmla="*/ 69985 h 189161"/>
                  <a:gd name="connsiteX9" fmla="*/ 40020 w 158446"/>
                  <a:gd name="connsiteY9" fmla="*/ 189161 h 189161"/>
                  <a:gd name="connsiteX10" fmla="*/ 0 w 158446"/>
                  <a:gd name="connsiteY10" fmla="*/ 189161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446" h="189161">
                    <a:moveTo>
                      <a:pt x="0" y="189161"/>
                    </a:moveTo>
                    <a:lnTo>
                      <a:pt x="0" y="0"/>
                    </a:lnTo>
                    <a:lnTo>
                      <a:pt x="37080" y="0"/>
                    </a:lnTo>
                    <a:lnTo>
                      <a:pt x="118100" y="119176"/>
                    </a:lnTo>
                    <a:lnTo>
                      <a:pt x="118100" y="0"/>
                    </a:lnTo>
                    <a:lnTo>
                      <a:pt x="158446" y="0"/>
                    </a:lnTo>
                    <a:lnTo>
                      <a:pt x="158446" y="189161"/>
                    </a:lnTo>
                    <a:lnTo>
                      <a:pt x="121040" y="189161"/>
                    </a:lnTo>
                    <a:lnTo>
                      <a:pt x="40020" y="69985"/>
                    </a:lnTo>
                    <a:lnTo>
                      <a:pt x="40020" y="189161"/>
                    </a:lnTo>
                    <a:lnTo>
                      <a:pt x="0" y="189161"/>
                    </a:lnTo>
                    <a:close/>
                  </a:path>
                </a:pathLst>
              </a:custGeom>
              <a:solidFill>
                <a:srgbClr val="121A3D"/>
              </a:solidFill>
              <a:ln w="8157" cap="flat">
                <a:noFill/>
                <a:prstDash val="solid"/>
                <a:miter/>
              </a:ln>
            </p:spPr>
            <p:txBody>
              <a:bodyPr rtlCol="0" anchor="ctr"/>
              <a:lstStyle/>
              <a:p>
                <a:endParaRPr lang="en-US"/>
              </a:p>
            </p:txBody>
          </p:sp>
          <p:sp>
            <p:nvSpPr>
              <p:cNvPr id="58" name="Freeform 57">
                <a:extLst>
                  <a:ext uri="{FF2B5EF4-FFF2-40B4-BE49-F238E27FC236}">
                    <a16:creationId xmlns:a16="http://schemas.microsoft.com/office/drawing/2014/main" id="{1925401F-285E-264C-820E-68CBB652A1F9}"/>
                  </a:ext>
                </a:extLst>
              </p:cNvPr>
              <p:cNvSpPr/>
              <p:nvPr/>
            </p:nvSpPr>
            <p:spPr>
              <a:xfrm>
                <a:off x="9973073" y="572268"/>
                <a:ext cx="157711" cy="189161"/>
              </a:xfrm>
              <a:custGeom>
                <a:avLst/>
                <a:gdLst>
                  <a:gd name="connsiteX0" fmla="*/ 0 w 157711"/>
                  <a:gd name="connsiteY0" fmla="*/ 0 h 189161"/>
                  <a:gd name="connsiteX1" fmla="*/ 40918 w 157711"/>
                  <a:gd name="connsiteY1" fmla="*/ 0 h 189161"/>
                  <a:gd name="connsiteX2" fmla="*/ 40918 w 157711"/>
                  <a:gd name="connsiteY2" fmla="*/ 75972 h 189161"/>
                  <a:gd name="connsiteX3" fmla="*/ 116793 w 157711"/>
                  <a:gd name="connsiteY3" fmla="*/ 75972 h 189161"/>
                  <a:gd name="connsiteX4" fmla="*/ 116793 w 157711"/>
                  <a:gd name="connsiteY4" fmla="*/ 0 h 189161"/>
                  <a:gd name="connsiteX5" fmla="*/ 157711 w 157711"/>
                  <a:gd name="connsiteY5" fmla="*/ 0 h 189161"/>
                  <a:gd name="connsiteX6" fmla="*/ 157711 w 157711"/>
                  <a:gd name="connsiteY6" fmla="*/ 189161 h 189161"/>
                  <a:gd name="connsiteX7" fmla="*/ 116793 w 157711"/>
                  <a:gd name="connsiteY7" fmla="*/ 189161 h 189161"/>
                  <a:gd name="connsiteX8" fmla="*/ 116793 w 157711"/>
                  <a:gd name="connsiteY8" fmla="*/ 111086 h 189161"/>
                  <a:gd name="connsiteX9" fmla="*/ 40918 w 157711"/>
                  <a:gd name="connsiteY9" fmla="*/ 111086 h 189161"/>
                  <a:gd name="connsiteX10" fmla="*/ 40918 w 157711"/>
                  <a:gd name="connsiteY10" fmla="*/ 189161 h 189161"/>
                  <a:gd name="connsiteX11" fmla="*/ 0 w 157711"/>
                  <a:gd name="connsiteY11" fmla="*/ 189161 h 189161"/>
                  <a:gd name="connsiteX12" fmla="*/ 0 w 157711"/>
                  <a:gd name="connsiteY12" fmla="*/ 0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711" h="189161">
                    <a:moveTo>
                      <a:pt x="0" y="0"/>
                    </a:moveTo>
                    <a:lnTo>
                      <a:pt x="40918" y="0"/>
                    </a:lnTo>
                    <a:lnTo>
                      <a:pt x="40918" y="75972"/>
                    </a:lnTo>
                    <a:lnTo>
                      <a:pt x="116793" y="75972"/>
                    </a:lnTo>
                    <a:lnTo>
                      <a:pt x="116793" y="0"/>
                    </a:lnTo>
                    <a:lnTo>
                      <a:pt x="157711" y="0"/>
                    </a:lnTo>
                    <a:lnTo>
                      <a:pt x="157711" y="189161"/>
                    </a:lnTo>
                    <a:lnTo>
                      <a:pt x="116793" y="189161"/>
                    </a:lnTo>
                    <a:lnTo>
                      <a:pt x="116793" y="111086"/>
                    </a:lnTo>
                    <a:lnTo>
                      <a:pt x="40918" y="111086"/>
                    </a:lnTo>
                    <a:lnTo>
                      <a:pt x="40918"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59" name="Freeform 58">
                <a:extLst>
                  <a:ext uri="{FF2B5EF4-FFF2-40B4-BE49-F238E27FC236}">
                    <a16:creationId xmlns:a16="http://schemas.microsoft.com/office/drawing/2014/main" id="{7D330E3A-7DFB-DE41-8FC4-267EBD80AC5D}"/>
                  </a:ext>
                </a:extLst>
              </p:cNvPr>
              <p:cNvSpPr/>
              <p:nvPr/>
            </p:nvSpPr>
            <p:spPr>
              <a:xfrm>
                <a:off x="10155531" y="570650"/>
                <a:ext cx="153628" cy="192478"/>
              </a:xfrm>
              <a:custGeom>
                <a:avLst/>
                <a:gdLst>
                  <a:gd name="connsiteX0" fmla="*/ 40101 w 153628"/>
                  <a:gd name="connsiteY0" fmla="*/ 129209 h 192478"/>
                  <a:gd name="connsiteX1" fmla="*/ 79631 w 153628"/>
                  <a:gd name="connsiteY1" fmla="*/ 160277 h 192478"/>
                  <a:gd name="connsiteX2" fmla="*/ 112382 w 153628"/>
                  <a:gd name="connsiteY2" fmla="*/ 137300 h 192478"/>
                  <a:gd name="connsiteX3" fmla="*/ 64930 w 153628"/>
                  <a:gd name="connsiteY3" fmla="*/ 111895 h 192478"/>
                  <a:gd name="connsiteX4" fmla="*/ 4329 w 153628"/>
                  <a:gd name="connsiteY4" fmla="*/ 57282 h 192478"/>
                  <a:gd name="connsiteX5" fmla="*/ 75548 w 153628"/>
                  <a:gd name="connsiteY5" fmla="*/ 0 h 192478"/>
                  <a:gd name="connsiteX6" fmla="*/ 149789 w 153628"/>
                  <a:gd name="connsiteY6" fmla="*/ 59467 h 192478"/>
                  <a:gd name="connsiteX7" fmla="*/ 109687 w 153628"/>
                  <a:gd name="connsiteY7" fmla="*/ 59467 h 192478"/>
                  <a:gd name="connsiteX8" fmla="*/ 75548 w 153628"/>
                  <a:gd name="connsiteY8" fmla="*/ 32444 h 192478"/>
                  <a:gd name="connsiteX9" fmla="*/ 45574 w 153628"/>
                  <a:gd name="connsiteY9" fmla="*/ 54370 h 192478"/>
                  <a:gd name="connsiteX10" fmla="*/ 92209 w 153628"/>
                  <a:gd name="connsiteY10" fmla="*/ 78965 h 192478"/>
                  <a:gd name="connsiteX11" fmla="*/ 153627 w 153628"/>
                  <a:gd name="connsiteY11" fmla="*/ 132769 h 192478"/>
                  <a:gd name="connsiteX12" fmla="*/ 79141 w 153628"/>
                  <a:gd name="connsiteY12" fmla="*/ 192478 h 192478"/>
                  <a:gd name="connsiteX13" fmla="*/ 0 w 153628"/>
                  <a:gd name="connsiteY13" fmla="*/ 128723 h 192478"/>
                  <a:gd name="connsiteX14" fmla="*/ 40101 w 153628"/>
                  <a:gd name="connsiteY14" fmla="*/ 129209 h 192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628" h="192478">
                    <a:moveTo>
                      <a:pt x="40101" y="129209"/>
                    </a:moveTo>
                    <a:cubicBezTo>
                      <a:pt x="41490" y="147575"/>
                      <a:pt x="56191" y="160277"/>
                      <a:pt x="79631" y="160277"/>
                    </a:cubicBezTo>
                    <a:cubicBezTo>
                      <a:pt x="98416" y="160277"/>
                      <a:pt x="112382" y="152186"/>
                      <a:pt x="112382" y="137300"/>
                    </a:cubicBezTo>
                    <a:cubicBezTo>
                      <a:pt x="112382" y="121361"/>
                      <a:pt x="96864" y="118125"/>
                      <a:pt x="64930" y="111895"/>
                    </a:cubicBezTo>
                    <a:cubicBezTo>
                      <a:pt x="32751" y="105988"/>
                      <a:pt x="4329" y="95713"/>
                      <a:pt x="4329" y="57282"/>
                    </a:cubicBezTo>
                    <a:cubicBezTo>
                      <a:pt x="4329" y="23787"/>
                      <a:pt x="32424" y="0"/>
                      <a:pt x="75548" y="0"/>
                    </a:cubicBezTo>
                    <a:cubicBezTo>
                      <a:pt x="120550" y="0"/>
                      <a:pt x="149217" y="23220"/>
                      <a:pt x="149789" y="59467"/>
                    </a:cubicBezTo>
                    <a:lnTo>
                      <a:pt x="109687" y="59467"/>
                    </a:lnTo>
                    <a:cubicBezTo>
                      <a:pt x="107809" y="43528"/>
                      <a:pt x="95476" y="32444"/>
                      <a:pt x="75548" y="32444"/>
                    </a:cubicBezTo>
                    <a:cubicBezTo>
                      <a:pt x="58070" y="32444"/>
                      <a:pt x="45574" y="39725"/>
                      <a:pt x="45574" y="54370"/>
                    </a:cubicBezTo>
                    <a:cubicBezTo>
                      <a:pt x="45574" y="69742"/>
                      <a:pt x="60602" y="72978"/>
                      <a:pt x="92209" y="78965"/>
                    </a:cubicBezTo>
                    <a:cubicBezTo>
                      <a:pt x="124960" y="84872"/>
                      <a:pt x="153872" y="94661"/>
                      <a:pt x="153627" y="132769"/>
                    </a:cubicBezTo>
                    <a:cubicBezTo>
                      <a:pt x="153382" y="168206"/>
                      <a:pt x="123898" y="192478"/>
                      <a:pt x="79141" y="192478"/>
                    </a:cubicBezTo>
                    <a:cubicBezTo>
                      <a:pt x="30546" y="192478"/>
                      <a:pt x="327" y="167073"/>
                      <a:pt x="0" y="128723"/>
                    </a:cubicBezTo>
                    <a:lnTo>
                      <a:pt x="40101" y="129209"/>
                    </a:lnTo>
                    <a:close/>
                  </a:path>
                </a:pathLst>
              </a:custGeom>
              <a:solidFill>
                <a:srgbClr val="121A3D"/>
              </a:solidFill>
              <a:ln w="8157" cap="flat">
                <a:noFill/>
                <a:prstDash val="solid"/>
                <a:miter/>
              </a:ln>
            </p:spPr>
            <p:txBody>
              <a:bodyPr rtlCol="0" anchor="ctr"/>
              <a:lstStyle/>
              <a:p>
                <a:endParaRPr lang="en-US"/>
              </a:p>
            </p:txBody>
          </p:sp>
        </p:grpSp>
        <p:grpSp>
          <p:nvGrpSpPr>
            <p:cNvPr id="47" name="Graphic 5">
              <a:extLst>
                <a:ext uri="{FF2B5EF4-FFF2-40B4-BE49-F238E27FC236}">
                  <a16:creationId xmlns:a16="http://schemas.microsoft.com/office/drawing/2014/main" id="{244BC8D3-CB5F-7F41-B3C1-AEC4C7909C7C}"/>
                </a:ext>
              </a:extLst>
            </p:cNvPr>
            <p:cNvGrpSpPr/>
            <p:nvPr/>
          </p:nvGrpSpPr>
          <p:grpSpPr>
            <a:xfrm>
              <a:off x="10389361" y="572268"/>
              <a:ext cx="1322779" cy="243207"/>
              <a:chOff x="10389361" y="572268"/>
              <a:chExt cx="1322779" cy="243207"/>
            </a:xfrm>
            <a:solidFill>
              <a:srgbClr val="121A3D"/>
            </a:solidFill>
          </p:grpSpPr>
          <p:sp>
            <p:nvSpPr>
              <p:cNvPr id="48" name="Freeform 47">
                <a:extLst>
                  <a:ext uri="{FF2B5EF4-FFF2-40B4-BE49-F238E27FC236}">
                    <a16:creationId xmlns:a16="http://schemas.microsoft.com/office/drawing/2014/main" id="{34F4E603-D22C-C147-820B-E42A3588E0D6}"/>
                  </a:ext>
                </a:extLst>
              </p:cNvPr>
              <p:cNvSpPr/>
              <p:nvPr/>
            </p:nvSpPr>
            <p:spPr>
              <a:xfrm>
                <a:off x="10389361" y="572268"/>
                <a:ext cx="131167" cy="189161"/>
              </a:xfrm>
              <a:custGeom>
                <a:avLst/>
                <a:gdLst>
                  <a:gd name="connsiteX0" fmla="*/ 0 w 131167"/>
                  <a:gd name="connsiteY0" fmla="*/ 0 h 189161"/>
                  <a:gd name="connsiteX1" fmla="*/ 128227 w 131167"/>
                  <a:gd name="connsiteY1" fmla="*/ 0 h 189161"/>
                  <a:gd name="connsiteX2" fmla="*/ 128227 w 131167"/>
                  <a:gd name="connsiteY2" fmla="*/ 34871 h 189161"/>
                  <a:gd name="connsiteX3" fmla="*/ 40918 w 131167"/>
                  <a:gd name="connsiteY3" fmla="*/ 34871 h 189161"/>
                  <a:gd name="connsiteX4" fmla="*/ 40918 w 131167"/>
                  <a:gd name="connsiteY4" fmla="*/ 77266 h 189161"/>
                  <a:gd name="connsiteX5" fmla="*/ 111811 w 131167"/>
                  <a:gd name="connsiteY5" fmla="*/ 77266 h 189161"/>
                  <a:gd name="connsiteX6" fmla="*/ 111811 w 131167"/>
                  <a:gd name="connsiteY6" fmla="*/ 110519 h 189161"/>
                  <a:gd name="connsiteX7" fmla="*/ 40918 w 131167"/>
                  <a:gd name="connsiteY7" fmla="*/ 110519 h 189161"/>
                  <a:gd name="connsiteX8" fmla="*/ 40918 w 131167"/>
                  <a:gd name="connsiteY8" fmla="*/ 154290 h 189161"/>
                  <a:gd name="connsiteX9" fmla="*/ 131167 w 131167"/>
                  <a:gd name="connsiteY9" fmla="*/ 154290 h 189161"/>
                  <a:gd name="connsiteX10" fmla="*/ 131167 w 131167"/>
                  <a:gd name="connsiteY10" fmla="*/ 189161 h 189161"/>
                  <a:gd name="connsiteX11" fmla="*/ 0 w 131167"/>
                  <a:gd name="connsiteY11" fmla="*/ 189161 h 189161"/>
                  <a:gd name="connsiteX12" fmla="*/ 0 w 131167"/>
                  <a:gd name="connsiteY12" fmla="*/ 0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1167" h="189161">
                    <a:moveTo>
                      <a:pt x="0" y="0"/>
                    </a:moveTo>
                    <a:lnTo>
                      <a:pt x="128227" y="0"/>
                    </a:lnTo>
                    <a:lnTo>
                      <a:pt x="128227" y="34871"/>
                    </a:lnTo>
                    <a:lnTo>
                      <a:pt x="40918" y="34871"/>
                    </a:lnTo>
                    <a:lnTo>
                      <a:pt x="40918" y="77266"/>
                    </a:lnTo>
                    <a:lnTo>
                      <a:pt x="111811" y="77266"/>
                    </a:lnTo>
                    <a:lnTo>
                      <a:pt x="111811" y="110519"/>
                    </a:lnTo>
                    <a:lnTo>
                      <a:pt x="40918" y="110519"/>
                    </a:lnTo>
                    <a:lnTo>
                      <a:pt x="40918" y="154290"/>
                    </a:lnTo>
                    <a:lnTo>
                      <a:pt x="131167" y="154290"/>
                    </a:lnTo>
                    <a:lnTo>
                      <a:pt x="131167"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13F5BFA0-A41D-DA47-8B91-05FEC0F577E2}"/>
                  </a:ext>
                </a:extLst>
              </p:cNvPr>
              <p:cNvSpPr/>
              <p:nvPr/>
            </p:nvSpPr>
            <p:spPr>
              <a:xfrm>
                <a:off x="10544296" y="620886"/>
                <a:ext cx="219619" cy="140542"/>
              </a:xfrm>
              <a:custGeom>
                <a:avLst/>
                <a:gdLst>
                  <a:gd name="connsiteX0" fmla="*/ 219619 w 219619"/>
                  <a:gd name="connsiteY0" fmla="*/ 60849 h 140542"/>
                  <a:gd name="connsiteX1" fmla="*/ 219619 w 219619"/>
                  <a:gd name="connsiteY1" fmla="*/ 140543 h 140542"/>
                  <a:gd name="connsiteX2" fmla="*/ 181151 w 219619"/>
                  <a:gd name="connsiteY2" fmla="*/ 140543 h 140542"/>
                  <a:gd name="connsiteX3" fmla="*/ 181151 w 219619"/>
                  <a:gd name="connsiteY3" fmla="*/ 63034 h 140542"/>
                  <a:gd name="connsiteX4" fmla="*/ 156894 w 219619"/>
                  <a:gd name="connsiteY4" fmla="*/ 31399 h 140542"/>
                  <a:gd name="connsiteX5" fmla="*/ 129044 w 219619"/>
                  <a:gd name="connsiteY5" fmla="*/ 64652 h 140542"/>
                  <a:gd name="connsiteX6" fmla="*/ 129044 w 219619"/>
                  <a:gd name="connsiteY6" fmla="*/ 140543 h 140542"/>
                  <a:gd name="connsiteX7" fmla="*/ 90576 w 219619"/>
                  <a:gd name="connsiteY7" fmla="*/ 140543 h 140542"/>
                  <a:gd name="connsiteX8" fmla="*/ 90576 w 219619"/>
                  <a:gd name="connsiteY8" fmla="*/ 63034 h 140542"/>
                  <a:gd name="connsiteX9" fmla="*/ 65992 w 219619"/>
                  <a:gd name="connsiteY9" fmla="*/ 31399 h 140542"/>
                  <a:gd name="connsiteX10" fmla="*/ 38468 w 219619"/>
                  <a:gd name="connsiteY10" fmla="*/ 64894 h 140542"/>
                  <a:gd name="connsiteX11" fmla="*/ 38468 w 219619"/>
                  <a:gd name="connsiteY11" fmla="*/ 140543 h 140542"/>
                  <a:gd name="connsiteX12" fmla="*/ 0 w 219619"/>
                  <a:gd name="connsiteY12" fmla="*/ 140543 h 140542"/>
                  <a:gd name="connsiteX13" fmla="*/ 0 w 219619"/>
                  <a:gd name="connsiteY13" fmla="*/ 1625 h 140542"/>
                  <a:gd name="connsiteX14" fmla="*/ 33568 w 219619"/>
                  <a:gd name="connsiteY14" fmla="*/ 1625 h 140542"/>
                  <a:gd name="connsiteX15" fmla="*/ 37080 w 219619"/>
                  <a:gd name="connsiteY15" fmla="*/ 18939 h 140542"/>
                  <a:gd name="connsiteX16" fmla="*/ 78243 w 219619"/>
                  <a:gd name="connsiteY16" fmla="*/ 7 h 140542"/>
                  <a:gd name="connsiteX17" fmla="*/ 120223 w 219619"/>
                  <a:gd name="connsiteY17" fmla="*/ 23470 h 140542"/>
                  <a:gd name="connsiteX18" fmla="*/ 167675 w 219619"/>
                  <a:gd name="connsiteY18" fmla="*/ 7 h 140542"/>
                  <a:gd name="connsiteX19" fmla="*/ 219619 w 219619"/>
                  <a:gd name="connsiteY19" fmla="*/ 60849 h 140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9619" h="140542">
                    <a:moveTo>
                      <a:pt x="219619" y="60849"/>
                    </a:moveTo>
                    <a:lnTo>
                      <a:pt x="219619" y="140543"/>
                    </a:lnTo>
                    <a:lnTo>
                      <a:pt x="181151" y="140543"/>
                    </a:lnTo>
                    <a:lnTo>
                      <a:pt x="181151" y="63034"/>
                    </a:lnTo>
                    <a:cubicBezTo>
                      <a:pt x="181151" y="42240"/>
                      <a:pt x="173556" y="31399"/>
                      <a:pt x="156894" y="31399"/>
                    </a:cubicBezTo>
                    <a:cubicBezTo>
                      <a:pt x="140233" y="31399"/>
                      <a:pt x="129044" y="43535"/>
                      <a:pt x="129044" y="64652"/>
                    </a:cubicBezTo>
                    <a:lnTo>
                      <a:pt x="129044" y="140543"/>
                    </a:lnTo>
                    <a:lnTo>
                      <a:pt x="90576" y="140543"/>
                    </a:lnTo>
                    <a:lnTo>
                      <a:pt x="90576" y="63034"/>
                    </a:lnTo>
                    <a:cubicBezTo>
                      <a:pt x="90576" y="42240"/>
                      <a:pt x="82980" y="31399"/>
                      <a:pt x="65992" y="31399"/>
                    </a:cubicBezTo>
                    <a:cubicBezTo>
                      <a:pt x="49331" y="31399"/>
                      <a:pt x="38468" y="44101"/>
                      <a:pt x="38468" y="64894"/>
                    </a:cubicBezTo>
                    <a:lnTo>
                      <a:pt x="38468" y="140543"/>
                    </a:lnTo>
                    <a:lnTo>
                      <a:pt x="0" y="140543"/>
                    </a:lnTo>
                    <a:lnTo>
                      <a:pt x="0" y="1625"/>
                    </a:lnTo>
                    <a:lnTo>
                      <a:pt x="33568" y="1625"/>
                    </a:lnTo>
                    <a:lnTo>
                      <a:pt x="37080" y="18939"/>
                    </a:lnTo>
                    <a:cubicBezTo>
                      <a:pt x="45574" y="8098"/>
                      <a:pt x="57825" y="331"/>
                      <a:pt x="78243" y="7"/>
                    </a:cubicBezTo>
                    <a:cubicBezTo>
                      <a:pt x="95394" y="-236"/>
                      <a:pt x="111484" y="5913"/>
                      <a:pt x="120223" y="23470"/>
                    </a:cubicBezTo>
                    <a:cubicBezTo>
                      <a:pt x="130024" y="8583"/>
                      <a:pt x="146440" y="7"/>
                      <a:pt x="167675" y="7"/>
                    </a:cubicBezTo>
                    <a:cubicBezTo>
                      <a:pt x="196669" y="7"/>
                      <a:pt x="219619" y="16269"/>
                      <a:pt x="219619" y="60849"/>
                    </a:cubicBezTo>
                    <a:close/>
                  </a:path>
                </a:pathLst>
              </a:custGeom>
              <a:solidFill>
                <a:srgbClr val="121A3D"/>
              </a:solidFill>
              <a:ln w="8157"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5E0788DE-32BD-B248-BCBB-405C18CCD828}"/>
                  </a:ext>
                </a:extLst>
              </p:cNvPr>
              <p:cNvSpPr/>
              <p:nvPr/>
            </p:nvSpPr>
            <p:spPr>
              <a:xfrm>
                <a:off x="10791275" y="620892"/>
                <a:ext cx="145705" cy="194583"/>
              </a:xfrm>
              <a:custGeom>
                <a:avLst/>
                <a:gdLst>
                  <a:gd name="connsiteX0" fmla="*/ 145705 w 145705"/>
                  <a:gd name="connsiteY0" fmla="*/ 71362 h 194583"/>
                  <a:gd name="connsiteX1" fmla="*/ 80775 w 145705"/>
                  <a:gd name="connsiteY1" fmla="*/ 142156 h 194583"/>
                  <a:gd name="connsiteX2" fmla="*/ 38468 w 145705"/>
                  <a:gd name="connsiteY2" fmla="*/ 122981 h 194583"/>
                  <a:gd name="connsiteX3" fmla="*/ 38468 w 145705"/>
                  <a:gd name="connsiteY3" fmla="*/ 194583 h 194583"/>
                  <a:gd name="connsiteX4" fmla="*/ 0 w 145705"/>
                  <a:gd name="connsiteY4" fmla="*/ 194583 h 194583"/>
                  <a:gd name="connsiteX5" fmla="*/ 0 w 145705"/>
                  <a:gd name="connsiteY5" fmla="*/ 1620 h 194583"/>
                  <a:gd name="connsiteX6" fmla="*/ 33568 w 145705"/>
                  <a:gd name="connsiteY6" fmla="*/ 1620 h 194583"/>
                  <a:gd name="connsiteX7" fmla="*/ 37406 w 145705"/>
                  <a:gd name="connsiteY7" fmla="*/ 20795 h 194583"/>
                  <a:gd name="connsiteX8" fmla="*/ 80530 w 145705"/>
                  <a:gd name="connsiteY8" fmla="*/ 2 h 194583"/>
                  <a:gd name="connsiteX9" fmla="*/ 145705 w 145705"/>
                  <a:gd name="connsiteY9" fmla="*/ 71362 h 194583"/>
                  <a:gd name="connsiteX10" fmla="*/ 106747 w 145705"/>
                  <a:gd name="connsiteY10" fmla="*/ 70795 h 194583"/>
                  <a:gd name="connsiteX11" fmla="*/ 72117 w 145705"/>
                  <a:gd name="connsiteY11" fmla="*/ 31070 h 194583"/>
                  <a:gd name="connsiteX12" fmla="*/ 37978 w 145705"/>
                  <a:gd name="connsiteY12" fmla="*/ 70795 h 194583"/>
                  <a:gd name="connsiteX13" fmla="*/ 72117 w 145705"/>
                  <a:gd name="connsiteY13" fmla="*/ 111087 h 194583"/>
                  <a:gd name="connsiteX14" fmla="*/ 106747 w 145705"/>
                  <a:gd name="connsiteY14" fmla="*/ 70795 h 194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705" h="194583">
                    <a:moveTo>
                      <a:pt x="145705" y="71362"/>
                    </a:moveTo>
                    <a:cubicBezTo>
                      <a:pt x="145705" y="114566"/>
                      <a:pt x="118426" y="142156"/>
                      <a:pt x="80775" y="142156"/>
                    </a:cubicBezTo>
                    <a:cubicBezTo>
                      <a:pt x="61418" y="142156"/>
                      <a:pt x="47534" y="134308"/>
                      <a:pt x="38468" y="122981"/>
                    </a:cubicBezTo>
                    <a:lnTo>
                      <a:pt x="38468" y="194583"/>
                    </a:lnTo>
                    <a:lnTo>
                      <a:pt x="0" y="194583"/>
                    </a:lnTo>
                    <a:lnTo>
                      <a:pt x="0" y="1620"/>
                    </a:lnTo>
                    <a:lnTo>
                      <a:pt x="33568" y="1620"/>
                    </a:lnTo>
                    <a:lnTo>
                      <a:pt x="37406" y="20795"/>
                    </a:lnTo>
                    <a:cubicBezTo>
                      <a:pt x="46390" y="8901"/>
                      <a:pt x="60602" y="2"/>
                      <a:pt x="80530" y="2"/>
                    </a:cubicBezTo>
                    <a:cubicBezTo>
                      <a:pt x="118426" y="-241"/>
                      <a:pt x="145705" y="27591"/>
                      <a:pt x="145705" y="71362"/>
                    </a:cubicBezTo>
                    <a:close/>
                    <a:moveTo>
                      <a:pt x="106747" y="70795"/>
                    </a:moveTo>
                    <a:cubicBezTo>
                      <a:pt x="106747" y="47251"/>
                      <a:pt x="93107" y="31070"/>
                      <a:pt x="72117" y="31070"/>
                    </a:cubicBezTo>
                    <a:cubicBezTo>
                      <a:pt x="51127" y="31070"/>
                      <a:pt x="37978" y="47251"/>
                      <a:pt x="37978" y="70795"/>
                    </a:cubicBezTo>
                    <a:cubicBezTo>
                      <a:pt x="37978" y="94582"/>
                      <a:pt x="51046" y="111087"/>
                      <a:pt x="72117" y="111087"/>
                    </a:cubicBezTo>
                    <a:cubicBezTo>
                      <a:pt x="93107" y="111087"/>
                      <a:pt x="106747" y="94582"/>
                      <a:pt x="106747" y="70795"/>
                    </a:cubicBezTo>
                    <a:close/>
                  </a:path>
                </a:pathLst>
              </a:custGeom>
              <a:solidFill>
                <a:srgbClr val="121A3D"/>
              </a:solidFill>
              <a:ln w="8157"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2B1B78B6-0659-6947-98C7-E71E82DBB695}"/>
                  </a:ext>
                </a:extLst>
              </p:cNvPr>
              <p:cNvSpPr/>
              <p:nvPr/>
            </p:nvSpPr>
            <p:spPr>
              <a:xfrm>
                <a:off x="10959277" y="572268"/>
                <a:ext cx="38468" cy="189161"/>
              </a:xfrm>
              <a:custGeom>
                <a:avLst/>
                <a:gdLst>
                  <a:gd name="connsiteX0" fmla="*/ 0 w 38468"/>
                  <a:gd name="connsiteY0" fmla="*/ 0 h 189161"/>
                  <a:gd name="connsiteX1" fmla="*/ 38468 w 38468"/>
                  <a:gd name="connsiteY1" fmla="*/ 0 h 189161"/>
                  <a:gd name="connsiteX2" fmla="*/ 38468 w 38468"/>
                  <a:gd name="connsiteY2" fmla="*/ 189161 h 189161"/>
                  <a:gd name="connsiteX3" fmla="*/ 0 w 38468"/>
                  <a:gd name="connsiteY3" fmla="*/ 189161 h 189161"/>
                  <a:gd name="connsiteX4" fmla="*/ 0 w 38468"/>
                  <a:gd name="connsiteY4" fmla="*/ 0 h 1891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468" h="189161">
                    <a:moveTo>
                      <a:pt x="0" y="0"/>
                    </a:moveTo>
                    <a:lnTo>
                      <a:pt x="38468" y="0"/>
                    </a:lnTo>
                    <a:lnTo>
                      <a:pt x="38468"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D4F25D84-9961-844D-A300-F93DDAA6783E}"/>
                  </a:ext>
                </a:extLst>
              </p:cNvPr>
              <p:cNvSpPr/>
              <p:nvPr/>
            </p:nvSpPr>
            <p:spPr>
              <a:xfrm>
                <a:off x="11019634" y="620974"/>
                <a:ext cx="147828" cy="142073"/>
              </a:xfrm>
              <a:custGeom>
                <a:avLst/>
                <a:gdLst>
                  <a:gd name="connsiteX0" fmla="*/ 0 w 147828"/>
                  <a:gd name="connsiteY0" fmla="*/ 71037 h 142073"/>
                  <a:gd name="connsiteX1" fmla="*/ 73914 w 147828"/>
                  <a:gd name="connsiteY1" fmla="*/ 0 h 142073"/>
                  <a:gd name="connsiteX2" fmla="*/ 147829 w 147828"/>
                  <a:gd name="connsiteY2" fmla="*/ 71037 h 142073"/>
                  <a:gd name="connsiteX3" fmla="*/ 73914 w 147828"/>
                  <a:gd name="connsiteY3" fmla="*/ 142073 h 142073"/>
                  <a:gd name="connsiteX4" fmla="*/ 0 w 147828"/>
                  <a:gd name="connsiteY4" fmla="*/ 71037 h 142073"/>
                  <a:gd name="connsiteX5" fmla="*/ 108789 w 147828"/>
                  <a:gd name="connsiteY5" fmla="*/ 71037 h 142073"/>
                  <a:gd name="connsiteX6" fmla="*/ 73914 w 147828"/>
                  <a:gd name="connsiteY6" fmla="*/ 31068 h 142073"/>
                  <a:gd name="connsiteX7" fmla="*/ 39285 w 147828"/>
                  <a:gd name="connsiteY7" fmla="*/ 71037 h 142073"/>
                  <a:gd name="connsiteX8" fmla="*/ 73914 w 147828"/>
                  <a:gd name="connsiteY8" fmla="*/ 111005 h 142073"/>
                  <a:gd name="connsiteX9" fmla="*/ 108789 w 147828"/>
                  <a:gd name="connsiteY9" fmla="*/ 71037 h 142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7828" h="142073">
                    <a:moveTo>
                      <a:pt x="0" y="71037"/>
                    </a:moveTo>
                    <a:cubicBezTo>
                      <a:pt x="0" y="28318"/>
                      <a:pt x="29157" y="0"/>
                      <a:pt x="73914" y="0"/>
                    </a:cubicBezTo>
                    <a:cubicBezTo>
                      <a:pt x="118671" y="0"/>
                      <a:pt x="147829" y="28398"/>
                      <a:pt x="147829" y="71037"/>
                    </a:cubicBezTo>
                    <a:cubicBezTo>
                      <a:pt x="147829" y="113998"/>
                      <a:pt x="118671" y="142073"/>
                      <a:pt x="73914" y="142073"/>
                    </a:cubicBezTo>
                    <a:cubicBezTo>
                      <a:pt x="29157" y="142073"/>
                      <a:pt x="0" y="113675"/>
                      <a:pt x="0" y="71037"/>
                    </a:cubicBezTo>
                    <a:close/>
                    <a:moveTo>
                      <a:pt x="108789" y="71037"/>
                    </a:moveTo>
                    <a:cubicBezTo>
                      <a:pt x="108789" y="47493"/>
                      <a:pt x="95394" y="31068"/>
                      <a:pt x="73914" y="31068"/>
                    </a:cubicBezTo>
                    <a:cubicBezTo>
                      <a:pt x="52353" y="31068"/>
                      <a:pt x="39285" y="47573"/>
                      <a:pt x="39285" y="71037"/>
                    </a:cubicBezTo>
                    <a:cubicBezTo>
                      <a:pt x="39285" y="94500"/>
                      <a:pt x="52353" y="111005"/>
                      <a:pt x="73914" y="111005"/>
                    </a:cubicBezTo>
                    <a:cubicBezTo>
                      <a:pt x="95476" y="111005"/>
                      <a:pt x="108789" y="94500"/>
                      <a:pt x="108789" y="71037"/>
                    </a:cubicBezTo>
                    <a:close/>
                  </a:path>
                </a:pathLst>
              </a:custGeom>
              <a:solidFill>
                <a:srgbClr val="121A3D"/>
              </a:solidFill>
              <a:ln w="8157"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B5A805F5-96FC-2046-BB53-90BE78B9E6A7}"/>
                  </a:ext>
                </a:extLst>
              </p:cNvPr>
              <p:cNvSpPr/>
              <p:nvPr/>
            </p:nvSpPr>
            <p:spPr>
              <a:xfrm>
                <a:off x="11169014" y="622511"/>
                <a:ext cx="149380" cy="192882"/>
              </a:xfrm>
              <a:custGeom>
                <a:avLst/>
                <a:gdLst>
                  <a:gd name="connsiteX0" fmla="*/ 0 w 149380"/>
                  <a:gd name="connsiteY0" fmla="*/ 0 h 192882"/>
                  <a:gd name="connsiteX1" fmla="*/ 40918 w 149380"/>
                  <a:gd name="connsiteY1" fmla="*/ 0 h 192882"/>
                  <a:gd name="connsiteX2" fmla="*/ 74976 w 149380"/>
                  <a:gd name="connsiteY2" fmla="*/ 98869 h 192882"/>
                  <a:gd name="connsiteX3" fmla="*/ 108217 w 149380"/>
                  <a:gd name="connsiteY3" fmla="*/ 0 h 192882"/>
                  <a:gd name="connsiteX4" fmla="*/ 149380 w 149380"/>
                  <a:gd name="connsiteY4" fmla="*/ 0 h 192882"/>
                  <a:gd name="connsiteX5" fmla="*/ 87227 w 149380"/>
                  <a:gd name="connsiteY5" fmla="*/ 158578 h 192882"/>
                  <a:gd name="connsiteX6" fmla="*/ 49576 w 149380"/>
                  <a:gd name="connsiteY6" fmla="*/ 192883 h 192882"/>
                  <a:gd name="connsiteX7" fmla="*/ 12169 w 149380"/>
                  <a:gd name="connsiteY7" fmla="*/ 192883 h 192882"/>
                  <a:gd name="connsiteX8" fmla="*/ 12169 w 149380"/>
                  <a:gd name="connsiteY8" fmla="*/ 160763 h 192882"/>
                  <a:gd name="connsiteX9" fmla="*/ 33486 w 149380"/>
                  <a:gd name="connsiteY9" fmla="*/ 160763 h 192882"/>
                  <a:gd name="connsiteX10" fmla="*/ 50393 w 149380"/>
                  <a:gd name="connsiteY10" fmla="*/ 148869 h 192882"/>
                  <a:gd name="connsiteX11" fmla="*/ 53904 w 149380"/>
                  <a:gd name="connsiteY11" fmla="*/ 139646 h 192882"/>
                  <a:gd name="connsiteX12" fmla="*/ 0 w 149380"/>
                  <a:gd name="connsiteY12" fmla="*/ 0 h 192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9380" h="192882">
                    <a:moveTo>
                      <a:pt x="0" y="0"/>
                    </a:moveTo>
                    <a:lnTo>
                      <a:pt x="40918" y="0"/>
                    </a:lnTo>
                    <a:lnTo>
                      <a:pt x="74976" y="98869"/>
                    </a:lnTo>
                    <a:lnTo>
                      <a:pt x="108217" y="0"/>
                    </a:lnTo>
                    <a:lnTo>
                      <a:pt x="149380" y="0"/>
                    </a:lnTo>
                    <a:lnTo>
                      <a:pt x="87227" y="158578"/>
                    </a:lnTo>
                    <a:cubicBezTo>
                      <a:pt x="78488" y="181556"/>
                      <a:pt x="71383" y="192883"/>
                      <a:pt x="49576" y="192883"/>
                    </a:cubicBezTo>
                    <a:lnTo>
                      <a:pt x="12169" y="192883"/>
                    </a:lnTo>
                    <a:lnTo>
                      <a:pt x="12169" y="160763"/>
                    </a:lnTo>
                    <a:lnTo>
                      <a:pt x="33486" y="160763"/>
                    </a:lnTo>
                    <a:cubicBezTo>
                      <a:pt x="43287" y="160763"/>
                      <a:pt x="46554" y="158335"/>
                      <a:pt x="50393" y="148869"/>
                    </a:cubicBezTo>
                    <a:lnTo>
                      <a:pt x="53904" y="139646"/>
                    </a:lnTo>
                    <a:lnTo>
                      <a:pt x="0" y="0"/>
                    </a:lnTo>
                    <a:close/>
                  </a:path>
                </a:pathLst>
              </a:custGeom>
              <a:solidFill>
                <a:srgbClr val="121A3D"/>
              </a:solidFill>
              <a:ln w="8157"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2C4DE9E6-1A09-4846-908E-6470F624FBBB}"/>
                  </a:ext>
                </a:extLst>
              </p:cNvPr>
              <p:cNvSpPr/>
              <p:nvPr/>
            </p:nvSpPr>
            <p:spPr>
              <a:xfrm>
                <a:off x="11319865" y="620893"/>
                <a:ext cx="142928" cy="142073"/>
              </a:xfrm>
              <a:custGeom>
                <a:avLst/>
                <a:gdLst>
                  <a:gd name="connsiteX0" fmla="*/ 0 w 142928"/>
                  <a:gd name="connsiteY0" fmla="*/ 71360 h 142073"/>
                  <a:gd name="connsiteX1" fmla="*/ 72036 w 142928"/>
                  <a:gd name="connsiteY1" fmla="*/ 0 h 142073"/>
                  <a:gd name="connsiteX2" fmla="*/ 142928 w 142928"/>
                  <a:gd name="connsiteY2" fmla="*/ 66748 h 142073"/>
                  <a:gd name="connsiteX3" fmla="*/ 141867 w 142928"/>
                  <a:gd name="connsiteY3" fmla="*/ 79694 h 142073"/>
                  <a:gd name="connsiteX4" fmla="*/ 40102 w 142928"/>
                  <a:gd name="connsiteY4" fmla="*/ 79694 h 142073"/>
                  <a:gd name="connsiteX5" fmla="*/ 40102 w 142928"/>
                  <a:gd name="connsiteY5" fmla="*/ 81554 h 142073"/>
                  <a:gd name="connsiteX6" fmla="*/ 73098 w 142928"/>
                  <a:gd name="connsiteY6" fmla="*/ 113189 h 142073"/>
                  <a:gd name="connsiteX7" fmla="*/ 102827 w 142928"/>
                  <a:gd name="connsiteY7" fmla="*/ 93448 h 142073"/>
                  <a:gd name="connsiteX8" fmla="*/ 140723 w 142928"/>
                  <a:gd name="connsiteY8" fmla="*/ 93448 h 142073"/>
                  <a:gd name="connsiteX9" fmla="*/ 74731 w 142928"/>
                  <a:gd name="connsiteY9" fmla="*/ 142073 h 142073"/>
                  <a:gd name="connsiteX10" fmla="*/ 0 w 142928"/>
                  <a:gd name="connsiteY10" fmla="*/ 71360 h 142073"/>
                  <a:gd name="connsiteX11" fmla="*/ 104215 w 142928"/>
                  <a:gd name="connsiteY11" fmla="*/ 54855 h 142073"/>
                  <a:gd name="connsiteX12" fmla="*/ 72281 w 142928"/>
                  <a:gd name="connsiteY12" fmla="*/ 28398 h 142073"/>
                  <a:gd name="connsiteX13" fmla="*/ 40918 w 142928"/>
                  <a:gd name="connsiteY13" fmla="*/ 54855 h 142073"/>
                  <a:gd name="connsiteX14" fmla="*/ 104215 w 142928"/>
                  <a:gd name="connsiteY14" fmla="*/ 54855 h 142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2928" h="142073">
                    <a:moveTo>
                      <a:pt x="0" y="71360"/>
                    </a:moveTo>
                    <a:cubicBezTo>
                      <a:pt x="0" y="28156"/>
                      <a:pt x="28667" y="0"/>
                      <a:pt x="72036" y="0"/>
                    </a:cubicBezTo>
                    <a:cubicBezTo>
                      <a:pt x="114016" y="0"/>
                      <a:pt x="142438" y="25971"/>
                      <a:pt x="142928" y="66748"/>
                    </a:cubicBezTo>
                    <a:cubicBezTo>
                      <a:pt x="142928" y="70794"/>
                      <a:pt x="142683" y="75406"/>
                      <a:pt x="141867" y="79694"/>
                    </a:cubicBezTo>
                    <a:lnTo>
                      <a:pt x="40102" y="79694"/>
                    </a:lnTo>
                    <a:lnTo>
                      <a:pt x="40102" y="81554"/>
                    </a:lnTo>
                    <a:cubicBezTo>
                      <a:pt x="40918" y="101296"/>
                      <a:pt x="53741" y="113189"/>
                      <a:pt x="73098" y="113189"/>
                    </a:cubicBezTo>
                    <a:cubicBezTo>
                      <a:pt x="88616" y="113189"/>
                      <a:pt x="99560" y="106474"/>
                      <a:pt x="102827" y="93448"/>
                    </a:cubicBezTo>
                    <a:lnTo>
                      <a:pt x="140723" y="93448"/>
                    </a:lnTo>
                    <a:cubicBezTo>
                      <a:pt x="136394" y="120471"/>
                      <a:pt x="112056" y="142073"/>
                      <a:pt x="74731" y="142073"/>
                    </a:cubicBezTo>
                    <a:cubicBezTo>
                      <a:pt x="28096" y="142154"/>
                      <a:pt x="0" y="114322"/>
                      <a:pt x="0" y="71360"/>
                    </a:cubicBezTo>
                    <a:close/>
                    <a:moveTo>
                      <a:pt x="104215" y="54855"/>
                    </a:moveTo>
                    <a:cubicBezTo>
                      <a:pt x="101520" y="37865"/>
                      <a:pt x="89759" y="28398"/>
                      <a:pt x="72281" y="28398"/>
                    </a:cubicBezTo>
                    <a:cubicBezTo>
                      <a:pt x="55620" y="28398"/>
                      <a:pt x="43123" y="38431"/>
                      <a:pt x="40918" y="54855"/>
                    </a:cubicBezTo>
                    <a:lnTo>
                      <a:pt x="104215" y="54855"/>
                    </a:lnTo>
                    <a:close/>
                  </a:path>
                </a:pathLst>
              </a:custGeom>
              <a:solidFill>
                <a:srgbClr val="121A3D"/>
              </a:solidFill>
              <a:ln w="8157"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56D1A835-CA06-554A-94A9-3FC19484103F}"/>
                  </a:ext>
                </a:extLst>
              </p:cNvPr>
              <p:cNvSpPr/>
              <p:nvPr/>
            </p:nvSpPr>
            <p:spPr>
              <a:xfrm>
                <a:off x="11485008" y="622511"/>
                <a:ext cx="85348" cy="138836"/>
              </a:xfrm>
              <a:custGeom>
                <a:avLst/>
                <a:gdLst>
                  <a:gd name="connsiteX0" fmla="*/ 85349 w 85348"/>
                  <a:gd name="connsiteY0" fmla="*/ 0 h 138836"/>
                  <a:gd name="connsiteX1" fmla="*/ 85349 w 85348"/>
                  <a:gd name="connsiteY1" fmla="*/ 34547 h 138836"/>
                  <a:gd name="connsiteX2" fmla="*/ 70076 w 85348"/>
                  <a:gd name="connsiteY2" fmla="*/ 34547 h 138836"/>
                  <a:gd name="connsiteX3" fmla="*/ 38468 w 85348"/>
                  <a:gd name="connsiteY3" fmla="*/ 70713 h 138836"/>
                  <a:gd name="connsiteX4" fmla="*/ 38468 w 85348"/>
                  <a:gd name="connsiteY4" fmla="*/ 138837 h 138836"/>
                  <a:gd name="connsiteX5" fmla="*/ 0 w 85348"/>
                  <a:gd name="connsiteY5" fmla="*/ 138837 h 138836"/>
                  <a:gd name="connsiteX6" fmla="*/ 0 w 85348"/>
                  <a:gd name="connsiteY6" fmla="*/ 0 h 138836"/>
                  <a:gd name="connsiteX7" fmla="*/ 34875 w 85348"/>
                  <a:gd name="connsiteY7" fmla="*/ 0 h 138836"/>
                  <a:gd name="connsiteX8" fmla="*/ 38387 w 85348"/>
                  <a:gd name="connsiteY8" fmla="*/ 20793 h 138836"/>
                  <a:gd name="connsiteX9" fmla="*/ 78733 w 85348"/>
                  <a:gd name="connsiteY9" fmla="*/ 0 h 138836"/>
                  <a:gd name="connsiteX10" fmla="*/ 85349 w 85348"/>
                  <a:gd name="connsiteY10" fmla="*/ 0 h 138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348" h="138836">
                    <a:moveTo>
                      <a:pt x="85349" y="0"/>
                    </a:moveTo>
                    <a:lnTo>
                      <a:pt x="85349" y="34547"/>
                    </a:lnTo>
                    <a:lnTo>
                      <a:pt x="70076" y="34547"/>
                    </a:lnTo>
                    <a:cubicBezTo>
                      <a:pt x="47126" y="34547"/>
                      <a:pt x="38468" y="49677"/>
                      <a:pt x="38468" y="70713"/>
                    </a:cubicBezTo>
                    <a:lnTo>
                      <a:pt x="38468" y="138837"/>
                    </a:lnTo>
                    <a:lnTo>
                      <a:pt x="0" y="138837"/>
                    </a:lnTo>
                    <a:lnTo>
                      <a:pt x="0" y="0"/>
                    </a:lnTo>
                    <a:lnTo>
                      <a:pt x="34875" y="0"/>
                    </a:lnTo>
                    <a:lnTo>
                      <a:pt x="38387" y="20793"/>
                    </a:lnTo>
                    <a:cubicBezTo>
                      <a:pt x="46064" y="8333"/>
                      <a:pt x="56926" y="0"/>
                      <a:pt x="78733" y="0"/>
                    </a:cubicBezTo>
                    <a:lnTo>
                      <a:pt x="85349" y="0"/>
                    </a:lnTo>
                    <a:close/>
                  </a:path>
                </a:pathLst>
              </a:custGeom>
              <a:solidFill>
                <a:srgbClr val="121A3D"/>
              </a:solidFill>
              <a:ln w="8157"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FC478B7C-E0F3-A444-8276-619DBBABF06D}"/>
                  </a:ext>
                </a:extLst>
              </p:cNvPr>
              <p:cNvSpPr/>
              <p:nvPr/>
            </p:nvSpPr>
            <p:spPr>
              <a:xfrm>
                <a:off x="11581219" y="620648"/>
                <a:ext cx="130922" cy="142480"/>
              </a:xfrm>
              <a:custGeom>
                <a:avLst/>
                <a:gdLst>
                  <a:gd name="connsiteX0" fmla="*/ 36671 w 130922"/>
                  <a:gd name="connsiteY0" fmla="*/ 94583 h 142480"/>
                  <a:gd name="connsiteX1" fmla="*/ 67462 w 130922"/>
                  <a:gd name="connsiteY1" fmla="*/ 115133 h 142480"/>
                  <a:gd name="connsiteX2" fmla="*/ 93353 w 130922"/>
                  <a:gd name="connsiteY2" fmla="*/ 100246 h 142480"/>
                  <a:gd name="connsiteX3" fmla="*/ 61173 w 130922"/>
                  <a:gd name="connsiteY3" fmla="*/ 85117 h 142480"/>
                  <a:gd name="connsiteX4" fmla="*/ 3104 w 130922"/>
                  <a:gd name="connsiteY4" fmla="*/ 45391 h 142480"/>
                  <a:gd name="connsiteX5" fmla="*/ 63379 w 130922"/>
                  <a:gd name="connsiteY5" fmla="*/ 2 h 142480"/>
                  <a:gd name="connsiteX6" fmla="*/ 128799 w 130922"/>
                  <a:gd name="connsiteY6" fmla="*/ 44825 h 142480"/>
                  <a:gd name="connsiteX7" fmla="*/ 91964 w 130922"/>
                  <a:gd name="connsiteY7" fmla="*/ 44825 h 142480"/>
                  <a:gd name="connsiteX8" fmla="*/ 64685 w 130922"/>
                  <a:gd name="connsiteY8" fmla="*/ 27025 h 142480"/>
                  <a:gd name="connsiteX9" fmla="*/ 39857 w 130922"/>
                  <a:gd name="connsiteY9" fmla="*/ 41346 h 142480"/>
                  <a:gd name="connsiteX10" fmla="*/ 72036 w 130922"/>
                  <a:gd name="connsiteY10" fmla="*/ 55424 h 142480"/>
                  <a:gd name="connsiteX11" fmla="*/ 130922 w 130922"/>
                  <a:gd name="connsiteY11" fmla="*/ 97334 h 142480"/>
                  <a:gd name="connsiteX12" fmla="*/ 67135 w 130922"/>
                  <a:gd name="connsiteY12" fmla="*/ 142480 h 142480"/>
                  <a:gd name="connsiteX13" fmla="*/ 0 w 130922"/>
                  <a:gd name="connsiteY13" fmla="*/ 94664 h 142480"/>
                  <a:gd name="connsiteX14" fmla="*/ 36671 w 130922"/>
                  <a:gd name="connsiteY14" fmla="*/ 94664 h 142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0922" h="142480">
                    <a:moveTo>
                      <a:pt x="36671" y="94583"/>
                    </a:moveTo>
                    <a:cubicBezTo>
                      <a:pt x="38060" y="106719"/>
                      <a:pt x="48677" y="115133"/>
                      <a:pt x="67462" y="115133"/>
                    </a:cubicBezTo>
                    <a:cubicBezTo>
                      <a:pt x="83552" y="115133"/>
                      <a:pt x="93353" y="109955"/>
                      <a:pt x="93353" y="100246"/>
                    </a:cubicBezTo>
                    <a:cubicBezTo>
                      <a:pt x="93353" y="88919"/>
                      <a:pt x="83797" y="88110"/>
                      <a:pt x="61173" y="85117"/>
                    </a:cubicBezTo>
                    <a:cubicBezTo>
                      <a:pt x="28422" y="81314"/>
                      <a:pt x="3104" y="74033"/>
                      <a:pt x="3104" y="45391"/>
                    </a:cubicBezTo>
                    <a:cubicBezTo>
                      <a:pt x="3104" y="17802"/>
                      <a:pt x="27361" y="-240"/>
                      <a:pt x="63379" y="2"/>
                    </a:cubicBezTo>
                    <a:cubicBezTo>
                      <a:pt x="101030" y="2"/>
                      <a:pt x="126920" y="16507"/>
                      <a:pt x="128799" y="44825"/>
                    </a:cubicBezTo>
                    <a:lnTo>
                      <a:pt x="91964" y="44825"/>
                    </a:lnTo>
                    <a:cubicBezTo>
                      <a:pt x="90902" y="33741"/>
                      <a:pt x="80203" y="27025"/>
                      <a:pt x="64685" y="27025"/>
                    </a:cubicBezTo>
                    <a:cubicBezTo>
                      <a:pt x="49657" y="27025"/>
                      <a:pt x="39857" y="32446"/>
                      <a:pt x="39857" y="41346"/>
                    </a:cubicBezTo>
                    <a:cubicBezTo>
                      <a:pt x="39857" y="51864"/>
                      <a:pt x="51863" y="52997"/>
                      <a:pt x="72036" y="55424"/>
                    </a:cubicBezTo>
                    <a:cubicBezTo>
                      <a:pt x="104215" y="58660"/>
                      <a:pt x="130922" y="65942"/>
                      <a:pt x="130922" y="97334"/>
                    </a:cubicBezTo>
                    <a:cubicBezTo>
                      <a:pt x="130922" y="124923"/>
                      <a:pt x="104705" y="142480"/>
                      <a:pt x="67135" y="142480"/>
                    </a:cubicBezTo>
                    <a:cubicBezTo>
                      <a:pt x="28096" y="142480"/>
                      <a:pt x="1634" y="124357"/>
                      <a:pt x="0" y="94664"/>
                    </a:cubicBezTo>
                    <a:lnTo>
                      <a:pt x="36671" y="94664"/>
                    </a:lnTo>
                    <a:close/>
                  </a:path>
                </a:pathLst>
              </a:custGeom>
              <a:solidFill>
                <a:srgbClr val="121A3D"/>
              </a:solidFill>
              <a:ln w="8157"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1146562375"/>
      </p:ext>
    </p:extLst>
  </p:cSld>
  <p:clrMapOvr>
    <a:masterClrMapping/>
  </p:clrMapOvr>
  <p:extLst>
    <p:ext uri="{DCECCB84-F9BA-43D5-87BE-67443E8EF086}">
      <p15:sldGuideLst xmlns:p15="http://schemas.microsoft.com/office/powerpoint/2012/main">
        <p15:guide id="1" orient="horz" pos="4080" userDrawn="1">
          <p15:clr>
            <a:srgbClr val="FBAE40"/>
          </p15:clr>
        </p15:guide>
        <p15:guide id="2" orient="horz" pos="3528" userDrawn="1">
          <p15:clr>
            <a:srgbClr val="FBAE40"/>
          </p15:clr>
        </p15:guide>
        <p15:guide id="3" orient="horz" pos="1284"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slide: v4">
    <p:bg>
      <p:bgRef idx="1001">
        <a:schemeClr val="bg1"/>
      </p:bgRef>
    </p:bg>
    <p:spTree>
      <p:nvGrpSpPr>
        <p:cNvPr id="1" name=""/>
        <p:cNvGrpSpPr/>
        <p:nvPr/>
      </p:nvGrpSpPr>
      <p:grpSpPr>
        <a:xfrm>
          <a:off x="0" y="0"/>
          <a:ext cx="0" cy="0"/>
          <a:chOff x="0" y="0"/>
          <a:chExt cx="0" cy="0"/>
        </a:xfrm>
      </p:grpSpPr>
      <p:sp>
        <p:nvSpPr>
          <p:cNvPr id="2" name="Graphic 2">
            <a:extLst>
              <a:ext uri="{FF2B5EF4-FFF2-40B4-BE49-F238E27FC236}">
                <a16:creationId xmlns:a16="http://schemas.microsoft.com/office/drawing/2014/main" id="{2184161E-BC82-5A4C-B17D-4AE24122C76E}"/>
              </a:ext>
            </a:extLst>
          </p:cNvPr>
          <p:cNvSpPr/>
          <p:nvPr/>
        </p:nvSpPr>
        <p:spPr>
          <a:xfrm>
            <a:off x="0" y="0"/>
            <a:ext cx="8870696" cy="6858000"/>
          </a:xfrm>
          <a:custGeom>
            <a:avLst/>
            <a:gdLst>
              <a:gd name="connsiteX0" fmla="*/ 0 w 8870696"/>
              <a:gd name="connsiteY0" fmla="*/ 6858000 h 6858000"/>
              <a:gd name="connsiteX1" fmla="*/ 8870696 w 8870696"/>
              <a:gd name="connsiteY1" fmla="*/ 6858000 h 6858000"/>
              <a:gd name="connsiteX2" fmla="*/ 8870696 w 8870696"/>
              <a:gd name="connsiteY2" fmla="*/ 3429000 h 6858000"/>
              <a:gd name="connsiteX3" fmla="*/ 5441696 w 8870696"/>
              <a:gd name="connsiteY3" fmla="*/ 0 h 6858000"/>
              <a:gd name="connsiteX4" fmla="*/ 0 w 8870696"/>
              <a:gd name="connsiteY4" fmla="*/ 0 h 6858000"/>
              <a:gd name="connsiteX5" fmla="*/ 0 w 8870696"/>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870696" h="6858000">
                <a:moveTo>
                  <a:pt x="0" y="6858000"/>
                </a:moveTo>
                <a:lnTo>
                  <a:pt x="8870696" y="6858000"/>
                </a:lnTo>
                <a:lnTo>
                  <a:pt x="8870696" y="3429000"/>
                </a:lnTo>
                <a:cubicBezTo>
                  <a:pt x="8870696" y="1535303"/>
                  <a:pt x="7335520" y="0"/>
                  <a:pt x="5441696" y="0"/>
                </a:cubicBezTo>
                <a:lnTo>
                  <a:pt x="0" y="0"/>
                </a:lnTo>
                <a:lnTo>
                  <a:pt x="0" y="6858000"/>
                </a:lnTo>
                <a:close/>
              </a:path>
            </a:pathLst>
          </a:custGeom>
          <a:solidFill>
            <a:schemeClr val="accent2"/>
          </a:solidFill>
          <a:ln w="12700" cap="flat">
            <a:solidFill>
              <a:schemeClr val="accent2"/>
            </a:solidFill>
            <a:prstDash val="solid"/>
            <a:miter/>
          </a:ln>
        </p:spPr>
        <p:txBody>
          <a:bodyPr rtlCol="0" anchor="ctr"/>
          <a:lstStyle/>
          <a:p>
            <a:endParaRPr lang="en-US"/>
          </a:p>
        </p:txBody>
      </p:sp>
      <p:sp>
        <p:nvSpPr>
          <p:cNvPr id="4" name="Graphic 2">
            <a:extLst>
              <a:ext uri="{FF2B5EF4-FFF2-40B4-BE49-F238E27FC236}">
                <a16:creationId xmlns:a16="http://schemas.microsoft.com/office/drawing/2014/main" id="{2184161E-BC82-5A4C-B17D-4AE24122C76E}"/>
              </a:ext>
            </a:extLst>
          </p:cNvPr>
          <p:cNvSpPr/>
          <p:nvPr/>
        </p:nvSpPr>
        <p:spPr>
          <a:xfrm>
            <a:off x="0" y="0"/>
            <a:ext cx="6991096" cy="6858000"/>
          </a:xfrm>
          <a:custGeom>
            <a:avLst/>
            <a:gdLst>
              <a:gd name="connsiteX0" fmla="*/ 0 w 6991096"/>
              <a:gd name="connsiteY0" fmla="*/ 6858000 h 6858000"/>
              <a:gd name="connsiteX1" fmla="*/ 6991096 w 6991096"/>
              <a:gd name="connsiteY1" fmla="*/ 6858000 h 6858000"/>
              <a:gd name="connsiteX2" fmla="*/ 6991096 w 6991096"/>
              <a:gd name="connsiteY2" fmla="*/ 3429000 h 6858000"/>
              <a:gd name="connsiteX3" fmla="*/ 3562096 w 6991096"/>
              <a:gd name="connsiteY3" fmla="*/ 0 h 6858000"/>
              <a:gd name="connsiteX4" fmla="*/ 0 w 6991096"/>
              <a:gd name="connsiteY4" fmla="*/ 0 h 6858000"/>
              <a:gd name="connsiteX5" fmla="*/ 0 w 6991096"/>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1096" h="6858000">
                <a:moveTo>
                  <a:pt x="0" y="6858000"/>
                </a:moveTo>
                <a:lnTo>
                  <a:pt x="6991096" y="6858000"/>
                </a:lnTo>
                <a:lnTo>
                  <a:pt x="6991096" y="3429000"/>
                </a:lnTo>
                <a:cubicBezTo>
                  <a:pt x="6991096" y="1535303"/>
                  <a:pt x="5455920" y="0"/>
                  <a:pt x="3562096" y="0"/>
                </a:cubicBezTo>
                <a:lnTo>
                  <a:pt x="0" y="0"/>
                </a:lnTo>
                <a:lnTo>
                  <a:pt x="0" y="6858000"/>
                </a:lnTo>
                <a:close/>
              </a:path>
            </a:pathLst>
          </a:custGeom>
          <a:solidFill>
            <a:schemeClr val="accent3"/>
          </a:solidFill>
          <a:ln w="12700" cap="flat">
            <a:solidFill>
              <a:schemeClr val="accent3"/>
            </a:solidFill>
            <a:prstDash val="solid"/>
            <a:miter/>
          </a:ln>
        </p:spPr>
        <p:txBody>
          <a:bodyPr rtlCol="0" anchor="ctr"/>
          <a:lstStyle/>
          <a:p>
            <a:endParaRPr lang="en-US"/>
          </a:p>
        </p:txBody>
      </p:sp>
      <p:sp>
        <p:nvSpPr>
          <p:cNvPr id="34" name="Text Placeholder 31">
            <a:extLst>
              <a:ext uri="{FF2B5EF4-FFF2-40B4-BE49-F238E27FC236}">
                <a16:creationId xmlns:a16="http://schemas.microsoft.com/office/drawing/2014/main" id="{46B1B5A4-BFC4-9D45-A757-AD115BD85B75}"/>
              </a:ext>
            </a:extLst>
          </p:cNvPr>
          <p:cNvSpPr>
            <a:spLocks noGrp="1"/>
          </p:cNvSpPr>
          <p:nvPr>
            <p:ph type="body" sz="quarter" idx="11" hasCustomPrompt="1"/>
          </p:nvPr>
        </p:nvSpPr>
        <p:spPr>
          <a:xfrm>
            <a:off x="479426" y="385006"/>
            <a:ext cx="4593600" cy="4219651"/>
          </a:xfrm>
        </p:spPr>
        <p:txBody>
          <a:bodyPr/>
          <a:lstStyle>
            <a:lvl1pPr>
              <a:lnSpc>
                <a:spcPct val="90000"/>
              </a:lnSpc>
              <a:spcBef>
                <a:spcPts val="0"/>
              </a:spcBef>
              <a:defRPr sz="5400" b="0">
                <a:solidFill>
                  <a:schemeClr val="tx1"/>
                </a:solidFill>
              </a:defRPr>
            </a:lvl1pPr>
            <a:lvl2pPr marL="0" indent="0">
              <a:lnSpc>
                <a:spcPct val="100000"/>
              </a:lnSpc>
              <a:spcBef>
                <a:spcPts val="1000"/>
              </a:spcBef>
              <a:buNone/>
              <a:defRPr sz="2250" b="0">
                <a:solidFill>
                  <a:schemeClr val="tx1"/>
                </a:solidFill>
              </a:defRPr>
            </a:lvl2pPr>
            <a:lvl3pPr marL="0" indent="0">
              <a:lnSpc>
                <a:spcPct val="90000"/>
              </a:lnSpc>
              <a:spcBef>
                <a:spcPts val="0"/>
              </a:spcBef>
              <a:buNone/>
              <a:defRPr sz="2250" b="0">
                <a:solidFill>
                  <a:schemeClr val="tx1"/>
                </a:solidFill>
              </a:defRPr>
            </a:lvl3pPr>
            <a:lvl4pPr marL="0" indent="0">
              <a:lnSpc>
                <a:spcPct val="90000"/>
              </a:lnSpc>
              <a:buNone/>
              <a:defRPr sz="2250" b="0">
                <a:solidFill>
                  <a:schemeClr val="tx1"/>
                </a:solidFill>
              </a:defRPr>
            </a:lvl4pPr>
            <a:lvl5pPr marL="0" indent="0">
              <a:lnSpc>
                <a:spcPct val="90000"/>
              </a:lnSpc>
              <a:buNone/>
              <a:defRPr sz="2250" b="0">
                <a:solidFill>
                  <a:schemeClr val="tx1"/>
                </a:solidFill>
              </a:defRPr>
            </a:lvl5pPr>
          </a:lstStyle>
          <a:p>
            <a:pPr lvl="0"/>
            <a:r>
              <a:rPr lang="en-GB" dirty="0"/>
              <a:t>[Title slide: v4]</a:t>
            </a:r>
          </a:p>
          <a:p>
            <a:pPr lvl="1"/>
            <a:r>
              <a:rPr lang="en-GB" dirty="0"/>
              <a:t>Second level &lt;Subheading&gt;</a:t>
            </a:r>
          </a:p>
        </p:txBody>
      </p:sp>
      <p:sp>
        <p:nvSpPr>
          <p:cNvPr id="38" name="Text Placeholder 31">
            <a:extLst>
              <a:ext uri="{FF2B5EF4-FFF2-40B4-BE49-F238E27FC236}">
                <a16:creationId xmlns:a16="http://schemas.microsoft.com/office/drawing/2014/main" id="{3B5897DA-933D-1E4A-9CBD-D2460E2F9E6B}"/>
              </a:ext>
            </a:extLst>
          </p:cNvPr>
          <p:cNvSpPr>
            <a:spLocks noGrp="1"/>
          </p:cNvSpPr>
          <p:nvPr>
            <p:ph type="body" sz="quarter" idx="12" hasCustomPrompt="1"/>
          </p:nvPr>
        </p:nvSpPr>
        <p:spPr>
          <a:xfrm>
            <a:off x="2374901" y="5168863"/>
            <a:ext cx="2698750" cy="1202531"/>
          </a:xfrm>
        </p:spPr>
        <p:txBody>
          <a:bodyPr anchor="b" anchorCtr="0"/>
          <a:lstStyle>
            <a:lvl1pPr>
              <a:lnSpc>
                <a:spcPct val="110000"/>
              </a:lnSpc>
              <a:spcBef>
                <a:spcPts val="0"/>
              </a:spcBef>
              <a:defRPr sz="1350" b="0">
                <a:solidFill>
                  <a:schemeClr val="tx1"/>
                </a:solidFill>
              </a:defRPr>
            </a:lvl1pPr>
            <a:lvl2pPr marL="0" indent="0">
              <a:lnSpc>
                <a:spcPct val="110000"/>
              </a:lnSpc>
              <a:spcBef>
                <a:spcPts val="0"/>
              </a:spcBef>
              <a:buNone/>
              <a:defRPr sz="1350" b="0">
                <a:solidFill>
                  <a:schemeClr val="tx1"/>
                </a:solidFill>
              </a:defRPr>
            </a:lvl2pPr>
            <a:lvl3pPr marL="0" indent="0">
              <a:lnSpc>
                <a:spcPct val="110000"/>
              </a:lnSpc>
              <a:spcBef>
                <a:spcPts val="0"/>
              </a:spcBef>
              <a:buNone/>
              <a:defRPr sz="1350" b="0">
                <a:solidFill>
                  <a:schemeClr val="tx1"/>
                </a:solidFill>
              </a:defRPr>
            </a:lvl3pPr>
            <a:lvl4pPr marL="0" indent="0">
              <a:lnSpc>
                <a:spcPct val="110000"/>
              </a:lnSpc>
              <a:buNone/>
              <a:defRPr sz="1350" b="0">
                <a:solidFill>
                  <a:schemeClr val="tx1"/>
                </a:solidFill>
              </a:defRPr>
            </a:lvl4pPr>
            <a:lvl5pPr marL="0" indent="0">
              <a:lnSpc>
                <a:spcPct val="110000"/>
              </a:lnSpc>
              <a:buNone/>
              <a:defRPr sz="1350" b="0">
                <a:solidFill>
                  <a:schemeClr val="tx1"/>
                </a:solidFill>
              </a:defRPr>
            </a:lvl5pPr>
          </a:lstStyle>
          <a:p>
            <a:pPr lvl="0"/>
            <a:r>
              <a:rPr lang="en-GB" dirty="0"/>
              <a:t>&lt;Authors Name&gt;</a:t>
            </a:r>
          </a:p>
          <a:p>
            <a:pPr lvl="2"/>
            <a:r>
              <a:rPr lang="en-GB" dirty="0"/>
              <a:t>&lt;Authors Name&gt;</a:t>
            </a:r>
          </a:p>
          <a:p>
            <a:pPr lvl="3"/>
            <a:r>
              <a:rPr lang="en-GB" dirty="0"/>
              <a:t>&lt;Authors Name&gt;</a:t>
            </a:r>
          </a:p>
        </p:txBody>
      </p:sp>
      <p:sp>
        <p:nvSpPr>
          <p:cNvPr id="39" name="Text Placeholder 31">
            <a:extLst>
              <a:ext uri="{FF2B5EF4-FFF2-40B4-BE49-F238E27FC236}">
                <a16:creationId xmlns:a16="http://schemas.microsoft.com/office/drawing/2014/main" id="{63996690-8E43-E64B-AEF9-C97D1FBB494E}"/>
              </a:ext>
            </a:extLst>
          </p:cNvPr>
          <p:cNvSpPr>
            <a:spLocks noGrp="1"/>
          </p:cNvSpPr>
          <p:nvPr>
            <p:ph type="body" sz="quarter" idx="13" hasCustomPrompt="1"/>
          </p:nvPr>
        </p:nvSpPr>
        <p:spPr>
          <a:xfrm>
            <a:off x="479425" y="5168863"/>
            <a:ext cx="1746250" cy="1202531"/>
          </a:xfrm>
        </p:spPr>
        <p:txBody>
          <a:bodyPr anchor="b" anchorCtr="0"/>
          <a:lstStyle>
            <a:lvl1pPr>
              <a:lnSpc>
                <a:spcPct val="110000"/>
              </a:lnSpc>
              <a:spcBef>
                <a:spcPts val="0"/>
              </a:spcBef>
              <a:defRPr sz="1350" b="0">
                <a:solidFill>
                  <a:schemeClr val="tx1"/>
                </a:solidFill>
              </a:defRPr>
            </a:lvl1pPr>
            <a:lvl2pPr marL="0" indent="0">
              <a:lnSpc>
                <a:spcPct val="110000"/>
              </a:lnSpc>
              <a:spcBef>
                <a:spcPts val="0"/>
              </a:spcBef>
              <a:buNone/>
              <a:defRPr sz="1350" b="0">
                <a:solidFill>
                  <a:schemeClr val="bg1"/>
                </a:solidFill>
              </a:defRPr>
            </a:lvl2pPr>
            <a:lvl3pPr marL="0" indent="0">
              <a:lnSpc>
                <a:spcPct val="110000"/>
              </a:lnSpc>
              <a:spcBef>
                <a:spcPts val="0"/>
              </a:spcBef>
              <a:buNone/>
              <a:defRPr sz="1350" b="0">
                <a:solidFill>
                  <a:schemeClr val="bg1"/>
                </a:solidFill>
              </a:defRPr>
            </a:lvl3pPr>
            <a:lvl4pPr marL="0" indent="0">
              <a:lnSpc>
                <a:spcPct val="110000"/>
              </a:lnSpc>
              <a:buNone/>
              <a:defRPr sz="1350" b="0">
                <a:solidFill>
                  <a:schemeClr val="bg1"/>
                </a:solidFill>
              </a:defRPr>
            </a:lvl4pPr>
            <a:lvl5pPr marL="0" indent="0">
              <a:lnSpc>
                <a:spcPct val="110000"/>
              </a:lnSpc>
              <a:buNone/>
              <a:defRPr sz="1350" b="0">
                <a:solidFill>
                  <a:schemeClr val="bg1"/>
                </a:solidFill>
              </a:defRPr>
            </a:lvl5pPr>
          </a:lstStyle>
          <a:p>
            <a:pPr lvl="0"/>
            <a:r>
              <a:rPr lang="en-GB" dirty="0"/>
              <a:t>&lt;D Month YYYY&gt;</a:t>
            </a:r>
          </a:p>
        </p:txBody>
      </p:sp>
      <p:sp>
        <p:nvSpPr>
          <p:cNvPr id="42" name="Picture Placeholder 41">
            <a:extLst>
              <a:ext uri="{FF2B5EF4-FFF2-40B4-BE49-F238E27FC236}">
                <a16:creationId xmlns:a16="http://schemas.microsoft.com/office/drawing/2014/main" id="{E6A1059C-5835-4E4A-A22C-A0336487E1AE}"/>
              </a:ext>
            </a:extLst>
          </p:cNvPr>
          <p:cNvSpPr>
            <a:spLocks noGrp="1"/>
          </p:cNvSpPr>
          <p:nvPr>
            <p:ph type="pic" sz="quarter" idx="14" hasCustomPrompt="1"/>
          </p:nvPr>
        </p:nvSpPr>
        <p:spPr>
          <a:xfrm>
            <a:off x="10526130" y="5470125"/>
            <a:ext cx="1188000" cy="864000"/>
          </a:xfrm>
        </p:spPr>
        <p:txBody>
          <a:bodyPr bIns="540000" anchor="ctr" anchorCtr="1"/>
          <a:lstStyle>
            <a:lvl1pPr>
              <a:defRPr sz="1000" b="0">
                <a:solidFill>
                  <a:schemeClr val="tx1"/>
                </a:solidFill>
              </a:defRPr>
            </a:lvl1pPr>
          </a:lstStyle>
          <a:p>
            <a:r>
              <a:rPr lang="en-GB" dirty="0"/>
              <a:t>Click icon to add partner logo</a:t>
            </a:r>
          </a:p>
        </p:txBody>
      </p:sp>
      <p:sp>
        <p:nvSpPr>
          <p:cNvPr id="43" name="Picture Placeholder 41">
            <a:extLst>
              <a:ext uri="{FF2B5EF4-FFF2-40B4-BE49-F238E27FC236}">
                <a16:creationId xmlns:a16="http://schemas.microsoft.com/office/drawing/2014/main" id="{F8CFE5D0-8511-5841-A0F1-850AE75B9E9B}"/>
              </a:ext>
            </a:extLst>
          </p:cNvPr>
          <p:cNvSpPr>
            <a:spLocks noGrp="1"/>
          </p:cNvSpPr>
          <p:nvPr>
            <p:ph type="pic" sz="quarter" idx="15" hasCustomPrompt="1"/>
          </p:nvPr>
        </p:nvSpPr>
        <p:spPr>
          <a:xfrm>
            <a:off x="9139785" y="5470125"/>
            <a:ext cx="1188000" cy="864000"/>
          </a:xfrm>
        </p:spPr>
        <p:txBody>
          <a:bodyPr bIns="540000" anchor="ctr" anchorCtr="1"/>
          <a:lstStyle>
            <a:lvl1pPr>
              <a:defRPr sz="1000" b="0">
                <a:solidFill>
                  <a:schemeClr val="tx1"/>
                </a:solidFill>
              </a:defRPr>
            </a:lvl1pPr>
          </a:lstStyle>
          <a:p>
            <a:r>
              <a:rPr lang="en-GB" dirty="0"/>
              <a:t>Click icon to add partner logo</a:t>
            </a:r>
          </a:p>
        </p:txBody>
      </p:sp>
      <p:grpSp>
        <p:nvGrpSpPr>
          <p:cNvPr id="10" name="Graphic 5">
            <a:extLst>
              <a:ext uri="{FF2B5EF4-FFF2-40B4-BE49-F238E27FC236}">
                <a16:creationId xmlns:a16="http://schemas.microsoft.com/office/drawing/2014/main" id="{4FFE174F-0AB9-E64A-8711-E108B06D223D}"/>
              </a:ext>
            </a:extLst>
          </p:cNvPr>
          <p:cNvGrpSpPr/>
          <p:nvPr userDrawn="1"/>
        </p:nvGrpSpPr>
        <p:grpSpPr>
          <a:xfrm>
            <a:off x="9130695" y="465389"/>
            <a:ext cx="2581445" cy="403565"/>
            <a:chOff x="9130695" y="465389"/>
            <a:chExt cx="2581445" cy="403565"/>
          </a:xfrm>
        </p:grpSpPr>
        <p:grpSp>
          <p:nvGrpSpPr>
            <p:cNvPr id="11" name="Graphic 5">
              <a:extLst>
                <a:ext uri="{FF2B5EF4-FFF2-40B4-BE49-F238E27FC236}">
                  <a16:creationId xmlns:a16="http://schemas.microsoft.com/office/drawing/2014/main" id="{73972ACC-7286-E24D-80CD-4E5755C6205C}"/>
                </a:ext>
              </a:extLst>
            </p:cNvPr>
            <p:cNvGrpSpPr/>
            <p:nvPr/>
          </p:nvGrpSpPr>
          <p:grpSpPr>
            <a:xfrm>
              <a:off x="9130695" y="465389"/>
              <a:ext cx="501718" cy="403565"/>
              <a:chOff x="9130695" y="465389"/>
              <a:chExt cx="501718" cy="403565"/>
            </a:xfrm>
          </p:grpSpPr>
          <p:sp>
            <p:nvSpPr>
              <p:cNvPr id="26" name="Freeform 25">
                <a:extLst>
                  <a:ext uri="{FF2B5EF4-FFF2-40B4-BE49-F238E27FC236}">
                    <a16:creationId xmlns:a16="http://schemas.microsoft.com/office/drawing/2014/main" id="{D53151F2-8D53-4148-8896-F1115A48E7DD}"/>
                  </a:ext>
                </a:extLst>
              </p:cNvPr>
              <p:cNvSpPr/>
              <p:nvPr/>
            </p:nvSpPr>
            <p:spPr>
              <a:xfrm>
                <a:off x="9382984" y="465389"/>
                <a:ext cx="249430" cy="403403"/>
              </a:xfrm>
              <a:custGeom>
                <a:avLst/>
                <a:gdLst>
                  <a:gd name="connsiteX0" fmla="*/ 158038 w 249430"/>
                  <a:gd name="connsiteY0" fmla="*/ 201702 h 403403"/>
                  <a:gd name="connsiteX1" fmla="*/ 0 w 249430"/>
                  <a:gd name="connsiteY1" fmla="*/ 5097 h 403403"/>
                  <a:gd name="connsiteX2" fmla="*/ 45737 w 249430"/>
                  <a:gd name="connsiteY2" fmla="*/ 0 h 403403"/>
                  <a:gd name="connsiteX3" fmla="*/ 249430 w 249430"/>
                  <a:gd name="connsiteY3" fmla="*/ 201783 h 403403"/>
                  <a:gd name="connsiteX4" fmla="*/ 45737 w 249430"/>
                  <a:gd name="connsiteY4" fmla="*/ 403403 h 403403"/>
                  <a:gd name="connsiteX5" fmla="*/ 0 w 249430"/>
                  <a:gd name="connsiteY5" fmla="*/ 398306 h 403403"/>
                  <a:gd name="connsiteX6" fmla="*/ 158038 w 249430"/>
                  <a:gd name="connsiteY6" fmla="*/ 201702 h 4034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430" h="403403">
                    <a:moveTo>
                      <a:pt x="158038" y="201702"/>
                    </a:moveTo>
                    <a:cubicBezTo>
                      <a:pt x="158038" y="105988"/>
                      <a:pt x="90412" y="25648"/>
                      <a:pt x="0" y="5097"/>
                    </a:cubicBezTo>
                    <a:cubicBezTo>
                      <a:pt x="14701" y="1780"/>
                      <a:pt x="29974" y="0"/>
                      <a:pt x="45737" y="0"/>
                    </a:cubicBezTo>
                    <a:cubicBezTo>
                      <a:pt x="158201" y="0"/>
                      <a:pt x="249430" y="90292"/>
                      <a:pt x="249430" y="201783"/>
                    </a:cubicBezTo>
                    <a:cubicBezTo>
                      <a:pt x="249430" y="313273"/>
                      <a:pt x="158201" y="403403"/>
                      <a:pt x="45737" y="403403"/>
                    </a:cubicBezTo>
                    <a:cubicBezTo>
                      <a:pt x="29974" y="403403"/>
                      <a:pt x="14701" y="401623"/>
                      <a:pt x="0" y="398306"/>
                    </a:cubicBezTo>
                    <a:cubicBezTo>
                      <a:pt x="90412" y="377756"/>
                      <a:pt x="158038" y="297334"/>
                      <a:pt x="158038" y="201702"/>
                    </a:cubicBezTo>
                  </a:path>
                </a:pathLst>
              </a:custGeom>
              <a:solidFill>
                <a:srgbClr val="121A3D"/>
              </a:solidFill>
              <a:ln w="8157"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31C2E592-6AC1-0448-B8BD-4DC8CA907488}"/>
                  </a:ext>
                </a:extLst>
              </p:cNvPr>
              <p:cNvSpPr/>
              <p:nvPr/>
            </p:nvSpPr>
            <p:spPr>
              <a:xfrm>
                <a:off x="9130695" y="465389"/>
                <a:ext cx="249430" cy="403565"/>
              </a:xfrm>
              <a:custGeom>
                <a:avLst/>
                <a:gdLst>
                  <a:gd name="connsiteX0" fmla="*/ 91392 w 249430"/>
                  <a:gd name="connsiteY0" fmla="*/ 201702 h 403565"/>
                  <a:gd name="connsiteX1" fmla="*/ 249430 w 249430"/>
                  <a:gd name="connsiteY1" fmla="*/ 5097 h 403565"/>
                  <a:gd name="connsiteX2" fmla="*/ 203693 w 249430"/>
                  <a:gd name="connsiteY2" fmla="*/ 0 h 403565"/>
                  <a:gd name="connsiteX3" fmla="*/ 0 w 249430"/>
                  <a:gd name="connsiteY3" fmla="*/ 201783 h 403565"/>
                  <a:gd name="connsiteX4" fmla="*/ 203693 w 249430"/>
                  <a:gd name="connsiteY4" fmla="*/ 403565 h 403565"/>
                  <a:gd name="connsiteX5" fmla="*/ 249430 w 249430"/>
                  <a:gd name="connsiteY5" fmla="*/ 398468 h 403565"/>
                  <a:gd name="connsiteX6" fmla="*/ 91392 w 249430"/>
                  <a:gd name="connsiteY6" fmla="*/ 201702 h 403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430" h="403565">
                    <a:moveTo>
                      <a:pt x="91392" y="201702"/>
                    </a:moveTo>
                    <a:cubicBezTo>
                      <a:pt x="91392" y="105988"/>
                      <a:pt x="159018" y="25648"/>
                      <a:pt x="249430" y="5097"/>
                    </a:cubicBezTo>
                    <a:cubicBezTo>
                      <a:pt x="234729" y="1780"/>
                      <a:pt x="219456" y="0"/>
                      <a:pt x="203693" y="0"/>
                    </a:cubicBezTo>
                    <a:cubicBezTo>
                      <a:pt x="91229" y="0"/>
                      <a:pt x="0" y="90292"/>
                      <a:pt x="0" y="201783"/>
                    </a:cubicBezTo>
                    <a:cubicBezTo>
                      <a:pt x="0" y="313273"/>
                      <a:pt x="91147" y="403565"/>
                      <a:pt x="203693" y="403565"/>
                    </a:cubicBezTo>
                    <a:cubicBezTo>
                      <a:pt x="219456" y="403565"/>
                      <a:pt x="234729" y="401785"/>
                      <a:pt x="249430" y="398468"/>
                    </a:cubicBezTo>
                    <a:cubicBezTo>
                      <a:pt x="159018" y="377756"/>
                      <a:pt x="91392" y="297334"/>
                      <a:pt x="91392" y="201702"/>
                    </a:cubicBezTo>
                  </a:path>
                </a:pathLst>
              </a:custGeom>
              <a:solidFill>
                <a:srgbClr val="2C88DD"/>
              </a:solidFill>
              <a:ln w="8157" cap="flat">
                <a:noFill/>
                <a:prstDash val="solid"/>
                <a:miter/>
              </a:ln>
            </p:spPr>
            <p:txBody>
              <a:bodyPr rtlCol="0" anchor="ctr"/>
              <a:lstStyle/>
              <a:p>
                <a:endParaRPr lang="en-US"/>
              </a:p>
            </p:txBody>
          </p:sp>
        </p:grpSp>
        <p:grpSp>
          <p:nvGrpSpPr>
            <p:cNvPr id="12" name="Graphic 5">
              <a:extLst>
                <a:ext uri="{FF2B5EF4-FFF2-40B4-BE49-F238E27FC236}">
                  <a16:creationId xmlns:a16="http://schemas.microsoft.com/office/drawing/2014/main" id="{299788BC-A221-7C42-8935-4350BBB7788D}"/>
                </a:ext>
              </a:extLst>
            </p:cNvPr>
            <p:cNvGrpSpPr/>
            <p:nvPr/>
          </p:nvGrpSpPr>
          <p:grpSpPr>
            <a:xfrm>
              <a:off x="9780978" y="570650"/>
              <a:ext cx="528182" cy="192478"/>
              <a:chOff x="9780978" y="570650"/>
              <a:chExt cx="528182" cy="192478"/>
            </a:xfrm>
            <a:solidFill>
              <a:srgbClr val="121A3D"/>
            </a:solidFill>
          </p:grpSpPr>
          <p:sp>
            <p:nvSpPr>
              <p:cNvPr id="23" name="Freeform 22">
                <a:extLst>
                  <a:ext uri="{FF2B5EF4-FFF2-40B4-BE49-F238E27FC236}">
                    <a16:creationId xmlns:a16="http://schemas.microsoft.com/office/drawing/2014/main" id="{D05E8F40-C467-B248-A0E9-28EEE3EA5989}"/>
                  </a:ext>
                </a:extLst>
              </p:cNvPr>
              <p:cNvSpPr/>
              <p:nvPr/>
            </p:nvSpPr>
            <p:spPr>
              <a:xfrm>
                <a:off x="9780978" y="572268"/>
                <a:ext cx="158446" cy="189161"/>
              </a:xfrm>
              <a:custGeom>
                <a:avLst/>
                <a:gdLst>
                  <a:gd name="connsiteX0" fmla="*/ 0 w 158446"/>
                  <a:gd name="connsiteY0" fmla="*/ 189161 h 189161"/>
                  <a:gd name="connsiteX1" fmla="*/ 0 w 158446"/>
                  <a:gd name="connsiteY1" fmla="*/ 0 h 189161"/>
                  <a:gd name="connsiteX2" fmla="*/ 37080 w 158446"/>
                  <a:gd name="connsiteY2" fmla="*/ 0 h 189161"/>
                  <a:gd name="connsiteX3" fmla="*/ 118100 w 158446"/>
                  <a:gd name="connsiteY3" fmla="*/ 119176 h 189161"/>
                  <a:gd name="connsiteX4" fmla="*/ 118100 w 158446"/>
                  <a:gd name="connsiteY4" fmla="*/ 0 h 189161"/>
                  <a:gd name="connsiteX5" fmla="*/ 158446 w 158446"/>
                  <a:gd name="connsiteY5" fmla="*/ 0 h 189161"/>
                  <a:gd name="connsiteX6" fmla="*/ 158446 w 158446"/>
                  <a:gd name="connsiteY6" fmla="*/ 189161 h 189161"/>
                  <a:gd name="connsiteX7" fmla="*/ 121040 w 158446"/>
                  <a:gd name="connsiteY7" fmla="*/ 189161 h 189161"/>
                  <a:gd name="connsiteX8" fmla="*/ 40020 w 158446"/>
                  <a:gd name="connsiteY8" fmla="*/ 69985 h 189161"/>
                  <a:gd name="connsiteX9" fmla="*/ 40020 w 158446"/>
                  <a:gd name="connsiteY9" fmla="*/ 189161 h 189161"/>
                  <a:gd name="connsiteX10" fmla="*/ 0 w 158446"/>
                  <a:gd name="connsiteY10" fmla="*/ 189161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446" h="189161">
                    <a:moveTo>
                      <a:pt x="0" y="189161"/>
                    </a:moveTo>
                    <a:lnTo>
                      <a:pt x="0" y="0"/>
                    </a:lnTo>
                    <a:lnTo>
                      <a:pt x="37080" y="0"/>
                    </a:lnTo>
                    <a:lnTo>
                      <a:pt x="118100" y="119176"/>
                    </a:lnTo>
                    <a:lnTo>
                      <a:pt x="118100" y="0"/>
                    </a:lnTo>
                    <a:lnTo>
                      <a:pt x="158446" y="0"/>
                    </a:lnTo>
                    <a:lnTo>
                      <a:pt x="158446" y="189161"/>
                    </a:lnTo>
                    <a:lnTo>
                      <a:pt x="121040" y="189161"/>
                    </a:lnTo>
                    <a:lnTo>
                      <a:pt x="40020" y="69985"/>
                    </a:lnTo>
                    <a:lnTo>
                      <a:pt x="40020" y="189161"/>
                    </a:lnTo>
                    <a:lnTo>
                      <a:pt x="0" y="189161"/>
                    </a:lnTo>
                    <a:close/>
                  </a:path>
                </a:pathLst>
              </a:custGeom>
              <a:solidFill>
                <a:srgbClr val="121A3D"/>
              </a:solidFill>
              <a:ln w="8157"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913A3446-8A42-424C-9A45-512A619CD94C}"/>
                  </a:ext>
                </a:extLst>
              </p:cNvPr>
              <p:cNvSpPr/>
              <p:nvPr/>
            </p:nvSpPr>
            <p:spPr>
              <a:xfrm>
                <a:off x="9973073" y="572268"/>
                <a:ext cx="157711" cy="189161"/>
              </a:xfrm>
              <a:custGeom>
                <a:avLst/>
                <a:gdLst>
                  <a:gd name="connsiteX0" fmla="*/ 0 w 157711"/>
                  <a:gd name="connsiteY0" fmla="*/ 0 h 189161"/>
                  <a:gd name="connsiteX1" fmla="*/ 40918 w 157711"/>
                  <a:gd name="connsiteY1" fmla="*/ 0 h 189161"/>
                  <a:gd name="connsiteX2" fmla="*/ 40918 w 157711"/>
                  <a:gd name="connsiteY2" fmla="*/ 75972 h 189161"/>
                  <a:gd name="connsiteX3" fmla="*/ 116793 w 157711"/>
                  <a:gd name="connsiteY3" fmla="*/ 75972 h 189161"/>
                  <a:gd name="connsiteX4" fmla="*/ 116793 w 157711"/>
                  <a:gd name="connsiteY4" fmla="*/ 0 h 189161"/>
                  <a:gd name="connsiteX5" fmla="*/ 157711 w 157711"/>
                  <a:gd name="connsiteY5" fmla="*/ 0 h 189161"/>
                  <a:gd name="connsiteX6" fmla="*/ 157711 w 157711"/>
                  <a:gd name="connsiteY6" fmla="*/ 189161 h 189161"/>
                  <a:gd name="connsiteX7" fmla="*/ 116793 w 157711"/>
                  <a:gd name="connsiteY7" fmla="*/ 189161 h 189161"/>
                  <a:gd name="connsiteX8" fmla="*/ 116793 w 157711"/>
                  <a:gd name="connsiteY8" fmla="*/ 111086 h 189161"/>
                  <a:gd name="connsiteX9" fmla="*/ 40918 w 157711"/>
                  <a:gd name="connsiteY9" fmla="*/ 111086 h 189161"/>
                  <a:gd name="connsiteX10" fmla="*/ 40918 w 157711"/>
                  <a:gd name="connsiteY10" fmla="*/ 189161 h 189161"/>
                  <a:gd name="connsiteX11" fmla="*/ 0 w 157711"/>
                  <a:gd name="connsiteY11" fmla="*/ 189161 h 189161"/>
                  <a:gd name="connsiteX12" fmla="*/ 0 w 157711"/>
                  <a:gd name="connsiteY12" fmla="*/ 0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711" h="189161">
                    <a:moveTo>
                      <a:pt x="0" y="0"/>
                    </a:moveTo>
                    <a:lnTo>
                      <a:pt x="40918" y="0"/>
                    </a:lnTo>
                    <a:lnTo>
                      <a:pt x="40918" y="75972"/>
                    </a:lnTo>
                    <a:lnTo>
                      <a:pt x="116793" y="75972"/>
                    </a:lnTo>
                    <a:lnTo>
                      <a:pt x="116793" y="0"/>
                    </a:lnTo>
                    <a:lnTo>
                      <a:pt x="157711" y="0"/>
                    </a:lnTo>
                    <a:lnTo>
                      <a:pt x="157711" y="189161"/>
                    </a:lnTo>
                    <a:lnTo>
                      <a:pt x="116793" y="189161"/>
                    </a:lnTo>
                    <a:lnTo>
                      <a:pt x="116793" y="111086"/>
                    </a:lnTo>
                    <a:lnTo>
                      <a:pt x="40918" y="111086"/>
                    </a:lnTo>
                    <a:lnTo>
                      <a:pt x="40918"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237FB7D-38F2-4E45-90EC-D35F3C0BD1B4}"/>
                  </a:ext>
                </a:extLst>
              </p:cNvPr>
              <p:cNvSpPr/>
              <p:nvPr/>
            </p:nvSpPr>
            <p:spPr>
              <a:xfrm>
                <a:off x="10155531" y="570650"/>
                <a:ext cx="153628" cy="192478"/>
              </a:xfrm>
              <a:custGeom>
                <a:avLst/>
                <a:gdLst>
                  <a:gd name="connsiteX0" fmla="*/ 40101 w 153628"/>
                  <a:gd name="connsiteY0" fmla="*/ 129209 h 192478"/>
                  <a:gd name="connsiteX1" fmla="*/ 79631 w 153628"/>
                  <a:gd name="connsiteY1" fmla="*/ 160277 h 192478"/>
                  <a:gd name="connsiteX2" fmla="*/ 112382 w 153628"/>
                  <a:gd name="connsiteY2" fmla="*/ 137300 h 192478"/>
                  <a:gd name="connsiteX3" fmla="*/ 64930 w 153628"/>
                  <a:gd name="connsiteY3" fmla="*/ 111895 h 192478"/>
                  <a:gd name="connsiteX4" fmla="*/ 4329 w 153628"/>
                  <a:gd name="connsiteY4" fmla="*/ 57282 h 192478"/>
                  <a:gd name="connsiteX5" fmla="*/ 75548 w 153628"/>
                  <a:gd name="connsiteY5" fmla="*/ 0 h 192478"/>
                  <a:gd name="connsiteX6" fmla="*/ 149789 w 153628"/>
                  <a:gd name="connsiteY6" fmla="*/ 59467 h 192478"/>
                  <a:gd name="connsiteX7" fmla="*/ 109687 w 153628"/>
                  <a:gd name="connsiteY7" fmla="*/ 59467 h 192478"/>
                  <a:gd name="connsiteX8" fmla="*/ 75548 w 153628"/>
                  <a:gd name="connsiteY8" fmla="*/ 32444 h 192478"/>
                  <a:gd name="connsiteX9" fmla="*/ 45574 w 153628"/>
                  <a:gd name="connsiteY9" fmla="*/ 54370 h 192478"/>
                  <a:gd name="connsiteX10" fmla="*/ 92209 w 153628"/>
                  <a:gd name="connsiteY10" fmla="*/ 78965 h 192478"/>
                  <a:gd name="connsiteX11" fmla="*/ 153627 w 153628"/>
                  <a:gd name="connsiteY11" fmla="*/ 132769 h 192478"/>
                  <a:gd name="connsiteX12" fmla="*/ 79141 w 153628"/>
                  <a:gd name="connsiteY12" fmla="*/ 192478 h 192478"/>
                  <a:gd name="connsiteX13" fmla="*/ 0 w 153628"/>
                  <a:gd name="connsiteY13" fmla="*/ 128723 h 192478"/>
                  <a:gd name="connsiteX14" fmla="*/ 40101 w 153628"/>
                  <a:gd name="connsiteY14" fmla="*/ 129209 h 192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628" h="192478">
                    <a:moveTo>
                      <a:pt x="40101" y="129209"/>
                    </a:moveTo>
                    <a:cubicBezTo>
                      <a:pt x="41490" y="147575"/>
                      <a:pt x="56191" y="160277"/>
                      <a:pt x="79631" y="160277"/>
                    </a:cubicBezTo>
                    <a:cubicBezTo>
                      <a:pt x="98416" y="160277"/>
                      <a:pt x="112382" y="152186"/>
                      <a:pt x="112382" y="137300"/>
                    </a:cubicBezTo>
                    <a:cubicBezTo>
                      <a:pt x="112382" y="121361"/>
                      <a:pt x="96864" y="118125"/>
                      <a:pt x="64930" y="111895"/>
                    </a:cubicBezTo>
                    <a:cubicBezTo>
                      <a:pt x="32751" y="105988"/>
                      <a:pt x="4329" y="95713"/>
                      <a:pt x="4329" y="57282"/>
                    </a:cubicBezTo>
                    <a:cubicBezTo>
                      <a:pt x="4329" y="23787"/>
                      <a:pt x="32424" y="0"/>
                      <a:pt x="75548" y="0"/>
                    </a:cubicBezTo>
                    <a:cubicBezTo>
                      <a:pt x="120550" y="0"/>
                      <a:pt x="149217" y="23220"/>
                      <a:pt x="149789" y="59467"/>
                    </a:cubicBezTo>
                    <a:lnTo>
                      <a:pt x="109687" y="59467"/>
                    </a:lnTo>
                    <a:cubicBezTo>
                      <a:pt x="107809" y="43528"/>
                      <a:pt x="95476" y="32444"/>
                      <a:pt x="75548" y="32444"/>
                    </a:cubicBezTo>
                    <a:cubicBezTo>
                      <a:pt x="58070" y="32444"/>
                      <a:pt x="45574" y="39725"/>
                      <a:pt x="45574" y="54370"/>
                    </a:cubicBezTo>
                    <a:cubicBezTo>
                      <a:pt x="45574" y="69742"/>
                      <a:pt x="60602" y="72978"/>
                      <a:pt x="92209" y="78965"/>
                    </a:cubicBezTo>
                    <a:cubicBezTo>
                      <a:pt x="124960" y="84872"/>
                      <a:pt x="153872" y="94661"/>
                      <a:pt x="153627" y="132769"/>
                    </a:cubicBezTo>
                    <a:cubicBezTo>
                      <a:pt x="153382" y="168206"/>
                      <a:pt x="123898" y="192478"/>
                      <a:pt x="79141" y="192478"/>
                    </a:cubicBezTo>
                    <a:cubicBezTo>
                      <a:pt x="30546" y="192478"/>
                      <a:pt x="327" y="167073"/>
                      <a:pt x="0" y="128723"/>
                    </a:cubicBezTo>
                    <a:lnTo>
                      <a:pt x="40101" y="129209"/>
                    </a:lnTo>
                    <a:close/>
                  </a:path>
                </a:pathLst>
              </a:custGeom>
              <a:solidFill>
                <a:srgbClr val="121A3D"/>
              </a:solidFill>
              <a:ln w="8157" cap="flat">
                <a:noFill/>
                <a:prstDash val="solid"/>
                <a:miter/>
              </a:ln>
            </p:spPr>
            <p:txBody>
              <a:bodyPr rtlCol="0" anchor="ctr"/>
              <a:lstStyle/>
              <a:p>
                <a:endParaRPr lang="en-US"/>
              </a:p>
            </p:txBody>
          </p:sp>
        </p:grpSp>
        <p:grpSp>
          <p:nvGrpSpPr>
            <p:cNvPr id="13" name="Graphic 5">
              <a:extLst>
                <a:ext uri="{FF2B5EF4-FFF2-40B4-BE49-F238E27FC236}">
                  <a16:creationId xmlns:a16="http://schemas.microsoft.com/office/drawing/2014/main" id="{BBD33612-4230-9E4D-8B1F-8C9663C24006}"/>
                </a:ext>
              </a:extLst>
            </p:cNvPr>
            <p:cNvGrpSpPr/>
            <p:nvPr/>
          </p:nvGrpSpPr>
          <p:grpSpPr>
            <a:xfrm>
              <a:off x="10389361" y="572268"/>
              <a:ext cx="1322779" cy="243207"/>
              <a:chOff x="10389361" y="572268"/>
              <a:chExt cx="1322779" cy="243207"/>
            </a:xfrm>
            <a:solidFill>
              <a:srgbClr val="121A3D"/>
            </a:solidFill>
          </p:grpSpPr>
          <p:sp>
            <p:nvSpPr>
              <p:cNvPr id="14" name="Freeform 13">
                <a:extLst>
                  <a:ext uri="{FF2B5EF4-FFF2-40B4-BE49-F238E27FC236}">
                    <a16:creationId xmlns:a16="http://schemas.microsoft.com/office/drawing/2014/main" id="{38D46427-97D1-8D46-8BE5-03DDA8A7705C}"/>
                  </a:ext>
                </a:extLst>
              </p:cNvPr>
              <p:cNvSpPr/>
              <p:nvPr/>
            </p:nvSpPr>
            <p:spPr>
              <a:xfrm>
                <a:off x="10389361" y="572268"/>
                <a:ext cx="131167" cy="189161"/>
              </a:xfrm>
              <a:custGeom>
                <a:avLst/>
                <a:gdLst>
                  <a:gd name="connsiteX0" fmla="*/ 0 w 131167"/>
                  <a:gd name="connsiteY0" fmla="*/ 0 h 189161"/>
                  <a:gd name="connsiteX1" fmla="*/ 128227 w 131167"/>
                  <a:gd name="connsiteY1" fmla="*/ 0 h 189161"/>
                  <a:gd name="connsiteX2" fmla="*/ 128227 w 131167"/>
                  <a:gd name="connsiteY2" fmla="*/ 34871 h 189161"/>
                  <a:gd name="connsiteX3" fmla="*/ 40918 w 131167"/>
                  <a:gd name="connsiteY3" fmla="*/ 34871 h 189161"/>
                  <a:gd name="connsiteX4" fmla="*/ 40918 w 131167"/>
                  <a:gd name="connsiteY4" fmla="*/ 77266 h 189161"/>
                  <a:gd name="connsiteX5" fmla="*/ 111811 w 131167"/>
                  <a:gd name="connsiteY5" fmla="*/ 77266 h 189161"/>
                  <a:gd name="connsiteX6" fmla="*/ 111811 w 131167"/>
                  <a:gd name="connsiteY6" fmla="*/ 110519 h 189161"/>
                  <a:gd name="connsiteX7" fmla="*/ 40918 w 131167"/>
                  <a:gd name="connsiteY7" fmla="*/ 110519 h 189161"/>
                  <a:gd name="connsiteX8" fmla="*/ 40918 w 131167"/>
                  <a:gd name="connsiteY8" fmla="*/ 154290 h 189161"/>
                  <a:gd name="connsiteX9" fmla="*/ 131167 w 131167"/>
                  <a:gd name="connsiteY9" fmla="*/ 154290 h 189161"/>
                  <a:gd name="connsiteX10" fmla="*/ 131167 w 131167"/>
                  <a:gd name="connsiteY10" fmla="*/ 189161 h 189161"/>
                  <a:gd name="connsiteX11" fmla="*/ 0 w 131167"/>
                  <a:gd name="connsiteY11" fmla="*/ 189161 h 189161"/>
                  <a:gd name="connsiteX12" fmla="*/ 0 w 131167"/>
                  <a:gd name="connsiteY12" fmla="*/ 0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1167" h="189161">
                    <a:moveTo>
                      <a:pt x="0" y="0"/>
                    </a:moveTo>
                    <a:lnTo>
                      <a:pt x="128227" y="0"/>
                    </a:lnTo>
                    <a:lnTo>
                      <a:pt x="128227" y="34871"/>
                    </a:lnTo>
                    <a:lnTo>
                      <a:pt x="40918" y="34871"/>
                    </a:lnTo>
                    <a:lnTo>
                      <a:pt x="40918" y="77266"/>
                    </a:lnTo>
                    <a:lnTo>
                      <a:pt x="111811" y="77266"/>
                    </a:lnTo>
                    <a:lnTo>
                      <a:pt x="111811" y="110519"/>
                    </a:lnTo>
                    <a:lnTo>
                      <a:pt x="40918" y="110519"/>
                    </a:lnTo>
                    <a:lnTo>
                      <a:pt x="40918" y="154290"/>
                    </a:lnTo>
                    <a:lnTo>
                      <a:pt x="131167" y="154290"/>
                    </a:lnTo>
                    <a:lnTo>
                      <a:pt x="131167"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1E8A541F-67C7-8549-9A5E-6E86C193AE14}"/>
                  </a:ext>
                </a:extLst>
              </p:cNvPr>
              <p:cNvSpPr/>
              <p:nvPr/>
            </p:nvSpPr>
            <p:spPr>
              <a:xfrm>
                <a:off x="10544296" y="620886"/>
                <a:ext cx="219619" cy="140542"/>
              </a:xfrm>
              <a:custGeom>
                <a:avLst/>
                <a:gdLst>
                  <a:gd name="connsiteX0" fmla="*/ 219619 w 219619"/>
                  <a:gd name="connsiteY0" fmla="*/ 60849 h 140542"/>
                  <a:gd name="connsiteX1" fmla="*/ 219619 w 219619"/>
                  <a:gd name="connsiteY1" fmla="*/ 140543 h 140542"/>
                  <a:gd name="connsiteX2" fmla="*/ 181151 w 219619"/>
                  <a:gd name="connsiteY2" fmla="*/ 140543 h 140542"/>
                  <a:gd name="connsiteX3" fmla="*/ 181151 w 219619"/>
                  <a:gd name="connsiteY3" fmla="*/ 63034 h 140542"/>
                  <a:gd name="connsiteX4" fmla="*/ 156894 w 219619"/>
                  <a:gd name="connsiteY4" fmla="*/ 31399 h 140542"/>
                  <a:gd name="connsiteX5" fmla="*/ 129044 w 219619"/>
                  <a:gd name="connsiteY5" fmla="*/ 64652 h 140542"/>
                  <a:gd name="connsiteX6" fmla="*/ 129044 w 219619"/>
                  <a:gd name="connsiteY6" fmla="*/ 140543 h 140542"/>
                  <a:gd name="connsiteX7" fmla="*/ 90576 w 219619"/>
                  <a:gd name="connsiteY7" fmla="*/ 140543 h 140542"/>
                  <a:gd name="connsiteX8" fmla="*/ 90576 w 219619"/>
                  <a:gd name="connsiteY8" fmla="*/ 63034 h 140542"/>
                  <a:gd name="connsiteX9" fmla="*/ 65992 w 219619"/>
                  <a:gd name="connsiteY9" fmla="*/ 31399 h 140542"/>
                  <a:gd name="connsiteX10" fmla="*/ 38468 w 219619"/>
                  <a:gd name="connsiteY10" fmla="*/ 64894 h 140542"/>
                  <a:gd name="connsiteX11" fmla="*/ 38468 w 219619"/>
                  <a:gd name="connsiteY11" fmla="*/ 140543 h 140542"/>
                  <a:gd name="connsiteX12" fmla="*/ 0 w 219619"/>
                  <a:gd name="connsiteY12" fmla="*/ 140543 h 140542"/>
                  <a:gd name="connsiteX13" fmla="*/ 0 w 219619"/>
                  <a:gd name="connsiteY13" fmla="*/ 1625 h 140542"/>
                  <a:gd name="connsiteX14" fmla="*/ 33568 w 219619"/>
                  <a:gd name="connsiteY14" fmla="*/ 1625 h 140542"/>
                  <a:gd name="connsiteX15" fmla="*/ 37080 w 219619"/>
                  <a:gd name="connsiteY15" fmla="*/ 18939 h 140542"/>
                  <a:gd name="connsiteX16" fmla="*/ 78243 w 219619"/>
                  <a:gd name="connsiteY16" fmla="*/ 7 h 140542"/>
                  <a:gd name="connsiteX17" fmla="*/ 120223 w 219619"/>
                  <a:gd name="connsiteY17" fmla="*/ 23470 h 140542"/>
                  <a:gd name="connsiteX18" fmla="*/ 167675 w 219619"/>
                  <a:gd name="connsiteY18" fmla="*/ 7 h 140542"/>
                  <a:gd name="connsiteX19" fmla="*/ 219619 w 219619"/>
                  <a:gd name="connsiteY19" fmla="*/ 60849 h 140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9619" h="140542">
                    <a:moveTo>
                      <a:pt x="219619" y="60849"/>
                    </a:moveTo>
                    <a:lnTo>
                      <a:pt x="219619" y="140543"/>
                    </a:lnTo>
                    <a:lnTo>
                      <a:pt x="181151" y="140543"/>
                    </a:lnTo>
                    <a:lnTo>
                      <a:pt x="181151" y="63034"/>
                    </a:lnTo>
                    <a:cubicBezTo>
                      <a:pt x="181151" y="42240"/>
                      <a:pt x="173556" y="31399"/>
                      <a:pt x="156894" y="31399"/>
                    </a:cubicBezTo>
                    <a:cubicBezTo>
                      <a:pt x="140233" y="31399"/>
                      <a:pt x="129044" y="43535"/>
                      <a:pt x="129044" y="64652"/>
                    </a:cubicBezTo>
                    <a:lnTo>
                      <a:pt x="129044" y="140543"/>
                    </a:lnTo>
                    <a:lnTo>
                      <a:pt x="90576" y="140543"/>
                    </a:lnTo>
                    <a:lnTo>
                      <a:pt x="90576" y="63034"/>
                    </a:lnTo>
                    <a:cubicBezTo>
                      <a:pt x="90576" y="42240"/>
                      <a:pt x="82980" y="31399"/>
                      <a:pt x="65992" y="31399"/>
                    </a:cubicBezTo>
                    <a:cubicBezTo>
                      <a:pt x="49331" y="31399"/>
                      <a:pt x="38468" y="44101"/>
                      <a:pt x="38468" y="64894"/>
                    </a:cubicBezTo>
                    <a:lnTo>
                      <a:pt x="38468" y="140543"/>
                    </a:lnTo>
                    <a:lnTo>
                      <a:pt x="0" y="140543"/>
                    </a:lnTo>
                    <a:lnTo>
                      <a:pt x="0" y="1625"/>
                    </a:lnTo>
                    <a:lnTo>
                      <a:pt x="33568" y="1625"/>
                    </a:lnTo>
                    <a:lnTo>
                      <a:pt x="37080" y="18939"/>
                    </a:lnTo>
                    <a:cubicBezTo>
                      <a:pt x="45574" y="8098"/>
                      <a:pt x="57825" y="331"/>
                      <a:pt x="78243" y="7"/>
                    </a:cubicBezTo>
                    <a:cubicBezTo>
                      <a:pt x="95394" y="-236"/>
                      <a:pt x="111484" y="5913"/>
                      <a:pt x="120223" y="23470"/>
                    </a:cubicBezTo>
                    <a:cubicBezTo>
                      <a:pt x="130024" y="8583"/>
                      <a:pt x="146440" y="7"/>
                      <a:pt x="167675" y="7"/>
                    </a:cubicBezTo>
                    <a:cubicBezTo>
                      <a:pt x="196669" y="7"/>
                      <a:pt x="219619" y="16269"/>
                      <a:pt x="219619" y="60849"/>
                    </a:cubicBezTo>
                    <a:close/>
                  </a:path>
                </a:pathLst>
              </a:custGeom>
              <a:solidFill>
                <a:srgbClr val="121A3D"/>
              </a:solidFill>
              <a:ln w="8157"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8CC32FAD-5495-3545-B94F-07515CC5EA49}"/>
                  </a:ext>
                </a:extLst>
              </p:cNvPr>
              <p:cNvSpPr/>
              <p:nvPr/>
            </p:nvSpPr>
            <p:spPr>
              <a:xfrm>
                <a:off x="10791275" y="620892"/>
                <a:ext cx="145705" cy="194583"/>
              </a:xfrm>
              <a:custGeom>
                <a:avLst/>
                <a:gdLst>
                  <a:gd name="connsiteX0" fmla="*/ 145705 w 145705"/>
                  <a:gd name="connsiteY0" fmla="*/ 71362 h 194583"/>
                  <a:gd name="connsiteX1" fmla="*/ 80775 w 145705"/>
                  <a:gd name="connsiteY1" fmla="*/ 142156 h 194583"/>
                  <a:gd name="connsiteX2" fmla="*/ 38468 w 145705"/>
                  <a:gd name="connsiteY2" fmla="*/ 122981 h 194583"/>
                  <a:gd name="connsiteX3" fmla="*/ 38468 w 145705"/>
                  <a:gd name="connsiteY3" fmla="*/ 194583 h 194583"/>
                  <a:gd name="connsiteX4" fmla="*/ 0 w 145705"/>
                  <a:gd name="connsiteY4" fmla="*/ 194583 h 194583"/>
                  <a:gd name="connsiteX5" fmla="*/ 0 w 145705"/>
                  <a:gd name="connsiteY5" fmla="*/ 1620 h 194583"/>
                  <a:gd name="connsiteX6" fmla="*/ 33568 w 145705"/>
                  <a:gd name="connsiteY6" fmla="*/ 1620 h 194583"/>
                  <a:gd name="connsiteX7" fmla="*/ 37406 w 145705"/>
                  <a:gd name="connsiteY7" fmla="*/ 20795 h 194583"/>
                  <a:gd name="connsiteX8" fmla="*/ 80530 w 145705"/>
                  <a:gd name="connsiteY8" fmla="*/ 2 h 194583"/>
                  <a:gd name="connsiteX9" fmla="*/ 145705 w 145705"/>
                  <a:gd name="connsiteY9" fmla="*/ 71362 h 194583"/>
                  <a:gd name="connsiteX10" fmla="*/ 106747 w 145705"/>
                  <a:gd name="connsiteY10" fmla="*/ 70795 h 194583"/>
                  <a:gd name="connsiteX11" fmla="*/ 72117 w 145705"/>
                  <a:gd name="connsiteY11" fmla="*/ 31070 h 194583"/>
                  <a:gd name="connsiteX12" fmla="*/ 37978 w 145705"/>
                  <a:gd name="connsiteY12" fmla="*/ 70795 h 194583"/>
                  <a:gd name="connsiteX13" fmla="*/ 72117 w 145705"/>
                  <a:gd name="connsiteY13" fmla="*/ 111087 h 194583"/>
                  <a:gd name="connsiteX14" fmla="*/ 106747 w 145705"/>
                  <a:gd name="connsiteY14" fmla="*/ 70795 h 194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705" h="194583">
                    <a:moveTo>
                      <a:pt x="145705" y="71362"/>
                    </a:moveTo>
                    <a:cubicBezTo>
                      <a:pt x="145705" y="114566"/>
                      <a:pt x="118426" y="142156"/>
                      <a:pt x="80775" y="142156"/>
                    </a:cubicBezTo>
                    <a:cubicBezTo>
                      <a:pt x="61418" y="142156"/>
                      <a:pt x="47534" y="134308"/>
                      <a:pt x="38468" y="122981"/>
                    </a:cubicBezTo>
                    <a:lnTo>
                      <a:pt x="38468" y="194583"/>
                    </a:lnTo>
                    <a:lnTo>
                      <a:pt x="0" y="194583"/>
                    </a:lnTo>
                    <a:lnTo>
                      <a:pt x="0" y="1620"/>
                    </a:lnTo>
                    <a:lnTo>
                      <a:pt x="33568" y="1620"/>
                    </a:lnTo>
                    <a:lnTo>
                      <a:pt x="37406" y="20795"/>
                    </a:lnTo>
                    <a:cubicBezTo>
                      <a:pt x="46390" y="8901"/>
                      <a:pt x="60602" y="2"/>
                      <a:pt x="80530" y="2"/>
                    </a:cubicBezTo>
                    <a:cubicBezTo>
                      <a:pt x="118426" y="-241"/>
                      <a:pt x="145705" y="27591"/>
                      <a:pt x="145705" y="71362"/>
                    </a:cubicBezTo>
                    <a:close/>
                    <a:moveTo>
                      <a:pt x="106747" y="70795"/>
                    </a:moveTo>
                    <a:cubicBezTo>
                      <a:pt x="106747" y="47251"/>
                      <a:pt x="93107" y="31070"/>
                      <a:pt x="72117" y="31070"/>
                    </a:cubicBezTo>
                    <a:cubicBezTo>
                      <a:pt x="51127" y="31070"/>
                      <a:pt x="37978" y="47251"/>
                      <a:pt x="37978" y="70795"/>
                    </a:cubicBezTo>
                    <a:cubicBezTo>
                      <a:pt x="37978" y="94582"/>
                      <a:pt x="51046" y="111087"/>
                      <a:pt x="72117" y="111087"/>
                    </a:cubicBezTo>
                    <a:cubicBezTo>
                      <a:pt x="93107" y="111087"/>
                      <a:pt x="106747" y="94582"/>
                      <a:pt x="106747" y="70795"/>
                    </a:cubicBezTo>
                    <a:close/>
                  </a:path>
                </a:pathLst>
              </a:custGeom>
              <a:solidFill>
                <a:srgbClr val="121A3D"/>
              </a:solidFill>
              <a:ln w="8157"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1A3D3582-3D61-3A4D-A60A-3207784151D9}"/>
                  </a:ext>
                </a:extLst>
              </p:cNvPr>
              <p:cNvSpPr/>
              <p:nvPr/>
            </p:nvSpPr>
            <p:spPr>
              <a:xfrm>
                <a:off x="10959277" y="572268"/>
                <a:ext cx="38468" cy="189161"/>
              </a:xfrm>
              <a:custGeom>
                <a:avLst/>
                <a:gdLst>
                  <a:gd name="connsiteX0" fmla="*/ 0 w 38468"/>
                  <a:gd name="connsiteY0" fmla="*/ 0 h 189161"/>
                  <a:gd name="connsiteX1" fmla="*/ 38468 w 38468"/>
                  <a:gd name="connsiteY1" fmla="*/ 0 h 189161"/>
                  <a:gd name="connsiteX2" fmla="*/ 38468 w 38468"/>
                  <a:gd name="connsiteY2" fmla="*/ 189161 h 189161"/>
                  <a:gd name="connsiteX3" fmla="*/ 0 w 38468"/>
                  <a:gd name="connsiteY3" fmla="*/ 189161 h 189161"/>
                  <a:gd name="connsiteX4" fmla="*/ 0 w 38468"/>
                  <a:gd name="connsiteY4" fmla="*/ 0 h 1891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468" h="189161">
                    <a:moveTo>
                      <a:pt x="0" y="0"/>
                    </a:moveTo>
                    <a:lnTo>
                      <a:pt x="38468" y="0"/>
                    </a:lnTo>
                    <a:lnTo>
                      <a:pt x="38468"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4E86E908-DA14-0649-A976-8E5F2BDD5C6C}"/>
                  </a:ext>
                </a:extLst>
              </p:cNvPr>
              <p:cNvSpPr/>
              <p:nvPr/>
            </p:nvSpPr>
            <p:spPr>
              <a:xfrm>
                <a:off x="11019634" y="620974"/>
                <a:ext cx="147828" cy="142073"/>
              </a:xfrm>
              <a:custGeom>
                <a:avLst/>
                <a:gdLst>
                  <a:gd name="connsiteX0" fmla="*/ 0 w 147828"/>
                  <a:gd name="connsiteY0" fmla="*/ 71037 h 142073"/>
                  <a:gd name="connsiteX1" fmla="*/ 73914 w 147828"/>
                  <a:gd name="connsiteY1" fmla="*/ 0 h 142073"/>
                  <a:gd name="connsiteX2" fmla="*/ 147829 w 147828"/>
                  <a:gd name="connsiteY2" fmla="*/ 71037 h 142073"/>
                  <a:gd name="connsiteX3" fmla="*/ 73914 w 147828"/>
                  <a:gd name="connsiteY3" fmla="*/ 142073 h 142073"/>
                  <a:gd name="connsiteX4" fmla="*/ 0 w 147828"/>
                  <a:gd name="connsiteY4" fmla="*/ 71037 h 142073"/>
                  <a:gd name="connsiteX5" fmla="*/ 108789 w 147828"/>
                  <a:gd name="connsiteY5" fmla="*/ 71037 h 142073"/>
                  <a:gd name="connsiteX6" fmla="*/ 73914 w 147828"/>
                  <a:gd name="connsiteY6" fmla="*/ 31068 h 142073"/>
                  <a:gd name="connsiteX7" fmla="*/ 39285 w 147828"/>
                  <a:gd name="connsiteY7" fmla="*/ 71037 h 142073"/>
                  <a:gd name="connsiteX8" fmla="*/ 73914 w 147828"/>
                  <a:gd name="connsiteY8" fmla="*/ 111005 h 142073"/>
                  <a:gd name="connsiteX9" fmla="*/ 108789 w 147828"/>
                  <a:gd name="connsiteY9" fmla="*/ 71037 h 142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7828" h="142073">
                    <a:moveTo>
                      <a:pt x="0" y="71037"/>
                    </a:moveTo>
                    <a:cubicBezTo>
                      <a:pt x="0" y="28318"/>
                      <a:pt x="29157" y="0"/>
                      <a:pt x="73914" y="0"/>
                    </a:cubicBezTo>
                    <a:cubicBezTo>
                      <a:pt x="118671" y="0"/>
                      <a:pt x="147829" y="28398"/>
                      <a:pt x="147829" y="71037"/>
                    </a:cubicBezTo>
                    <a:cubicBezTo>
                      <a:pt x="147829" y="113998"/>
                      <a:pt x="118671" y="142073"/>
                      <a:pt x="73914" y="142073"/>
                    </a:cubicBezTo>
                    <a:cubicBezTo>
                      <a:pt x="29157" y="142073"/>
                      <a:pt x="0" y="113675"/>
                      <a:pt x="0" y="71037"/>
                    </a:cubicBezTo>
                    <a:close/>
                    <a:moveTo>
                      <a:pt x="108789" y="71037"/>
                    </a:moveTo>
                    <a:cubicBezTo>
                      <a:pt x="108789" y="47493"/>
                      <a:pt x="95394" y="31068"/>
                      <a:pt x="73914" y="31068"/>
                    </a:cubicBezTo>
                    <a:cubicBezTo>
                      <a:pt x="52353" y="31068"/>
                      <a:pt x="39285" y="47573"/>
                      <a:pt x="39285" y="71037"/>
                    </a:cubicBezTo>
                    <a:cubicBezTo>
                      <a:pt x="39285" y="94500"/>
                      <a:pt x="52353" y="111005"/>
                      <a:pt x="73914" y="111005"/>
                    </a:cubicBezTo>
                    <a:cubicBezTo>
                      <a:pt x="95476" y="111005"/>
                      <a:pt x="108789" y="94500"/>
                      <a:pt x="108789" y="71037"/>
                    </a:cubicBezTo>
                    <a:close/>
                  </a:path>
                </a:pathLst>
              </a:custGeom>
              <a:solidFill>
                <a:srgbClr val="121A3D"/>
              </a:solidFill>
              <a:ln w="8157"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676A3D62-7B6A-2543-BE34-0E796B81EAF8}"/>
                  </a:ext>
                </a:extLst>
              </p:cNvPr>
              <p:cNvSpPr/>
              <p:nvPr/>
            </p:nvSpPr>
            <p:spPr>
              <a:xfrm>
                <a:off x="11169014" y="622511"/>
                <a:ext cx="149380" cy="192882"/>
              </a:xfrm>
              <a:custGeom>
                <a:avLst/>
                <a:gdLst>
                  <a:gd name="connsiteX0" fmla="*/ 0 w 149380"/>
                  <a:gd name="connsiteY0" fmla="*/ 0 h 192882"/>
                  <a:gd name="connsiteX1" fmla="*/ 40918 w 149380"/>
                  <a:gd name="connsiteY1" fmla="*/ 0 h 192882"/>
                  <a:gd name="connsiteX2" fmla="*/ 74976 w 149380"/>
                  <a:gd name="connsiteY2" fmla="*/ 98869 h 192882"/>
                  <a:gd name="connsiteX3" fmla="*/ 108217 w 149380"/>
                  <a:gd name="connsiteY3" fmla="*/ 0 h 192882"/>
                  <a:gd name="connsiteX4" fmla="*/ 149380 w 149380"/>
                  <a:gd name="connsiteY4" fmla="*/ 0 h 192882"/>
                  <a:gd name="connsiteX5" fmla="*/ 87227 w 149380"/>
                  <a:gd name="connsiteY5" fmla="*/ 158578 h 192882"/>
                  <a:gd name="connsiteX6" fmla="*/ 49576 w 149380"/>
                  <a:gd name="connsiteY6" fmla="*/ 192883 h 192882"/>
                  <a:gd name="connsiteX7" fmla="*/ 12169 w 149380"/>
                  <a:gd name="connsiteY7" fmla="*/ 192883 h 192882"/>
                  <a:gd name="connsiteX8" fmla="*/ 12169 w 149380"/>
                  <a:gd name="connsiteY8" fmla="*/ 160763 h 192882"/>
                  <a:gd name="connsiteX9" fmla="*/ 33486 w 149380"/>
                  <a:gd name="connsiteY9" fmla="*/ 160763 h 192882"/>
                  <a:gd name="connsiteX10" fmla="*/ 50393 w 149380"/>
                  <a:gd name="connsiteY10" fmla="*/ 148869 h 192882"/>
                  <a:gd name="connsiteX11" fmla="*/ 53904 w 149380"/>
                  <a:gd name="connsiteY11" fmla="*/ 139646 h 192882"/>
                  <a:gd name="connsiteX12" fmla="*/ 0 w 149380"/>
                  <a:gd name="connsiteY12" fmla="*/ 0 h 192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9380" h="192882">
                    <a:moveTo>
                      <a:pt x="0" y="0"/>
                    </a:moveTo>
                    <a:lnTo>
                      <a:pt x="40918" y="0"/>
                    </a:lnTo>
                    <a:lnTo>
                      <a:pt x="74976" y="98869"/>
                    </a:lnTo>
                    <a:lnTo>
                      <a:pt x="108217" y="0"/>
                    </a:lnTo>
                    <a:lnTo>
                      <a:pt x="149380" y="0"/>
                    </a:lnTo>
                    <a:lnTo>
                      <a:pt x="87227" y="158578"/>
                    </a:lnTo>
                    <a:cubicBezTo>
                      <a:pt x="78488" y="181556"/>
                      <a:pt x="71383" y="192883"/>
                      <a:pt x="49576" y="192883"/>
                    </a:cubicBezTo>
                    <a:lnTo>
                      <a:pt x="12169" y="192883"/>
                    </a:lnTo>
                    <a:lnTo>
                      <a:pt x="12169" y="160763"/>
                    </a:lnTo>
                    <a:lnTo>
                      <a:pt x="33486" y="160763"/>
                    </a:lnTo>
                    <a:cubicBezTo>
                      <a:pt x="43287" y="160763"/>
                      <a:pt x="46554" y="158335"/>
                      <a:pt x="50393" y="148869"/>
                    </a:cubicBezTo>
                    <a:lnTo>
                      <a:pt x="53904" y="139646"/>
                    </a:lnTo>
                    <a:lnTo>
                      <a:pt x="0" y="0"/>
                    </a:lnTo>
                    <a:close/>
                  </a:path>
                </a:pathLst>
              </a:custGeom>
              <a:solidFill>
                <a:srgbClr val="121A3D"/>
              </a:solidFill>
              <a:ln w="8157"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23F9234E-7A77-A247-9D42-12B10ADC25F3}"/>
                  </a:ext>
                </a:extLst>
              </p:cNvPr>
              <p:cNvSpPr/>
              <p:nvPr/>
            </p:nvSpPr>
            <p:spPr>
              <a:xfrm>
                <a:off x="11319865" y="620893"/>
                <a:ext cx="142928" cy="142073"/>
              </a:xfrm>
              <a:custGeom>
                <a:avLst/>
                <a:gdLst>
                  <a:gd name="connsiteX0" fmla="*/ 0 w 142928"/>
                  <a:gd name="connsiteY0" fmla="*/ 71360 h 142073"/>
                  <a:gd name="connsiteX1" fmla="*/ 72036 w 142928"/>
                  <a:gd name="connsiteY1" fmla="*/ 0 h 142073"/>
                  <a:gd name="connsiteX2" fmla="*/ 142928 w 142928"/>
                  <a:gd name="connsiteY2" fmla="*/ 66748 h 142073"/>
                  <a:gd name="connsiteX3" fmla="*/ 141867 w 142928"/>
                  <a:gd name="connsiteY3" fmla="*/ 79694 h 142073"/>
                  <a:gd name="connsiteX4" fmla="*/ 40102 w 142928"/>
                  <a:gd name="connsiteY4" fmla="*/ 79694 h 142073"/>
                  <a:gd name="connsiteX5" fmla="*/ 40102 w 142928"/>
                  <a:gd name="connsiteY5" fmla="*/ 81554 h 142073"/>
                  <a:gd name="connsiteX6" fmla="*/ 73098 w 142928"/>
                  <a:gd name="connsiteY6" fmla="*/ 113189 h 142073"/>
                  <a:gd name="connsiteX7" fmla="*/ 102827 w 142928"/>
                  <a:gd name="connsiteY7" fmla="*/ 93448 h 142073"/>
                  <a:gd name="connsiteX8" fmla="*/ 140723 w 142928"/>
                  <a:gd name="connsiteY8" fmla="*/ 93448 h 142073"/>
                  <a:gd name="connsiteX9" fmla="*/ 74731 w 142928"/>
                  <a:gd name="connsiteY9" fmla="*/ 142073 h 142073"/>
                  <a:gd name="connsiteX10" fmla="*/ 0 w 142928"/>
                  <a:gd name="connsiteY10" fmla="*/ 71360 h 142073"/>
                  <a:gd name="connsiteX11" fmla="*/ 104215 w 142928"/>
                  <a:gd name="connsiteY11" fmla="*/ 54855 h 142073"/>
                  <a:gd name="connsiteX12" fmla="*/ 72281 w 142928"/>
                  <a:gd name="connsiteY12" fmla="*/ 28398 h 142073"/>
                  <a:gd name="connsiteX13" fmla="*/ 40918 w 142928"/>
                  <a:gd name="connsiteY13" fmla="*/ 54855 h 142073"/>
                  <a:gd name="connsiteX14" fmla="*/ 104215 w 142928"/>
                  <a:gd name="connsiteY14" fmla="*/ 54855 h 142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2928" h="142073">
                    <a:moveTo>
                      <a:pt x="0" y="71360"/>
                    </a:moveTo>
                    <a:cubicBezTo>
                      <a:pt x="0" y="28156"/>
                      <a:pt x="28667" y="0"/>
                      <a:pt x="72036" y="0"/>
                    </a:cubicBezTo>
                    <a:cubicBezTo>
                      <a:pt x="114016" y="0"/>
                      <a:pt x="142438" y="25971"/>
                      <a:pt x="142928" y="66748"/>
                    </a:cubicBezTo>
                    <a:cubicBezTo>
                      <a:pt x="142928" y="70794"/>
                      <a:pt x="142683" y="75406"/>
                      <a:pt x="141867" y="79694"/>
                    </a:cubicBezTo>
                    <a:lnTo>
                      <a:pt x="40102" y="79694"/>
                    </a:lnTo>
                    <a:lnTo>
                      <a:pt x="40102" y="81554"/>
                    </a:lnTo>
                    <a:cubicBezTo>
                      <a:pt x="40918" y="101296"/>
                      <a:pt x="53741" y="113189"/>
                      <a:pt x="73098" y="113189"/>
                    </a:cubicBezTo>
                    <a:cubicBezTo>
                      <a:pt x="88616" y="113189"/>
                      <a:pt x="99560" y="106474"/>
                      <a:pt x="102827" y="93448"/>
                    </a:cubicBezTo>
                    <a:lnTo>
                      <a:pt x="140723" y="93448"/>
                    </a:lnTo>
                    <a:cubicBezTo>
                      <a:pt x="136394" y="120471"/>
                      <a:pt x="112056" y="142073"/>
                      <a:pt x="74731" y="142073"/>
                    </a:cubicBezTo>
                    <a:cubicBezTo>
                      <a:pt x="28096" y="142154"/>
                      <a:pt x="0" y="114322"/>
                      <a:pt x="0" y="71360"/>
                    </a:cubicBezTo>
                    <a:close/>
                    <a:moveTo>
                      <a:pt x="104215" y="54855"/>
                    </a:moveTo>
                    <a:cubicBezTo>
                      <a:pt x="101520" y="37865"/>
                      <a:pt x="89759" y="28398"/>
                      <a:pt x="72281" y="28398"/>
                    </a:cubicBezTo>
                    <a:cubicBezTo>
                      <a:pt x="55620" y="28398"/>
                      <a:pt x="43123" y="38431"/>
                      <a:pt x="40918" y="54855"/>
                    </a:cubicBezTo>
                    <a:lnTo>
                      <a:pt x="104215" y="54855"/>
                    </a:lnTo>
                    <a:close/>
                  </a:path>
                </a:pathLst>
              </a:custGeom>
              <a:solidFill>
                <a:srgbClr val="121A3D"/>
              </a:solidFill>
              <a:ln w="8157"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5AA6A3E0-8D74-F944-A6AE-2D254B456600}"/>
                  </a:ext>
                </a:extLst>
              </p:cNvPr>
              <p:cNvSpPr/>
              <p:nvPr/>
            </p:nvSpPr>
            <p:spPr>
              <a:xfrm>
                <a:off x="11485008" y="622511"/>
                <a:ext cx="85348" cy="138836"/>
              </a:xfrm>
              <a:custGeom>
                <a:avLst/>
                <a:gdLst>
                  <a:gd name="connsiteX0" fmla="*/ 85349 w 85348"/>
                  <a:gd name="connsiteY0" fmla="*/ 0 h 138836"/>
                  <a:gd name="connsiteX1" fmla="*/ 85349 w 85348"/>
                  <a:gd name="connsiteY1" fmla="*/ 34547 h 138836"/>
                  <a:gd name="connsiteX2" fmla="*/ 70076 w 85348"/>
                  <a:gd name="connsiteY2" fmla="*/ 34547 h 138836"/>
                  <a:gd name="connsiteX3" fmla="*/ 38468 w 85348"/>
                  <a:gd name="connsiteY3" fmla="*/ 70713 h 138836"/>
                  <a:gd name="connsiteX4" fmla="*/ 38468 w 85348"/>
                  <a:gd name="connsiteY4" fmla="*/ 138837 h 138836"/>
                  <a:gd name="connsiteX5" fmla="*/ 0 w 85348"/>
                  <a:gd name="connsiteY5" fmla="*/ 138837 h 138836"/>
                  <a:gd name="connsiteX6" fmla="*/ 0 w 85348"/>
                  <a:gd name="connsiteY6" fmla="*/ 0 h 138836"/>
                  <a:gd name="connsiteX7" fmla="*/ 34875 w 85348"/>
                  <a:gd name="connsiteY7" fmla="*/ 0 h 138836"/>
                  <a:gd name="connsiteX8" fmla="*/ 38387 w 85348"/>
                  <a:gd name="connsiteY8" fmla="*/ 20793 h 138836"/>
                  <a:gd name="connsiteX9" fmla="*/ 78733 w 85348"/>
                  <a:gd name="connsiteY9" fmla="*/ 0 h 138836"/>
                  <a:gd name="connsiteX10" fmla="*/ 85349 w 85348"/>
                  <a:gd name="connsiteY10" fmla="*/ 0 h 138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348" h="138836">
                    <a:moveTo>
                      <a:pt x="85349" y="0"/>
                    </a:moveTo>
                    <a:lnTo>
                      <a:pt x="85349" y="34547"/>
                    </a:lnTo>
                    <a:lnTo>
                      <a:pt x="70076" y="34547"/>
                    </a:lnTo>
                    <a:cubicBezTo>
                      <a:pt x="47126" y="34547"/>
                      <a:pt x="38468" y="49677"/>
                      <a:pt x="38468" y="70713"/>
                    </a:cubicBezTo>
                    <a:lnTo>
                      <a:pt x="38468" y="138837"/>
                    </a:lnTo>
                    <a:lnTo>
                      <a:pt x="0" y="138837"/>
                    </a:lnTo>
                    <a:lnTo>
                      <a:pt x="0" y="0"/>
                    </a:lnTo>
                    <a:lnTo>
                      <a:pt x="34875" y="0"/>
                    </a:lnTo>
                    <a:lnTo>
                      <a:pt x="38387" y="20793"/>
                    </a:lnTo>
                    <a:cubicBezTo>
                      <a:pt x="46064" y="8333"/>
                      <a:pt x="56926" y="0"/>
                      <a:pt x="78733" y="0"/>
                    </a:cubicBezTo>
                    <a:lnTo>
                      <a:pt x="85349" y="0"/>
                    </a:lnTo>
                    <a:close/>
                  </a:path>
                </a:pathLst>
              </a:custGeom>
              <a:solidFill>
                <a:srgbClr val="121A3D"/>
              </a:solidFill>
              <a:ln w="8157"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82407D7E-0F42-6C42-82E6-3F432177A44E}"/>
                  </a:ext>
                </a:extLst>
              </p:cNvPr>
              <p:cNvSpPr/>
              <p:nvPr/>
            </p:nvSpPr>
            <p:spPr>
              <a:xfrm>
                <a:off x="11581219" y="620648"/>
                <a:ext cx="130922" cy="142480"/>
              </a:xfrm>
              <a:custGeom>
                <a:avLst/>
                <a:gdLst>
                  <a:gd name="connsiteX0" fmla="*/ 36671 w 130922"/>
                  <a:gd name="connsiteY0" fmla="*/ 94583 h 142480"/>
                  <a:gd name="connsiteX1" fmla="*/ 67462 w 130922"/>
                  <a:gd name="connsiteY1" fmla="*/ 115133 h 142480"/>
                  <a:gd name="connsiteX2" fmla="*/ 93353 w 130922"/>
                  <a:gd name="connsiteY2" fmla="*/ 100246 h 142480"/>
                  <a:gd name="connsiteX3" fmla="*/ 61173 w 130922"/>
                  <a:gd name="connsiteY3" fmla="*/ 85117 h 142480"/>
                  <a:gd name="connsiteX4" fmla="*/ 3104 w 130922"/>
                  <a:gd name="connsiteY4" fmla="*/ 45391 h 142480"/>
                  <a:gd name="connsiteX5" fmla="*/ 63379 w 130922"/>
                  <a:gd name="connsiteY5" fmla="*/ 2 h 142480"/>
                  <a:gd name="connsiteX6" fmla="*/ 128799 w 130922"/>
                  <a:gd name="connsiteY6" fmla="*/ 44825 h 142480"/>
                  <a:gd name="connsiteX7" fmla="*/ 91964 w 130922"/>
                  <a:gd name="connsiteY7" fmla="*/ 44825 h 142480"/>
                  <a:gd name="connsiteX8" fmla="*/ 64685 w 130922"/>
                  <a:gd name="connsiteY8" fmla="*/ 27025 h 142480"/>
                  <a:gd name="connsiteX9" fmla="*/ 39857 w 130922"/>
                  <a:gd name="connsiteY9" fmla="*/ 41346 h 142480"/>
                  <a:gd name="connsiteX10" fmla="*/ 72036 w 130922"/>
                  <a:gd name="connsiteY10" fmla="*/ 55424 h 142480"/>
                  <a:gd name="connsiteX11" fmla="*/ 130922 w 130922"/>
                  <a:gd name="connsiteY11" fmla="*/ 97334 h 142480"/>
                  <a:gd name="connsiteX12" fmla="*/ 67135 w 130922"/>
                  <a:gd name="connsiteY12" fmla="*/ 142480 h 142480"/>
                  <a:gd name="connsiteX13" fmla="*/ 0 w 130922"/>
                  <a:gd name="connsiteY13" fmla="*/ 94664 h 142480"/>
                  <a:gd name="connsiteX14" fmla="*/ 36671 w 130922"/>
                  <a:gd name="connsiteY14" fmla="*/ 94664 h 142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0922" h="142480">
                    <a:moveTo>
                      <a:pt x="36671" y="94583"/>
                    </a:moveTo>
                    <a:cubicBezTo>
                      <a:pt x="38060" y="106719"/>
                      <a:pt x="48677" y="115133"/>
                      <a:pt x="67462" y="115133"/>
                    </a:cubicBezTo>
                    <a:cubicBezTo>
                      <a:pt x="83552" y="115133"/>
                      <a:pt x="93353" y="109955"/>
                      <a:pt x="93353" y="100246"/>
                    </a:cubicBezTo>
                    <a:cubicBezTo>
                      <a:pt x="93353" y="88919"/>
                      <a:pt x="83797" y="88110"/>
                      <a:pt x="61173" y="85117"/>
                    </a:cubicBezTo>
                    <a:cubicBezTo>
                      <a:pt x="28422" y="81314"/>
                      <a:pt x="3104" y="74033"/>
                      <a:pt x="3104" y="45391"/>
                    </a:cubicBezTo>
                    <a:cubicBezTo>
                      <a:pt x="3104" y="17802"/>
                      <a:pt x="27361" y="-240"/>
                      <a:pt x="63379" y="2"/>
                    </a:cubicBezTo>
                    <a:cubicBezTo>
                      <a:pt x="101030" y="2"/>
                      <a:pt x="126920" y="16507"/>
                      <a:pt x="128799" y="44825"/>
                    </a:cubicBezTo>
                    <a:lnTo>
                      <a:pt x="91964" y="44825"/>
                    </a:lnTo>
                    <a:cubicBezTo>
                      <a:pt x="90902" y="33741"/>
                      <a:pt x="80203" y="27025"/>
                      <a:pt x="64685" y="27025"/>
                    </a:cubicBezTo>
                    <a:cubicBezTo>
                      <a:pt x="49657" y="27025"/>
                      <a:pt x="39857" y="32446"/>
                      <a:pt x="39857" y="41346"/>
                    </a:cubicBezTo>
                    <a:cubicBezTo>
                      <a:pt x="39857" y="51864"/>
                      <a:pt x="51863" y="52997"/>
                      <a:pt x="72036" y="55424"/>
                    </a:cubicBezTo>
                    <a:cubicBezTo>
                      <a:pt x="104215" y="58660"/>
                      <a:pt x="130922" y="65942"/>
                      <a:pt x="130922" y="97334"/>
                    </a:cubicBezTo>
                    <a:cubicBezTo>
                      <a:pt x="130922" y="124923"/>
                      <a:pt x="104705" y="142480"/>
                      <a:pt x="67135" y="142480"/>
                    </a:cubicBezTo>
                    <a:cubicBezTo>
                      <a:pt x="28096" y="142480"/>
                      <a:pt x="1634" y="124357"/>
                      <a:pt x="0" y="94664"/>
                    </a:cubicBezTo>
                    <a:lnTo>
                      <a:pt x="36671" y="94664"/>
                    </a:lnTo>
                    <a:close/>
                  </a:path>
                </a:pathLst>
              </a:custGeom>
              <a:solidFill>
                <a:srgbClr val="121A3D"/>
              </a:solidFill>
              <a:ln w="8157"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256032671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3990" userDrawn="1">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userDrawn="1">
  <p:cSld name="Quote/Statement slide: v1">
    <p:bg>
      <p:bgPr>
        <a:solidFill>
          <a:srgbClr val="121A3C"/>
        </a:solidFill>
        <a:effectLst/>
      </p:bgPr>
    </p:bg>
    <p:spTree>
      <p:nvGrpSpPr>
        <p:cNvPr id="1" name=""/>
        <p:cNvGrpSpPr/>
        <p:nvPr/>
      </p:nvGrpSpPr>
      <p:grpSpPr>
        <a:xfrm>
          <a:off x="0" y="0"/>
          <a:ext cx="0" cy="0"/>
          <a:chOff x="0" y="0"/>
          <a:chExt cx="0" cy="0"/>
        </a:xfrm>
      </p:grpSpPr>
      <p:sp>
        <p:nvSpPr>
          <p:cNvPr id="4" name="Graphic 2">
            <a:extLst>
              <a:ext uri="{FF2B5EF4-FFF2-40B4-BE49-F238E27FC236}">
                <a16:creationId xmlns:a16="http://schemas.microsoft.com/office/drawing/2014/main" id="{CA9D8A4D-FECE-3940-BA3C-EB9ADEDE1A68}"/>
              </a:ext>
            </a:extLst>
          </p:cNvPr>
          <p:cNvSpPr>
            <a:spLocks noChangeAspect="1"/>
          </p:cNvSpPr>
          <p:nvPr/>
        </p:nvSpPr>
        <p:spPr>
          <a:xfrm>
            <a:off x="0" y="0"/>
            <a:ext cx="12186599" cy="6858000"/>
          </a:xfrm>
          <a:custGeom>
            <a:avLst/>
            <a:gdLst>
              <a:gd name="connsiteX0" fmla="*/ 0 w 9144857"/>
              <a:gd name="connsiteY0" fmla="*/ 5146262 h 5146262"/>
              <a:gd name="connsiteX1" fmla="*/ 0 w 9144857"/>
              <a:gd name="connsiteY1" fmla="*/ 0 h 5146262"/>
              <a:gd name="connsiteX2" fmla="*/ 4054602 w 9144857"/>
              <a:gd name="connsiteY2" fmla="*/ 0 h 5146262"/>
              <a:gd name="connsiteX3" fmla="*/ 9144858 w 9144857"/>
              <a:gd name="connsiteY3" fmla="*/ 5090351 h 5146262"/>
              <a:gd name="connsiteX4" fmla="*/ 9144858 w 9144857"/>
              <a:gd name="connsiteY4" fmla="*/ 5146262 h 5146262"/>
              <a:gd name="connsiteX5" fmla="*/ 0 w 9144857"/>
              <a:gd name="connsiteY5" fmla="*/ 5146262 h 51462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857" h="5146262">
                <a:moveTo>
                  <a:pt x="0" y="5146262"/>
                </a:moveTo>
                <a:lnTo>
                  <a:pt x="0" y="0"/>
                </a:lnTo>
                <a:lnTo>
                  <a:pt x="4054602" y="0"/>
                </a:lnTo>
                <a:cubicBezTo>
                  <a:pt x="6865906" y="0"/>
                  <a:pt x="9144858" y="2279047"/>
                  <a:pt x="9144858" y="5090351"/>
                </a:cubicBezTo>
                <a:lnTo>
                  <a:pt x="9144858" y="5146262"/>
                </a:lnTo>
                <a:lnTo>
                  <a:pt x="0" y="5146262"/>
                </a:lnTo>
                <a:close/>
              </a:path>
            </a:pathLst>
          </a:custGeom>
          <a:solidFill>
            <a:srgbClr val="FAC42E"/>
          </a:solidFill>
          <a:ln w="9525" cap="flat">
            <a:solidFill>
              <a:srgbClr val="FAC42E"/>
            </a:solidFill>
            <a:prstDash val="solid"/>
            <a:miter/>
          </a:ln>
        </p:spPr>
        <p:txBody>
          <a:bodyPr rtlCol="0" anchor="ctr"/>
          <a:lstStyle/>
          <a:p>
            <a:endParaRPr lang="en-US"/>
          </a:p>
        </p:txBody>
      </p:sp>
      <p:sp>
        <p:nvSpPr>
          <p:cNvPr id="5" name="Footer Placeholder 4">
            <a:extLst>
              <a:ext uri="{FF2B5EF4-FFF2-40B4-BE49-F238E27FC236}">
                <a16:creationId xmlns:a16="http://schemas.microsoft.com/office/drawing/2014/main" id="{1C3B6DC8-6814-EB49-9CF8-0E18891ACA0A}"/>
              </a:ext>
            </a:extLst>
          </p:cNvPr>
          <p:cNvSpPr>
            <a:spLocks noGrp="1"/>
          </p:cNvSpPr>
          <p:nvPr>
            <p:ph type="ftr" sz="quarter" idx="11"/>
          </p:nvPr>
        </p:nvSpPr>
        <p:spPr/>
        <p:txBody>
          <a:bodyPr/>
          <a:lstStyle>
            <a:lvl1pPr>
              <a:defRPr>
                <a:solidFill>
                  <a:schemeClr val="tx1"/>
                </a:solidFill>
              </a:defRPr>
            </a:lvl1pPr>
          </a:lstStyle>
          <a:p>
            <a:r>
              <a:rPr lang="en-GB"/>
              <a:t>Presentation title</a:t>
            </a:r>
          </a:p>
        </p:txBody>
      </p:sp>
      <p:sp>
        <p:nvSpPr>
          <p:cNvPr id="6" name="Slide Number Placeholder 5">
            <a:extLst>
              <a:ext uri="{FF2B5EF4-FFF2-40B4-BE49-F238E27FC236}">
                <a16:creationId xmlns:a16="http://schemas.microsoft.com/office/drawing/2014/main" id="{19A5FB10-33AF-DF4E-A402-7B3DB326B220}"/>
              </a:ext>
            </a:extLst>
          </p:cNvPr>
          <p:cNvSpPr>
            <a:spLocks noGrp="1"/>
          </p:cNvSpPr>
          <p:nvPr>
            <p:ph type="sldNum" sz="quarter" idx="12"/>
          </p:nvPr>
        </p:nvSpPr>
        <p:spPr/>
        <p:txBody>
          <a:bodyPr/>
          <a:lstStyle>
            <a:lvl1pPr>
              <a:defRPr>
                <a:solidFill>
                  <a:schemeClr val="tx1"/>
                </a:solidFill>
              </a:defRPr>
            </a:lvl1pPr>
          </a:lstStyle>
          <a:p>
            <a:fld id="{FD15E2C3-2FDC-5443-A5D7-CEF7C1191BA7}" type="slidenum">
              <a:rPr lang="en-GB" smtClean="0"/>
              <a:pPr/>
              <a:t>‹#›</a:t>
            </a:fld>
            <a:endParaRPr lang="en-GB" dirty="0"/>
          </a:p>
        </p:txBody>
      </p:sp>
      <p:sp>
        <p:nvSpPr>
          <p:cNvPr id="10" name="Text Placeholder 31">
            <a:extLst>
              <a:ext uri="{FF2B5EF4-FFF2-40B4-BE49-F238E27FC236}">
                <a16:creationId xmlns:a16="http://schemas.microsoft.com/office/drawing/2014/main" id="{F02A4E0B-A84D-9845-9F84-46E48678C264}"/>
              </a:ext>
            </a:extLst>
          </p:cNvPr>
          <p:cNvSpPr>
            <a:spLocks noGrp="1"/>
          </p:cNvSpPr>
          <p:nvPr>
            <p:ph type="body" sz="quarter" idx="10" hasCustomPrompt="1"/>
          </p:nvPr>
        </p:nvSpPr>
        <p:spPr>
          <a:xfrm>
            <a:off x="479425" y="468312"/>
            <a:ext cx="6489700" cy="5132387"/>
          </a:xfrm>
        </p:spPr>
        <p:txBody>
          <a:bodyPr/>
          <a:lstStyle>
            <a:lvl1pPr marL="216000" indent="-216000">
              <a:lnSpc>
                <a:spcPct val="90000"/>
              </a:lnSpc>
              <a:spcBef>
                <a:spcPts val="0"/>
              </a:spcBef>
              <a:spcAft>
                <a:spcPts val="2200"/>
              </a:spcAft>
              <a:defRPr sz="3600" b="0">
                <a:solidFill>
                  <a:schemeClr val="tx1"/>
                </a:solidFill>
              </a:defRPr>
            </a:lvl1pPr>
            <a:lvl2pPr marL="216000" indent="0">
              <a:lnSpc>
                <a:spcPct val="90000"/>
              </a:lnSpc>
              <a:spcBef>
                <a:spcPts val="0"/>
              </a:spcBef>
              <a:spcAft>
                <a:spcPts val="2200"/>
              </a:spcAft>
              <a:buNone/>
              <a:defRPr sz="3600" b="0">
                <a:solidFill>
                  <a:schemeClr val="tx1"/>
                </a:solidFill>
              </a:defRPr>
            </a:lvl2pPr>
            <a:lvl3pPr marL="0" indent="0">
              <a:lnSpc>
                <a:spcPct val="90000"/>
              </a:lnSpc>
              <a:spcBef>
                <a:spcPts val="0"/>
              </a:spcBef>
              <a:spcAft>
                <a:spcPts val="2200"/>
              </a:spcAft>
              <a:buNone/>
              <a:defRPr sz="3600" b="0">
                <a:solidFill>
                  <a:schemeClr val="tx1"/>
                </a:solidFill>
              </a:defRPr>
            </a:lvl3pPr>
            <a:lvl4pPr marL="0" indent="0">
              <a:lnSpc>
                <a:spcPct val="90000"/>
              </a:lnSpc>
              <a:spcAft>
                <a:spcPts val="2200"/>
              </a:spcAft>
              <a:buNone/>
              <a:defRPr sz="3600" b="0">
                <a:solidFill>
                  <a:schemeClr val="bg1"/>
                </a:solidFill>
              </a:defRPr>
            </a:lvl4pPr>
            <a:lvl5pPr marL="0" indent="0">
              <a:lnSpc>
                <a:spcPct val="90000"/>
              </a:lnSpc>
              <a:spcAft>
                <a:spcPts val="2200"/>
              </a:spcAft>
              <a:buNone/>
              <a:defRPr sz="3600" b="0">
                <a:solidFill>
                  <a:schemeClr val="bg1"/>
                </a:solidFill>
              </a:defRPr>
            </a:lvl5pPr>
          </a:lstStyle>
          <a:p>
            <a:pPr lvl="0"/>
            <a:r>
              <a:rPr lang="en-GB" dirty="0"/>
              <a:t>“	[Quote/Statement slide: v1] First level &lt;Quote: Add a tab after quote for correct hanging indent alignment&gt;”</a:t>
            </a:r>
          </a:p>
          <a:p>
            <a:pPr lvl="1"/>
            <a:r>
              <a:rPr lang="en-GB" dirty="0"/>
              <a:t>Second level &lt;Second para after quote with correct indent&gt;”</a:t>
            </a:r>
          </a:p>
          <a:p>
            <a:pPr lvl="2"/>
            <a:r>
              <a:rPr lang="en-GB" dirty="0"/>
              <a:t>Third level &lt;Statement text with no indent&gt;</a:t>
            </a:r>
          </a:p>
        </p:txBody>
      </p:sp>
      <p:grpSp>
        <p:nvGrpSpPr>
          <p:cNvPr id="7" name="Group 6">
            <a:extLst>
              <a:ext uri="{FF2B5EF4-FFF2-40B4-BE49-F238E27FC236}">
                <a16:creationId xmlns:a16="http://schemas.microsoft.com/office/drawing/2014/main" id="{E6353BF1-B2C9-894A-94EE-5AA38AF0363E}"/>
              </a:ext>
            </a:extLst>
          </p:cNvPr>
          <p:cNvGrpSpPr>
            <a:grpSpLocks noChangeAspect="1"/>
          </p:cNvGrpSpPr>
          <p:nvPr userDrawn="1"/>
        </p:nvGrpSpPr>
        <p:grpSpPr>
          <a:xfrm>
            <a:off x="479957" y="6288746"/>
            <a:ext cx="1620000" cy="253259"/>
            <a:chOff x="551864" y="6238993"/>
            <a:chExt cx="3007740" cy="470208"/>
          </a:xfrm>
        </p:grpSpPr>
        <p:grpSp>
          <p:nvGrpSpPr>
            <p:cNvPr id="8" name="Graphic 8">
              <a:extLst>
                <a:ext uri="{FF2B5EF4-FFF2-40B4-BE49-F238E27FC236}">
                  <a16:creationId xmlns:a16="http://schemas.microsoft.com/office/drawing/2014/main" id="{FE2B074C-21A8-B24B-807F-341A253C97E3}"/>
                </a:ext>
              </a:extLst>
            </p:cNvPr>
            <p:cNvGrpSpPr/>
            <p:nvPr/>
          </p:nvGrpSpPr>
          <p:grpSpPr>
            <a:xfrm>
              <a:off x="551864" y="6238993"/>
              <a:ext cx="584571" cy="470208"/>
              <a:chOff x="551864" y="6238993"/>
              <a:chExt cx="584571" cy="470208"/>
            </a:xfrm>
          </p:grpSpPr>
          <p:sp>
            <p:nvSpPr>
              <p:cNvPr id="24" name="Freeform 23">
                <a:extLst>
                  <a:ext uri="{FF2B5EF4-FFF2-40B4-BE49-F238E27FC236}">
                    <a16:creationId xmlns:a16="http://schemas.microsoft.com/office/drawing/2014/main" id="{00A30F20-009D-1A4A-8B5E-BCC5A4B9B44B}"/>
                  </a:ext>
                </a:extLst>
              </p:cNvPr>
              <p:cNvSpPr/>
              <p:nvPr/>
            </p:nvSpPr>
            <p:spPr>
              <a:xfrm>
                <a:off x="845815" y="6238993"/>
                <a:ext cx="290620" cy="470020"/>
              </a:xfrm>
              <a:custGeom>
                <a:avLst/>
                <a:gdLst>
                  <a:gd name="connsiteX0" fmla="*/ 184136 w 290620"/>
                  <a:gd name="connsiteY0" fmla="*/ 235010 h 470020"/>
                  <a:gd name="connsiteX1" fmla="*/ 0 w 290620"/>
                  <a:gd name="connsiteY1" fmla="*/ 5939 h 470020"/>
                  <a:gd name="connsiteX2" fmla="*/ 53290 w 290620"/>
                  <a:gd name="connsiteY2" fmla="*/ 0 h 470020"/>
                  <a:gd name="connsiteX3" fmla="*/ 290620 w 290620"/>
                  <a:gd name="connsiteY3" fmla="*/ 235105 h 470020"/>
                  <a:gd name="connsiteX4" fmla="*/ 53290 w 290620"/>
                  <a:gd name="connsiteY4" fmla="*/ 470020 h 470020"/>
                  <a:gd name="connsiteX5" fmla="*/ 0 w 290620"/>
                  <a:gd name="connsiteY5" fmla="*/ 464082 h 470020"/>
                  <a:gd name="connsiteX6" fmla="*/ 184136 w 290620"/>
                  <a:gd name="connsiteY6" fmla="*/ 235010 h 470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0620" h="470020">
                    <a:moveTo>
                      <a:pt x="184136" y="235010"/>
                    </a:moveTo>
                    <a:cubicBezTo>
                      <a:pt x="184136" y="123491"/>
                      <a:pt x="105343" y="29883"/>
                      <a:pt x="0" y="5939"/>
                    </a:cubicBezTo>
                    <a:cubicBezTo>
                      <a:pt x="17129" y="2074"/>
                      <a:pt x="34924" y="0"/>
                      <a:pt x="53290" y="0"/>
                    </a:cubicBezTo>
                    <a:cubicBezTo>
                      <a:pt x="184326" y="0"/>
                      <a:pt x="290620" y="105203"/>
                      <a:pt x="290620" y="235105"/>
                    </a:cubicBezTo>
                    <a:cubicBezTo>
                      <a:pt x="290620" y="365006"/>
                      <a:pt x="184326" y="470020"/>
                      <a:pt x="53290" y="470020"/>
                    </a:cubicBezTo>
                    <a:cubicBezTo>
                      <a:pt x="34924" y="470020"/>
                      <a:pt x="17129" y="467947"/>
                      <a:pt x="0" y="464082"/>
                    </a:cubicBezTo>
                    <a:cubicBezTo>
                      <a:pt x="105343" y="440138"/>
                      <a:pt x="184136" y="346435"/>
                      <a:pt x="184136" y="235010"/>
                    </a:cubicBezTo>
                  </a:path>
                </a:pathLst>
              </a:custGeom>
              <a:solidFill>
                <a:srgbClr val="121A3D"/>
              </a:solidFill>
              <a:ln w="9498"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5E2FAB90-24A8-044F-9E16-E7F24CE70FF9}"/>
                  </a:ext>
                </a:extLst>
              </p:cNvPr>
              <p:cNvSpPr/>
              <p:nvPr/>
            </p:nvSpPr>
            <p:spPr>
              <a:xfrm>
                <a:off x="551864" y="6238993"/>
                <a:ext cx="290620" cy="470208"/>
              </a:xfrm>
              <a:custGeom>
                <a:avLst/>
                <a:gdLst>
                  <a:gd name="connsiteX0" fmla="*/ 106485 w 290620"/>
                  <a:gd name="connsiteY0" fmla="*/ 235010 h 470208"/>
                  <a:gd name="connsiteX1" fmla="*/ 290620 w 290620"/>
                  <a:gd name="connsiteY1" fmla="*/ 5939 h 470208"/>
                  <a:gd name="connsiteX2" fmla="*/ 237330 w 290620"/>
                  <a:gd name="connsiteY2" fmla="*/ 0 h 470208"/>
                  <a:gd name="connsiteX3" fmla="*/ 0 w 290620"/>
                  <a:gd name="connsiteY3" fmla="*/ 235105 h 470208"/>
                  <a:gd name="connsiteX4" fmla="*/ 237330 w 290620"/>
                  <a:gd name="connsiteY4" fmla="*/ 470209 h 470208"/>
                  <a:gd name="connsiteX5" fmla="*/ 290620 w 290620"/>
                  <a:gd name="connsiteY5" fmla="*/ 464270 h 470208"/>
                  <a:gd name="connsiteX6" fmla="*/ 106485 w 290620"/>
                  <a:gd name="connsiteY6" fmla="*/ 235010 h 470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0620" h="470208">
                    <a:moveTo>
                      <a:pt x="106485" y="235010"/>
                    </a:moveTo>
                    <a:cubicBezTo>
                      <a:pt x="106485" y="123491"/>
                      <a:pt x="185278" y="29883"/>
                      <a:pt x="290620" y="5939"/>
                    </a:cubicBezTo>
                    <a:cubicBezTo>
                      <a:pt x="273491" y="2074"/>
                      <a:pt x="255696" y="0"/>
                      <a:pt x="237330" y="0"/>
                    </a:cubicBezTo>
                    <a:cubicBezTo>
                      <a:pt x="106294" y="0"/>
                      <a:pt x="0" y="105203"/>
                      <a:pt x="0" y="235105"/>
                    </a:cubicBezTo>
                    <a:cubicBezTo>
                      <a:pt x="0" y="365006"/>
                      <a:pt x="106199" y="470209"/>
                      <a:pt x="237330" y="470209"/>
                    </a:cubicBezTo>
                    <a:cubicBezTo>
                      <a:pt x="255696" y="470209"/>
                      <a:pt x="273491" y="468135"/>
                      <a:pt x="290620" y="464270"/>
                    </a:cubicBezTo>
                    <a:cubicBezTo>
                      <a:pt x="185278" y="440138"/>
                      <a:pt x="106485" y="346435"/>
                      <a:pt x="106485" y="235010"/>
                    </a:cubicBezTo>
                  </a:path>
                </a:pathLst>
              </a:custGeom>
              <a:solidFill>
                <a:srgbClr val="FFFFFF"/>
              </a:solidFill>
              <a:ln w="9498" cap="flat">
                <a:noFill/>
                <a:prstDash val="solid"/>
                <a:miter/>
              </a:ln>
            </p:spPr>
            <p:txBody>
              <a:bodyPr rtlCol="0" anchor="ctr"/>
              <a:lstStyle/>
              <a:p>
                <a:endParaRPr lang="en-US"/>
              </a:p>
            </p:txBody>
          </p:sp>
        </p:grpSp>
        <p:grpSp>
          <p:nvGrpSpPr>
            <p:cNvPr id="9" name="Graphic 8">
              <a:extLst>
                <a:ext uri="{FF2B5EF4-FFF2-40B4-BE49-F238E27FC236}">
                  <a16:creationId xmlns:a16="http://schemas.microsoft.com/office/drawing/2014/main" id="{A473E572-826C-874F-A074-F54E0889EC6A}"/>
                </a:ext>
              </a:extLst>
            </p:cNvPr>
            <p:cNvGrpSpPr/>
            <p:nvPr/>
          </p:nvGrpSpPr>
          <p:grpSpPr>
            <a:xfrm>
              <a:off x="1309533" y="6361636"/>
              <a:ext cx="615405" cy="224263"/>
              <a:chOff x="1309533" y="6361636"/>
              <a:chExt cx="615405" cy="224263"/>
            </a:xfrm>
            <a:solidFill>
              <a:srgbClr val="121A3D"/>
            </a:solidFill>
          </p:grpSpPr>
          <p:sp>
            <p:nvSpPr>
              <p:cNvPr id="21" name="Freeform 20">
                <a:extLst>
                  <a:ext uri="{FF2B5EF4-FFF2-40B4-BE49-F238E27FC236}">
                    <a16:creationId xmlns:a16="http://schemas.microsoft.com/office/drawing/2014/main" id="{FAF64175-BA0C-304D-9F7E-B0C9D3FF62EC}"/>
                  </a:ext>
                </a:extLst>
              </p:cNvPr>
              <p:cNvSpPr/>
              <p:nvPr/>
            </p:nvSpPr>
            <p:spPr>
              <a:xfrm>
                <a:off x="1309533" y="6363522"/>
                <a:ext cx="184611" cy="220398"/>
              </a:xfrm>
              <a:custGeom>
                <a:avLst/>
                <a:gdLst>
                  <a:gd name="connsiteX0" fmla="*/ 0 w 184611"/>
                  <a:gd name="connsiteY0" fmla="*/ 220399 h 220398"/>
                  <a:gd name="connsiteX1" fmla="*/ 0 w 184611"/>
                  <a:gd name="connsiteY1" fmla="*/ 0 h 220398"/>
                  <a:gd name="connsiteX2" fmla="*/ 43203 w 184611"/>
                  <a:gd name="connsiteY2" fmla="*/ 0 h 220398"/>
                  <a:gd name="connsiteX3" fmla="*/ 137602 w 184611"/>
                  <a:gd name="connsiteY3" fmla="*/ 138857 h 220398"/>
                  <a:gd name="connsiteX4" fmla="*/ 137602 w 184611"/>
                  <a:gd name="connsiteY4" fmla="*/ 0 h 220398"/>
                  <a:gd name="connsiteX5" fmla="*/ 184611 w 184611"/>
                  <a:gd name="connsiteY5" fmla="*/ 0 h 220398"/>
                  <a:gd name="connsiteX6" fmla="*/ 184611 w 184611"/>
                  <a:gd name="connsiteY6" fmla="*/ 220399 h 220398"/>
                  <a:gd name="connsiteX7" fmla="*/ 141028 w 184611"/>
                  <a:gd name="connsiteY7" fmla="*/ 220399 h 220398"/>
                  <a:gd name="connsiteX8" fmla="*/ 46629 w 184611"/>
                  <a:gd name="connsiteY8" fmla="*/ 81542 h 220398"/>
                  <a:gd name="connsiteX9" fmla="*/ 46629 w 184611"/>
                  <a:gd name="connsiteY9" fmla="*/ 220399 h 220398"/>
                  <a:gd name="connsiteX10" fmla="*/ 0 w 184611"/>
                  <a:gd name="connsiteY10" fmla="*/ 220399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4611" h="220398">
                    <a:moveTo>
                      <a:pt x="0" y="220399"/>
                    </a:moveTo>
                    <a:lnTo>
                      <a:pt x="0" y="0"/>
                    </a:lnTo>
                    <a:lnTo>
                      <a:pt x="43203" y="0"/>
                    </a:lnTo>
                    <a:lnTo>
                      <a:pt x="137602" y="138857"/>
                    </a:lnTo>
                    <a:lnTo>
                      <a:pt x="137602" y="0"/>
                    </a:lnTo>
                    <a:lnTo>
                      <a:pt x="184611" y="0"/>
                    </a:lnTo>
                    <a:lnTo>
                      <a:pt x="184611" y="220399"/>
                    </a:lnTo>
                    <a:lnTo>
                      <a:pt x="141028" y="220399"/>
                    </a:lnTo>
                    <a:lnTo>
                      <a:pt x="46629" y="81542"/>
                    </a:lnTo>
                    <a:lnTo>
                      <a:pt x="46629" y="220399"/>
                    </a:lnTo>
                    <a:lnTo>
                      <a:pt x="0" y="220399"/>
                    </a:lnTo>
                    <a:close/>
                  </a:path>
                </a:pathLst>
              </a:custGeom>
              <a:solidFill>
                <a:srgbClr val="121A3D"/>
              </a:solidFill>
              <a:ln w="9498"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6E27492D-C0A1-7343-BBEC-9A22F7221143}"/>
                  </a:ext>
                </a:extLst>
              </p:cNvPr>
              <p:cNvSpPr/>
              <p:nvPr/>
            </p:nvSpPr>
            <p:spPr>
              <a:xfrm>
                <a:off x="1533350" y="6363522"/>
                <a:ext cx="183755" cy="220398"/>
              </a:xfrm>
              <a:custGeom>
                <a:avLst/>
                <a:gdLst>
                  <a:gd name="connsiteX0" fmla="*/ 0 w 183755"/>
                  <a:gd name="connsiteY0" fmla="*/ 0 h 220398"/>
                  <a:gd name="connsiteX1" fmla="*/ 47675 w 183755"/>
                  <a:gd name="connsiteY1" fmla="*/ 0 h 220398"/>
                  <a:gd name="connsiteX2" fmla="*/ 47675 w 183755"/>
                  <a:gd name="connsiteY2" fmla="*/ 88518 h 220398"/>
                  <a:gd name="connsiteX3" fmla="*/ 136080 w 183755"/>
                  <a:gd name="connsiteY3" fmla="*/ 88518 h 220398"/>
                  <a:gd name="connsiteX4" fmla="*/ 136080 w 183755"/>
                  <a:gd name="connsiteY4" fmla="*/ 0 h 220398"/>
                  <a:gd name="connsiteX5" fmla="*/ 183755 w 183755"/>
                  <a:gd name="connsiteY5" fmla="*/ 0 h 220398"/>
                  <a:gd name="connsiteX6" fmla="*/ 183755 w 183755"/>
                  <a:gd name="connsiteY6" fmla="*/ 220399 h 220398"/>
                  <a:gd name="connsiteX7" fmla="*/ 136080 w 183755"/>
                  <a:gd name="connsiteY7" fmla="*/ 220399 h 220398"/>
                  <a:gd name="connsiteX8" fmla="*/ 136080 w 183755"/>
                  <a:gd name="connsiteY8" fmla="*/ 129430 h 220398"/>
                  <a:gd name="connsiteX9" fmla="*/ 47675 w 183755"/>
                  <a:gd name="connsiteY9" fmla="*/ 129430 h 220398"/>
                  <a:gd name="connsiteX10" fmla="*/ 47675 w 183755"/>
                  <a:gd name="connsiteY10" fmla="*/ 220399 h 220398"/>
                  <a:gd name="connsiteX11" fmla="*/ 0 w 183755"/>
                  <a:gd name="connsiteY11" fmla="*/ 220399 h 220398"/>
                  <a:gd name="connsiteX12" fmla="*/ 0 w 183755"/>
                  <a:gd name="connsiteY12" fmla="*/ 0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3755" h="220398">
                    <a:moveTo>
                      <a:pt x="0" y="0"/>
                    </a:moveTo>
                    <a:lnTo>
                      <a:pt x="47675" y="0"/>
                    </a:lnTo>
                    <a:lnTo>
                      <a:pt x="47675" y="88518"/>
                    </a:lnTo>
                    <a:lnTo>
                      <a:pt x="136080" y="88518"/>
                    </a:lnTo>
                    <a:lnTo>
                      <a:pt x="136080" y="0"/>
                    </a:lnTo>
                    <a:lnTo>
                      <a:pt x="183755" y="0"/>
                    </a:lnTo>
                    <a:lnTo>
                      <a:pt x="183755" y="220399"/>
                    </a:lnTo>
                    <a:lnTo>
                      <a:pt x="136080" y="220399"/>
                    </a:lnTo>
                    <a:lnTo>
                      <a:pt x="136080" y="129430"/>
                    </a:lnTo>
                    <a:lnTo>
                      <a:pt x="47675" y="129430"/>
                    </a:lnTo>
                    <a:lnTo>
                      <a:pt x="47675"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A464E74C-A46B-DD42-A9E3-16DB2D2DF223}"/>
                  </a:ext>
                </a:extLst>
              </p:cNvPr>
              <p:cNvSpPr/>
              <p:nvPr/>
            </p:nvSpPr>
            <p:spPr>
              <a:xfrm>
                <a:off x="1745939" y="6361636"/>
                <a:ext cx="178998" cy="224263"/>
              </a:xfrm>
              <a:custGeom>
                <a:avLst/>
                <a:gdLst>
                  <a:gd name="connsiteX0" fmla="*/ 46724 w 178998"/>
                  <a:gd name="connsiteY0" fmla="*/ 150546 h 224263"/>
                  <a:gd name="connsiteX1" fmla="*/ 92782 w 178998"/>
                  <a:gd name="connsiteY1" fmla="*/ 186745 h 224263"/>
                  <a:gd name="connsiteX2" fmla="*/ 130941 w 178998"/>
                  <a:gd name="connsiteY2" fmla="*/ 159973 h 224263"/>
                  <a:gd name="connsiteX3" fmla="*/ 75653 w 178998"/>
                  <a:gd name="connsiteY3" fmla="*/ 130373 h 224263"/>
                  <a:gd name="connsiteX4" fmla="*/ 5043 w 178998"/>
                  <a:gd name="connsiteY4" fmla="*/ 66742 h 224263"/>
                  <a:gd name="connsiteX5" fmla="*/ 88024 w 178998"/>
                  <a:gd name="connsiteY5" fmla="*/ 0 h 224263"/>
                  <a:gd name="connsiteX6" fmla="*/ 174524 w 178998"/>
                  <a:gd name="connsiteY6" fmla="*/ 69287 h 224263"/>
                  <a:gd name="connsiteX7" fmla="*/ 127801 w 178998"/>
                  <a:gd name="connsiteY7" fmla="*/ 69287 h 224263"/>
                  <a:gd name="connsiteX8" fmla="*/ 88024 w 178998"/>
                  <a:gd name="connsiteY8" fmla="*/ 37801 h 224263"/>
                  <a:gd name="connsiteX9" fmla="*/ 53100 w 178998"/>
                  <a:gd name="connsiteY9" fmla="*/ 63348 h 224263"/>
                  <a:gd name="connsiteX10" fmla="*/ 107436 w 178998"/>
                  <a:gd name="connsiteY10" fmla="*/ 92006 h 224263"/>
                  <a:gd name="connsiteX11" fmla="*/ 178997 w 178998"/>
                  <a:gd name="connsiteY11" fmla="*/ 154694 h 224263"/>
                  <a:gd name="connsiteX12" fmla="*/ 92211 w 178998"/>
                  <a:gd name="connsiteY12" fmla="*/ 224264 h 224263"/>
                  <a:gd name="connsiteX13" fmla="*/ 0 w 178998"/>
                  <a:gd name="connsiteY13" fmla="*/ 149980 h 224263"/>
                  <a:gd name="connsiteX14" fmla="*/ 46724 w 178998"/>
                  <a:gd name="connsiteY14" fmla="*/ 150546 h 224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78998" h="224263">
                    <a:moveTo>
                      <a:pt x="46724" y="150546"/>
                    </a:moveTo>
                    <a:cubicBezTo>
                      <a:pt x="48342" y="171945"/>
                      <a:pt x="65470" y="186745"/>
                      <a:pt x="92782" y="186745"/>
                    </a:cubicBezTo>
                    <a:cubicBezTo>
                      <a:pt x="114669" y="186745"/>
                      <a:pt x="130941" y="177318"/>
                      <a:pt x="130941" y="159973"/>
                    </a:cubicBezTo>
                    <a:cubicBezTo>
                      <a:pt x="130941" y="141402"/>
                      <a:pt x="112860" y="137631"/>
                      <a:pt x="75653" y="130373"/>
                    </a:cubicBezTo>
                    <a:cubicBezTo>
                      <a:pt x="38159" y="123491"/>
                      <a:pt x="5043" y="111519"/>
                      <a:pt x="5043" y="66742"/>
                    </a:cubicBezTo>
                    <a:cubicBezTo>
                      <a:pt x="5043" y="27715"/>
                      <a:pt x="37779" y="0"/>
                      <a:pt x="88024" y="0"/>
                    </a:cubicBezTo>
                    <a:cubicBezTo>
                      <a:pt x="140457" y="0"/>
                      <a:pt x="173858" y="27055"/>
                      <a:pt x="174524" y="69287"/>
                    </a:cubicBezTo>
                    <a:lnTo>
                      <a:pt x="127801" y="69287"/>
                    </a:lnTo>
                    <a:cubicBezTo>
                      <a:pt x="125612" y="50716"/>
                      <a:pt x="111243" y="37801"/>
                      <a:pt x="88024" y="37801"/>
                    </a:cubicBezTo>
                    <a:cubicBezTo>
                      <a:pt x="67659" y="37801"/>
                      <a:pt x="53100" y="46286"/>
                      <a:pt x="53100" y="63348"/>
                    </a:cubicBezTo>
                    <a:cubicBezTo>
                      <a:pt x="53100" y="81259"/>
                      <a:pt x="70609" y="85030"/>
                      <a:pt x="107436" y="92006"/>
                    </a:cubicBezTo>
                    <a:cubicBezTo>
                      <a:pt x="145596" y="98887"/>
                      <a:pt x="179282" y="110294"/>
                      <a:pt x="178997" y="154694"/>
                    </a:cubicBezTo>
                    <a:cubicBezTo>
                      <a:pt x="178712" y="195983"/>
                      <a:pt x="144359" y="224264"/>
                      <a:pt x="92211" y="224264"/>
                    </a:cubicBezTo>
                    <a:cubicBezTo>
                      <a:pt x="35590" y="224264"/>
                      <a:pt x="381" y="194663"/>
                      <a:pt x="0" y="149980"/>
                    </a:cubicBezTo>
                    <a:lnTo>
                      <a:pt x="46724" y="150546"/>
                    </a:lnTo>
                    <a:close/>
                  </a:path>
                </a:pathLst>
              </a:custGeom>
              <a:solidFill>
                <a:srgbClr val="121A3D"/>
              </a:solidFill>
              <a:ln w="9498" cap="flat">
                <a:noFill/>
                <a:prstDash val="solid"/>
                <a:miter/>
              </a:ln>
            </p:spPr>
            <p:txBody>
              <a:bodyPr rtlCol="0" anchor="ctr"/>
              <a:lstStyle/>
              <a:p>
                <a:endParaRPr lang="en-US"/>
              </a:p>
            </p:txBody>
          </p:sp>
        </p:grpSp>
        <p:grpSp>
          <p:nvGrpSpPr>
            <p:cNvPr id="11" name="Graphic 8">
              <a:extLst>
                <a:ext uri="{FF2B5EF4-FFF2-40B4-BE49-F238E27FC236}">
                  <a16:creationId xmlns:a16="http://schemas.microsoft.com/office/drawing/2014/main" id="{3DB11224-CBCA-CA45-821A-186B1796F875}"/>
                </a:ext>
              </a:extLst>
            </p:cNvPr>
            <p:cNvGrpSpPr/>
            <p:nvPr/>
          </p:nvGrpSpPr>
          <p:grpSpPr>
            <a:xfrm>
              <a:off x="2018384" y="6363522"/>
              <a:ext cx="1541220" cy="283369"/>
              <a:chOff x="2018384" y="6363522"/>
              <a:chExt cx="1541220" cy="283369"/>
            </a:xfrm>
            <a:solidFill>
              <a:srgbClr val="121A3D"/>
            </a:solidFill>
          </p:grpSpPr>
          <p:sp>
            <p:nvSpPr>
              <p:cNvPr id="12" name="Freeform 11">
                <a:extLst>
                  <a:ext uri="{FF2B5EF4-FFF2-40B4-BE49-F238E27FC236}">
                    <a16:creationId xmlns:a16="http://schemas.microsoft.com/office/drawing/2014/main" id="{8DB7F3AF-9EF8-F346-86D9-ABFD23015EF5}"/>
                  </a:ext>
                </a:extLst>
              </p:cNvPr>
              <p:cNvSpPr/>
              <p:nvPr/>
            </p:nvSpPr>
            <p:spPr>
              <a:xfrm>
                <a:off x="2018384" y="6363522"/>
                <a:ext cx="152827" cy="220398"/>
              </a:xfrm>
              <a:custGeom>
                <a:avLst/>
                <a:gdLst>
                  <a:gd name="connsiteX0" fmla="*/ 0 w 152827"/>
                  <a:gd name="connsiteY0" fmla="*/ 0 h 220398"/>
                  <a:gd name="connsiteX1" fmla="*/ 149402 w 152827"/>
                  <a:gd name="connsiteY1" fmla="*/ 0 h 220398"/>
                  <a:gd name="connsiteX2" fmla="*/ 149402 w 152827"/>
                  <a:gd name="connsiteY2" fmla="*/ 40630 h 220398"/>
                  <a:gd name="connsiteX3" fmla="*/ 47676 w 152827"/>
                  <a:gd name="connsiteY3" fmla="*/ 40630 h 220398"/>
                  <a:gd name="connsiteX4" fmla="*/ 47676 w 152827"/>
                  <a:gd name="connsiteY4" fmla="*/ 90026 h 220398"/>
                  <a:gd name="connsiteX5" fmla="*/ 130275 w 152827"/>
                  <a:gd name="connsiteY5" fmla="*/ 90026 h 220398"/>
                  <a:gd name="connsiteX6" fmla="*/ 130275 w 152827"/>
                  <a:gd name="connsiteY6" fmla="*/ 128770 h 220398"/>
                  <a:gd name="connsiteX7" fmla="*/ 47676 w 152827"/>
                  <a:gd name="connsiteY7" fmla="*/ 128770 h 220398"/>
                  <a:gd name="connsiteX8" fmla="*/ 47676 w 152827"/>
                  <a:gd name="connsiteY8" fmla="*/ 179769 h 220398"/>
                  <a:gd name="connsiteX9" fmla="*/ 152828 w 152827"/>
                  <a:gd name="connsiteY9" fmla="*/ 179769 h 220398"/>
                  <a:gd name="connsiteX10" fmla="*/ 152828 w 152827"/>
                  <a:gd name="connsiteY10" fmla="*/ 220399 h 220398"/>
                  <a:gd name="connsiteX11" fmla="*/ 0 w 152827"/>
                  <a:gd name="connsiteY11" fmla="*/ 220399 h 220398"/>
                  <a:gd name="connsiteX12" fmla="*/ 0 w 152827"/>
                  <a:gd name="connsiteY12" fmla="*/ 0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2827" h="220398">
                    <a:moveTo>
                      <a:pt x="0" y="0"/>
                    </a:moveTo>
                    <a:lnTo>
                      <a:pt x="149402" y="0"/>
                    </a:lnTo>
                    <a:lnTo>
                      <a:pt x="149402" y="40630"/>
                    </a:lnTo>
                    <a:lnTo>
                      <a:pt x="47676" y="40630"/>
                    </a:lnTo>
                    <a:lnTo>
                      <a:pt x="47676" y="90026"/>
                    </a:lnTo>
                    <a:lnTo>
                      <a:pt x="130275" y="90026"/>
                    </a:lnTo>
                    <a:lnTo>
                      <a:pt x="130275" y="128770"/>
                    </a:lnTo>
                    <a:lnTo>
                      <a:pt x="47676" y="128770"/>
                    </a:lnTo>
                    <a:lnTo>
                      <a:pt x="47676" y="179769"/>
                    </a:lnTo>
                    <a:lnTo>
                      <a:pt x="152828" y="179769"/>
                    </a:lnTo>
                    <a:lnTo>
                      <a:pt x="152828"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838F6632-094A-2643-969B-6715943C6592}"/>
                  </a:ext>
                </a:extLst>
              </p:cNvPr>
              <p:cNvSpPr/>
              <p:nvPr/>
            </p:nvSpPr>
            <p:spPr>
              <a:xfrm>
                <a:off x="2198903" y="6420169"/>
                <a:ext cx="255886" cy="163751"/>
              </a:xfrm>
              <a:custGeom>
                <a:avLst/>
                <a:gdLst>
                  <a:gd name="connsiteX0" fmla="*/ 255887 w 255886"/>
                  <a:gd name="connsiteY0" fmla="*/ 70898 h 163751"/>
                  <a:gd name="connsiteX1" fmla="*/ 255887 w 255886"/>
                  <a:gd name="connsiteY1" fmla="*/ 163752 h 163751"/>
                  <a:gd name="connsiteX2" fmla="*/ 211066 w 255886"/>
                  <a:gd name="connsiteY2" fmla="*/ 163752 h 163751"/>
                  <a:gd name="connsiteX3" fmla="*/ 211066 w 255886"/>
                  <a:gd name="connsiteY3" fmla="*/ 73443 h 163751"/>
                  <a:gd name="connsiteX4" fmla="*/ 182804 w 255886"/>
                  <a:gd name="connsiteY4" fmla="*/ 36584 h 163751"/>
                  <a:gd name="connsiteX5" fmla="*/ 150354 w 255886"/>
                  <a:gd name="connsiteY5" fmla="*/ 75328 h 163751"/>
                  <a:gd name="connsiteX6" fmla="*/ 150354 w 255886"/>
                  <a:gd name="connsiteY6" fmla="*/ 163752 h 163751"/>
                  <a:gd name="connsiteX7" fmla="*/ 105533 w 255886"/>
                  <a:gd name="connsiteY7" fmla="*/ 163752 h 163751"/>
                  <a:gd name="connsiteX8" fmla="*/ 105533 w 255886"/>
                  <a:gd name="connsiteY8" fmla="*/ 73443 h 163751"/>
                  <a:gd name="connsiteX9" fmla="*/ 76890 w 255886"/>
                  <a:gd name="connsiteY9" fmla="*/ 36584 h 163751"/>
                  <a:gd name="connsiteX10" fmla="*/ 44821 w 255886"/>
                  <a:gd name="connsiteY10" fmla="*/ 75611 h 163751"/>
                  <a:gd name="connsiteX11" fmla="*/ 44821 w 255886"/>
                  <a:gd name="connsiteY11" fmla="*/ 163752 h 163751"/>
                  <a:gd name="connsiteX12" fmla="*/ 0 w 255886"/>
                  <a:gd name="connsiteY12" fmla="*/ 163752 h 163751"/>
                  <a:gd name="connsiteX13" fmla="*/ 0 w 255886"/>
                  <a:gd name="connsiteY13" fmla="*/ 1893 h 163751"/>
                  <a:gd name="connsiteX14" fmla="*/ 39111 w 255886"/>
                  <a:gd name="connsiteY14" fmla="*/ 1893 h 163751"/>
                  <a:gd name="connsiteX15" fmla="*/ 43203 w 255886"/>
                  <a:gd name="connsiteY15" fmla="*/ 22067 h 163751"/>
                  <a:gd name="connsiteX16" fmla="*/ 91164 w 255886"/>
                  <a:gd name="connsiteY16" fmla="*/ 8 h 163751"/>
                  <a:gd name="connsiteX17" fmla="*/ 140076 w 255886"/>
                  <a:gd name="connsiteY17" fmla="*/ 27346 h 163751"/>
                  <a:gd name="connsiteX18" fmla="*/ 195365 w 255886"/>
                  <a:gd name="connsiteY18" fmla="*/ 8 h 163751"/>
                  <a:gd name="connsiteX19" fmla="*/ 255887 w 255886"/>
                  <a:gd name="connsiteY19" fmla="*/ 70898 h 163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5886" h="163751">
                    <a:moveTo>
                      <a:pt x="255887" y="70898"/>
                    </a:moveTo>
                    <a:lnTo>
                      <a:pt x="255887" y="163752"/>
                    </a:lnTo>
                    <a:lnTo>
                      <a:pt x="211066" y="163752"/>
                    </a:lnTo>
                    <a:lnTo>
                      <a:pt x="211066" y="73443"/>
                    </a:lnTo>
                    <a:cubicBezTo>
                      <a:pt x="211066" y="49216"/>
                      <a:pt x="202216" y="36584"/>
                      <a:pt x="182804" y="36584"/>
                    </a:cubicBezTo>
                    <a:cubicBezTo>
                      <a:pt x="163391" y="36584"/>
                      <a:pt x="150354" y="50724"/>
                      <a:pt x="150354" y="75328"/>
                    </a:cubicBezTo>
                    <a:lnTo>
                      <a:pt x="150354" y="163752"/>
                    </a:lnTo>
                    <a:lnTo>
                      <a:pt x="105533" y="163752"/>
                    </a:lnTo>
                    <a:lnTo>
                      <a:pt x="105533" y="73443"/>
                    </a:lnTo>
                    <a:cubicBezTo>
                      <a:pt x="105533" y="49216"/>
                      <a:pt x="96683" y="36584"/>
                      <a:pt x="76890" y="36584"/>
                    </a:cubicBezTo>
                    <a:cubicBezTo>
                      <a:pt x="57477" y="36584"/>
                      <a:pt x="44821" y="51384"/>
                      <a:pt x="44821" y="75611"/>
                    </a:cubicBezTo>
                    <a:lnTo>
                      <a:pt x="44821" y="163752"/>
                    </a:lnTo>
                    <a:lnTo>
                      <a:pt x="0" y="163752"/>
                    </a:lnTo>
                    <a:lnTo>
                      <a:pt x="0" y="1893"/>
                    </a:lnTo>
                    <a:lnTo>
                      <a:pt x="39111" y="1893"/>
                    </a:lnTo>
                    <a:lnTo>
                      <a:pt x="43203" y="22067"/>
                    </a:lnTo>
                    <a:cubicBezTo>
                      <a:pt x="53100" y="9435"/>
                      <a:pt x="67374" y="385"/>
                      <a:pt x="91164" y="8"/>
                    </a:cubicBezTo>
                    <a:cubicBezTo>
                      <a:pt x="111148" y="-275"/>
                      <a:pt x="129894" y="6890"/>
                      <a:pt x="140076" y="27346"/>
                    </a:cubicBezTo>
                    <a:cubicBezTo>
                      <a:pt x="151496" y="10000"/>
                      <a:pt x="170623" y="8"/>
                      <a:pt x="195365" y="8"/>
                    </a:cubicBezTo>
                    <a:cubicBezTo>
                      <a:pt x="229147" y="8"/>
                      <a:pt x="255887" y="18956"/>
                      <a:pt x="255887" y="70898"/>
                    </a:cubicBezTo>
                    <a:close/>
                  </a:path>
                </a:pathLst>
              </a:custGeom>
              <a:solidFill>
                <a:srgbClr val="121A3D"/>
              </a:solidFill>
              <a:ln w="9498"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CFD3821E-6507-454C-95DF-9FE9A976601F}"/>
                  </a:ext>
                </a:extLst>
              </p:cNvPr>
              <p:cNvSpPr/>
              <p:nvPr/>
            </p:nvSpPr>
            <p:spPr>
              <a:xfrm>
                <a:off x="2486669" y="6420175"/>
                <a:ext cx="169766" cy="226716"/>
              </a:xfrm>
              <a:custGeom>
                <a:avLst/>
                <a:gdLst>
                  <a:gd name="connsiteX0" fmla="*/ 169766 w 169766"/>
                  <a:gd name="connsiteY0" fmla="*/ 83146 h 226716"/>
                  <a:gd name="connsiteX1" fmla="*/ 94114 w 169766"/>
                  <a:gd name="connsiteY1" fmla="*/ 165631 h 226716"/>
                  <a:gd name="connsiteX2" fmla="*/ 44821 w 169766"/>
                  <a:gd name="connsiteY2" fmla="*/ 143289 h 226716"/>
                  <a:gd name="connsiteX3" fmla="*/ 44821 w 169766"/>
                  <a:gd name="connsiteY3" fmla="*/ 226717 h 226716"/>
                  <a:gd name="connsiteX4" fmla="*/ 0 w 169766"/>
                  <a:gd name="connsiteY4" fmla="*/ 226717 h 226716"/>
                  <a:gd name="connsiteX5" fmla="*/ 0 w 169766"/>
                  <a:gd name="connsiteY5" fmla="*/ 1887 h 226716"/>
                  <a:gd name="connsiteX6" fmla="*/ 39111 w 169766"/>
                  <a:gd name="connsiteY6" fmla="*/ 1887 h 226716"/>
                  <a:gd name="connsiteX7" fmla="*/ 43584 w 169766"/>
                  <a:gd name="connsiteY7" fmla="*/ 24229 h 226716"/>
                  <a:gd name="connsiteX8" fmla="*/ 93828 w 169766"/>
                  <a:gd name="connsiteY8" fmla="*/ 2 h 226716"/>
                  <a:gd name="connsiteX9" fmla="*/ 169766 w 169766"/>
                  <a:gd name="connsiteY9" fmla="*/ 83146 h 226716"/>
                  <a:gd name="connsiteX10" fmla="*/ 124375 w 169766"/>
                  <a:gd name="connsiteY10" fmla="*/ 82486 h 226716"/>
                  <a:gd name="connsiteX11" fmla="*/ 84027 w 169766"/>
                  <a:gd name="connsiteY11" fmla="*/ 36201 h 226716"/>
                  <a:gd name="connsiteX12" fmla="*/ 44250 w 169766"/>
                  <a:gd name="connsiteY12" fmla="*/ 82486 h 226716"/>
                  <a:gd name="connsiteX13" fmla="*/ 84027 w 169766"/>
                  <a:gd name="connsiteY13" fmla="*/ 129432 h 226716"/>
                  <a:gd name="connsiteX14" fmla="*/ 124375 w 169766"/>
                  <a:gd name="connsiteY14" fmla="*/ 82486 h 226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69766" h="226716">
                    <a:moveTo>
                      <a:pt x="169766" y="83146"/>
                    </a:moveTo>
                    <a:cubicBezTo>
                      <a:pt x="169766" y="133485"/>
                      <a:pt x="137983" y="165631"/>
                      <a:pt x="94114" y="165631"/>
                    </a:cubicBezTo>
                    <a:cubicBezTo>
                      <a:pt x="71561" y="165631"/>
                      <a:pt x="55383" y="156487"/>
                      <a:pt x="44821" y="143289"/>
                    </a:cubicBezTo>
                    <a:lnTo>
                      <a:pt x="44821" y="226717"/>
                    </a:lnTo>
                    <a:lnTo>
                      <a:pt x="0" y="226717"/>
                    </a:lnTo>
                    <a:lnTo>
                      <a:pt x="0" y="1887"/>
                    </a:lnTo>
                    <a:lnTo>
                      <a:pt x="39111" y="1887"/>
                    </a:lnTo>
                    <a:lnTo>
                      <a:pt x="43584" y="24229"/>
                    </a:lnTo>
                    <a:cubicBezTo>
                      <a:pt x="54051" y="10371"/>
                      <a:pt x="70609" y="2"/>
                      <a:pt x="93828" y="2"/>
                    </a:cubicBezTo>
                    <a:cubicBezTo>
                      <a:pt x="137983" y="-281"/>
                      <a:pt x="169766" y="32147"/>
                      <a:pt x="169766" y="83146"/>
                    </a:cubicBezTo>
                    <a:close/>
                    <a:moveTo>
                      <a:pt x="124375" y="82486"/>
                    </a:moveTo>
                    <a:cubicBezTo>
                      <a:pt x="124375" y="55054"/>
                      <a:pt x="108483" y="36201"/>
                      <a:pt x="84027" y="36201"/>
                    </a:cubicBezTo>
                    <a:cubicBezTo>
                      <a:pt x="59570" y="36201"/>
                      <a:pt x="44250" y="55054"/>
                      <a:pt x="44250" y="82486"/>
                    </a:cubicBezTo>
                    <a:cubicBezTo>
                      <a:pt x="44250" y="110201"/>
                      <a:pt x="59475" y="129432"/>
                      <a:pt x="84027" y="129432"/>
                    </a:cubicBezTo>
                    <a:cubicBezTo>
                      <a:pt x="108483" y="129432"/>
                      <a:pt x="124375" y="110201"/>
                      <a:pt x="124375" y="82486"/>
                    </a:cubicBezTo>
                    <a:close/>
                  </a:path>
                </a:pathLst>
              </a:custGeom>
              <a:solidFill>
                <a:srgbClr val="121A3D"/>
              </a:solidFill>
              <a:ln w="9498"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0BFF5138-A100-4F48-A133-DAB44C07D16B}"/>
                  </a:ext>
                </a:extLst>
              </p:cNvPr>
              <p:cNvSpPr/>
              <p:nvPr/>
            </p:nvSpPr>
            <p:spPr>
              <a:xfrm>
                <a:off x="2682414" y="6363522"/>
                <a:ext cx="44820" cy="220398"/>
              </a:xfrm>
              <a:custGeom>
                <a:avLst/>
                <a:gdLst>
                  <a:gd name="connsiteX0" fmla="*/ 0 w 44820"/>
                  <a:gd name="connsiteY0" fmla="*/ 0 h 220398"/>
                  <a:gd name="connsiteX1" fmla="*/ 44821 w 44820"/>
                  <a:gd name="connsiteY1" fmla="*/ 0 h 220398"/>
                  <a:gd name="connsiteX2" fmla="*/ 44821 w 44820"/>
                  <a:gd name="connsiteY2" fmla="*/ 220399 h 220398"/>
                  <a:gd name="connsiteX3" fmla="*/ 0 w 44820"/>
                  <a:gd name="connsiteY3" fmla="*/ 220399 h 220398"/>
                  <a:gd name="connsiteX4" fmla="*/ 0 w 44820"/>
                  <a:gd name="connsiteY4" fmla="*/ 0 h 2203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820" h="220398">
                    <a:moveTo>
                      <a:pt x="0" y="0"/>
                    </a:moveTo>
                    <a:lnTo>
                      <a:pt x="44821" y="0"/>
                    </a:lnTo>
                    <a:lnTo>
                      <a:pt x="44821"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DE085570-A4A4-F643-8370-D1AD42E347BB}"/>
                  </a:ext>
                </a:extLst>
              </p:cNvPr>
              <p:cNvSpPr/>
              <p:nvPr/>
            </p:nvSpPr>
            <p:spPr>
              <a:xfrm>
                <a:off x="2752738" y="6420271"/>
                <a:ext cx="172240" cy="165534"/>
              </a:xfrm>
              <a:custGeom>
                <a:avLst/>
                <a:gdLst>
                  <a:gd name="connsiteX0" fmla="*/ 0 w 172240"/>
                  <a:gd name="connsiteY0" fmla="*/ 82767 h 165534"/>
                  <a:gd name="connsiteX1" fmla="*/ 86120 w 172240"/>
                  <a:gd name="connsiteY1" fmla="*/ 0 h 165534"/>
                  <a:gd name="connsiteX2" fmla="*/ 172241 w 172240"/>
                  <a:gd name="connsiteY2" fmla="*/ 82767 h 165534"/>
                  <a:gd name="connsiteX3" fmla="*/ 86120 w 172240"/>
                  <a:gd name="connsiteY3" fmla="*/ 165535 h 165534"/>
                  <a:gd name="connsiteX4" fmla="*/ 0 w 172240"/>
                  <a:gd name="connsiteY4" fmla="*/ 82767 h 165534"/>
                  <a:gd name="connsiteX5" fmla="*/ 126754 w 172240"/>
                  <a:gd name="connsiteY5" fmla="*/ 82767 h 165534"/>
                  <a:gd name="connsiteX6" fmla="*/ 86120 w 172240"/>
                  <a:gd name="connsiteY6" fmla="*/ 36199 h 165534"/>
                  <a:gd name="connsiteX7" fmla="*/ 45772 w 172240"/>
                  <a:gd name="connsiteY7" fmla="*/ 82767 h 165534"/>
                  <a:gd name="connsiteX8" fmla="*/ 86120 w 172240"/>
                  <a:gd name="connsiteY8" fmla="*/ 129336 h 165534"/>
                  <a:gd name="connsiteX9" fmla="*/ 126754 w 172240"/>
                  <a:gd name="connsiteY9" fmla="*/ 82767 h 165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72240" h="165534">
                    <a:moveTo>
                      <a:pt x="0" y="82767"/>
                    </a:moveTo>
                    <a:cubicBezTo>
                      <a:pt x="0" y="32994"/>
                      <a:pt x="33972" y="0"/>
                      <a:pt x="86120" y="0"/>
                    </a:cubicBezTo>
                    <a:cubicBezTo>
                      <a:pt x="138268" y="0"/>
                      <a:pt x="172241" y="33088"/>
                      <a:pt x="172241" y="82767"/>
                    </a:cubicBezTo>
                    <a:cubicBezTo>
                      <a:pt x="172241" y="132824"/>
                      <a:pt x="138268" y="165535"/>
                      <a:pt x="86120" y="165535"/>
                    </a:cubicBezTo>
                    <a:cubicBezTo>
                      <a:pt x="33972" y="165535"/>
                      <a:pt x="0" y="132447"/>
                      <a:pt x="0" y="82767"/>
                    </a:cubicBezTo>
                    <a:close/>
                    <a:moveTo>
                      <a:pt x="126754" y="82767"/>
                    </a:moveTo>
                    <a:cubicBezTo>
                      <a:pt x="126754" y="55335"/>
                      <a:pt x="111147" y="36199"/>
                      <a:pt x="86120" y="36199"/>
                    </a:cubicBezTo>
                    <a:cubicBezTo>
                      <a:pt x="60998" y="36199"/>
                      <a:pt x="45772" y="55430"/>
                      <a:pt x="45772" y="82767"/>
                    </a:cubicBezTo>
                    <a:cubicBezTo>
                      <a:pt x="45772" y="110105"/>
                      <a:pt x="60998" y="129336"/>
                      <a:pt x="86120" y="129336"/>
                    </a:cubicBezTo>
                    <a:cubicBezTo>
                      <a:pt x="111243" y="129336"/>
                      <a:pt x="126754" y="110105"/>
                      <a:pt x="126754" y="82767"/>
                    </a:cubicBezTo>
                    <a:close/>
                  </a:path>
                </a:pathLst>
              </a:custGeom>
              <a:solidFill>
                <a:srgbClr val="121A3D"/>
              </a:solidFill>
              <a:ln w="9498"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E4F57F08-A41A-874C-A35C-02CBD8E93D26}"/>
                  </a:ext>
                </a:extLst>
              </p:cNvPr>
              <p:cNvSpPr/>
              <p:nvPr/>
            </p:nvSpPr>
            <p:spPr>
              <a:xfrm>
                <a:off x="2926786" y="6422062"/>
                <a:ext cx="174048" cy="224735"/>
              </a:xfrm>
              <a:custGeom>
                <a:avLst/>
                <a:gdLst>
                  <a:gd name="connsiteX0" fmla="*/ 0 w 174048"/>
                  <a:gd name="connsiteY0" fmla="*/ 0 h 224735"/>
                  <a:gd name="connsiteX1" fmla="*/ 47676 w 174048"/>
                  <a:gd name="connsiteY1" fmla="*/ 0 h 224735"/>
                  <a:gd name="connsiteX2" fmla="*/ 87358 w 174048"/>
                  <a:gd name="connsiteY2" fmla="*/ 115196 h 224735"/>
                  <a:gd name="connsiteX3" fmla="*/ 126088 w 174048"/>
                  <a:gd name="connsiteY3" fmla="*/ 0 h 224735"/>
                  <a:gd name="connsiteX4" fmla="*/ 174049 w 174048"/>
                  <a:gd name="connsiteY4" fmla="*/ 0 h 224735"/>
                  <a:gd name="connsiteX5" fmla="*/ 101632 w 174048"/>
                  <a:gd name="connsiteY5" fmla="*/ 184765 h 224735"/>
                  <a:gd name="connsiteX6" fmla="*/ 57763 w 174048"/>
                  <a:gd name="connsiteY6" fmla="*/ 224735 h 224735"/>
                  <a:gd name="connsiteX7" fmla="*/ 14179 w 174048"/>
                  <a:gd name="connsiteY7" fmla="*/ 224735 h 224735"/>
                  <a:gd name="connsiteX8" fmla="*/ 14179 w 174048"/>
                  <a:gd name="connsiteY8" fmla="*/ 187311 h 224735"/>
                  <a:gd name="connsiteX9" fmla="*/ 39016 w 174048"/>
                  <a:gd name="connsiteY9" fmla="*/ 187311 h 224735"/>
                  <a:gd name="connsiteX10" fmla="*/ 58714 w 174048"/>
                  <a:gd name="connsiteY10" fmla="*/ 173453 h 224735"/>
                  <a:gd name="connsiteX11" fmla="*/ 62806 w 174048"/>
                  <a:gd name="connsiteY11" fmla="*/ 162707 h 224735"/>
                  <a:gd name="connsiteX12" fmla="*/ 0 w 174048"/>
                  <a:gd name="connsiteY12" fmla="*/ 0 h 224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4048" h="224735">
                    <a:moveTo>
                      <a:pt x="0" y="0"/>
                    </a:moveTo>
                    <a:lnTo>
                      <a:pt x="47676" y="0"/>
                    </a:lnTo>
                    <a:lnTo>
                      <a:pt x="87358" y="115196"/>
                    </a:lnTo>
                    <a:lnTo>
                      <a:pt x="126088" y="0"/>
                    </a:lnTo>
                    <a:lnTo>
                      <a:pt x="174049" y="0"/>
                    </a:lnTo>
                    <a:lnTo>
                      <a:pt x="101632" y="184765"/>
                    </a:lnTo>
                    <a:cubicBezTo>
                      <a:pt x="91449" y="211537"/>
                      <a:pt x="83171" y="224735"/>
                      <a:pt x="57763" y="224735"/>
                    </a:cubicBezTo>
                    <a:lnTo>
                      <a:pt x="14179" y="224735"/>
                    </a:lnTo>
                    <a:lnTo>
                      <a:pt x="14179" y="187311"/>
                    </a:lnTo>
                    <a:lnTo>
                      <a:pt x="39016" y="187311"/>
                    </a:lnTo>
                    <a:cubicBezTo>
                      <a:pt x="50435" y="187311"/>
                      <a:pt x="54242" y="184483"/>
                      <a:pt x="58714" y="173453"/>
                    </a:cubicBezTo>
                    <a:lnTo>
                      <a:pt x="62806" y="162707"/>
                    </a:lnTo>
                    <a:lnTo>
                      <a:pt x="0" y="0"/>
                    </a:lnTo>
                    <a:close/>
                  </a:path>
                </a:pathLst>
              </a:custGeom>
              <a:solidFill>
                <a:srgbClr val="121A3D"/>
              </a:solidFill>
              <a:ln w="9498"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19CA3ACD-C2A3-D945-90FD-3F09325E0175}"/>
                  </a:ext>
                </a:extLst>
              </p:cNvPr>
              <p:cNvSpPr/>
              <p:nvPr/>
            </p:nvSpPr>
            <p:spPr>
              <a:xfrm>
                <a:off x="3102548" y="6420177"/>
                <a:ext cx="166530" cy="165534"/>
              </a:xfrm>
              <a:custGeom>
                <a:avLst/>
                <a:gdLst>
                  <a:gd name="connsiteX0" fmla="*/ 0 w 166530"/>
                  <a:gd name="connsiteY0" fmla="*/ 83144 h 165534"/>
                  <a:gd name="connsiteX1" fmla="*/ 83932 w 166530"/>
                  <a:gd name="connsiteY1" fmla="*/ 0 h 165534"/>
                  <a:gd name="connsiteX2" fmla="*/ 166531 w 166530"/>
                  <a:gd name="connsiteY2" fmla="*/ 77771 h 165534"/>
                  <a:gd name="connsiteX3" fmla="*/ 165294 w 166530"/>
                  <a:gd name="connsiteY3" fmla="*/ 92854 h 165534"/>
                  <a:gd name="connsiteX4" fmla="*/ 46724 w 166530"/>
                  <a:gd name="connsiteY4" fmla="*/ 92854 h 165534"/>
                  <a:gd name="connsiteX5" fmla="*/ 46724 w 166530"/>
                  <a:gd name="connsiteY5" fmla="*/ 95022 h 165534"/>
                  <a:gd name="connsiteX6" fmla="*/ 85169 w 166530"/>
                  <a:gd name="connsiteY6" fmla="*/ 131881 h 165534"/>
                  <a:gd name="connsiteX7" fmla="*/ 119807 w 166530"/>
                  <a:gd name="connsiteY7" fmla="*/ 108880 h 165534"/>
                  <a:gd name="connsiteX8" fmla="*/ 163962 w 166530"/>
                  <a:gd name="connsiteY8" fmla="*/ 108880 h 165534"/>
                  <a:gd name="connsiteX9" fmla="*/ 87072 w 166530"/>
                  <a:gd name="connsiteY9" fmla="*/ 165535 h 165534"/>
                  <a:gd name="connsiteX10" fmla="*/ 0 w 166530"/>
                  <a:gd name="connsiteY10" fmla="*/ 83144 h 165534"/>
                  <a:gd name="connsiteX11" fmla="*/ 121425 w 166530"/>
                  <a:gd name="connsiteY11" fmla="*/ 63914 h 165534"/>
                  <a:gd name="connsiteX12" fmla="*/ 84217 w 166530"/>
                  <a:gd name="connsiteY12" fmla="*/ 33088 h 165534"/>
                  <a:gd name="connsiteX13" fmla="*/ 47676 w 166530"/>
                  <a:gd name="connsiteY13" fmla="*/ 63914 h 165534"/>
                  <a:gd name="connsiteX14" fmla="*/ 121425 w 166530"/>
                  <a:gd name="connsiteY14" fmla="*/ 63914 h 165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66530" h="165534">
                    <a:moveTo>
                      <a:pt x="0" y="83144"/>
                    </a:moveTo>
                    <a:cubicBezTo>
                      <a:pt x="0" y="32805"/>
                      <a:pt x="33401" y="0"/>
                      <a:pt x="83932" y="0"/>
                    </a:cubicBezTo>
                    <a:cubicBezTo>
                      <a:pt x="132844" y="0"/>
                      <a:pt x="165960" y="30260"/>
                      <a:pt x="166531" y="77771"/>
                    </a:cubicBezTo>
                    <a:cubicBezTo>
                      <a:pt x="166531" y="82485"/>
                      <a:pt x="166246" y="87858"/>
                      <a:pt x="165294" y="92854"/>
                    </a:cubicBezTo>
                    <a:lnTo>
                      <a:pt x="46724" y="92854"/>
                    </a:lnTo>
                    <a:lnTo>
                      <a:pt x="46724" y="95022"/>
                    </a:lnTo>
                    <a:cubicBezTo>
                      <a:pt x="47676" y="118024"/>
                      <a:pt x="62616" y="131881"/>
                      <a:pt x="85169" y="131881"/>
                    </a:cubicBezTo>
                    <a:cubicBezTo>
                      <a:pt x="103249" y="131881"/>
                      <a:pt x="116001" y="124057"/>
                      <a:pt x="119807" y="108880"/>
                    </a:cubicBezTo>
                    <a:lnTo>
                      <a:pt x="163962" y="108880"/>
                    </a:lnTo>
                    <a:cubicBezTo>
                      <a:pt x="158918" y="140365"/>
                      <a:pt x="130560" y="165535"/>
                      <a:pt x="87072" y="165535"/>
                    </a:cubicBezTo>
                    <a:cubicBezTo>
                      <a:pt x="32735" y="165629"/>
                      <a:pt x="0" y="133201"/>
                      <a:pt x="0" y="83144"/>
                    </a:cubicBezTo>
                    <a:close/>
                    <a:moveTo>
                      <a:pt x="121425" y="63914"/>
                    </a:moveTo>
                    <a:cubicBezTo>
                      <a:pt x="118285" y="44117"/>
                      <a:pt x="104582" y="33088"/>
                      <a:pt x="84217" y="33088"/>
                    </a:cubicBezTo>
                    <a:cubicBezTo>
                      <a:pt x="64805" y="33088"/>
                      <a:pt x="50245" y="44777"/>
                      <a:pt x="47676" y="63914"/>
                    </a:cubicBezTo>
                    <a:lnTo>
                      <a:pt x="121425" y="63914"/>
                    </a:lnTo>
                    <a:close/>
                  </a:path>
                </a:pathLst>
              </a:custGeom>
              <a:solidFill>
                <a:srgbClr val="121A3D"/>
              </a:solidFill>
              <a:ln w="9498"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6434651B-6DAE-F24C-9323-DAB9C96D7A42}"/>
                  </a:ext>
                </a:extLst>
              </p:cNvPr>
              <p:cNvSpPr/>
              <p:nvPr/>
            </p:nvSpPr>
            <p:spPr>
              <a:xfrm>
                <a:off x="3294963" y="6422062"/>
                <a:ext cx="99442" cy="161763"/>
              </a:xfrm>
              <a:custGeom>
                <a:avLst/>
                <a:gdLst>
                  <a:gd name="connsiteX0" fmla="*/ 99443 w 99442"/>
                  <a:gd name="connsiteY0" fmla="*/ 0 h 161763"/>
                  <a:gd name="connsiteX1" fmla="*/ 99443 w 99442"/>
                  <a:gd name="connsiteY1" fmla="*/ 40252 h 161763"/>
                  <a:gd name="connsiteX2" fmla="*/ 81648 w 99442"/>
                  <a:gd name="connsiteY2" fmla="*/ 40252 h 161763"/>
                  <a:gd name="connsiteX3" fmla="*/ 44821 w 99442"/>
                  <a:gd name="connsiteY3" fmla="*/ 82390 h 161763"/>
                  <a:gd name="connsiteX4" fmla="*/ 44821 w 99442"/>
                  <a:gd name="connsiteY4" fmla="*/ 161764 h 161763"/>
                  <a:gd name="connsiteX5" fmla="*/ 0 w 99442"/>
                  <a:gd name="connsiteY5" fmla="*/ 161764 h 161763"/>
                  <a:gd name="connsiteX6" fmla="*/ 0 w 99442"/>
                  <a:gd name="connsiteY6" fmla="*/ 0 h 161763"/>
                  <a:gd name="connsiteX7" fmla="*/ 40634 w 99442"/>
                  <a:gd name="connsiteY7" fmla="*/ 0 h 161763"/>
                  <a:gd name="connsiteX8" fmla="*/ 44726 w 99442"/>
                  <a:gd name="connsiteY8" fmla="*/ 24227 h 161763"/>
                  <a:gd name="connsiteX9" fmla="*/ 91735 w 99442"/>
                  <a:gd name="connsiteY9" fmla="*/ 0 h 161763"/>
                  <a:gd name="connsiteX10" fmla="*/ 99443 w 99442"/>
                  <a:gd name="connsiteY10" fmla="*/ 0 h 161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9442" h="161763">
                    <a:moveTo>
                      <a:pt x="99443" y="0"/>
                    </a:moveTo>
                    <a:lnTo>
                      <a:pt x="99443" y="40252"/>
                    </a:lnTo>
                    <a:lnTo>
                      <a:pt x="81648" y="40252"/>
                    </a:lnTo>
                    <a:cubicBezTo>
                      <a:pt x="54908" y="40252"/>
                      <a:pt x="44821" y="57881"/>
                      <a:pt x="44821" y="82390"/>
                    </a:cubicBezTo>
                    <a:lnTo>
                      <a:pt x="44821" y="161764"/>
                    </a:lnTo>
                    <a:lnTo>
                      <a:pt x="0" y="161764"/>
                    </a:lnTo>
                    <a:lnTo>
                      <a:pt x="0" y="0"/>
                    </a:lnTo>
                    <a:lnTo>
                      <a:pt x="40634" y="0"/>
                    </a:lnTo>
                    <a:lnTo>
                      <a:pt x="44726" y="24227"/>
                    </a:lnTo>
                    <a:cubicBezTo>
                      <a:pt x="53671" y="9710"/>
                      <a:pt x="66327" y="0"/>
                      <a:pt x="91735" y="0"/>
                    </a:cubicBezTo>
                    <a:lnTo>
                      <a:pt x="99443" y="0"/>
                    </a:lnTo>
                    <a:close/>
                  </a:path>
                </a:pathLst>
              </a:custGeom>
              <a:solidFill>
                <a:srgbClr val="121A3D"/>
              </a:solidFill>
              <a:ln w="9498"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A0D8EE43-8502-8648-9491-3AC9AF7D4824}"/>
                  </a:ext>
                </a:extLst>
              </p:cNvPr>
              <p:cNvSpPr/>
              <p:nvPr/>
            </p:nvSpPr>
            <p:spPr>
              <a:xfrm>
                <a:off x="3407062" y="6419891"/>
                <a:ext cx="152542" cy="166008"/>
              </a:xfrm>
              <a:custGeom>
                <a:avLst/>
                <a:gdLst>
                  <a:gd name="connsiteX0" fmla="*/ 42727 w 152542"/>
                  <a:gd name="connsiteY0" fmla="*/ 110202 h 166008"/>
                  <a:gd name="connsiteX1" fmla="*/ 78603 w 152542"/>
                  <a:gd name="connsiteY1" fmla="*/ 134146 h 166008"/>
                  <a:gd name="connsiteX2" fmla="*/ 108769 w 152542"/>
                  <a:gd name="connsiteY2" fmla="*/ 116801 h 166008"/>
                  <a:gd name="connsiteX3" fmla="*/ 71275 w 152542"/>
                  <a:gd name="connsiteY3" fmla="*/ 99173 h 166008"/>
                  <a:gd name="connsiteX4" fmla="*/ 3616 w 152542"/>
                  <a:gd name="connsiteY4" fmla="*/ 52887 h 166008"/>
                  <a:gd name="connsiteX5" fmla="*/ 73845 w 152542"/>
                  <a:gd name="connsiteY5" fmla="*/ 3 h 166008"/>
                  <a:gd name="connsiteX6" fmla="*/ 150068 w 152542"/>
                  <a:gd name="connsiteY6" fmla="*/ 52227 h 166008"/>
                  <a:gd name="connsiteX7" fmla="*/ 107151 w 152542"/>
                  <a:gd name="connsiteY7" fmla="*/ 52227 h 166008"/>
                  <a:gd name="connsiteX8" fmla="*/ 75367 w 152542"/>
                  <a:gd name="connsiteY8" fmla="*/ 31488 h 166008"/>
                  <a:gd name="connsiteX9" fmla="*/ 46438 w 152542"/>
                  <a:gd name="connsiteY9" fmla="*/ 48174 h 166008"/>
                  <a:gd name="connsiteX10" fmla="*/ 83932 w 152542"/>
                  <a:gd name="connsiteY10" fmla="*/ 64576 h 166008"/>
                  <a:gd name="connsiteX11" fmla="*/ 152542 w 152542"/>
                  <a:gd name="connsiteY11" fmla="*/ 113407 h 166008"/>
                  <a:gd name="connsiteX12" fmla="*/ 78222 w 152542"/>
                  <a:gd name="connsiteY12" fmla="*/ 166009 h 166008"/>
                  <a:gd name="connsiteX13" fmla="*/ 0 w 152542"/>
                  <a:gd name="connsiteY13" fmla="*/ 110296 h 166008"/>
                  <a:gd name="connsiteX14" fmla="*/ 42727 w 152542"/>
                  <a:gd name="connsiteY14" fmla="*/ 110296 h 166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2542" h="166008">
                    <a:moveTo>
                      <a:pt x="42727" y="110202"/>
                    </a:moveTo>
                    <a:cubicBezTo>
                      <a:pt x="44345" y="124342"/>
                      <a:pt x="56716" y="134146"/>
                      <a:pt x="78603" y="134146"/>
                    </a:cubicBezTo>
                    <a:cubicBezTo>
                      <a:pt x="97349" y="134146"/>
                      <a:pt x="108769" y="128113"/>
                      <a:pt x="108769" y="116801"/>
                    </a:cubicBezTo>
                    <a:cubicBezTo>
                      <a:pt x="108769" y="103603"/>
                      <a:pt x="97635" y="102661"/>
                      <a:pt x="71275" y="99173"/>
                    </a:cubicBezTo>
                    <a:cubicBezTo>
                      <a:pt x="33116" y="94742"/>
                      <a:pt x="3616" y="86258"/>
                      <a:pt x="3616" y="52887"/>
                    </a:cubicBezTo>
                    <a:cubicBezTo>
                      <a:pt x="3616" y="20742"/>
                      <a:pt x="31879" y="-280"/>
                      <a:pt x="73845" y="3"/>
                    </a:cubicBezTo>
                    <a:cubicBezTo>
                      <a:pt x="117714" y="3"/>
                      <a:pt x="147880" y="19233"/>
                      <a:pt x="150068" y="52227"/>
                    </a:cubicBezTo>
                    <a:lnTo>
                      <a:pt x="107151" y="52227"/>
                    </a:lnTo>
                    <a:cubicBezTo>
                      <a:pt x="105914" y="39313"/>
                      <a:pt x="93448" y="31488"/>
                      <a:pt x="75367" y="31488"/>
                    </a:cubicBezTo>
                    <a:cubicBezTo>
                      <a:pt x="57858" y="31488"/>
                      <a:pt x="46438" y="37804"/>
                      <a:pt x="46438" y="48174"/>
                    </a:cubicBezTo>
                    <a:cubicBezTo>
                      <a:pt x="46438" y="60429"/>
                      <a:pt x="60427" y="61748"/>
                      <a:pt x="83932" y="64576"/>
                    </a:cubicBezTo>
                    <a:cubicBezTo>
                      <a:pt x="121425" y="68347"/>
                      <a:pt x="152542" y="76831"/>
                      <a:pt x="152542" y="113407"/>
                    </a:cubicBezTo>
                    <a:cubicBezTo>
                      <a:pt x="152542" y="145553"/>
                      <a:pt x="121996" y="166009"/>
                      <a:pt x="78222" y="166009"/>
                    </a:cubicBezTo>
                    <a:cubicBezTo>
                      <a:pt x="32735" y="166009"/>
                      <a:pt x="1903" y="144893"/>
                      <a:pt x="0" y="110296"/>
                    </a:cubicBezTo>
                    <a:lnTo>
                      <a:pt x="42727" y="110296"/>
                    </a:lnTo>
                    <a:close/>
                  </a:path>
                </a:pathLst>
              </a:custGeom>
              <a:solidFill>
                <a:srgbClr val="121A3D"/>
              </a:solidFill>
              <a:ln w="949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2569205499"/>
      </p:ext>
    </p:extLst>
  </p:cSld>
  <p:clrMapOvr>
    <a:masterClrMapping/>
  </p:clrMapOvr>
  <p:extLst>
    <p:ext uri="{DCECCB84-F9BA-43D5-87BE-67443E8EF086}">
      <p15:sldGuideLst xmlns:p15="http://schemas.microsoft.com/office/powerpoint/2012/main">
        <p15:guide id="1" orient="horz" pos="4080" userDrawn="1">
          <p15:clr>
            <a:srgbClr val="FBAE40"/>
          </p15:clr>
        </p15:guide>
        <p15:guide id="2" orient="horz" pos="2160" userDrawn="1">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Quote/Statement slide: v2">
    <p:bg>
      <p:bgPr>
        <a:solidFill>
          <a:srgbClr val="121A3C"/>
        </a:solidFill>
        <a:effectLst/>
      </p:bgPr>
    </p:bg>
    <p:spTree>
      <p:nvGrpSpPr>
        <p:cNvPr id="1" name=""/>
        <p:cNvGrpSpPr/>
        <p:nvPr/>
      </p:nvGrpSpPr>
      <p:grpSpPr>
        <a:xfrm>
          <a:off x="0" y="0"/>
          <a:ext cx="0" cy="0"/>
          <a:chOff x="0" y="0"/>
          <a:chExt cx="0" cy="0"/>
        </a:xfrm>
      </p:grpSpPr>
      <p:sp>
        <p:nvSpPr>
          <p:cNvPr id="12" name="Graphic 10">
            <a:extLst>
              <a:ext uri="{FF2B5EF4-FFF2-40B4-BE49-F238E27FC236}">
                <a16:creationId xmlns:a16="http://schemas.microsoft.com/office/drawing/2014/main" id="{C77946D0-A648-D94F-A661-3216F5B61985}"/>
              </a:ext>
            </a:extLst>
          </p:cNvPr>
          <p:cNvSpPr/>
          <p:nvPr userDrawn="1"/>
        </p:nvSpPr>
        <p:spPr>
          <a:xfrm>
            <a:off x="7025006" y="0"/>
            <a:ext cx="5166994" cy="6858000"/>
          </a:xfrm>
          <a:custGeom>
            <a:avLst/>
            <a:gdLst>
              <a:gd name="connsiteX0" fmla="*/ 42037 w 5166994"/>
              <a:gd name="connsiteY0" fmla="*/ 0 h 6858000"/>
              <a:gd name="connsiteX1" fmla="*/ 5166995 w 5166994"/>
              <a:gd name="connsiteY1" fmla="*/ 0 h 6858000"/>
              <a:gd name="connsiteX2" fmla="*/ 5166995 w 5166994"/>
              <a:gd name="connsiteY2" fmla="*/ 6858000 h 6858000"/>
              <a:gd name="connsiteX3" fmla="*/ 0 w 5166994"/>
              <a:gd name="connsiteY3" fmla="*/ 6858000 h 6858000"/>
              <a:gd name="connsiteX4" fmla="*/ 3467735 w 5166994"/>
              <a:gd name="connsiteY4" fmla="*/ 3279521 h 6858000"/>
              <a:gd name="connsiteX5" fmla="*/ 42037 w 5166994"/>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166994" h="6858000">
                <a:moveTo>
                  <a:pt x="42037" y="0"/>
                </a:moveTo>
                <a:lnTo>
                  <a:pt x="5166995" y="0"/>
                </a:lnTo>
                <a:lnTo>
                  <a:pt x="5166995" y="6858000"/>
                </a:lnTo>
                <a:lnTo>
                  <a:pt x="0" y="6858000"/>
                </a:lnTo>
                <a:cubicBezTo>
                  <a:pt x="1958848" y="6858000"/>
                  <a:pt x="3551682" y="5236591"/>
                  <a:pt x="3467735" y="3279521"/>
                </a:cubicBezTo>
                <a:cubicBezTo>
                  <a:pt x="3389503" y="1455166"/>
                  <a:pt x="1885696" y="0"/>
                  <a:pt x="42037" y="0"/>
                </a:cubicBezTo>
                <a:close/>
              </a:path>
            </a:pathLst>
          </a:custGeom>
          <a:solidFill>
            <a:srgbClr val="F7DE7D"/>
          </a:solidFill>
          <a:ln w="12700" cap="flat">
            <a:solidFill>
              <a:srgbClr val="F7DE7D"/>
            </a:solidFill>
            <a:prstDash val="solid"/>
            <a:miter/>
          </a:ln>
        </p:spPr>
        <p:txBody>
          <a:bodyPr rtlCol="0" anchor="ctr"/>
          <a:lstStyle/>
          <a:p>
            <a:endParaRPr lang="en-US"/>
          </a:p>
        </p:txBody>
      </p:sp>
      <p:sp>
        <p:nvSpPr>
          <p:cNvPr id="6" name="Slide Number Placeholder 5">
            <a:extLst>
              <a:ext uri="{FF2B5EF4-FFF2-40B4-BE49-F238E27FC236}">
                <a16:creationId xmlns:a16="http://schemas.microsoft.com/office/drawing/2014/main" id="{19A5FB10-33AF-DF4E-A402-7B3DB326B220}"/>
              </a:ext>
            </a:extLst>
          </p:cNvPr>
          <p:cNvSpPr>
            <a:spLocks noGrp="1"/>
          </p:cNvSpPr>
          <p:nvPr>
            <p:ph type="sldNum" sz="quarter" idx="12"/>
          </p:nvPr>
        </p:nvSpPr>
        <p:spPr/>
        <p:txBody>
          <a:bodyPr/>
          <a:lstStyle/>
          <a:p>
            <a:fld id="{FD15E2C3-2FDC-5443-A5D7-CEF7C1191BA7}" type="slidenum">
              <a:rPr lang="en-GB" smtClean="0"/>
              <a:t>‹#›</a:t>
            </a:fld>
            <a:endParaRPr lang="en-GB"/>
          </a:p>
        </p:txBody>
      </p:sp>
      <p:sp>
        <p:nvSpPr>
          <p:cNvPr id="10" name="Text Placeholder 31">
            <a:extLst>
              <a:ext uri="{FF2B5EF4-FFF2-40B4-BE49-F238E27FC236}">
                <a16:creationId xmlns:a16="http://schemas.microsoft.com/office/drawing/2014/main" id="{F02A4E0B-A84D-9845-9F84-46E48678C264}"/>
              </a:ext>
            </a:extLst>
          </p:cNvPr>
          <p:cNvSpPr>
            <a:spLocks noGrp="1"/>
          </p:cNvSpPr>
          <p:nvPr>
            <p:ph type="body" sz="quarter" idx="10" hasCustomPrompt="1"/>
          </p:nvPr>
        </p:nvSpPr>
        <p:spPr>
          <a:xfrm>
            <a:off x="479425" y="468312"/>
            <a:ext cx="7439025" cy="5132387"/>
          </a:xfrm>
        </p:spPr>
        <p:txBody>
          <a:bodyPr/>
          <a:lstStyle>
            <a:lvl1pPr marL="216000" indent="-216000">
              <a:lnSpc>
                <a:spcPct val="90000"/>
              </a:lnSpc>
              <a:spcBef>
                <a:spcPts val="0"/>
              </a:spcBef>
              <a:spcAft>
                <a:spcPts val="2200"/>
              </a:spcAft>
              <a:defRPr sz="3600" b="0">
                <a:solidFill>
                  <a:schemeClr val="bg1"/>
                </a:solidFill>
              </a:defRPr>
            </a:lvl1pPr>
            <a:lvl2pPr marL="216000" indent="0">
              <a:lnSpc>
                <a:spcPct val="90000"/>
              </a:lnSpc>
              <a:spcBef>
                <a:spcPts val="0"/>
              </a:spcBef>
              <a:spcAft>
                <a:spcPts val="2200"/>
              </a:spcAft>
              <a:buNone/>
              <a:defRPr sz="3600" b="0">
                <a:solidFill>
                  <a:schemeClr val="bg1"/>
                </a:solidFill>
              </a:defRPr>
            </a:lvl2pPr>
            <a:lvl3pPr marL="0" indent="0">
              <a:lnSpc>
                <a:spcPct val="90000"/>
              </a:lnSpc>
              <a:spcBef>
                <a:spcPts val="0"/>
              </a:spcBef>
              <a:spcAft>
                <a:spcPts val="2200"/>
              </a:spcAft>
              <a:buNone/>
              <a:defRPr sz="3600" b="0">
                <a:solidFill>
                  <a:schemeClr val="bg1"/>
                </a:solidFill>
              </a:defRPr>
            </a:lvl3pPr>
            <a:lvl4pPr marL="0" indent="0">
              <a:lnSpc>
                <a:spcPct val="90000"/>
              </a:lnSpc>
              <a:spcAft>
                <a:spcPts val="2200"/>
              </a:spcAft>
              <a:buNone/>
              <a:defRPr sz="3600" b="0">
                <a:solidFill>
                  <a:schemeClr val="bg1"/>
                </a:solidFill>
              </a:defRPr>
            </a:lvl4pPr>
            <a:lvl5pPr marL="0" indent="0">
              <a:lnSpc>
                <a:spcPct val="90000"/>
              </a:lnSpc>
              <a:spcAft>
                <a:spcPts val="2200"/>
              </a:spcAft>
              <a:buNone/>
              <a:defRPr sz="3600" b="0">
                <a:solidFill>
                  <a:schemeClr val="bg1"/>
                </a:solidFill>
              </a:defRPr>
            </a:lvl5pPr>
          </a:lstStyle>
          <a:p>
            <a:pPr lvl="0"/>
            <a:r>
              <a:rPr lang="en-GB" dirty="0"/>
              <a:t>“	[Quote/Statement slide: v2] First level &lt;Quote: Add a tab after quote for correct hanging indent alignment&gt;”</a:t>
            </a:r>
          </a:p>
          <a:p>
            <a:pPr lvl="1"/>
            <a:r>
              <a:rPr lang="en-GB" dirty="0"/>
              <a:t>Second level &lt;Second para after quote with correct indent&gt;”</a:t>
            </a:r>
          </a:p>
          <a:p>
            <a:pPr lvl="2"/>
            <a:r>
              <a:rPr lang="en-GB" dirty="0"/>
              <a:t>Third level &lt;Statement text with no indent&gt;</a:t>
            </a:r>
          </a:p>
        </p:txBody>
      </p:sp>
      <p:grpSp>
        <p:nvGrpSpPr>
          <p:cNvPr id="7" name="Graphic 4">
            <a:extLst>
              <a:ext uri="{FF2B5EF4-FFF2-40B4-BE49-F238E27FC236}">
                <a16:creationId xmlns:a16="http://schemas.microsoft.com/office/drawing/2014/main" id="{250B4E83-8891-2C4B-80C7-F09064975FB6}"/>
              </a:ext>
            </a:extLst>
          </p:cNvPr>
          <p:cNvGrpSpPr>
            <a:grpSpLocks noChangeAspect="1"/>
          </p:cNvGrpSpPr>
          <p:nvPr userDrawn="1"/>
        </p:nvGrpSpPr>
        <p:grpSpPr>
          <a:xfrm>
            <a:off x="479425" y="6288746"/>
            <a:ext cx="1620000" cy="253259"/>
            <a:chOff x="9140641" y="465680"/>
            <a:chExt cx="2585413" cy="404185"/>
          </a:xfrm>
        </p:grpSpPr>
        <p:grpSp>
          <p:nvGrpSpPr>
            <p:cNvPr id="8" name="Graphic 4">
              <a:extLst>
                <a:ext uri="{FF2B5EF4-FFF2-40B4-BE49-F238E27FC236}">
                  <a16:creationId xmlns:a16="http://schemas.microsoft.com/office/drawing/2014/main" id="{D4B607EC-BC30-F34E-A21B-CEBB169FB580}"/>
                </a:ext>
              </a:extLst>
            </p:cNvPr>
            <p:cNvGrpSpPr/>
            <p:nvPr/>
          </p:nvGrpSpPr>
          <p:grpSpPr>
            <a:xfrm>
              <a:off x="9140641" y="465680"/>
              <a:ext cx="502489" cy="404185"/>
              <a:chOff x="9140641" y="465680"/>
              <a:chExt cx="502489" cy="404185"/>
            </a:xfrm>
          </p:grpSpPr>
          <p:sp>
            <p:nvSpPr>
              <p:cNvPr id="25" name="Freeform 24">
                <a:extLst>
                  <a:ext uri="{FF2B5EF4-FFF2-40B4-BE49-F238E27FC236}">
                    <a16:creationId xmlns:a16="http://schemas.microsoft.com/office/drawing/2014/main" id="{A6AADB82-B3B2-5B47-B0D5-3EB600D8B7B4}"/>
                  </a:ext>
                </a:extLst>
              </p:cNvPr>
              <p:cNvSpPr/>
              <p:nvPr/>
            </p:nvSpPr>
            <p:spPr>
              <a:xfrm>
                <a:off x="9393318" y="465680"/>
                <a:ext cx="249813" cy="404023"/>
              </a:xfrm>
              <a:custGeom>
                <a:avLst/>
                <a:gdLst>
                  <a:gd name="connsiteX0" fmla="*/ 158281 w 249813"/>
                  <a:gd name="connsiteY0" fmla="*/ 202012 h 404023"/>
                  <a:gd name="connsiteX1" fmla="*/ 0 w 249813"/>
                  <a:gd name="connsiteY1" fmla="*/ 5105 h 404023"/>
                  <a:gd name="connsiteX2" fmla="*/ 45807 w 249813"/>
                  <a:gd name="connsiteY2" fmla="*/ 0 h 404023"/>
                  <a:gd name="connsiteX3" fmla="*/ 249813 w 249813"/>
                  <a:gd name="connsiteY3" fmla="*/ 202093 h 404023"/>
                  <a:gd name="connsiteX4" fmla="*/ 45807 w 249813"/>
                  <a:gd name="connsiteY4" fmla="*/ 404023 h 404023"/>
                  <a:gd name="connsiteX5" fmla="*/ 0 w 249813"/>
                  <a:gd name="connsiteY5" fmla="*/ 398918 h 404023"/>
                  <a:gd name="connsiteX6" fmla="*/ 158281 w 249813"/>
                  <a:gd name="connsiteY6" fmla="*/ 202012 h 4040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023">
                    <a:moveTo>
                      <a:pt x="158281" y="202012"/>
                    </a:moveTo>
                    <a:cubicBezTo>
                      <a:pt x="158281" y="106151"/>
                      <a:pt x="90551" y="25687"/>
                      <a:pt x="0" y="5105"/>
                    </a:cubicBezTo>
                    <a:cubicBezTo>
                      <a:pt x="14724" y="1783"/>
                      <a:pt x="30020" y="0"/>
                      <a:pt x="45807" y="0"/>
                    </a:cubicBezTo>
                    <a:cubicBezTo>
                      <a:pt x="158444" y="0"/>
                      <a:pt x="249813" y="90431"/>
                      <a:pt x="249813" y="202093"/>
                    </a:cubicBezTo>
                    <a:cubicBezTo>
                      <a:pt x="249813" y="313754"/>
                      <a:pt x="158444" y="404023"/>
                      <a:pt x="45807" y="404023"/>
                    </a:cubicBezTo>
                    <a:cubicBezTo>
                      <a:pt x="30020" y="404023"/>
                      <a:pt x="14724" y="402241"/>
                      <a:pt x="0" y="398918"/>
                    </a:cubicBezTo>
                    <a:cubicBezTo>
                      <a:pt x="90551" y="378336"/>
                      <a:pt x="158281" y="297791"/>
                      <a:pt x="158281" y="202012"/>
                    </a:cubicBezTo>
                  </a:path>
                </a:pathLst>
              </a:custGeom>
              <a:solidFill>
                <a:srgbClr val="FFFFFF"/>
              </a:solidFill>
              <a:ln w="8157"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52FC227A-A544-0942-922A-16CBDA478408}"/>
                  </a:ext>
                </a:extLst>
              </p:cNvPr>
              <p:cNvSpPr/>
              <p:nvPr/>
            </p:nvSpPr>
            <p:spPr>
              <a:xfrm>
                <a:off x="9140641" y="465680"/>
                <a:ext cx="249813" cy="404185"/>
              </a:xfrm>
              <a:custGeom>
                <a:avLst/>
                <a:gdLst>
                  <a:gd name="connsiteX0" fmla="*/ 91533 w 249813"/>
                  <a:gd name="connsiteY0" fmla="*/ 202012 h 404185"/>
                  <a:gd name="connsiteX1" fmla="*/ 249813 w 249813"/>
                  <a:gd name="connsiteY1" fmla="*/ 5105 h 404185"/>
                  <a:gd name="connsiteX2" fmla="*/ 204006 w 249813"/>
                  <a:gd name="connsiteY2" fmla="*/ 0 h 404185"/>
                  <a:gd name="connsiteX3" fmla="*/ 0 w 249813"/>
                  <a:gd name="connsiteY3" fmla="*/ 202093 h 404185"/>
                  <a:gd name="connsiteX4" fmla="*/ 204006 w 249813"/>
                  <a:gd name="connsiteY4" fmla="*/ 404185 h 404185"/>
                  <a:gd name="connsiteX5" fmla="*/ 249813 w 249813"/>
                  <a:gd name="connsiteY5" fmla="*/ 399080 h 404185"/>
                  <a:gd name="connsiteX6" fmla="*/ 91533 w 249813"/>
                  <a:gd name="connsiteY6" fmla="*/ 202012 h 4041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185">
                    <a:moveTo>
                      <a:pt x="91533" y="202012"/>
                    </a:moveTo>
                    <a:cubicBezTo>
                      <a:pt x="91533" y="106151"/>
                      <a:pt x="159262" y="25687"/>
                      <a:pt x="249813" y="5105"/>
                    </a:cubicBezTo>
                    <a:cubicBezTo>
                      <a:pt x="235090" y="1783"/>
                      <a:pt x="219793" y="0"/>
                      <a:pt x="204006" y="0"/>
                    </a:cubicBezTo>
                    <a:cubicBezTo>
                      <a:pt x="91369" y="0"/>
                      <a:pt x="0" y="90431"/>
                      <a:pt x="0" y="202093"/>
                    </a:cubicBezTo>
                    <a:cubicBezTo>
                      <a:pt x="0" y="313754"/>
                      <a:pt x="91287" y="404185"/>
                      <a:pt x="204006" y="404185"/>
                    </a:cubicBezTo>
                    <a:cubicBezTo>
                      <a:pt x="219793" y="404185"/>
                      <a:pt x="235090" y="402403"/>
                      <a:pt x="249813" y="399080"/>
                    </a:cubicBezTo>
                    <a:cubicBezTo>
                      <a:pt x="159262" y="378336"/>
                      <a:pt x="91533" y="297791"/>
                      <a:pt x="91533" y="202012"/>
                    </a:cubicBezTo>
                  </a:path>
                </a:pathLst>
              </a:custGeom>
              <a:solidFill>
                <a:srgbClr val="2C88DD"/>
              </a:solidFill>
              <a:ln w="8157" cap="flat">
                <a:noFill/>
                <a:prstDash val="solid"/>
                <a:miter/>
              </a:ln>
            </p:spPr>
            <p:txBody>
              <a:bodyPr rtlCol="0" anchor="ctr"/>
              <a:lstStyle/>
              <a:p>
                <a:endParaRPr lang="en-US"/>
              </a:p>
            </p:txBody>
          </p:sp>
        </p:grpSp>
        <p:grpSp>
          <p:nvGrpSpPr>
            <p:cNvPr id="9" name="Graphic 4">
              <a:extLst>
                <a:ext uri="{FF2B5EF4-FFF2-40B4-BE49-F238E27FC236}">
                  <a16:creationId xmlns:a16="http://schemas.microsoft.com/office/drawing/2014/main" id="{464A4DAA-A450-3F47-9967-648F8229FC28}"/>
                </a:ext>
              </a:extLst>
            </p:cNvPr>
            <p:cNvGrpSpPr/>
            <p:nvPr/>
          </p:nvGrpSpPr>
          <p:grpSpPr>
            <a:xfrm>
              <a:off x="9791923" y="571102"/>
              <a:ext cx="528994" cy="192774"/>
              <a:chOff x="9791923" y="571102"/>
              <a:chExt cx="528994" cy="192774"/>
            </a:xfrm>
            <a:solidFill>
              <a:srgbClr val="FFFFFF"/>
            </a:solidFill>
          </p:grpSpPr>
          <p:sp>
            <p:nvSpPr>
              <p:cNvPr id="22" name="Freeform 21">
                <a:extLst>
                  <a:ext uri="{FF2B5EF4-FFF2-40B4-BE49-F238E27FC236}">
                    <a16:creationId xmlns:a16="http://schemas.microsoft.com/office/drawing/2014/main" id="{7F10759A-B03F-DA4D-9F7B-4725BE82F592}"/>
                  </a:ext>
                </a:extLst>
              </p:cNvPr>
              <p:cNvSpPr/>
              <p:nvPr/>
            </p:nvSpPr>
            <p:spPr>
              <a:xfrm>
                <a:off x="9791923" y="572723"/>
                <a:ext cx="158689" cy="189451"/>
              </a:xfrm>
              <a:custGeom>
                <a:avLst/>
                <a:gdLst>
                  <a:gd name="connsiteX0" fmla="*/ 0 w 158689"/>
                  <a:gd name="connsiteY0" fmla="*/ 189452 h 189451"/>
                  <a:gd name="connsiteX1" fmla="*/ 0 w 158689"/>
                  <a:gd name="connsiteY1" fmla="*/ 0 h 189451"/>
                  <a:gd name="connsiteX2" fmla="*/ 37137 w 158689"/>
                  <a:gd name="connsiteY2" fmla="*/ 0 h 189451"/>
                  <a:gd name="connsiteX3" fmla="*/ 118281 w 158689"/>
                  <a:gd name="connsiteY3" fmla="*/ 119359 h 189451"/>
                  <a:gd name="connsiteX4" fmla="*/ 118281 w 158689"/>
                  <a:gd name="connsiteY4" fmla="*/ 0 h 189451"/>
                  <a:gd name="connsiteX5" fmla="*/ 158690 w 158689"/>
                  <a:gd name="connsiteY5" fmla="*/ 0 h 189451"/>
                  <a:gd name="connsiteX6" fmla="*/ 158690 w 158689"/>
                  <a:gd name="connsiteY6" fmla="*/ 189452 h 189451"/>
                  <a:gd name="connsiteX7" fmla="*/ 121226 w 158689"/>
                  <a:gd name="connsiteY7" fmla="*/ 189452 h 189451"/>
                  <a:gd name="connsiteX8" fmla="*/ 40081 w 158689"/>
                  <a:gd name="connsiteY8" fmla="*/ 70092 h 189451"/>
                  <a:gd name="connsiteX9" fmla="*/ 40081 w 158689"/>
                  <a:gd name="connsiteY9" fmla="*/ 189452 h 189451"/>
                  <a:gd name="connsiteX10" fmla="*/ 0 w 158689"/>
                  <a:gd name="connsiteY10" fmla="*/ 189452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689" h="189451">
                    <a:moveTo>
                      <a:pt x="0" y="189452"/>
                    </a:moveTo>
                    <a:lnTo>
                      <a:pt x="0" y="0"/>
                    </a:lnTo>
                    <a:lnTo>
                      <a:pt x="37137" y="0"/>
                    </a:lnTo>
                    <a:lnTo>
                      <a:pt x="118281" y="119359"/>
                    </a:lnTo>
                    <a:lnTo>
                      <a:pt x="118281" y="0"/>
                    </a:lnTo>
                    <a:lnTo>
                      <a:pt x="158690" y="0"/>
                    </a:lnTo>
                    <a:lnTo>
                      <a:pt x="158690" y="189452"/>
                    </a:lnTo>
                    <a:lnTo>
                      <a:pt x="121226" y="189452"/>
                    </a:lnTo>
                    <a:lnTo>
                      <a:pt x="40081" y="70092"/>
                    </a:lnTo>
                    <a:lnTo>
                      <a:pt x="40081" y="189452"/>
                    </a:lnTo>
                    <a:lnTo>
                      <a:pt x="0" y="189452"/>
                    </a:lnTo>
                    <a:close/>
                  </a:path>
                </a:pathLst>
              </a:custGeom>
              <a:solidFill>
                <a:srgbClr val="FFFFFF"/>
              </a:solidFill>
              <a:ln w="8157"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781BF4B8-C844-634E-BA37-FC429AF0D4A7}"/>
                  </a:ext>
                </a:extLst>
              </p:cNvPr>
              <p:cNvSpPr/>
              <p:nvPr/>
            </p:nvSpPr>
            <p:spPr>
              <a:xfrm>
                <a:off x="9984314" y="572723"/>
                <a:ext cx="157953" cy="189451"/>
              </a:xfrm>
              <a:custGeom>
                <a:avLst/>
                <a:gdLst>
                  <a:gd name="connsiteX0" fmla="*/ 0 w 157953"/>
                  <a:gd name="connsiteY0" fmla="*/ 0 h 189451"/>
                  <a:gd name="connsiteX1" fmla="*/ 40981 w 157953"/>
                  <a:gd name="connsiteY1" fmla="*/ 0 h 189451"/>
                  <a:gd name="connsiteX2" fmla="*/ 40981 w 157953"/>
                  <a:gd name="connsiteY2" fmla="*/ 76089 h 189451"/>
                  <a:gd name="connsiteX3" fmla="*/ 116972 w 157953"/>
                  <a:gd name="connsiteY3" fmla="*/ 76089 h 189451"/>
                  <a:gd name="connsiteX4" fmla="*/ 116972 w 157953"/>
                  <a:gd name="connsiteY4" fmla="*/ 0 h 189451"/>
                  <a:gd name="connsiteX5" fmla="*/ 157953 w 157953"/>
                  <a:gd name="connsiteY5" fmla="*/ 0 h 189451"/>
                  <a:gd name="connsiteX6" fmla="*/ 157953 w 157953"/>
                  <a:gd name="connsiteY6" fmla="*/ 189452 h 189451"/>
                  <a:gd name="connsiteX7" fmla="*/ 116972 w 157953"/>
                  <a:gd name="connsiteY7" fmla="*/ 189452 h 189451"/>
                  <a:gd name="connsiteX8" fmla="*/ 116972 w 157953"/>
                  <a:gd name="connsiteY8" fmla="*/ 111256 h 189451"/>
                  <a:gd name="connsiteX9" fmla="*/ 40981 w 157953"/>
                  <a:gd name="connsiteY9" fmla="*/ 111256 h 189451"/>
                  <a:gd name="connsiteX10" fmla="*/ 40981 w 157953"/>
                  <a:gd name="connsiteY10" fmla="*/ 189452 h 189451"/>
                  <a:gd name="connsiteX11" fmla="*/ 0 w 157953"/>
                  <a:gd name="connsiteY11" fmla="*/ 189452 h 189451"/>
                  <a:gd name="connsiteX12" fmla="*/ 0 w 157953"/>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953" h="189451">
                    <a:moveTo>
                      <a:pt x="0" y="0"/>
                    </a:moveTo>
                    <a:lnTo>
                      <a:pt x="40981" y="0"/>
                    </a:lnTo>
                    <a:lnTo>
                      <a:pt x="40981" y="76089"/>
                    </a:lnTo>
                    <a:lnTo>
                      <a:pt x="116972" y="76089"/>
                    </a:lnTo>
                    <a:lnTo>
                      <a:pt x="116972" y="0"/>
                    </a:lnTo>
                    <a:lnTo>
                      <a:pt x="157953" y="0"/>
                    </a:lnTo>
                    <a:lnTo>
                      <a:pt x="157953" y="189452"/>
                    </a:lnTo>
                    <a:lnTo>
                      <a:pt x="116972" y="189452"/>
                    </a:lnTo>
                    <a:lnTo>
                      <a:pt x="116972" y="111256"/>
                    </a:lnTo>
                    <a:lnTo>
                      <a:pt x="40981" y="111256"/>
                    </a:lnTo>
                    <a:lnTo>
                      <a:pt x="40981"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2B72B987-E32E-EA46-89EE-5269A79F0FA5}"/>
                  </a:ext>
                </a:extLst>
              </p:cNvPr>
              <p:cNvSpPr/>
              <p:nvPr/>
            </p:nvSpPr>
            <p:spPr>
              <a:xfrm>
                <a:off x="10167052" y="571102"/>
                <a:ext cx="153864" cy="192774"/>
              </a:xfrm>
              <a:custGeom>
                <a:avLst/>
                <a:gdLst>
                  <a:gd name="connsiteX0" fmla="*/ 40163 w 153864"/>
                  <a:gd name="connsiteY0" fmla="*/ 129407 h 192774"/>
                  <a:gd name="connsiteX1" fmla="*/ 79754 w 153864"/>
                  <a:gd name="connsiteY1" fmla="*/ 160523 h 192774"/>
                  <a:gd name="connsiteX2" fmla="*/ 112555 w 153864"/>
                  <a:gd name="connsiteY2" fmla="*/ 137511 h 192774"/>
                  <a:gd name="connsiteX3" fmla="*/ 65030 w 153864"/>
                  <a:gd name="connsiteY3" fmla="*/ 112067 h 192774"/>
                  <a:gd name="connsiteX4" fmla="*/ 4335 w 153864"/>
                  <a:gd name="connsiteY4" fmla="*/ 57370 h 192774"/>
                  <a:gd name="connsiteX5" fmla="*/ 75664 w 153864"/>
                  <a:gd name="connsiteY5" fmla="*/ 0 h 192774"/>
                  <a:gd name="connsiteX6" fmla="*/ 150019 w 153864"/>
                  <a:gd name="connsiteY6" fmla="*/ 59558 h 192774"/>
                  <a:gd name="connsiteX7" fmla="*/ 109856 w 153864"/>
                  <a:gd name="connsiteY7" fmla="*/ 59558 h 192774"/>
                  <a:gd name="connsiteX8" fmla="*/ 75664 w 153864"/>
                  <a:gd name="connsiteY8" fmla="*/ 32494 h 192774"/>
                  <a:gd name="connsiteX9" fmla="*/ 45644 w 153864"/>
                  <a:gd name="connsiteY9" fmla="*/ 54453 h 192774"/>
                  <a:gd name="connsiteX10" fmla="*/ 92351 w 153864"/>
                  <a:gd name="connsiteY10" fmla="*/ 79087 h 192774"/>
                  <a:gd name="connsiteX11" fmla="*/ 153863 w 153864"/>
                  <a:gd name="connsiteY11" fmla="*/ 132973 h 192774"/>
                  <a:gd name="connsiteX12" fmla="*/ 79263 w 153864"/>
                  <a:gd name="connsiteY12" fmla="*/ 192774 h 192774"/>
                  <a:gd name="connsiteX13" fmla="*/ 0 w 153864"/>
                  <a:gd name="connsiteY13" fmla="*/ 128921 h 192774"/>
                  <a:gd name="connsiteX14" fmla="*/ 40163 w 153864"/>
                  <a:gd name="connsiteY14" fmla="*/ 129407 h 192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864" h="192774">
                    <a:moveTo>
                      <a:pt x="40163" y="129407"/>
                    </a:moveTo>
                    <a:cubicBezTo>
                      <a:pt x="41554" y="147802"/>
                      <a:pt x="56277" y="160523"/>
                      <a:pt x="79754" y="160523"/>
                    </a:cubicBezTo>
                    <a:cubicBezTo>
                      <a:pt x="98568" y="160523"/>
                      <a:pt x="112555" y="152420"/>
                      <a:pt x="112555" y="137511"/>
                    </a:cubicBezTo>
                    <a:cubicBezTo>
                      <a:pt x="112555" y="121547"/>
                      <a:pt x="97013" y="118306"/>
                      <a:pt x="65030" y="112067"/>
                    </a:cubicBezTo>
                    <a:cubicBezTo>
                      <a:pt x="32801" y="106151"/>
                      <a:pt x="4335" y="95860"/>
                      <a:pt x="4335" y="57370"/>
                    </a:cubicBezTo>
                    <a:cubicBezTo>
                      <a:pt x="4335" y="23823"/>
                      <a:pt x="32474" y="0"/>
                      <a:pt x="75664" y="0"/>
                    </a:cubicBezTo>
                    <a:cubicBezTo>
                      <a:pt x="120735" y="0"/>
                      <a:pt x="149446" y="23256"/>
                      <a:pt x="150019" y="59558"/>
                    </a:cubicBezTo>
                    <a:lnTo>
                      <a:pt x="109856" y="59558"/>
                    </a:lnTo>
                    <a:cubicBezTo>
                      <a:pt x="107974" y="43595"/>
                      <a:pt x="95623" y="32494"/>
                      <a:pt x="75664" y="32494"/>
                    </a:cubicBezTo>
                    <a:cubicBezTo>
                      <a:pt x="58159" y="32494"/>
                      <a:pt x="45644" y="39786"/>
                      <a:pt x="45644" y="54453"/>
                    </a:cubicBezTo>
                    <a:cubicBezTo>
                      <a:pt x="45644" y="69849"/>
                      <a:pt x="60695" y="73090"/>
                      <a:pt x="92351" y="79087"/>
                    </a:cubicBezTo>
                    <a:cubicBezTo>
                      <a:pt x="125152" y="85002"/>
                      <a:pt x="154109" y="94807"/>
                      <a:pt x="153863" y="132973"/>
                    </a:cubicBezTo>
                    <a:cubicBezTo>
                      <a:pt x="153618" y="168465"/>
                      <a:pt x="124089" y="192774"/>
                      <a:pt x="79263" y="192774"/>
                    </a:cubicBezTo>
                    <a:cubicBezTo>
                      <a:pt x="30593" y="192774"/>
                      <a:pt x="327" y="167330"/>
                      <a:pt x="0" y="128921"/>
                    </a:cubicBezTo>
                    <a:lnTo>
                      <a:pt x="40163" y="129407"/>
                    </a:lnTo>
                    <a:close/>
                  </a:path>
                </a:pathLst>
              </a:custGeom>
              <a:solidFill>
                <a:srgbClr val="FFFFFF"/>
              </a:solidFill>
              <a:ln w="8157" cap="flat">
                <a:noFill/>
                <a:prstDash val="solid"/>
                <a:miter/>
              </a:ln>
            </p:spPr>
            <p:txBody>
              <a:bodyPr rtlCol="0" anchor="ctr"/>
              <a:lstStyle/>
              <a:p>
                <a:endParaRPr lang="en-US"/>
              </a:p>
            </p:txBody>
          </p:sp>
        </p:grpSp>
        <p:grpSp>
          <p:nvGrpSpPr>
            <p:cNvPr id="11" name="Graphic 4">
              <a:extLst>
                <a:ext uri="{FF2B5EF4-FFF2-40B4-BE49-F238E27FC236}">
                  <a16:creationId xmlns:a16="http://schemas.microsoft.com/office/drawing/2014/main" id="{1022F339-A926-174E-809F-3544B65D29FF}"/>
                </a:ext>
              </a:extLst>
            </p:cNvPr>
            <p:cNvGrpSpPr/>
            <p:nvPr/>
          </p:nvGrpSpPr>
          <p:grpSpPr>
            <a:xfrm>
              <a:off x="10401242" y="572723"/>
              <a:ext cx="1324812" cy="243580"/>
              <a:chOff x="10401242" y="572723"/>
              <a:chExt cx="1324812" cy="243580"/>
            </a:xfrm>
            <a:solidFill>
              <a:srgbClr val="FFFFFF"/>
            </a:solidFill>
          </p:grpSpPr>
          <p:sp>
            <p:nvSpPr>
              <p:cNvPr id="13" name="Freeform 12">
                <a:extLst>
                  <a:ext uri="{FF2B5EF4-FFF2-40B4-BE49-F238E27FC236}">
                    <a16:creationId xmlns:a16="http://schemas.microsoft.com/office/drawing/2014/main" id="{74FE1203-7C7A-9B45-9CF0-98B707FE534E}"/>
                  </a:ext>
                </a:extLst>
              </p:cNvPr>
              <p:cNvSpPr/>
              <p:nvPr/>
            </p:nvSpPr>
            <p:spPr>
              <a:xfrm>
                <a:off x="10401242" y="572723"/>
                <a:ext cx="131368" cy="189451"/>
              </a:xfrm>
              <a:custGeom>
                <a:avLst/>
                <a:gdLst>
                  <a:gd name="connsiteX0" fmla="*/ 0 w 131368"/>
                  <a:gd name="connsiteY0" fmla="*/ 0 h 189451"/>
                  <a:gd name="connsiteX1" fmla="*/ 128424 w 131368"/>
                  <a:gd name="connsiteY1" fmla="*/ 0 h 189451"/>
                  <a:gd name="connsiteX2" fmla="*/ 128424 w 131368"/>
                  <a:gd name="connsiteY2" fmla="*/ 34925 h 189451"/>
                  <a:gd name="connsiteX3" fmla="*/ 40981 w 131368"/>
                  <a:gd name="connsiteY3" fmla="*/ 34925 h 189451"/>
                  <a:gd name="connsiteX4" fmla="*/ 40981 w 131368"/>
                  <a:gd name="connsiteY4" fmla="*/ 77385 h 189451"/>
                  <a:gd name="connsiteX5" fmla="*/ 111983 w 131368"/>
                  <a:gd name="connsiteY5" fmla="*/ 77385 h 189451"/>
                  <a:gd name="connsiteX6" fmla="*/ 111983 w 131368"/>
                  <a:gd name="connsiteY6" fmla="*/ 110689 h 189451"/>
                  <a:gd name="connsiteX7" fmla="*/ 40981 w 131368"/>
                  <a:gd name="connsiteY7" fmla="*/ 110689 h 189451"/>
                  <a:gd name="connsiteX8" fmla="*/ 40981 w 131368"/>
                  <a:gd name="connsiteY8" fmla="*/ 154527 h 189451"/>
                  <a:gd name="connsiteX9" fmla="*/ 131369 w 131368"/>
                  <a:gd name="connsiteY9" fmla="*/ 154527 h 189451"/>
                  <a:gd name="connsiteX10" fmla="*/ 131369 w 131368"/>
                  <a:gd name="connsiteY10" fmla="*/ 189452 h 189451"/>
                  <a:gd name="connsiteX11" fmla="*/ 0 w 131368"/>
                  <a:gd name="connsiteY11" fmla="*/ 189452 h 189451"/>
                  <a:gd name="connsiteX12" fmla="*/ 0 w 131368"/>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1368" h="189451">
                    <a:moveTo>
                      <a:pt x="0" y="0"/>
                    </a:moveTo>
                    <a:lnTo>
                      <a:pt x="128424" y="0"/>
                    </a:lnTo>
                    <a:lnTo>
                      <a:pt x="128424" y="34925"/>
                    </a:lnTo>
                    <a:lnTo>
                      <a:pt x="40981" y="34925"/>
                    </a:lnTo>
                    <a:lnTo>
                      <a:pt x="40981" y="77385"/>
                    </a:lnTo>
                    <a:lnTo>
                      <a:pt x="111983" y="77385"/>
                    </a:lnTo>
                    <a:lnTo>
                      <a:pt x="111983" y="110689"/>
                    </a:lnTo>
                    <a:lnTo>
                      <a:pt x="40981" y="110689"/>
                    </a:lnTo>
                    <a:lnTo>
                      <a:pt x="40981" y="154527"/>
                    </a:lnTo>
                    <a:lnTo>
                      <a:pt x="131369" y="154527"/>
                    </a:lnTo>
                    <a:lnTo>
                      <a:pt x="131369"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017842BF-CC5F-0543-878A-199D68177534}"/>
                  </a:ext>
                </a:extLst>
              </p:cNvPr>
              <p:cNvSpPr/>
              <p:nvPr/>
            </p:nvSpPr>
            <p:spPr>
              <a:xfrm>
                <a:off x="10556414" y="621416"/>
                <a:ext cx="219956" cy="140758"/>
              </a:xfrm>
              <a:custGeom>
                <a:avLst/>
                <a:gdLst>
                  <a:gd name="connsiteX0" fmla="*/ 219957 w 219956"/>
                  <a:gd name="connsiteY0" fmla="*/ 60943 h 140758"/>
                  <a:gd name="connsiteX1" fmla="*/ 219957 w 219956"/>
                  <a:gd name="connsiteY1" fmla="*/ 140759 h 140758"/>
                  <a:gd name="connsiteX2" fmla="*/ 181430 w 219956"/>
                  <a:gd name="connsiteY2" fmla="*/ 140759 h 140758"/>
                  <a:gd name="connsiteX3" fmla="*/ 181430 w 219956"/>
                  <a:gd name="connsiteY3" fmla="*/ 63130 h 140758"/>
                  <a:gd name="connsiteX4" fmla="*/ 157135 w 219956"/>
                  <a:gd name="connsiteY4" fmla="*/ 31447 h 140758"/>
                  <a:gd name="connsiteX5" fmla="*/ 129242 w 219956"/>
                  <a:gd name="connsiteY5" fmla="*/ 64751 h 140758"/>
                  <a:gd name="connsiteX6" fmla="*/ 129242 w 219956"/>
                  <a:gd name="connsiteY6" fmla="*/ 140759 h 140758"/>
                  <a:gd name="connsiteX7" fmla="*/ 90715 w 219956"/>
                  <a:gd name="connsiteY7" fmla="*/ 140759 h 140758"/>
                  <a:gd name="connsiteX8" fmla="*/ 90715 w 219956"/>
                  <a:gd name="connsiteY8" fmla="*/ 63130 h 140758"/>
                  <a:gd name="connsiteX9" fmla="*/ 66093 w 219956"/>
                  <a:gd name="connsiteY9" fmla="*/ 31447 h 140758"/>
                  <a:gd name="connsiteX10" fmla="*/ 38527 w 219956"/>
                  <a:gd name="connsiteY10" fmla="*/ 64994 h 140758"/>
                  <a:gd name="connsiteX11" fmla="*/ 38527 w 219956"/>
                  <a:gd name="connsiteY11" fmla="*/ 140759 h 140758"/>
                  <a:gd name="connsiteX12" fmla="*/ 0 w 219956"/>
                  <a:gd name="connsiteY12" fmla="*/ 140759 h 140758"/>
                  <a:gd name="connsiteX13" fmla="*/ 0 w 219956"/>
                  <a:gd name="connsiteY13" fmla="*/ 1628 h 140758"/>
                  <a:gd name="connsiteX14" fmla="*/ 33619 w 219956"/>
                  <a:gd name="connsiteY14" fmla="*/ 1628 h 140758"/>
                  <a:gd name="connsiteX15" fmla="*/ 37137 w 219956"/>
                  <a:gd name="connsiteY15" fmla="*/ 18968 h 140758"/>
                  <a:gd name="connsiteX16" fmla="*/ 78363 w 219956"/>
                  <a:gd name="connsiteY16" fmla="*/ 7 h 140758"/>
                  <a:gd name="connsiteX17" fmla="*/ 120408 w 219956"/>
                  <a:gd name="connsiteY17" fmla="*/ 23506 h 140758"/>
                  <a:gd name="connsiteX18" fmla="*/ 167933 w 219956"/>
                  <a:gd name="connsiteY18" fmla="*/ 7 h 140758"/>
                  <a:gd name="connsiteX19" fmla="*/ 219957 w 219956"/>
                  <a:gd name="connsiteY19" fmla="*/ 60943 h 140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9956" h="140758">
                    <a:moveTo>
                      <a:pt x="219957" y="60943"/>
                    </a:moveTo>
                    <a:lnTo>
                      <a:pt x="219957" y="140759"/>
                    </a:lnTo>
                    <a:lnTo>
                      <a:pt x="181430" y="140759"/>
                    </a:lnTo>
                    <a:lnTo>
                      <a:pt x="181430" y="63130"/>
                    </a:lnTo>
                    <a:cubicBezTo>
                      <a:pt x="181430" y="42305"/>
                      <a:pt x="173822" y="31447"/>
                      <a:pt x="157135" y="31447"/>
                    </a:cubicBezTo>
                    <a:cubicBezTo>
                      <a:pt x="140448" y="31447"/>
                      <a:pt x="129242" y="43602"/>
                      <a:pt x="129242" y="64751"/>
                    </a:cubicBezTo>
                    <a:lnTo>
                      <a:pt x="129242" y="140759"/>
                    </a:lnTo>
                    <a:lnTo>
                      <a:pt x="90715" y="140759"/>
                    </a:lnTo>
                    <a:lnTo>
                      <a:pt x="90715" y="63130"/>
                    </a:lnTo>
                    <a:cubicBezTo>
                      <a:pt x="90715" y="42305"/>
                      <a:pt x="83108" y="31447"/>
                      <a:pt x="66093" y="31447"/>
                    </a:cubicBezTo>
                    <a:cubicBezTo>
                      <a:pt x="49407" y="31447"/>
                      <a:pt x="38527" y="44169"/>
                      <a:pt x="38527" y="64994"/>
                    </a:cubicBezTo>
                    <a:lnTo>
                      <a:pt x="38527" y="140759"/>
                    </a:lnTo>
                    <a:lnTo>
                      <a:pt x="0" y="140759"/>
                    </a:lnTo>
                    <a:lnTo>
                      <a:pt x="0" y="1628"/>
                    </a:lnTo>
                    <a:lnTo>
                      <a:pt x="33619" y="1628"/>
                    </a:lnTo>
                    <a:lnTo>
                      <a:pt x="37137" y="18968"/>
                    </a:lnTo>
                    <a:cubicBezTo>
                      <a:pt x="45644" y="8110"/>
                      <a:pt x="57914" y="331"/>
                      <a:pt x="78363" y="7"/>
                    </a:cubicBezTo>
                    <a:cubicBezTo>
                      <a:pt x="95541" y="-236"/>
                      <a:pt x="111655" y="5922"/>
                      <a:pt x="120408" y="23506"/>
                    </a:cubicBezTo>
                    <a:cubicBezTo>
                      <a:pt x="130224" y="8596"/>
                      <a:pt x="146665" y="7"/>
                      <a:pt x="167933" y="7"/>
                    </a:cubicBezTo>
                    <a:cubicBezTo>
                      <a:pt x="196971" y="7"/>
                      <a:pt x="219957" y="16294"/>
                      <a:pt x="219957" y="60943"/>
                    </a:cubicBezTo>
                    <a:close/>
                  </a:path>
                </a:pathLst>
              </a:custGeom>
              <a:solidFill>
                <a:srgbClr val="FFFFFF"/>
              </a:solidFill>
              <a:ln w="8157"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64BD5D76-5CF4-F94D-A585-D97E9D523EEC}"/>
                  </a:ext>
                </a:extLst>
              </p:cNvPr>
              <p:cNvSpPr/>
              <p:nvPr/>
            </p:nvSpPr>
            <p:spPr>
              <a:xfrm>
                <a:off x="10803774" y="621421"/>
                <a:ext cx="145928" cy="194882"/>
              </a:xfrm>
              <a:custGeom>
                <a:avLst/>
                <a:gdLst>
                  <a:gd name="connsiteX0" fmla="*/ 145929 w 145928"/>
                  <a:gd name="connsiteY0" fmla="*/ 71471 h 194882"/>
                  <a:gd name="connsiteX1" fmla="*/ 80899 w 145928"/>
                  <a:gd name="connsiteY1" fmla="*/ 142374 h 194882"/>
                  <a:gd name="connsiteX2" fmla="*/ 38527 w 145928"/>
                  <a:gd name="connsiteY2" fmla="*/ 123170 h 194882"/>
                  <a:gd name="connsiteX3" fmla="*/ 38527 w 145928"/>
                  <a:gd name="connsiteY3" fmla="*/ 194882 h 194882"/>
                  <a:gd name="connsiteX4" fmla="*/ 0 w 145928"/>
                  <a:gd name="connsiteY4" fmla="*/ 194882 h 194882"/>
                  <a:gd name="connsiteX5" fmla="*/ 0 w 145928"/>
                  <a:gd name="connsiteY5" fmla="*/ 1622 h 194882"/>
                  <a:gd name="connsiteX6" fmla="*/ 33619 w 145928"/>
                  <a:gd name="connsiteY6" fmla="*/ 1622 h 194882"/>
                  <a:gd name="connsiteX7" fmla="*/ 37464 w 145928"/>
                  <a:gd name="connsiteY7" fmla="*/ 20827 h 194882"/>
                  <a:gd name="connsiteX8" fmla="*/ 80654 w 145928"/>
                  <a:gd name="connsiteY8" fmla="*/ 2 h 194882"/>
                  <a:gd name="connsiteX9" fmla="*/ 145929 w 145928"/>
                  <a:gd name="connsiteY9" fmla="*/ 71471 h 194882"/>
                  <a:gd name="connsiteX10" fmla="*/ 106911 w 145928"/>
                  <a:gd name="connsiteY10" fmla="*/ 70904 h 194882"/>
                  <a:gd name="connsiteX11" fmla="*/ 72228 w 145928"/>
                  <a:gd name="connsiteY11" fmla="*/ 31118 h 194882"/>
                  <a:gd name="connsiteX12" fmla="*/ 38036 w 145928"/>
                  <a:gd name="connsiteY12" fmla="*/ 70904 h 194882"/>
                  <a:gd name="connsiteX13" fmla="*/ 72228 w 145928"/>
                  <a:gd name="connsiteY13" fmla="*/ 111258 h 194882"/>
                  <a:gd name="connsiteX14" fmla="*/ 106911 w 145928"/>
                  <a:gd name="connsiteY14" fmla="*/ 70904 h 194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928" h="194882">
                    <a:moveTo>
                      <a:pt x="145929" y="71471"/>
                    </a:moveTo>
                    <a:cubicBezTo>
                      <a:pt x="145929" y="114742"/>
                      <a:pt x="118608" y="142374"/>
                      <a:pt x="80899" y="142374"/>
                    </a:cubicBezTo>
                    <a:cubicBezTo>
                      <a:pt x="61513" y="142374"/>
                      <a:pt x="47607" y="134514"/>
                      <a:pt x="38527" y="123170"/>
                    </a:cubicBezTo>
                    <a:lnTo>
                      <a:pt x="38527" y="194882"/>
                    </a:lnTo>
                    <a:lnTo>
                      <a:pt x="0" y="194882"/>
                    </a:lnTo>
                    <a:lnTo>
                      <a:pt x="0" y="1622"/>
                    </a:lnTo>
                    <a:lnTo>
                      <a:pt x="33619" y="1622"/>
                    </a:lnTo>
                    <a:lnTo>
                      <a:pt x="37464" y="20827"/>
                    </a:lnTo>
                    <a:cubicBezTo>
                      <a:pt x="46462" y="8915"/>
                      <a:pt x="60695" y="2"/>
                      <a:pt x="80654" y="2"/>
                    </a:cubicBezTo>
                    <a:cubicBezTo>
                      <a:pt x="118608" y="-242"/>
                      <a:pt x="145929" y="27633"/>
                      <a:pt x="145929" y="71471"/>
                    </a:cubicBezTo>
                    <a:close/>
                    <a:moveTo>
                      <a:pt x="106911" y="70904"/>
                    </a:moveTo>
                    <a:cubicBezTo>
                      <a:pt x="106911" y="47324"/>
                      <a:pt x="93251" y="31118"/>
                      <a:pt x="72228" y="31118"/>
                    </a:cubicBezTo>
                    <a:cubicBezTo>
                      <a:pt x="51206" y="31118"/>
                      <a:pt x="38036" y="47324"/>
                      <a:pt x="38036" y="70904"/>
                    </a:cubicBezTo>
                    <a:cubicBezTo>
                      <a:pt x="38036" y="94727"/>
                      <a:pt x="51124" y="111258"/>
                      <a:pt x="72228" y="111258"/>
                    </a:cubicBezTo>
                    <a:cubicBezTo>
                      <a:pt x="93251" y="111258"/>
                      <a:pt x="106911" y="94727"/>
                      <a:pt x="106911" y="70904"/>
                    </a:cubicBezTo>
                    <a:close/>
                  </a:path>
                </a:pathLst>
              </a:custGeom>
              <a:solidFill>
                <a:srgbClr val="FFFFFF"/>
              </a:solidFill>
              <a:ln w="8157"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CF8A039C-4255-8F4A-9A9C-198A7E2B63C3}"/>
                  </a:ext>
                </a:extLst>
              </p:cNvPr>
              <p:cNvSpPr/>
              <p:nvPr/>
            </p:nvSpPr>
            <p:spPr>
              <a:xfrm>
                <a:off x="10972034" y="572723"/>
                <a:ext cx="38527" cy="189451"/>
              </a:xfrm>
              <a:custGeom>
                <a:avLst/>
                <a:gdLst>
                  <a:gd name="connsiteX0" fmla="*/ 0 w 38527"/>
                  <a:gd name="connsiteY0" fmla="*/ 0 h 189451"/>
                  <a:gd name="connsiteX1" fmla="*/ 38527 w 38527"/>
                  <a:gd name="connsiteY1" fmla="*/ 0 h 189451"/>
                  <a:gd name="connsiteX2" fmla="*/ 38527 w 38527"/>
                  <a:gd name="connsiteY2" fmla="*/ 189452 h 189451"/>
                  <a:gd name="connsiteX3" fmla="*/ 0 w 38527"/>
                  <a:gd name="connsiteY3" fmla="*/ 189452 h 189451"/>
                  <a:gd name="connsiteX4" fmla="*/ 0 w 38527"/>
                  <a:gd name="connsiteY4" fmla="*/ 0 h 1894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527" h="189451">
                    <a:moveTo>
                      <a:pt x="0" y="0"/>
                    </a:moveTo>
                    <a:lnTo>
                      <a:pt x="38527" y="0"/>
                    </a:lnTo>
                    <a:lnTo>
                      <a:pt x="38527"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638D9FA9-05EB-514E-BD5E-C0B558812A4D}"/>
                  </a:ext>
                </a:extLst>
              </p:cNvPr>
              <p:cNvSpPr/>
              <p:nvPr/>
            </p:nvSpPr>
            <p:spPr>
              <a:xfrm>
                <a:off x="11032483" y="621504"/>
                <a:ext cx="148055" cy="142291"/>
              </a:xfrm>
              <a:custGeom>
                <a:avLst/>
                <a:gdLst>
                  <a:gd name="connsiteX0" fmla="*/ 0 w 148055"/>
                  <a:gd name="connsiteY0" fmla="*/ 71146 h 142291"/>
                  <a:gd name="connsiteX1" fmla="*/ 74028 w 148055"/>
                  <a:gd name="connsiteY1" fmla="*/ 0 h 142291"/>
                  <a:gd name="connsiteX2" fmla="*/ 148056 w 148055"/>
                  <a:gd name="connsiteY2" fmla="*/ 71146 h 142291"/>
                  <a:gd name="connsiteX3" fmla="*/ 74028 w 148055"/>
                  <a:gd name="connsiteY3" fmla="*/ 142291 h 142291"/>
                  <a:gd name="connsiteX4" fmla="*/ 0 w 148055"/>
                  <a:gd name="connsiteY4" fmla="*/ 71146 h 142291"/>
                  <a:gd name="connsiteX5" fmla="*/ 108956 w 148055"/>
                  <a:gd name="connsiteY5" fmla="*/ 71146 h 142291"/>
                  <a:gd name="connsiteX6" fmla="*/ 74028 w 148055"/>
                  <a:gd name="connsiteY6" fmla="*/ 31116 h 142291"/>
                  <a:gd name="connsiteX7" fmla="*/ 39345 w 148055"/>
                  <a:gd name="connsiteY7" fmla="*/ 71146 h 142291"/>
                  <a:gd name="connsiteX8" fmla="*/ 74028 w 148055"/>
                  <a:gd name="connsiteY8" fmla="*/ 111175 h 142291"/>
                  <a:gd name="connsiteX9" fmla="*/ 108956 w 148055"/>
                  <a:gd name="connsiteY9" fmla="*/ 71146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055" h="142291">
                    <a:moveTo>
                      <a:pt x="0" y="71146"/>
                    </a:moveTo>
                    <a:cubicBezTo>
                      <a:pt x="0" y="28361"/>
                      <a:pt x="29202" y="0"/>
                      <a:pt x="74028" y="0"/>
                    </a:cubicBezTo>
                    <a:cubicBezTo>
                      <a:pt x="118854" y="0"/>
                      <a:pt x="148056" y="28442"/>
                      <a:pt x="148056" y="71146"/>
                    </a:cubicBezTo>
                    <a:cubicBezTo>
                      <a:pt x="148056" y="114173"/>
                      <a:pt x="118854" y="142291"/>
                      <a:pt x="74028" y="142291"/>
                    </a:cubicBezTo>
                    <a:cubicBezTo>
                      <a:pt x="29202" y="142291"/>
                      <a:pt x="0" y="113849"/>
                      <a:pt x="0" y="71146"/>
                    </a:cubicBezTo>
                    <a:close/>
                    <a:moveTo>
                      <a:pt x="108956" y="71146"/>
                    </a:moveTo>
                    <a:cubicBezTo>
                      <a:pt x="108956" y="47566"/>
                      <a:pt x="95541" y="31116"/>
                      <a:pt x="74028" y="31116"/>
                    </a:cubicBezTo>
                    <a:cubicBezTo>
                      <a:pt x="52433" y="31116"/>
                      <a:pt x="39345" y="47647"/>
                      <a:pt x="39345" y="71146"/>
                    </a:cubicBezTo>
                    <a:cubicBezTo>
                      <a:pt x="39345" y="94645"/>
                      <a:pt x="52433" y="111175"/>
                      <a:pt x="74028" y="111175"/>
                    </a:cubicBezTo>
                    <a:cubicBezTo>
                      <a:pt x="95623" y="111175"/>
                      <a:pt x="108956" y="94645"/>
                      <a:pt x="108956" y="71146"/>
                    </a:cubicBezTo>
                    <a:close/>
                  </a:path>
                </a:pathLst>
              </a:custGeom>
              <a:solidFill>
                <a:srgbClr val="FFFFFF"/>
              </a:solidFill>
              <a:ln w="8157"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B69AFC99-AA06-864A-884E-B01D9F4C6C1D}"/>
                  </a:ext>
                </a:extLst>
              </p:cNvPr>
              <p:cNvSpPr/>
              <p:nvPr/>
            </p:nvSpPr>
            <p:spPr>
              <a:xfrm>
                <a:off x="11182093" y="623044"/>
                <a:ext cx="149610" cy="193179"/>
              </a:xfrm>
              <a:custGeom>
                <a:avLst/>
                <a:gdLst>
                  <a:gd name="connsiteX0" fmla="*/ 0 w 149610"/>
                  <a:gd name="connsiteY0" fmla="*/ 0 h 193179"/>
                  <a:gd name="connsiteX1" fmla="*/ 40981 w 149610"/>
                  <a:gd name="connsiteY1" fmla="*/ 0 h 193179"/>
                  <a:gd name="connsiteX2" fmla="*/ 75091 w 149610"/>
                  <a:gd name="connsiteY2" fmla="*/ 99021 h 193179"/>
                  <a:gd name="connsiteX3" fmla="*/ 108383 w 149610"/>
                  <a:gd name="connsiteY3" fmla="*/ 0 h 193179"/>
                  <a:gd name="connsiteX4" fmla="*/ 149610 w 149610"/>
                  <a:gd name="connsiteY4" fmla="*/ 0 h 193179"/>
                  <a:gd name="connsiteX5" fmla="*/ 87361 w 149610"/>
                  <a:gd name="connsiteY5" fmla="*/ 158822 h 193179"/>
                  <a:gd name="connsiteX6" fmla="*/ 49652 w 149610"/>
                  <a:gd name="connsiteY6" fmla="*/ 193179 h 193179"/>
                  <a:gd name="connsiteX7" fmla="*/ 12188 w 149610"/>
                  <a:gd name="connsiteY7" fmla="*/ 193179 h 193179"/>
                  <a:gd name="connsiteX8" fmla="*/ 12188 w 149610"/>
                  <a:gd name="connsiteY8" fmla="*/ 161010 h 193179"/>
                  <a:gd name="connsiteX9" fmla="*/ 33538 w 149610"/>
                  <a:gd name="connsiteY9" fmla="*/ 161010 h 193179"/>
                  <a:gd name="connsiteX10" fmla="*/ 50470 w 149610"/>
                  <a:gd name="connsiteY10" fmla="*/ 149098 h 193179"/>
                  <a:gd name="connsiteX11" fmla="*/ 53987 w 149610"/>
                  <a:gd name="connsiteY11" fmla="*/ 139860 h 193179"/>
                  <a:gd name="connsiteX12" fmla="*/ 0 w 149610"/>
                  <a:gd name="connsiteY12" fmla="*/ 0 h 193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9610" h="193179">
                    <a:moveTo>
                      <a:pt x="0" y="0"/>
                    </a:moveTo>
                    <a:lnTo>
                      <a:pt x="40981" y="0"/>
                    </a:lnTo>
                    <a:lnTo>
                      <a:pt x="75091" y="99021"/>
                    </a:lnTo>
                    <a:lnTo>
                      <a:pt x="108383" y="0"/>
                    </a:lnTo>
                    <a:lnTo>
                      <a:pt x="149610" y="0"/>
                    </a:lnTo>
                    <a:lnTo>
                      <a:pt x="87361" y="158822"/>
                    </a:lnTo>
                    <a:cubicBezTo>
                      <a:pt x="78609" y="181835"/>
                      <a:pt x="71492" y="193179"/>
                      <a:pt x="49652" y="193179"/>
                    </a:cubicBezTo>
                    <a:lnTo>
                      <a:pt x="12188" y="193179"/>
                    </a:lnTo>
                    <a:lnTo>
                      <a:pt x="12188" y="161010"/>
                    </a:lnTo>
                    <a:lnTo>
                      <a:pt x="33538" y="161010"/>
                    </a:lnTo>
                    <a:cubicBezTo>
                      <a:pt x="43353" y="161010"/>
                      <a:pt x="46625" y="158579"/>
                      <a:pt x="50470" y="149098"/>
                    </a:cubicBezTo>
                    <a:lnTo>
                      <a:pt x="53987" y="139860"/>
                    </a:lnTo>
                    <a:lnTo>
                      <a:pt x="0" y="0"/>
                    </a:lnTo>
                    <a:close/>
                  </a:path>
                </a:pathLst>
              </a:custGeom>
              <a:solidFill>
                <a:srgbClr val="FFFFFF"/>
              </a:solidFill>
              <a:ln w="8157"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3CB38F97-6F01-F540-9518-08CA0E7D8CE6}"/>
                  </a:ext>
                </a:extLst>
              </p:cNvPr>
              <p:cNvSpPr/>
              <p:nvPr/>
            </p:nvSpPr>
            <p:spPr>
              <a:xfrm>
                <a:off x="11333175" y="621423"/>
                <a:ext cx="143147" cy="142291"/>
              </a:xfrm>
              <a:custGeom>
                <a:avLst/>
                <a:gdLst>
                  <a:gd name="connsiteX0" fmla="*/ 0 w 143147"/>
                  <a:gd name="connsiteY0" fmla="*/ 71470 h 142291"/>
                  <a:gd name="connsiteX1" fmla="*/ 72147 w 143147"/>
                  <a:gd name="connsiteY1" fmla="*/ 0 h 142291"/>
                  <a:gd name="connsiteX2" fmla="*/ 143148 w 143147"/>
                  <a:gd name="connsiteY2" fmla="*/ 66851 h 142291"/>
                  <a:gd name="connsiteX3" fmla="*/ 142085 w 143147"/>
                  <a:gd name="connsiteY3" fmla="*/ 79816 h 142291"/>
                  <a:gd name="connsiteX4" fmla="*/ 40163 w 143147"/>
                  <a:gd name="connsiteY4" fmla="*/ 79816 h 142291"/>
                  <a:gd name="connsiteX5" fmla="*/ 40163 w 143147"/>
                  <a:gd name="connsiteY5" fmla="*/ 81680 h 142291"/>
                  <a:gd name="connsiteX6" fmla="*/ 73210 w 143147"/>
                  <a:gd name="connsiteY6" fmla="*/ 113363 h 142291"/>
                  <a:gd name="connsiteX7" fmla="*/ 102985 w 143147"/>
                  <a:gd name="connsiteY7" fmla="*/ 93591 h 142291"/>
                  <a:gd name="connsiteX8" fmla="*/ 140939 w 143147"/>
                  <a:gd name="connsiteY8" fmla="*/ 93591 h 142291"/>
                  <a:gd name="connsiteX9" fmla="*/ 74846 w 143147"/>
                  <a:gd name="connsiteY9" fmla="*/ 142291 h 142291"/>
                  <a:gd name="connsiteX10" fmla="*/ 0 w 143147"/>
                  <a:gd name="connsiteY10" fmla="*/ 71470 h 142291"/>
                  <a:gd name="connsiteX11" fmla="*/ 104375 w 143147"/>
                  <a:gd name="connsiteY11" fmla="*/ 54939 h 142291"/>
                  <a:gd name="connsiteX12" fmla="*/ 72392 w 143147"/>
                  <a:gd name="connsiteY12" fmla="*/ 28442 h 142291"/>
                  <a:gd name="connsiteX13" fmla="*/ 40981 w 143147"/>
                  <a:gd name="connsiteY13" fmla="*/ 54939 h 142291"/>
                  <a:gd name="connsiteX14" fmla="*/ 104375 w 143147"/>
                  <a:gd name="connsiteY14" fmla="*/ 54939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147" h="142291">
                    <a:moveTo>
                      <a:pt x="0" y="71470"/>
                    </a:moveTo>
                    <a:cubicBezTo>
                      <a:pt x="0" y="28199"/>
                      <a:pt x="28711" y="0"/>
                      <a:pt x="72147" y="0"/>
                    </a:cubicBezTo>
                    <a:cubicBezTo>
                      <a:pt x="114191" y="0"/>
                      <a:pt x="142657" y="26011"/>
                      <a:pt x="143148" y="66851"/>
                    </a:cubicBezTo>
                    <a:cubicBezTo>
                      <a:pt x="143148" y="70903"/>
                      <a:pt x="142902" y="75521"/>
                      <a:pt x="142085" y="79816"/>
                    </a:cubicBezTo>
                    <a:lnTo>
                      <a:pt x="40163" y="79816"/>
                    </a:lnTo>
                    <a:lnTo>
                      <a:pt x="40163" y="81680"/>
                    </a:lnTo>
                    <a:cubicBezTo>
                      <a:pt x="40981" y="101452"/>
                      <a:pt x="53824" y="113363"/>
                      <a:pt x="73210" y="113363"/>
                    </a:cubicBezTo>
                    <a:cubicBezTo>
                      <a:pt x="88752" y="113363"/>
                      <a:pt x="99713" y="106638"/>
                      <a:pt x="102985" y="93591"/>
                    </a:cubicBezTo>
                    <a:lnTo>
                      <a:pt x="140939" y="93591"/>
                    </a:lnTo>
                    <a:cubicBezTo>
                      <a:pt x="136604" y="120656"/>
                      <a:pt x="112228" y="142291"/>
                      <a:pt x="74846" y="142291"/>
                    </a:cubicBezTo>
                    <a:cubicBezTo>
                      <a:pt x="28139" y="142372"/>
                      <a:pt x="0" y="114498"/>
                      <a:pt x="0" y="71470"/>
                    </a:cubicBezTo>
                    <a:close/>
                    <a:moveTo>
                      <a:pt x="104375" y="54939"/>
                    </a:moveTo>
                    <a:cubicBezTo>
                      <a:pt x="101676" y="37923"/>
                      <a:pt x="89897" y="28442"/>
                      <a:pt x="72392" y="28442"/>
                    </a:cubicBezTo>
                    <a:cubicBezTo>
                      <a:pt x="55705" y="28442"/>
                      <a:pt x="43190" y="38490"/>
                      <a:pt x="40981" y="54939"/>
                    </a:cubicBezTo>
                    <a:lnTo>
                      <a:pt x="104375" y="54939"/>
                    </a:lnTo>
                    <a:close/>
                  </a:path>
                </a:pathLst>
              </a:custGeom>
              <a:solidFill>
                <a:srgbClr val="FFFFFF"/>
              </a:solidFill>
              <a:ln w="8157"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16EA836D-9C0A-AA4F-9D04-2686C3AE3C28}"/>
                  </a:ext>
                </a:extLst>
              </p:cNvPr>
              <p:cNvSpPr/>
              <p:nvPr/>
            </p:nvSpPr>
            <p:spPr>
              <a:xfrm>
                <a:off x="11498572" y="623044"/>
                <a:ext cx="85479" cy="139050"/>
              </a:xfrm>
              <a:custGeom>
                <a:avLst/>
                <a:gdLst>
                  <a:gd name="connsiteX0" fmla="*/ 85480 w 85479"/>
                  <a:gd name="connsiteY0" fmla="*/ 0 h 139050"/>
                  <a:gd name="connsiteX1" fmla="*/ 85480 w 85479"/>
                  <a:gd name="connsiteY1" fmla="*/ 34600 h 139050"/>
                  <a:gd name="connsiteX2" fmla="*/ 70183 w 85479"/>
                  <a:gd name="connsiteY2" fmla="*/ 34600 h 139050"/>
                  <a:gd name="connsiteX3" fmla="*/ 38527 w 85479"/>
                  <a:gd name="connsiteY3" fmla="*/ 70822 h 139050"/>
                  <a:gd name="connsiteX4" fmla="*/ 38527 w 85479"/>
                  <a:gd name="connsiteY4" fmla="*/ 139050 h 139050"/>
                  <a:gd name="connsiteX5" fmla="*/ 0 w 85479"/>
                  <a:gd name="connsiteY5" fmla="*/ 139050 h 139050"/>
                  <a:gd name="connsiteX6" fmla="*/ 0 w 85479"/>
                  <a:gd name="connsiteY6" fmla="*/ 0 h 139050"/>
                  <a:gd name="connsiteX7" fmla="*/ 34928 w 85479"/>
                  <a:gd name="connsiteY7" fmla="*/ 0 h 139050"/>
                  <a:gd name="connsiteX8" fmla="*/ 38446 w 85479"/>
                  <a:gd name="connsiteY8" fmla="*/ 20825 h 139050"/>
                  <a:gd name="connsiteX9" fmla="*/ 78854 w 85479"/>
                  <a:gd name="connsiteY9" fmla="*/ 0 h 139050"/>
                  <a:gd name="connsiteX10" fmla="*/ 85480 w 85479"/>
                  <a:gd name="connsiteY10" fmla="*/ 0 h 13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479" h="139050">
                    <a:moveTo>
                      <a:pt x="85480" y="0"/>
                    </a:moveTo>
                    <a:lnTo>
                      <a:pt x="85480" y="34600"/>
                    </a:lnTo>
                    <a:lnTo>
                      <a:pt x="70183" y="34600"/>
                    </a:lnTo>
                    <a:cubicBezTo>
                      <a:pt x="47198" y="34600"/>
                      <a:pt x="38527" y="49753"/>
                      <a:pt x="38527" y="70822"/>
                    </a:cubicBezTo>
                    <a:lnTo>
                      <a:pt x="38527" y="139050"/>
                    </a:lnTo>
                    <a:lnTo>
                      <a:pt x="0" y="139050"/>
                    </a:lnTo>
                    <a:lnTo>
                      <a:pt x="0" y="0"/>
                    </a:lnTo>
                    <a:lnTo>
                      <a:pt x="34928" y="0"/>
                    </a:lnTo>
                    <a:lnTo>
                      <a:pt x="38446" y="20825"/>
                    </a:lnTo>
                    <a:cubicBezTo>
                      <a:pt x="46135" y="8346"/>
                      <a:pt x="57014" y="0"/>
                      <a:pt x="78854" y="0"/>
                    </a:cubicBezTo>
                    <a:lnTo>
                      <a:pt x="85480" y="0"/>
                    </a:lnTo>
                    <a:close/>
                  </a:path>
                </a:pathLst>
              </a:custGeom>
              <a:solidFill>
                <a:srgbClr val="FFFFFF"/>
              </a:solidFill>
              <a:ln w="8157"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A13A93E4-8AC6-C746-B715-2B9F334A07B4}"/>
                  </a:ext>
                </a:extLst>
              </p:cNvPr>
              <p:cNvSpPr/>
              <p:nvPr/>
            </p:nvSpPr>
            <p:spPr>
              <a:xfrm>
                <a:off x="11594931" y="621177"/>
                <a:ext cx="131123" cy="142698"/>
              </a:xfrm>
              <a:custGeom>
                <a:avLst/>
                <a:gdLst>
                  <a:gd name="connsiteX0" fmla="*/ 36728 w 131123"/>
                  <a:gd name="connsiteY0" fmla="*/ 94728 h 142698"/>
                  <a:gd name="connsiteX1" fmla="*/ 67566 w 131123"/>
                  <a:gd name="connsiteY1" fmla="*/ 115310 h 142698"/>
                  <a:gd name="connsiteX2" fmla="*/ 93496 w 131123"/>
                  <a:gd name="connsiteY2" fmla="*/ 100401 h 142698"/>
                  <a:gd name="connsiteX3" fmla="*/ 61267 w 131123"/>
                  <a:gd name="connsiteY3" fmla="*/ 85248 h 142698"/>
                  <a:gd name="connsiteX4" fmla="*/ 3108 w 131123"/>
                  <a:gd name="connsiteY4" fmla="*/ 45461 h 142698"/>
                  <a:gd name="connsiteX5" fmla="*/ 63476 w 131123"/>
                  <a:gd name="connsiteY5" fmla="*/ 2 h 142698"/>
                  <a:gd name="connsiteX6" fmla="*/ 128997 w 131123"/>
                  <a:gd name="connsiteY6" fmla="*/ 44894 h 142698"/>
                  <a:gd name="connsiteX7" fmla="*/ 92105 w 131123"/>
                  <a:gd name="connsiteY7" fmla="*/ 44894 h 142698"/>
                  <a:gd name="connsiteX8" fmla="*/ 64785 w 131123"/>
                  <a:gd name="connsiteY8" fmla="*/ 27067 h 142698"/>
                  <a:gd name="connsiteX9" fmla="*/ 39918 w 131123"/>
                  <a:gd name="connsiteY9" fmla="*/ 41410 h 142698"/>
                  <a:gd name="connsiteX10" fmla="*/ 72147 w 131123"/>
                  <a:gd name="connsiteY10" fmla="*/ 55509 h 142698"/>
                  <a:gd name="connsiteX11" fmla="*/ 131123 w 131123"/>
                  <a:gd name="connsiteY11" fmla="*/ 97483 h 142698"/>
                  <a:gd name="connsiteX12" fmla="*/ 67239 w 131123"/>
                  <a:gd name="connsiteY12" fmla="*/ 142699 h 142698"/>
                  <a:gd name="connsiteX13" fmla="*/ 0 w 131123"/>
                  <a:gd name="connsiteY13" fmla="*/ 94809 h 142698"/>
                  <a:gd name="connsiteX14" fmla="*/ 36728 w 131123"/>
                  <a:gd name="connsiteY14" fmla="*/ 94809 h 1426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1123" h="142698">
                    <a:moveTo>
                      <a:pt x="36728" y="94728"/>
                    </a:moveTo>
                    <a:cubicBezTo>
                      <a:pt x="38118" y="106883"/>
                      <a:pt x="48752" y="115310"/>
                      <a:pt x="67566" y="115310"/>
                    </a:cubicBezTo>
                    <a:cubicBezTo>
                      <a:pt x="83680" y="115310"/>
                      <a:pt x="93496" y="110124"/>
                      <a:pt x="93496" y="100401"/>
                    </a:cubicBezTo>
                    <a:cubicBezTo>
                      <a:pt x="93496" y="89056"/>
                      <a:pt x="83926" y="88246"/>
                      <a:pt x="61267" y="85248"/>
                    </a:cubicBezTo>
                    <a:cubicBezTo>
                      <a:pt x="28466" y="81439"/>
                      <a:pt x="3108" y="74146"/>
                      <a:pt x="3108" y="45461"/>
                    </a:cubicBezTo>
                    <a:cubicBezTo>
                      <a:pt x="3108" y="17829"/>
                      <a:pt x="27403" y="-241"/>
                      <a:pt x="63476" y="2"/>
                    </a:cubicBezTo>
                    <a:cubicBezTo>
                      <a:pt x="101185" y="2"/>
                      <a:pt x="127115" y="16533"/>
                      <a:pt x="128997" y="44894"/>
                    </a:cubicBezTo>
                    <a:lnTo>
                      <a:pt x="92105" y="44894"/>
                    </a:lnTo>
                    <a:cubicBezTo>
                      <a:pt x="91042" y="33793"/>
                      <a:pt x="80326" y="27067"/>
                      <a:pt x="64785" y="27067"/>
                    </a:cubicBezTo>
                    <a:cubicBezTo>
                      <a:pt x="49734" y="27067"/>
                      <a:pt x="39918" y="32496"/>
                      <a:pt x="39918" y="41410"/>
                    </a:cubicBezTo>
                    <a:cubicBezTo>
                      <a:pt x="39918" y="51944"/>
                      <a:pt x="51942" y="53078"/>
                      <a:pt x="72147" y="55509"/>
                    </a:cubicBezTo>
                    <a:cubicBezTo>
                      <a:pt x="104375" y="58750"/>
                      <a:pt x="131123" y="66043"/>
                      <a:pt x="131123" y="97483"/>
                    </a:cubicBezTo>
                    <a:cubicBezTo>
                      <a:pt x="131123" y="125115"/>
                      <a:pt x="104866" y="142699"/>
                      <a:pt x="67239" y="142699"/>
                    </a:cubicBezTo>
                    <a:cubicBezTo>
                      <a:pt x="28139" y="142699"/>
                      <a:pt x="1636" y="124548"/>
                      <a:pt x="0" y="94809"/>
                    </a:cubicBezTo>
                    <a:lnTo>
                      <a:pt x="36728" y="94809"/>
                    </a:lnTo>
                    <a:close/>
                  </a:path>
                </a:pathLst>
              </a:custGeom>
              <a:solidFill>
                <a:srgbClr val="FFFFFF"/>
              </a:solidFill>
              <a:ln w="8157"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1996642576"/>
      </p:ext>
    </p:extLst>
  </p:cSld>
  <p:clrMapOvr>
    <a:masterClrMapping/>
  </p:clrMapOvr>
  <p:extLst>
    <p:ext uri="{DCECCB84-F9BA-43D5-87BE-67443E8EF086}">
      <p15:sldGuideLst xmlns:p15="http://schemas.microsoft.com/office/powerpoint/2012/main">
        <p15:guide id="1" orient="horz" pos="4080" userDrawn="1">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Quote/Statement slide: v3">
    <p:bg>
      <p:bgPr>
        <a:solidFill>
          <a:srgbClr val="FAC42E"/>
        </a:solidFill>
        <a:effectLst/>
      </p:bgPr>
    </p:bg>
    <p:spTree>
      <p:nvGrpSpPr>
        <p:cNvPr id="1" name=""/>
        <p:cNvGrpSpPr/>
        <p:nvPr/>
      </p:nvGrpSpPr>
      <p:grpSpPr>
        <a:xfrm>
          <a:off x="0" y="0"/>
          <a:ext cx="0" cy="0"/>
          <a:chOff x="0" y="0"/>
          <a:chExt cx="0" cy="0"/>
        </a:xfrm>
      </p:grpSpPr>
      <p:sp>
        <p:nvSpPr>
          <p:cNvPr id="16" name="Picture Placeholder 15">
            <a:extLst>
              <a:ext uri="{FF2B5EF4-FFF2-40B4-BE49-F238E27FC236}">
                <a16:creationId xmlns:a16="http://schemas.microsoft.com/office/drawing/2014/main" id="{2E759393-AC66-AD4C-9F90-3C4A4EF3D158}"/>
              </a:ext>
            </a:extLst>
          </p:cNvPr>
          <p:cNvSpPr>
            <a:spLocks noGrp="1"/>
          </p:cNvSpPr>
          <p:nvPr>
            <p:ph type="pic" sz="quarter" idx="13" hasCustomPrompt="1"/>
          </p:nvPr>
        </p:nvSpPr>
        <p:spPr>
          <a:xfrm>
            <a:off x="5634720" y="0"/>
            <a:ext cx="6581994" cy="6865544"/>
          </a:xfrm>
          <a:custGeom>
            <a:avLst/>
            <a:gdLst>
              <a:gd name="connsiteX0" fmla="*/ 1667 w 10000"/>
              <a:gd name="connsiteY0" fmla="*/ 0 h 10000"/>
              <a:gd name="connsiteX1" fmla="*/ 10000 w 10000"/>
              <a:gd name="connsiteY1" fmla="*/ 0 h 10000"/>
              <a:gd name="connsiteX2" fmla="*/ 8333 w 10000"/>
              <a:gd name="connsiteY2" fmla="*/ 5000 h 10000"/>
              <a:gd name="connsiteX3" fmla="*/ 10000 w 10000"/>
              <a:gd name="connsiteY3" fmla="*/ 10000 h 10000"/>
              <a:gd name="connsiteX4" fmla="*/ 1667 w 10000"/>
              <a:gd name="connsiteY4" fmla="*/ 10000 h 10000"/>
              <a:gd name="connsiteX5" fmla="*/ 0 w 10000"/>
              <a:gd name="connsiteY5" fmla="*/ 5000 h 10000"/>
              <a:gd name="connsiteX6" fmla="*/ 1667 w 10000"/>
              <a:gd name="connsiteY6" fmla="*/ 0 h 10000"/>
              <a:gd name="connsiteX0" fmla="*/ 129 w 8462"/>
              <a:gd name="connsiteY0" fmla="*/ 0 h 10000"/>
              <a:gd name="connsiteX1" fmla="*/ 8462 w 8462"/>
              <a:gd name="connsiteY1" fmla="*/ 0 h 10000"/>
              <a:gd name="connsiteX2" fmla="*/ 6795 w 8462"/>
              <a:gd name="connsiteY2" fmla="*/ 5000 h 10000"/>
              <a:gd name="connsiteX3" fmla="*/ 8462 w 8462"/>
              <a:gd name="connsiteY3" fmla="*/ 10000 h 10000"/>
              <a:gd name="connsiteX4" fmla="*/ 129 w 8462"/>
              <a:gd name="connsiteY4" fmla="*/ 10000 h 10000"/>
              <a:gd name="connsiteX5" fmla="*/ 3546 w 8462"/>
              <a:gd name="connsiteY5" fmla="*/ 5018 h 10000"/>
              <a:gd name="connsiteX6" fmla="*/ 129 w 8462"/>
              <a:gd name="connsiteY6" fmla="*/ 0 h 10000"/>
              <a:gd name="connsiteX0" fmla="*/ 153 w 10001"/>
              <a:gd name="connsiteY0" fmla="*/ 0 h 10000"/>
              <a:gd name="connsiteX1" fmla="*/ 10001 w 10001"/>
              <a:gd name="connsiteY1" fmla="*/ 0 h 10000"/>
              <a:gd name="connsiteX2" fmla="*/ 8031 w 10001"/>
              <a:gd name="connsiteY2" fmla="*/ 5000 h 10000"/>
              <a:gd name="connsiteX3" fmla="*/ 10001 w 10001"/>
              <a:gd name="connsiteY3" fmla="*/ 10000 h 10000"/>
              <a:gd name="connsiteX4" fmla="*/ 153 w 10001"/>
              <a:gd name="connsiteY4" fmla="*/ 10000 h 10000"/>
              <a:gd name="connsiteX5" fmla="*/ 4191 w 10001"/>
              <a:gd name="connsiteY5" fmla="*/ 5018 h 10000"/>
              <a:gd name="connsiteX6" fmla="*/ 153 w 10001"/>
              <a:gd name="connsiteY6" fmla="*/ 0 h 10000"/>
              <a:gd name="connsiteX0" fmla="*/ 150 w 9998"/>
              <a:gd name="connsiteY0" fmla="*/ 0 h 10000"/>
              <a:gd name="connsiteX1" fmla="*/ 9998 w 9998"/>
              <a:gd name="connsiteY1" fmla="*/ 0 h 10000"/>
              <a:gd name="connsiteX2" fmla="*/ 8028 w 9998"/>
              <a:gd name="connsiteY2" fmla="*/ 5000 h 10000"/>
              <a:gd name="connsiteX3" fmla="*/ 9998 w 9998"/>
              <a:gd name="connsiteY3" fmla="*/ 10000 h 10000"/>
              <a:gd name="connsiteX4" fmla="*/ 150 w 9998"/>
              <a:gd name="connsiteY4" fmla="*/ 10000 h 10000"/>
              <a:gd name="connsiteX5" fmla="*/ 4188 w 9998"/>
              <a:gd name="connsiteY5" fmla="*/ 5018 h 10000"/>
              <a:gd name="connsiteX6" fmla="*/ 150 w 9998"/>
              <a:gd name="connsiteY6" fmla="*/ 0 h 10000"/>
              <a:gd name="connsiteX0" fmla="*/ 150 w 10000"/>
              <a:gd name="connsiteY0" fmla="*/ 0 h 10000"/>
              <a:gd name="connsiteX1" fmla="*/ 10000 w 10000"/>
              <a:gd name="connsiteY1" fmla="*/ 0 h 10000"/>
              <a:gd name="connsiteX2" fmla="*/ 8030 w 10000"/>
              <a:gd name="connsiteY2" fmla="*/ 5000 h 10000"/>
              <a:gd name="connsiteX3" fmla="*/ 10000 w 10000"/>
              <a:gd name="connsiteY3" fmla="*/ 10000 h 10000"/>
              <a:gd name="connsiteX4" fmla="*/ 150 w 10000"/>
              <a:gd name="connsiteY4" fmla="*/ 10000 h 10000"/>
              <a:gd name="connsiteX5" fmla="*/ 4189 w 10000"/>
              <a:gd name="connsiteY5" fmla="*/ 5018 h 10000"/>
              <a:gd name="connsiteX6" fmla="*/ 150 w 10000"/>
              <a:gd name="connsiteY6" fmla="*/ 0 h 10000"/>
              <a:gd name="connsiteX0" fmla="*/ 0 w 11740"/>
              <a:gd name="connsiteY0" fmla="*/ 0 h 10000"/>
              <a:gd name="connsiteX1" fmla="*/ 11740 w 11740"/>
              <a:gd name="connsiteY1" fmla="*/ 0 h 10000"/>
              <a:gd name="connsiteX2" fmla="*/ 9770 w 11740"/>
              <a:gd name="connsiteY2" fmla="*/ 5000 h 10000"/>
              <a:gd name="connsiteX3" fmla="*/ 11740 w 11740"/>
              <a:gd name="connsiteY3" fmla="*/ 10000 h 10000"/>
              <a:gd name="connsiteX4" fmla="*/ 1890 w 11740"/>
              <a:gd name="connsiteY4" fmla="*/ 10000 h 10000"/>
              <a:gd name="connsiteX5" fmla="*/ 5929 w 11740"/>
              <a:gd name="connsiteY5" fmla="*/ 5018 h 10000"/>
              <a:gd name="connsiteX6" fmla="*/ 0 w 11740"/>
              <a:gd name="connsiteY6" fmla="*/ 0 h 10000"/>
              <a:gd name="connsiteX0" fmla="*/ 0 w 11740"/>
              <a:gd name="connsiteY0" fmla="*/ 0 h 10000"/>
              <a:gd name="connsiteX1" fmla="*/ 11740 w 11740"/>
              <a:gd name="connsiteY1" fmla="*/ 0 h 10000"/>
              <a:gd name="connsiteX2" fmla="*/ 9770 w 11740"/>
              <a:gd name="connsiteY2" fmla="*/ 5000 h 10000"/>
              <a:gd name="connsiteX3" fmla="*/ 11740 w 11740"/>
              <a:gd name="connsiteY3" fmla="*/ 10000 h 10000"/>
              <a:gd name="connsiteX4" fmla="*/ 1890 w 11740"/>
              <a:gd name="connsiteY4" fmla="*/ 10000 h 10000"/>
              <a:gd name="connsiteX5" fmla="*/ 5929 w 11740"/>
              <a:gd name="connsiteY5" fmla="*/ 5018 h 10000"/>
              <a:gd name="connsiteX6" fmla="*/ 0 w 11740"/>
              <a:gd name="connsiteY6" fmla="*/ 0 h 10000"/>
              <a:gd name="connsiteX0" fmla="*/ 248 w 11988"/>
              <a:gd name="connsiteY0" fmla="*/ 0 h 10000"/>
              <a:gd name="connsiteX1" fmla="*/ 11988 w 11988"/>
              <a:gd name="connsiteY1" fmla="*/ 0 h 10000"/>
              <a:gd name="connsiteX2" fmla="*/ 10018 w 11988"/>
              <a:gd name="connsiteY2" fmla="*/ 5000 h 10000"/>
              <a:gd name="connsiteX3" fmla="*/ 11988 w 11988"/>
              <a:gd name="connsiteY3" fmla="*/ 10000 h 10000"/>
              <a:gd name="connsiteX4" fmla="*/ 0 w 11988"/>
              <a:gd name="connsiteY4" fmla="*/ 10000 h 10000"/>
              <a:gd name="connsiteX5" fmla="*/ 6177 w 11988"/>
              <a:gd name="connsiteY5" fmla="*/ 5018 h 10000"/>
              <a:gd name="connsiteX6" fmla="*/ 248 w 11988"/>
              <a:gd name="connsiteY6" fmla="*/ 0 h 10000"/>
              <a:gd name="connsiteX0" fmla="*/ 248 w 11988"/>
              <a:gd name="connsiteY0" fmla="*/ 0 h 10000"/>
              <a:gd name="connsiteX1" fmla="*/ 11988 w 11988"/>
              <a:gd name="connsiteY1" fmla="*/ 0 h 10000"/>
              <a:gd name="connsiteX2" fmla="*/ 10018 w 11988"/>
              <a:gd name="connsiteY2" fmla="*/ 5000 h 10000"/>
              <a:gd name="connsiteX3" fmla="*/ 11988 w 11988"/>
              <a:gd name="connsiteY3" fmla="*/ 10000 h 10000"/>
              <a:gd name="connsiteX4" fmla="*/ 0 w 11988"/>
              <a:gd name="connsiteY4" fmla="*/ 10000 h 10000"/>
              <a:gd name="connsiteX5" fmla="*/ 6177 w 11988"/>
              <a:gd name="connsiteY5" fmla="*/ 5018 h 10000"/>
              <a:gd name="connsiteX6" fmla="*/ 248 w 11988"/>
              <a:gd name="connsiteY6" fmla="*/ 0 h 10000"/>
              <a:gd name="connsiteX0" fmla="*/ 248 w 13471"/>
              <a:gd name="connsiteY0" fmla="*/ 0 h 10000"/>
              <a:gd name="connsiteX1" fmla="*/ 11988 w 13471"/>
              <a:gd name="connsiteY1" fmla="*/ 0 h 10000"/>
              <a:gd name="connsiteX2" fmla="*/ 11988 w 13471"/>
              <a:gd name="connsiteY2" fmla="*/ 10000 h 10000"/>
              <a:gd name="connsiteX3" fmla="*/ 0 w 13471"/>
              <a:gd name="connsiteY3" fmla="*/ 10000 h 10000"/>
              <a:gd name="connsiteX4" fmla="*/ 6177 w 13471"/>
              <a:gd name="connsiteY4" fmla="*/ 5018 h 10000"/>
              <a:gd name="connsiteX5" fmla="*/ 248 w 13471"/>
              <a:gd name="connsiteY5" fmla="*/ 0 h 10000"/>
              <a:gd name="connsiteX0" fmla="*/ 248 w 13706"/>
              <a:gd name="connsiteY0" fmla="*/ 0 h 10000"/>
              <a:gd name="connsiteX1" fmla="*/ 11988 w 13706"/>
              <a:gd name="connsiteY1" fmla="*/ 0 h 10000"/>
              <a:gd name="connsiteX2" fmla="*/ 11988 w 13706"/>
              <a:gd name="connsiteY2" fmla="*/ 10000 h 10000"/>
              <a:gd name="connsiteX3" fmla="*/ 0 w 13706"/>
              <a:gd name="connsiteY3" fmla="*/ 10000 h 10000"/>
              <a:gd name="connsiteX4" fmla="*/ 6177 w 13706"/>
              <a:gd name="connsiteY4" fmla="*/ 5018 h 10000"/>
              <a:gd name="connsiteX5" fmla="*/ 248 w 13706"/>
              <a:gd name="connsiteY5" fmla="*/ 0 h 10000"/>
              <a:gd name="connsiteX0" fmla="*/ 248 w 13708"/>
              <a:gd name="connsiteY0" fmla="*/ 0 h 10000"/>
              <a:gd name="connsiteX1" fmla="*/ 11988 w 13708"/>
              <a:gd name="connsiteY1" fmla="*/ 0 h 10000"/>
              <a:gd name="connsiteX2" fmla="*/ 11988 w 13708"/>
              <a:gd name="connsiteY2" fmla="*/ 10000 h 10000"/>
              <a:gd name="connsiteX3" fmla="*/ 0 w 13708"/>
              <a:gd name="connsiteY3" fmla="*/ 10000 h 10000"/>
              <a:gd name="connsiteX4" fmla="*/ 6177 w 13708"/>
              <a:gd name="connsiteY4" fmla="*/ 5018 h 10000"/>
              <a:gd name="connsiteX5" fmla="*/ 248 w 13708"/>
              <a:gd name="connsiteY5" fmla="*/ 0 h 10000"/>
              <a:gd name="connsiteX0" fmla="*/ 11988 w 13708"/>
              <a:gd name="connsiteY0" fmla="*/ 0 h 10000"/>
              <a:gd name="connsiteX1" fmla="*/ 11988 w 13708"/>
              <a:gd name="connsiteY1" fmla="*/ 10000 h 10000"/>
              <a:gd name="connsiteX2" fmla="*/ 0 w 13708"/>
              <a:gd name="connsiteY2" fmla="*/ 10000 h 10000"/>
              <a:gd name="connsiteX3" fmla="*/ 6177 w 13708"/>
              <a:gd name="connsiteY3" fmla="*/ 5018 h 10000"/>
              <a:gd name="connsiteX4" fmla="*/ 248 w 13708"/>
              <a:gd name="connsiteY4" fmla="*/ 0 h 10000"/>
              <a:gd name="connsiteX5" fmla="*/ 12155 w 13708"/>
              <a:gd name="connsiteY5" fmla="*/ 133 h 10000"/>
              <a:gd name="connsiteX0" fmla="*/ 11988 w 13708"/>
              <a:gd name="connsiteY0" fmla="*/ 11 h 10011"/>
              <a:gd name="connsiteX1" fmla="*/ 11988 w 13708"/>
              <a:gd name="connsiteY1" fmla="*/ 10011 h 10011"/>
              <a:gd name="connsiteX2" fmla="*/ 0 w 13708"/>
              <a:gd name="connsiteY2" fmla="*/ 10011 h 10011"/>
              <a:gd name="connsiteX3" fmla="*/ 6177 w 13708"/>
              <a:gd name="connsiteY3" fmla="*/ 5029 h 10011"/>
              <a:gd name="connsiteX4" fmla="*/ 248 w 13708"/>
              <a:gd name="connsiteY4" fmla="*/ 11 h 10011"/>
              <a:gd name="connsiteX5" fmla="*/ 11997 w 13708"/>
              <a:gd name="connsiteY5" fmla="*/ 0 h 10011"/>
              <a:gd name="connsiteX0" fmla="*/ 11988 w 13708"/>
              <a:gd name="connsiteY0" fmla="*/ 0 h 10000"/>
              <a:gd name="connsiteX1" fmla="*/ 11988 w 13708"/>
              <a:gd name="connsiteY1" fmla="*/ 10000 h 10000"/>
              <a:gd name="connsiteX2" fmla="*/ 0 w 13708"/>
              <a:gd name="connsiteY2" fmla="*/ 10000 h 10000"/>
              <a:gd name="connsiteX3" fmla="*/ 6177 w 13708"/>
              <a:gd name="connsiteY3" fmla="*/ 5018 h 10000"/>
              <a:gd name="connsiteX4" fmla="*/ 248 w 13708"/>
              <a:gd name="connsiteY4" fmla="*/ 0 h 10000"/>
              <a:gd name="connsiteX5" fmla="*/ 11952 w 13708"/>
              <a:gd name="connsiteY5" fmla="*/ 584 h 10000"/>
              <a:gd name="connsiteX0" fmla="*/ 11988 w 11988"/>
              <a:gd name="connsiteY0" fmla="*/ 10000 h 10000"/>
              <a:gd name="connsiteX1" fmla="*/ 0 w 11988"/>
              <a:gd name="connsiteY1" fmla="*/ 10000 h 10000"/>
              <a:gd name="connsiteX2" fmla="*/ 6177 w 11988"/>
              <a:gd name="connsiteY2" fmla="*/ 5018 h 10000"/>
              <a:gd name="connsiteX3" fmla="*/ 248 w 11988"/>
              <a:gd name="connsiteY3" fmla="*/ 0 h 10000"/>
              <a:gd name="connsiteX4" fmla="*/ 11952 w 11988"/>
              <a:gd name="connsiteY4" fmla="*/ 584 h 10000"/>
              <a:gd name="connsiteX0" fmla="*/ 11988 w 11988"/>
              <a:gd name="connsiteY0" fmla="*/ 10011 h 10011"/>
              <a:gd name="connsiteX1" fmla="*/ 0 w 11988"/>
              <a:gd name="connsiteY1" fmla="*/ 10011 h 10011"/>
              <a:gd name="connsiteX2" fmla="*/ 6177 w 11988"/>
              <a:gd name="connsiteY2" fmla="*/ 5029 h 10011"/>
              <a:gd name="connsiteX3" fmla="*/ 248 w 11988"/>
              <a:gd name="connsiteY3" fmla="*/ 11 h 10011"/>
              <a:gd name="connsiteX4" fmla="*/ 11929 w 11988"/>
              <a:gd name="connsiteY4" fmla="*/ 0 h 10011"/>
              <a:gd name="connsiteX0" fmla="*/ 11988 w 11988"/>
              <a:gd name="connsiteY0" fmla="*/ 10011 h 10011"/>
              <a:gd name="connsiteX1" fmla="*/ 0 w 11988"/>
              <a:gd name="connsiteY1" fmla="*/ 10011 h 10011"/>
              <a:gd name="connsiteX2" fmla="*/ 6177 w 11988"/>
              <a:gd name="connsiteY2" fmla="*/ 5029 h 10011"/>
              <a:gd name="connsiteX3" fmla="*/ 248 w 11988"/>
              <a:gd name="connsiteY3" fmla="*/ 11 h 10011"/>
              <a:gd name="connsiteX4" fmla="*/ 11974 w 11988"/>
              <a:gd name="connsiteY4" fmla="*/ 0 h 10011"/>
              <a:gd name="connsiteX0" fmla="*/ 11988 w 11988"/>
              <a:gd name="connsiteY0" fmla="*/ 10011 h 10011"/>
              <a:gd name="connsiteX1" fmla="*/ 0 w 11988"/>
              <a:gd name="connsiteY1" fmla="*/ 10011 h 10011"/>
              <a:gd name="connsiteX2" fmla="*/ 6177 w 11988"/>
              <a:gd name="connsiteY2" fmla="*/ 5029 h 10011"/>
              <a:gd name="connsiteX3" fmla="*/ 248 w 11988"/>
              <a:gd name="connsiteY3" fmla="*/ 11 h 10011"/>
              <a:gd name="connsiteX4" fmla="*/ 11974 w 11988"/>
              <a:gd name="connsiteY4" fmla="*/ 0 h 10011"/>
              <a:gd name="connsiteX5" fmla="*/ 11988 w 11988"/>
              <a:gd name="connsiteY5" fmla="*/ 10011 h 10011"/>
              <a:gd name="connsiteX0" fmla="*/ 11988 w 11988"/>
              <a:gd name="connsiteY0" fmla="*/ 10011 h 10011"/>
              <a:gd name="connsiteX1" fmla="*/ 0 w 11988"/>
              <a:gd name="connsiteY1" fmla="*/ 10011 h 10011"/>
              <a:gd name="connsiteX2" fmla="*/ 6132 w 11988"/>
              <a:gd name="connsiteY2" fmla="*/ 5047 h 10011"/>
              <a:gd name="connsiteX3" fmla="*/ 248 w 11988"/>
              <a:gd name="connsiteY3" fmla="*/ 11 h 10011"/>
              <a:gd name="connsiteX4" fmla="*/ 11974 w 11988"/>
              <a:gd name="connsiteY4" fmla="*/ 0 h 10011"/>
              <a:gd name="connsiteX5" fmla="*/ 11988 w 11988"/>
              <a:gd name="connsiteY5" fmla="*/ 10011 h 10011"/>
              <a:gd name="connsiteX0" fmla="*/ 11988 w 11988"/>
              <a:gd name="connsiteY0" fmla="*/ 10011 h 10011"/>
              <a:gd name="connsiteX1" fmla="*/ 0 w 11988"/>
              <a:gd name="connsiteY1" fmla="*/ 10011 h 10011"/>
              <a:gd name="connsiteX2" fmla="*/ 6132 w 11988"/>
              <a:gd name="connsiteY2" fmla="*/ 5047 h 10011"/>
              <a:gd name="connsiteX3" fmla="*/ 248 w 11988"/>
              <a:gd name="connsiteY3" fmla="*/ 11 h 10011"/>
              <a:gd name="connsiteX4" fmla="*/ 11974 w 11988"/>
              <a:gd name="connsiteY4" fmla="*/ 0 h 10011"/>
              <a:gd name="connsiteX5" fmla="*/ 11988 w 11988"/>
              <a:gd name="connsiteY5" fmla="*/ 10011 h 10011"/>
              <a:gd name="connsiteX0" fmla="*/ 11988 w 11988"/>
              <a:gd name="connsiteY0" fmla="*/ 10011 h 10011"/>
              <a:gd name="connsiteX1" fmla="*/ 0 w 11988"/>
              <a:gd name="connsiteY1" fmla="*/ 10011 h 10011"/>
              <a:gd name="connsiteX2" fmla="*/ 6132 w 11988"/>
              <a:gd name="connsiteY2" fmla="*/ 5047 h 10011"/>
              <a:gd name="connsiteX3" fmla="*/ 248 w 11988"/>
              <a:gd name="connsiteY3" fmla="*/ 11 h 10011"/>
              <a:gd name="connsiteX4" fmla="*/ 11974 w 11988"/>
              <a:gd name="connsiteY4" fmla="*/ 0 h 10011"/>
              <a:gd name="connsiteX5" fmla="*/ 11988 w 11988"/>
              <a:gd name="connsiteY5" fmla="*/ 10011 h 10011"/>
              <a:gd name="connsiteX0" fmla="*/ 11988 w 11988"/>
              <a:gd name="connsiteY0" fmla="*/ 10011 h 10011"/>
              <a:gd name="connsiteX1" fmla="*/ 0 w 11988"/>
              <a:gd name="connsiteY1" fmla="*/ 10011 h 10011"/>
              <a:gd name="connsiteX2" fmla="*/ 6132 w 11988"/>
              <a:gd name="connsiteY2" fmla="*/ 5047 h 10011"/>
              <a:gd name="connsiteX3" fmla="*/ 248 w 11988"/>
              <a:gd name="connsiteY3" fmla="*/ 11 h 10011"/>
              <a:gd name="connsiteX4" fmla="*/ 11974 w 11988"/>
              <a:gd name="connsiteY4" fmla="*/ 0 h 10011"/>
              <a:gd name="connsiteX5" fmla="*/ 11988 w 11988"/>
              <a:gd name="connsiteY5" fmla="*/ 10011 h 10011"/>
              <a:gd name="connsiteX0" fmla="*/ 11988 w 11988"/>
              <a:gd name="connsiteY0" fmla="*/ 10011 h 10011"/>
              <a:gd name="connsiteX1" fmla="*/ 0 w 11988"/>
              <a:gd name="connsiteY1" fmla="*/ 10011 h 10011"/>
              <a:gd name="connsiteX2" fmla="*/ 6132 w 11988"/>
              <a:gd name="connsiteY2" fmla="*/ 5047 h 10011"/>
              <a:gd name="connsiteX3" fmla="*/ 248 w 11988"/>
              <a:gd name="connsiteY3" fmla="*/ 11 h 10011"/>
              <a:gd name="connsiteX4" fmla="*/ 11974 w 11988"/>
              <a:gd name="connsiteY4" fmla="*/ 0 h 10011"/>
              <a:gd name="connsiteX5" fmla="*/ 11988 w 11988"/>
              <a:gd name="connsiteY5" fmla="*/ 10011 h 10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988" h="10011">
                <a:moveTo>
                  <a:pt x="11988" y="10011"/>
                </a:moveTo>
                <a:lnTo>
                  <a:pt x="0" y="10011"/>
                </a:lnTo>
                <a:cubicBezTo>
                  <a:pt x="622" y="10029"/>
                  <a:pt x="6113" y="9651"/>
                  <a:pt x="6132" y="5047"/>
                </a:cubicBezTo>
                <a:cubicBezTo>
                  <a:pt x="6151" y="443"/>
                  <a:pt x="263" y="65"/>
                  <a:pt x="248" y="11"/>
                </a:cubicBezTo>
                <a:lnTo>
                  <a:pt x="11974" y="0"/>
                </a:lnTo>
                <a:cubicBezTo>
                  <a:pt x="11979" y="3337"/>
                  <a:pt x="11983" y="6674"/>
                  <a:pt x="11988" y="10011"/>
                </a:cubicBezTo>
                <a:close/>
              </a:path>
            </a:pathLst>
          </a:custGeom>
          <a:solidFill>
            <a:schemeClr val="accent6"/>
          </a:solidFill>
          <a:ln>
            <a:noFill/>
          </a:ln>
        </p:spPr>
        <p:txBody>
          <a:bodyPr lIns="3600000" rIns="360000" anchor="ctr"/>
          <a:lstStyle>
            <a:lvl1pPr marL="0" marR="0" indent="0" algn="r" defTabSz="914377" rtl="0" eaLnBrk="1" fontAlgn="auto" latinLnBrk="0" hangingPunct="1">
              <a:lnSpc>
                <a:spcPct val="125000"/>
              </a:lnSpc>
              <a:spcBef>
                <a:spcPts val="2000"/>
              </a:spcBef>
              <a:spcAft>
                <a:spcPts val="0"/>
              </a:spcAft>
              <a:buClrTx/>
              <a:buSzTx/>
              <a:buFontTx/>
              <a:buNone/>
              <a:tabLst/>
              <a:defRPr sz="1400" b="0"/>
            </a:lvl1pPr>
            <a:lvl5pPr marL="396000" marR="0" indent="0" algn="r" defTabSz="914377" rtl="0" eaLnBrk="1" fontAlgn="auto" latinLnBrk="0" hangingPunct="1">
              <a:lnSpc>
                <a:spcPct val="125000"/>
              </a:lnSpc>
              <a:spcBef>
                <a:spcPts val="2000"/>
              </a:spcBef>
              <a:spcAft>
                <a:spcPts val="0"/>
              </a:spcAft>
              <a:buClrTx/>
              <a:buSzTx/>
              <a:buFontTx/>
              <a:buNone/>
              <a:tabLst/>
              <a:defRPr/>
            </a:lvl5pPr>
          </a:lstStyle>
          <a:p>
            <a:r>
              <a:rPr lang="en-US" dirty="0"/>
              <a:t>Click on the icon to add an image. Image will automatically show in the custom placeholder/shape. To adjust the position within the placeholder, click on the image with the &lt;crop&gt; tool. This will enable the image to be moved within the boundaries of the placeholder. </a:t>
            </a:r>
          </a:p>
        </p:txBody>
      </p:sp>
      <p:sp>
        <p:nvSpPr>
          <p:cNvPr id="6" name="Slide Number Placeholder 5">
            <a:extLst>
              <a:ext uri="{FF2B5EF4-FFF2-40B4-BE49-F238E27FC236}">
                <a16:creationId xmlns:a16="http://schemas.microsoft.com/office/drawing/2014/main" id="{19A5FB10-33AF-DF4E-A402-7B3DB326B220}"/>
              </a:ext>
            </a:extLst>
          </p:cNvPr>
          <p:cNvSpPr>
            <a:spLocks noGrp="1"/>
          </p:cNvSpPr>
          <p:nvPr>
            <p:ph type="sldNum" sz="quarter" idx="12"/>
          </p:nvPr>
        </p:nvSpPr>
        <p:spPr/>
        <p:txBody>
          <a:bodyPr/>
          <a:lstStyle/>
          <a:p>
            <a:fld id="{FD15E2C3-2FDC-5443-A5D7-CEF7C1191BA7}" type="slidenum">
              <a:rPr lang="en-GB" smtClean="0"/>
              <a:t>‹#›</a:t>
            </a:fld>
            <a:endParaRPr lang="en-GB"/>
          </a:p>
        </p:txBody>
      </p:sp>
      <p:sp>
        <p:nvSpPr>
          <p:cNvPr id="10" name="Text Placeholder 31">
            <a:extLst>
              <a:ext uri="{FF2B5EF4-FFF2-40B4-BE49-F238E27FC236}">
                <a16:creationId xmlns:a16="http://schemas.microsoft.com/office/drawing/2014/main" id="{F02A4E0B-A84D-9845-9F84-46E48678C264}"/>
              </a:ext>
            </a:extLst>
          </p:cNvPr>
          <p:cNvSpPr>
            <a:spLocks noGrp="1"/>
          </p:cNvSpPr>
          <p:nvPr>
            <p:ph type="body" sz="quarter" idx="10" hasCustomPrompt="1"/>
          </p:nvPr>
        </p:nvSpPr>
        <p:spPr>
          <a:xfrm>
            <a:off x="479425" y="468312"/>
            <a:ext cx="6489700" cy="5132387"/>
          </a:xfrm>
        </p:spPr>
        <p:txBody>
          <a:bodyPr/>
          <a:lstStyle>
            <a:lvl1pPr marL="216000" indent="-216000">
              <a:lnSpc>
                <a:spcPct val="90000"/>
              </a:lnSpc>
              <a:spcBef>
                <a:spcPts val="0"/>
              </a:spcBef>
              <a:spcAft>
                <a:spcPts val="2200"/>
              </a:spcAft>
              <a:defRPr sz="3600" b="0">
                <a:solidFill>
                  <a:schemeClr val="tx1"/>
                </a:solidFill>
              </a:defRPr>
            </a:lvl1pPr>
            <a:lvl2pPr marL="216000" indent="0">
              <a:lnSpc>
                <a:spcPct val="90000"/>
              </a:lnSpc>
              <a:spcBef>
                <a:spcPts val="0"/>
              </a:spcBef>
              <a:spcAft>
                <a:spcPts val="2200"/>
              </a:spcAft>
              <a:buNone/>
              <a:defRPr sz="3600" b="0">
                <a:solidFill>
                  <a:schemeClr val="tx1"/>
                </a:solidFill>
              </a:defRPr>
            </a:lvl2pPr>
            <a:lvl3pPr marL="0" indent="0">
              <a:lnSpc>
                <a:spcPct val="90000"/>
              </a:lnSpc>
              <a:spcBef>
                <a:spcPts val="0"/>
              </a:spcBef>
              <a:spcAft>
                <a:spcPts val="2200"/>
              </a:spcAft>
              <a:buNone/>
              <a:defRPr sz="3600" b="0">
                <a:solidFill>
                  <a:schemeClr val="tx1"/>
                </a:solidFill>
              </a:defRPr>
            </a:lvl3pPr>
            <a:lvl4pPr marL="0" indent="0">
              <a:lnSpc>
                <a:spcPct val="90000"/>
              </a:lnSpc>
              <a:spcAft>
                <a:spcPts val="2200"/>
              </a:spcAft>
              <a:buNone/>
              <a:defRPr sz="3600" b="0">
                <a:solidFill>
                  <a:schemeClr val="bg1"/>
                </a:solidFill>
              </a:defRPr>
            </a:lvl4pPr>
            <a:lvl5pPr marL="0" indent="0">
              <a:lnSpc>
                <a:spcPct val="90000"/>
              </a:lnSpc>
              <a:spcAft>
                <a:spcPts val="2200"/>
              </a:spcAft>
              <a:buNone/>
              <a:defRPr sz="3600" b="0">
                <a:solidFill>
                  <a:schemeClr val="bg1"/>
                </a:solidFill>
              </a:defRPr>
            </a:lvl5pPr>
          </a:lstStyle>
          <a:p>
            <a:pPr lvl="0"/>
            <a:r>
              <a:rPr lang="en-GB" dirty="0"/>
              <a:t>“	[Quote/Statement slide: v3] First level &lt;Quote: Add a tab after quote for correct hanging indent alignment&gt;”</a:t>
            </a:r>
          </a:p>
          <a:p>
            <a:pPr lvl="1"/>
            <a:r>
              <a:rPr lang="en-GB" dirty="0"/>
              <a:t>Second level &lt;Second para after quote with correct indent&gt;”</a:t>
            </a:r>
          </a:p>
          <a:p>
            <a:pPr lvl="2"/>
            <a:r>
              <a:rPr lang="en-GB" dirty="0"/>
              <a:t>Third level &lt;Statement text with no indent&gt;</a:t>
            </a:r>
          </a:p>
        </p:txBody>
      </p:sp>
      <p:grpSp>
        <p:nvGrpSpPr>
          <p:cNvPr id="27" name="Group 26">
            <a:extLst>
              <a:ext uri="{FF2B5EF4-FFF2-40B4-BE49-F238E27FC236}">
                <a16:creationId xmlns:a16="http://schemas.microsoft.com/office/drawing/2014/main" id="{4389C174-0593-1A42-862E-BE748E0834B0}"/>
              </a:ext>
            </a:extLst>
          </p:cNvPr>
          <p:cNvGrpSpPr>
            <a:grpSpLocks noChangeAspect="1"/>
          </p:cNvGrpSpPr>
          <p:nvPr userDrawn="1"/>
        </p:nvGrpSpPr>
        <p:grpSpPr>
          <a:xfrm>
            <a:off x="479957" y="6288746"/>
            <a:ext cx="1620000" cy="253259"/>
            <a:chOff x="551864" y="6238993"/>
            <a:chExt cx="3007740" cy="470208"/>
          </a:xfrm>
        </p:grpSpPr>
        <p:grpSp>
          <p:nvGrpSpPr>
            <p:cNvPr id="28" name="Graphic 8">
              <a:extLst>
                <a:ext uri="{FF2B5EF4-FFF2-40B4-BE49-F238E27FC236}">
                  <a16:creationId xmlns:a16="http://schemas.microsoft.com/office/drawing/2014/main" id="{55993B70-F13D-6A4C-B734-873E0C595F20}"/>
                </a:ext>
              </a:extLst>
            </p:cNvPr>
            <p:cNvGrpSpPr/>
            <p:nvPr/>
          </p:nvGrpSpPr>
          <p:grpSpPr>
            <a:xfrm>
              <a:off x="551864" y="6238993"/>
              <a:ext cx="584571" cy="470208"/>
              <a:chOff x="551864" y="6238993"/>
              <a:chExt cx="584571" cy="470208"/>
            </a:xfrm>
          </p:grpSpPr>
          <p:sp>
            <p:nvSpPr>
              <p:cNvPr id="43" name="Freeform 42">
                <a:extLst>
                  <a:ext uri="{FF2B5EF4-FFF2-40B4-BE49-F238E27FC236}">
                    <a16:creationId xmlns:a16="http://schemas.microsoft.com/office/drawing/2014/main" id="{187E998F-7DD2-2747-B726-DCE65714D1A6}"/>
                  </a:ext>
                </a:extLst>
              </p:cNvPr>
              <p:cNvSpPr/>
              <p:nvPr/>
            </p:nvSpPr>
            <p:spPr>
              <a:xfrm>
                <a:off x="845815" y="6238993"/>
                <a:ext cx="290620" cy="470020"/>
              </a:xfrm>
              <a:custGeom>
                <a:avLst/>
                <a:gdLst>
                  <a:gd name="connsiteX0" fmla="*/ 184136 w 290620"/>
                  <a:gd name="connsiteY0" fmla="*/ 235010 h 470020"/>
                  <a:gd name="connsiteX1" fmla="*/ 0 w 290620"/>
                  <a:gd name="connsiteY1" fmla="*/ 5939 h 470020"/>
                  <a:gd name="connsiteX2" fmla="*/ 53290 w 290620"/>
                  <a:gd name="connsiteY2" fmla="*/ 0 h 470020"/>
                  <a:gd name="connsiteX3" fmla="*/ 290620 w 290620"/>
                  <a:gd name="connsiteY3" fmla="*/ 235105 h 470020"/>
                  <a:gd name="connsiteX4" fmla="*/ 53290 w 290620"/>
                  <a:gd name="connsiteY4" fmla="*/ 470020 h 470020"/>
                  <a:gd name="connsiteX5" fmla="*/ 0 w 290620"/>
                  <a:gd name="connsiteY5" fmla="*/ 464082 h 470020"/>
                  <a:gd name="connsiteX6" fmla="*/ 184136 w 290620"/>
                  <a:gd name="connsiteY6" fmla="*/ 235010 h 470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0620" h="470020">
                    <a:moveTo>
                      <a:pt x="184136" y="235010"/>
                    </a:moveTo>
                    <a:cubicBezTo>
                      <a:pt x="184136" y="123491"/>
                      <a:pt x="105343" y="29883"/>
                      <a:pt x="0" y="5939"/>
                    </a:cubicBezTo>
                    <a:cubicBezTo>
                      <a:pt x="17129" y="2074"/>
                      <a:pt x="34924" y="0"/>
                      <a:pt x="53290" y="0"/>
                    </a:cubicBezTo>
                    <a:cubicBezTo>
                      <a:pt x="184326" y="0"/>
                      <a:pt x="290620" y="105203"/>
                      <a:pt x="290620" y="235105"/>
                    </a:cubicBezTo>
                    <a:cubicBezTo>
                      <a:pt x="290620" y="365006"/>
                      <a:pt x="184326" y="470020"/>
                      <a:pt x="53290" y="470020"/>
                    </a:cubicBezTo>
                    <a:cubicBezTo>
                      <a:pt x="34924" y="470020"/>
                      <a:pt x="17129" y="467947"/>
                      <a:pt x="0" y="464082"/>
                    </a:cubicBezTo>
                    <a:cubicBezTo>
                      <a:pt x="105343" y="440138"/>
                      <a:pt x="184136" y="346435"/>
                      <a:pt x="184136" y="235010"/>
                    </a:cubicBezTo>
                  </a:path>
                </a:pathLst>
              </a:custGeom>
              <a:solidFill>
                <a:srgbClr val="121A3D"/>
              </a:solidFill>
              <a:ln w="9498"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482B7196-6F9F-EF4F-9741-8F9BE4C879D3}"/>
                  </a:ext>
                </a:extLst>
              </p:cNvPr>
              <p:cNvSpPr/>
              <p:nvPr/>
            </p:nvSpPr>
            <p:spPr>
              <a:xfrm>
                <a:off x="551864" y="6238993"/>
                <a:ext cx="290620" cy="470208"/>
              </a:xfrm>
              <a:custGeom>
                <a:avLst/>
                <a:gdLst>
                  <a:gd name="connsiteX0" fmla="*/ 106485 w 290620"/>
                  <a:gd name="connsiteY0" fmla="*/ 235010 h 470208"/>
                  <a:gd name="connsiteX1" fmla="*/ 290620 w 290620"/>
                  <a:gd name="connsiteY1" fmla="*/ 5939 h 470208"/>
                  <a:gd name="connsiteX2" fmla="*/ 237330 w 290620"/>
                  <a:gd name="connsiteY2" fmla="*/ 0 h 470208"/>
                  <a:gd name="connsiteX3" fmla="*/ 0 w 290620"/>
                  <a:gd name="connsiteY3" fmla="*/ 235105 h 470208"/>
                  <a:gd name="connsiteX4" fmla="*/ 237330 w 290620"/>
                  <a:gd name="connsiteY4" fmla="*/ 470209 h 470208"/>
                  <a:gd name="connsiteX5" fmla="*/ 290620 w 290620"/>
                  <a:gd name="connsiteY5" fmla="*/ 464270 h 470208"/>
                  <a:gd name="connsiteX6" fmla="*/ 106485 w 290620"/>
                  <a:gd name="connsiteY6" fmla="*/ 235010 h 470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0620" h="470208">
                    <a:moveTo>
                      <a:pt x="106485" y="235010"/>
                    </a:moveTo>
                    <a:cubicBezTo>
                      <a:pt x="106485" y="123491"/>
                      <a:pt x="185278" y="29883"/>
                      <a:pt x="290620" y="5939"/>
                    </a:cubicBezTo>
                    <a:cubicBezTo>
                      <a:pt x="273491" y="2074"/>
                      <a:pt x="255696" y="0"/>
                      <a:pt x="237330" y="0"/>
                    </a:cubicBezTo>
                    <a:cubicBezTo>
                      <a:pt x="106294" y="0"/>
                      <a:pt x="0" y="105203"/>
                      <a:pt x="0" y="235105"/>
                    </a:cubicBezTo>
                    <a:cubicBezTo>
                      <a:pt x="0" y="365006"/>
                      <a:pt x="106199" y="470209"/>
                      <a:pt x="237330" y="470209"/>
                    </a:cubicBezTo>
                    <a:cubicBezTo>
                      <a:pt x="255696" y="470209"/>
                      <a:pt x="273491" y="468135"/>
                      <a:pt x="290620" y="464270"/>
                    </a:cubicBezTo>
                    <a:cubicBezTo>
                      <a:pt x="185278" y="440138"/>
                      <a:pt x="106485" y="346435"/>
                      <a:pt x="106485" y="235010"/>
                    </a:cubicBezTo>
                  </a:path>
                </a:pathLst>
              </a:custGeom>
              <a:solidFill>
                <a:srgbClr val="FFFFFF"/>
              </a:solidFill>
              <a:ln w="9498" cap="flat">
                <a:noFill/>
                <a:prstDash val="solid"/>
                <a:miter/>
              </a:ln>
            </p:spPr>
            <p:txBody>
              <a:bodyPr rtlCol="0" anchor="ctr"/>
              <a:lstStyle/>
              <a:p>
                <a:endParaRPr lang="en-US"/>
              </a:p>
            </p:txBody>
          </p:sp>
        </p:grpSp>
        <p:grpSp>
          <p:nvGrpSpPr>
            <p:cNvPr id="29" name="Graphic 8">
              <a:extLst>
                <a:ext uri="{FF2B5EF4-FFF2-40B4-BE49-F238E27FC236}">
                  <a16:creationId xmlns:a16="http://schemas.microsoft.com/office/drawing/2014/main" id="{3F358386-8924-2747-ABAB-2828FC0EBEA1}"/>
                </a:ext>
              </a:extLst>
            </p:cNvPr>
            <p:cNvGrpSpPr/>
            <p:nvPr/>
          </p:nvGrpSpPr>
          <p:grpSpPr>
            <a:xfrm>
              <a:off x="1309533" y="6361636"/>
              <a:ext cx="615405" cy="224263"/>
              <a:chOff x="1309533" y="6361636"/>
              <a:chExt cx="615405" cy="224263"/>
            </a:xfrm>
            <a:solidFill>
              <a:srgbClr val="121A3D"/>
            </a:solidFill>
          </p:grpSpPr>
          <p:sp>
            <p:nvSpPr>
              <p:cNvPr id="40" name="Freeform 39">
                <a:extLst>
                  <a:ext uri="{FF2B5EF4-FFF2-40B4-BE49-F238E27FC236}">
                    <a16:creationId xmlns:a16="http://schemas.microsoft.com/office/drawing/2014/main" id="{338E128F-D276-1D47-824A-B4DBBD569081}"/>
                  </a:ext>
                </a:extLst>
              </p:cNvPr>
              <p:cNvSpPr/>
              <p:nvPr/>
            </p:nvSpPr>
            <p:spPr>
              <a:xfrm>
                <a:off x="1309533" y="6363522"/>
                <a:ext cx="184611" cy="220398"/>
              </a:xfrm>
              <a:custGeom>
                <a:avLst/>
                <a:gdLst>
                  <a:gd name="connsiteX0" fmla="*/ 0 w 184611"/>
                  <a:gd name="connsiteY0" fmla="*/ 220399 h 220398"/>
                  <a:gd name="connsiteX1" fmla="*/ 0 w 184611"/>
                  <a:gd name="connsiteY1" fmla="*/ 0 h 220398"/>
                  <a:gd name="connsiteX2" fmla="*/ 43203 w 184611"/>
                  <a:gd name="connsiteY2" fmla="*/ 0 h 220398"/>
                  <a:gd name="connsiteX3" fmla="*/ 137602 w 184611"/>
                  <a:gd name="connsiteY3" fmla="*/ 138857 h 220398"/>
                  <a:gd name="connsiteX4" fmla="*/ 137602 w 184611"/>
                  <a:gd name="connsiteY4" fmla="*/ 0 h 220398"/>
                  <a:gd name="connsiteX5" fmla="*/ 184611 w 184611"/>
                  <a:gd name="connsiteY5" fmla="*/ 0 h 220398"/>
                  <a:gd name="connsiteX6" fmla="*/ 184611 w 184611"/>
                  <a:gd name="connsiteY6" fmla="*/ 220399 h 220398"/>
                  <a:gd name="connsiteX7" fmla="*/ 141028 w 184611"/>
                  <a:gd name="connsiteY7" fmla="*/ 220399 h 220398"/>
                  <a:gd name="connsiteX8" fmla="*/ 46629 w 184611"/>
                  <a:gd name="connsiteY8" fmla="*/ 81542 h 220398"/>
                  <a:gd name="connsiteX9" fmla="*/ 46629 w 184611"/>
                  <a:gd name="connsiteY9" fmla="*/ 220399 h 220398"/>
                  <a:gd name="connsiteX10" fmla="*/ 0 w 184611"/>
                  <a:gd name="connsiteY10" fmla="*/ 220399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4611" h="220398">
                    <a:moveTo>
                      <a:pt x="0" y="220399"/>
                    </a:moveTo>
                    <a:lnTo>
                      <a:pt x="0" y="0"/>
                    </a:lnTo>
                    <a:lnTo>
                      <a:pt x="43203" y="0"/>
                    </a:lnTo>
                    <a:lnTo>
                      <a:pt x="137602" y="138857"/>
                    </a:lnTo>
                    <a:lnTo>
                      <a:pt x="137602" y="0"/>
                    </a:lnTo>
                    <a:lnTo>
                      <a:pt x="184611" y="0"/>
                    </a:lnTo>
                    <a:lnTo>
                      <a:pt x="184611" y="220399"/>
                    </a:lnTo>
                    <a:lnTo>
                      <a:pt x="141028" y="220399"/>
                    </a:lnTo>
                    <a:lnTo>
                      <a:pt x="46629" y="81542"/>
                    </a:lnTo>
                    <a:lnTo>
                      <a:pt x="46629" y="220399"/>
                    </a:lnTo>
                    <a:lnTo>
                      <a:pt x="0" y="220399"/>
                    </a:lnTo>
                    <a:close/>
                  </a:path>
                </a:pathLst>
              </a:custGeom>
              <a:solidFill>
                <a:srgbClr val="121A3D"/>
              </a:solidFill>
              <a:ln w="9498"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D15E80C5-9FE3-E54C-9DFA-71E7CCEEECAC}"/>
                  </a:ext>
                </a:extLst>
              </p:cNvPr>
              <p:cNvSpPr/>
              <p:nvPr/>
            </p:nvSpPr>
            <p:spPr>
              <a:xfrm>
                <a:off x="1533350" y="6363522"/>
                <a:ext cx="183755" cy="220398"/>
              </a:xfrm>
              <a:custGeom>
                <a:avLst/>
                <a:gdLst>
                  <a:gd name="connsiteX0" fmla="*/ 0 w 183755"/>
                  <a:gd name="connsiteY0" fmla="*/ 0 h 220398"/>
                  <a:gd name="connsiteX1" fmla="*/ 47675 w 183755"/>
                  <a:gd name="connsiteY1" fmla="*/ 0 h 220398"/>
                  <a:gd name="connsiteX2" fmla="*/ 47675 w 183755"/>
                  <a:gd name="connsiteY2" fmla="*/ 88518 h 220398"/>
                  <a:gd name="connsiteX3" fmla="*/ 136080 w 183755"/>
                  <a:gd name="connsiteY3" fmla="*/ 88518 h 220398"/>
                  <a:gd name="connsiteX4" fmla="*/ 136080 w 183755"/>
                  <a:gd name="connsiteY4" fmla="*/ 0 h 220398"/>
                  <a:gd name="connsiteX5" fmla="*/ 183755 w 183755"/>
                  <a:gd name="connsiteY5" fmla="*/ 0 h 220398"/>
                  <a:gd name="connsiteX6" fmla="*/ 183755 w 183755"/>
                  <a:gd name="connsiteY6" fmla="*/ 220399 h 220398"/>
                  <a:gd name="connsiteX7" fmla="*/ 136080 w 183755"/>
                  <a:gd name="connsiteY7" fmla="*/ 220399 h 220398"/>
                  <a:gd name="connsiteX8" fmla="*/ 136080 w 183755"/>
                  <a:gd name="connsiteY8" fmla="*/ 129430 h 220398"/>
                  <a:gd name="connsiteX9" fmla="*/ 47675 w 183755"/>
                  <a:gd name="connsiteY9" fmla="*/ 129430 h 220398"/>
                  <a:gd name="connsiteX10" fmla="*/ 47675 w 183755"/>
                  <a:gd name="connsiteY10" fmla="*/ 220399 h 220398"/>
                  <a:gd name="connsiteX11" fmla="*/ 0 w 183755"/>
                  <a:gd name="connsiteY11" fmla="*/ 220399 h 220398"/>
                  <a:gd name="connsiteX12" fmla="*/ 0 w 183755"/>
                  <a:gd name="connsiteY12" fmla="*/ 0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3755" h="220398">
                    <a:moveTo>
                      <a:pt x="0" y="0"/>
                    </a:moveTo>
                    <a:lnTo>
                      <a:pt x="47675" y="0"/>
                    </a:lnTo>
                    <a:lnTo>
                      <a:pt x="47675" y="88518"/>
                    </a:lnTo>
                    <a:lnTo>
                      <a:pt x="136080" y="88518"/>
                    </a:lnTo>
                    <a:lnTo>
                      <a:pt x="136080" y="0"/>
                    </a:lnTo>
                    <a:lnTo>
                      <a:pt x="183755" y="0"/>
                    </a:lnTo>
                    <a:lnTo>
                      <a:pt x="183755" y="220399"/>
                    </a:lnTo>
                    <a:lnTo>
                      <a:pt x="136080" y="220399"/>
                    </a:lnTo>
                    <a:lnTo>
                      <a:pt x="136080" y="129430"/>
                    </a:lnTo>
                    <a:lnTo>
                      <a:pt x="47675" y="129430"/>
                    </a:lnTo>
                    <a:lnTo>
                      <a:pt x="47675"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C1206825-C86B-9449-AB15-5D2870377585}"/>
                  </a:ext>
                </a:extLst>
              </p:cNvPr>
              <p:cNvSpPr/>
              <p:nvPr/>
            </p:nvSpPr>
            <p:spPr>
              <a:xfrm>
                <a:off x="1745939" y="6361636"/>
                <a:ext cx="178998" cy="224263"/>
              </a:xfrm>
              <a:custGeom>
                <a:avLst/>
                <a:gdLst>
                  <a:gd name="connsiteX0" fmla="*/ 46724 w 178998"/>
                  <a:gd name="connsiteY0" fmla="*/ 150546 h 224263"/>
                  <a:gd name="connsiteX1" fmla="*/ 92782 w 178998"/>
                  <a:gd name="connsiteY1" fmla="*/ 186745 h 224263"/>
                  <a:gd name="connsiteX2" fmla="*/ 130941 w 178998"/>
                  <a:gd name="connsiteY2" fmla="*/ 159973 h 224263"/>
                  <a:gd name="connsiteX3" fmla="*/ 75653 w 178998"/>
                  <a:gd name="connsiteY3" fmla="*/ 130373 h 224263"/>
                  <a:gd name="connsiteX4" fmla="*/ 5043 w 178998"/>
                  <a:gd name="connsiteY4" fmla="*/ 66742 h 224263"/>
                  <a:gd name="connsiteX5" fmla="*/ 88024 w 178998"/>
                  <a:gd name="connsiteY5" fmla="*/ 0 h 224263"/>
                  <a:gd name="connsiteX6" fmla="*/ 174524 w 178998"/>
                  <a:gd name="connsiteY6" fmla="*/ 69287 h 224263"/>
                  <a:gd name="connsiteX7" fmla="*/ 127801 w 178998"/>
                  <a:gd name="connsiteY7" fmla="*/ 69287 h 224263"/>
                  <a:gd name="connsiteX8" fmla="*/ 88024 w 178998"/>
                  <a:gd name="connsiteY8" fmla="*/ 37801 h 224263"/>
                  <a:gd name="connsiteX9" fmla="*/ 53100 w 178998"/>
                  <a:gd name="connsiteY9" fmla="*/ 63348 h 224263"/>
                  <a:gd name="connsiteX10" fmla="*/ 107436 w 178998"/>
                  <a:gd name="connsiteY10" fmla="*/ 92006 h 224263"/>
                  <a:gd name="connsiteX11" fmla="*/ 178997 w 178998"/>
                  <a:gd name="connsiteY11" fmla="*/ 154694 h 224263"/>
                  <a:gd name="connsiteX12" fmla="*/ 92211 w 178998"/>
                  <a:gd name="connsiteY12" fmla="*/ 224264 h 224263"/>
                  <a:gd name="connsiteX13" fmla="*/ 0 w 178998"/>
                  <a:gd name="connsiteY13" fmla="*/ 149980 h 224263"/>
                  <a:gd name="connsiteX14" fmla="*/ 46724 w 178998"/>
                  <a:gd name="connsiteY14" fmla="*/ 150546 h 224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78998" h="224263">
                    <a:moveTo>
                      <a:pt x="46724" y="150546"/>
                    </a:moveTo>
                    <a:cubicBezTo>
                      <a:pt x="48342" y="171945"/>
                      <a:pt x="65470" y="186745"/>
                      <a:pt x="92782" y="186745"/>
                    </a:cubicBezTo>
                    <a:cubicBezTo>
                      <a:pt x="114669" y="186745"/>
                      <a:pt x="130941" y="177318"/>
                      <a:pt x="130941" y="159973"/>
                    </a:cubicBezTo>
                    <a:cubicBezTo>
                      <a:pt x="130941" y="141402"/>
                      <a:pt x="112860" y="137631"/>
                      <a:pt x="75653" y="130373"/>
                    </a:cubicBezTo>
                    <a:cubicBezTo>
                      <a:pt x="38159" y="123491"/>
                      <a:pt x="5043" y="111519"/>
                      <a:pt x="5043" y="66742"/>
                    </a:cubicBezTo>
                    <a:cubicBezTo>
                      <a:pt x="5043" y="27715"/>
                      <a:pt x="37779" y="0"/>
                      <a:pt x="88024" y="0"/>
                    </a:cubicBezTo>
                    <a:cubicBezTo>
                      <a:pt x="140457" y="0"/>
                      <a:pt x="173858" y="27055"/>
                      <a:pt x="174524" y="69287"/>
                    </a:cubicBezTo>
                    <a:lnTo>
                      <a:pt x="127801" y="69287"/>
                    </a:lnTo>
                    <a:cubicBezTo>
                      <a:pt x="125612" y="50716"/>
                      <a:pt x="111243" y="37801"/>
                      <a:pt x="88024" y="37801"/>
                    </a:cubicBezTo>
                    <a:cubicBezTo>
                      <a:pt x="67659" y="37801"/>
                      <a:pt x="53100" y="46286"/>
                      <a:pt x="53100" y="63348"/>
                    </a:cubicBezTo>
                    <a:cubicBezTo>
                      <a:pt x="53100" y="81259"/>
                      <a:pt x="70609" y="85030"/>
                      <a:pt x="107436" y="92006"/>
                    </a:cubicBezTo>
                    <a:cubicBezTo>
                      <a:pt x="145596" y="98887"/>
                      <a:pt x="179282" y="110294"/>
                      <a:pt x="178997" y="154694"/>
                    </a:cubicBezTo>
                    <a:cubicBezTo>
                      <a:pt x="178712" y="195983"/>
                      <a:pt x="144359" y="224264"/>
                      <a:pt x="92211" y="224264"/>
                    </a:cubicBezTo>
                    <a:cubicBezTo>
                      <a:pt x="35590" y="224264"/>
                      <a:pt x="381" y="194663"/>
                      <a:pt x="0" y="149980"/>
                    </a:cubicBezTo>
                    <a:lnTo>
                      <a:pt x="46724" y="150546"/>
                    </a:lnTo>
                    <a:close/>
                  </a:path>
                </a:pathLst>
              </a:custGeom>
              <a:solidFill>
                <a:srgbClr val="121A3D"/>
              </a:solidFill>
              <a:ln w="9498" cap="flat">
                <a:noFill/>
                <a:prstDash val="solid"/>
                <a:miter/>
              </a:ln>
            </p:spPr>
            <p:txBody>
              <a:bodyPr rtlCol="0" anchor="ctr"/>
              <a:lstStyle/>
              <a:p>
                <a:endParaRPr lang="en-US"/>
              </a:p>
            </p:txBody>
          </p:sp>
        </p:grpSp>
        <p:grpSp>
          <p:nvGrpSpPr>
            <p:cNvPr id="30" name="Graphic 8">
              <a:extLst>
                <a:ext uri="{FF2B5EF4-FFF2-40B4-BE49-F238E27FC236}">
                  <a16:creationId xmlns:a16="http://schemas.microsoft.com/office/drawing/2014/main" id="{0536B8B6-1236-BC47-A990-D714A7D76239}"/>
                </a:ext>
              </a:extLst>
            </p:cNvPr>
            <p:cNvGrpSpPr/>
            <p:nvPr/>
          </p:nvGrpSpPr>
          <p:grpSpPr>
            <a:xfrm>
              <a:off x="2018384" y="6363522"/>
              <a:ext cx="1541220" cy="283369"/>
              <a:chOff x="2018384" y="6363522"/>
              <a:chExt cx="1541220" cy="283369"/>
            </a:xfrm>
            <a:solidFill>
              <a:srgbClr val="121A3D"/>
            </a:solidFill>
          </p:grpSpPr>
          <p:sp>
            <p:nvSpPr>
              <p:cNvPr id="31" name="Freeform 30">
                <a:extLst>
                  <a:ext uri="{FF2B5EF4-FFF2-40B4-BE49-F238E27FC236}">
                    <a16:creationId xmlns:a16="http://schemas.microsoft.com/office/drawing/2014/main" id="{F454A656-BAE1-8D42-B13E-99A5DA78D5C7}"/>
                  </a:ext>
                </a:extLst>
              </p:cNvPr>
              <p:cNvSpPr/>
              <p:nvPr/>
            </p:nvSpPr>
            <p:spPr>
              <a:xfrm>
                <a:off x="2018384" y="6363522"/>
                <a:ext cx="152827" cy="220398"/>
              </a:xfrm>
              <a:custGeom>
                <a:avLst/>
                <a:gdLst>
                  <a:gd name="connsiteX0" fmla="*/ 0 w 152827"/>
                  <a:gd name="connsiteY0" fmla="*/ 0 h 220398"/>
                  <a:gd name="connsiteX1" fmla="*/ 149402 w 152827"/>
                  <a:gd name="connsiteY1" fmla="*/ 0 h 220398"/>
                  <a:gd name="connsiteX2" fmla="*/ 149402 w 152827"/>
                  <a:gd name="connsiteY2" fmla="*/ 40630 h 220398"/>
                  <a:gd name="connsiteX3" fmla="*/ 47676 w 152827"/>
                  <a:gd name="connsiteY3" fmla="*/ 40630 h 220398"/>
                  <a:gd name="connsiteX4" fmla="*/ 47676 w 152827"/>
                  <a:gd name="connsiteY4" fmla="*/ 90026 h 220398"/>
                  <a:gd name="connsiteX5" fmla="*/ 130275 w 152827"/>
                  <a:gd name="connsiteY5" fmla="*/ 90026 h 220398"/>
                  <a:gd name="connsiteX6" fmla="*/ 130275 w 152827"/>
                  <a:gd name="connsiteY6" fmla="*/ 128770 h 220398"/>
                  <a:gd name="connsiteX7" fmla="*/ 47676 w 152827"/>
                  <a:gd name="connsiteY7" fmla="*/ 128770 h 220398"/>
                  <a:gd name="connsiteX8" fmla="*/ 47676 w 152827"/>
                  <a:gd name="connsiteY8" fmla="*/ 179769 h 220398"/>
                  <a:gd name="connsiteX9" fmla="*/ 152828 w 152827"/>
                  <a:gd name="connsiteY9" fmla="*/ 179769 h 220398"/>
                  <a:gd name="connsiteX10" fmla="*/ 152828 w 152827"/>
                  <a:gd name="connsiteY10" fmla="*/ 220399 h 220398"/>
                  <a:gd name="connsiteX11" fmla="*/ 0 w 152827"/>
                  <a:gd name="connsiteY11" fmla="*/ 220399 h 220398"/>
                  <a:gd name="connsiteX12" fmla="*/ 0 w 152827"/>
                  <a:gd name="connsiteY12" fmla="*/ 0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2827" h="220398">
                    <a:moveTo>
                      <a:pt x="0" y="0"/>
                    </a:moveTo>
                    <a:lnTo>
                      <a:pt x="149402" y="0"/>
                    </a:lnTo>
                    <a:lnTo>
                      <a:pt x="149402" y="40630"/>
                    </a:lnTo>
                    <a:lnTo>
                      <a:pt x="47676" y="40630"/>
                    </a:lnTo>
                    <a:lnTo>
                      <a:pt x="47676" y="90026"/>
                    </a:lnTo>
                    <a:lnTo>
                      <a:pt x="130275" y="90026"/>
                    </a:lnTo>
                    <a:lnTo>
                      <a:pt x="130275" y="128770"/>
                    </a:lnTo>
                    <a:lnTo>
                      <a:pt x="47676" y="128770"/>
                    </a:lnTo>
                    <a:lnTo>
                      <a:pt x="47676" y="179769"/>
                    </a:lnTo>
                    <a:lnTo>
                      <a:pt x="152828" y="179769"/>
                    </a:lnTo>
                    <a:lnTo>
                      <a:pt x="152828"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4164DC1C-76A2-0C4B-BB1D-14E5E3DBB377}"/>
                  </a:ext>
                </a:extLst>
              </p:cNvPr>
              <p:cNvSpPr/>
              <p:nvPr/>
            </p:nvSpPr>
            <p:spPr>
              <a:xfrm>
                <a:off x="2198903" y="6420169"/>
                <a:ext cx="255886" cy="163751"/>
              </a:xfrm>
              <a:custGeom>
                <a:avLst/>
                <a:gdLst>
                  <a:gd name="connsiteX0" fmla="*/ 255887 w 255886"/>
                  <a:gd name="connsiteY0" fmla="*/ 70898 h 163751"/>
                  <a:gd name="connsiteX1" fmla="*/ 255887 w 255886"/>
                  <a:gd name="connsiteY1" fmla="*/ 163752 h 163751"/>
                  <a:gd name="connsiteX2" fmla="*/ 211066 w 255886"/>
                  <a:gd name="connsiteY2" fmla="*/ 163752 h 163751"/>
                  <a:gd name="connsiteX3" fmla="*/ 211066 w 255886"/>
                  <a:gd name="connsiteY3" fmla="*/ 73443 h 163751"/>
                  <a:gd name="connsiteX4" fmla="*/ 182804 w 255886"/>
                  <a:gd name="connsiteY4" fmla="*/ 36584 h 163751"/>
                  <a:gd name="connsiteX5" fmla="*/ 150354 w 255886"/>
                  <a:gd name="connsiteY5" fmla="*/ 75328 h 163751"/>
                  <a:gd name="connsiteX6" fmla="*/ 150354 w 255886"/>
                  <a:gd name="connsiteY6" fmla="*/ 163752 h 163751"/>
                  <a:gd name="connsiteX7" fmla="*/ 105533 w 255886"/>
                  <a:gd name="connsiteY7" fmla="*/ 163752 h 163751"/>
                  <a:gd name="connsiteX8" fmla="*/ 105533 w 255886"/>
                  <a:gd name="connsiteY8" fmla="*/ 73443 h 163751"/>
                  <a:gd name="connsiteX9" fmla="*/ 76890 w 255886"/>
                  <a:gd name="connsiteY9" fmla="*/ 36584 h 163751"/>
                  <a:gd name="connsiteX10" fmla="*/ 44821 w 255886"/>
                  <a:gd name="connsiteY10" fmla="*/ 75611 h 163751"/>
                  <a:gd name="connsiteX11" fmla="*/ 44821 w 255886"/>
                  <a:gd name="connsiteY11" fmla="*/ 163752 h 163751"/>
                  <a:gd name="connsiteX12" fmla="*/ 0 w 255886"/>
                  <a:gd name="connsiteY12" fmla="*/ 163752 h 163751"/>
                  <a:gd name="connsiteX13" fmla="*/ 0 w 255886"/>
                  <a:gd name="connsiteY13" fmla="*/ 1893 h 163751"/>
                  <a:gd name="connsiteX14" fmla="*/ 39111 w 255886"/>
                  <a:gd name="connsiteY14" fmla="*/ 1893 h 163751"/>
                  <a:gd name="connsiteX15" fmla="*/ 43203 w 255886"/>
                  <a:gd name="connsiteY15" fmla="*/ 22067 h 163751"/>
                  <a:gd name="connsiteX16" fmla="*/ 91164 w 255886"/>
                  <a:gd name="connsiteY16" fmla="*/ 8 h 163751"/>
                  <a:gd name="connsiteX17" fmla="*/ 140076 w 255886"/>
                  <a:gd name="connsiteY17" fmla="*/ 27346 h 163751"/>
                  <a:gd name="connsiteX18" fmla="*/ 195365 w 255886"/>
                  <a:gd name="connsiteY18" fmla="*/ 8 h 163751"/>
                  <a:gd name="connsiteX19" fmla="*/ 255887 w 255886"/>
                  <a:gd name="connsiteY19" fmla="*/ 70898 h 163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5886" h="163751">
                    <a:moveTo>
                      <a:pt x="255887" y="70898"/>
                    </a:moveTo>
                    <a:lnTo>
                      <a:pt x="255887" y="163752"/>
                    </a:lnTo>
                    <a:lnTo>
                      <a:pt x="211066" y="163752"/>
                    </a:lnTo>
                    <a:lnTo>
                      <a:pt x="211066" y="73443"/>
                    </a:lnTo>
                    <a:cubicBezTo>
                      <a:pt x="211066" y="49216"/>
                      <a:pt x="202216" y="36584"/>
                      <a:pt x="182804" y="36584"/>
                    </a:cubicBezTo>
                    <a:cubicBezTo>
                      <a:pt x="163391" y="36584"/>
                      <a:pt x="150354" y="50724"/>
                      <a:pt x="150354" y="75328"/>
                    </a:cubicBezTo>
                    <a:lnTo>
                      <a:pt x="150354" y="163752"/>
                    </a:lnTo>
                    <a:lnTo>
                      <a:pt x="105533" y="163752"/>
                    </a:lnTo>
                    <a:lnTo>
                      <a:pt x="105533" y="73443"/>
                    </a:lnTo>
                    <a:cubicBezTo>
                      <a:pt x="105533" y="49216"/>
                      <a:pt x="96683" y="36584"/>
                      <a:pt x="76890" y="36584"/>
                    </a:cubicBezTo>
                    <a:cubicBezTo>
                      <a:pt x="57477" y="36584"/>
                      <a:pt x="44821" y="51384"/>
                      <a:pt x="44821" y="75611"/>
                    </a:cubicBezTo>
                    <a:lnTo>
                      <a:pt x="44821" y="163752"/>
                    </a:lnTo>
                    <a:lnTo>
                      <a:pt x="0" y="163752"/>
                    </a:lnTo>
                    <a:lnTo>
                      <a:pt x="0" y="1893"/>
                    </a:lnTo>
                    <a:lnTo>
                      <a:pt x="39111" y="1893"/>
                    </a:lnTo>
                    <a:lnTo>
                      <a:pt x="43203" y="22067"/>
                    </a:lnTo>
                    <a:cubicBezTo>
                      <a:pt x="53100" y="9435"/>
                      <a:pt x="67374" y="385"/>
                      <a:pt x="91164" y="8"/>
                    </a:cubicBezTo>
                    <a:cubicBezTo>
                      <a:pt x="111148" y="-275"/>
                      <a:pt x="129894" y="6890"/>
                      <a:pt x="140076" y="27346"/>
                    </a:cubicBezTo>
                    <a:cubicBezTo>
                      <a:pt x="151496" y="10000"/>
                      <a:pt x="170623" y="8"/>
                      <a:pt x="195365" y="8"/>
                    </a:cubicBezTo>
                    <a:cubicBezTo>
                      <a:pt x="229147" y="8"/>
                      <a:pt x="255887" y="18956"/>
                      <a:pt x="255887" y="70898"/>
                    </a:cubicBezTo>
                    <a:close/>
                  </a:path>
                </a:pathLst>
              </a:custGeom>
              <a:solidFill>
                <a:srgbClr val="121A3D"/>
              </a:solidFill>
              <a:ln w="9498"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F964A52A-EC32-164A-BABA-9429E48D25DD}"/>
                  </a:ext>
                </a:extLst>
              </p:cNvPr>
              <p:cNvSpPr/>
              <p:nvPr/>
            </p:nvSpPr>
            <p:spPr>
              <a:xfrm>
                <a:off x="2486669" y="6420175"/>
                <a:ext cx="169766" cy="226716"/>
              </a:xfrm>
              <a:custGeom>
                <a:avLst/>
                <a:gdLst>
                  <a:gd name="connsiteX0" fmla="*/ 169766 w 169766"/>
                  <a:gd name="connsiteY0" fmla="*/ 83146 h 226716"/>
                  <a:gd name="connsiteX1" fmla="*/ 94114 w 169766"/>
                  <a:gd name="connsiteY1" fmla="*/ 165631 h 226716"/>
                  <a:gd name="connsiteX2" fmla="*/ 44821 w 169766"/>
                  <a:gd name="connsiteY2" fmla="*/ 143289 h 226716"/>
                  <a:gd name="connsiteX3" fmla="*/ 44821 w 169766"/>
                  <a:gd name="connsiteY3" fmla="*/ 226717 h 226716"/>
                  <a:gd name="connsiteX4" fmla="*/ 0 w 169766"/>
                  <a:gd name="connsiteY4" fmla="*/ 226717 h 226716"/>
                  <a:gd name="connsiteX5" fmla="*/ 0 w 169766"/>
                  <a:gd name="connsiteY5" fmla="*/ 1887 h 226716"/>
                  <a:gd name="connsiteX6" fmla="*/ 39111 w 169766"/>
                  <a:gd name="connsiteY6" fmla="*/ 1887 h 226716"/>
                  <a:gd name="connsiteX7" fmla="*/ 43584 w 169766"/>
                  <a:gd name="connsiteY7" fmla="*/ 24229 h 226716"/>
                  <a:gd name="connsiteX8" fmla="*/ 93828 w 169766"/>
                  <a:gd name="connsiteY8" fmla="*/ 2 h 226716"/>
                  <a:gd name="connsiteX9" fmla="*/ 169766 w 169766"/>
                  <a:gd name="connsiteY9" fmla="*/ 83146 h 226716"/>
                  <a:gd name="connsiteX10" fmla="*/ 124375 w 169766"/>
                  <a:gd name="connsiteY10" fmla="*/ 82486 h 226716"/>
                  <a:gd name="connsiteX11" fmla="*/ 84027 w 169766"/>
                  <a:gd name="connsiteY11" fmla="*/ 36201 h 226716"/>
                  <a:gd name="connsiteX12" fmla="*/ 44250 w 169766"/>
                  <a:gd name="connsiteY12" fmla="*/ 82486 h 226716"/>
                  <a:gd name="connsiteX13" fmla="*/ 84027 w 169766"/>
                  <a:gd name="connsiteY13" fmla="*/ 129432 h 226716"/>
                  <a:gd name="connsiteX14" fmla="*/ 124375 w 169766"/>
                  <a:gd name="connsiteY14" fmla="*/ 82486 h 226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69766" h="226716">
                    <a:moveTo>
                      <a:pt x="169766" y="83146"/>
                    </a:moveTo>
                    <a:cubicBezTo>
                      <a:pt x="169766" y="133485"/>
                      <a:pt x="137983" y="165631"/>
                      <a:pt x="94114" y="165631"/>
                    </a:cubicBezTo>
                    <a:cubicBezTo>
                      <a:pt x="71561" y="165631"/>
                      <a:pt x="55383" y="156487"/>
                      <a:pt x="44821" y="143289"/>
                    </a:cubicBezTo>
                    <a:lnTo>
                      <a:pt x="44821" y="226717"/>
                    </a:lnTo>
                    <a:lnTo>
                      <a:pt x="0" y="226717"/>
                    </a:lnTo>
                    <a:lnTo>
                      <a:pt x="0" y="1887"/>
                    </a:lnTo>
                    <a:lnTo>
                      <a:pt x="39111" y="1887"/>
                    </a:lnTo>
                    <a:lnTo>
                      <a:pt x="43584" y="24229"/>
                    </a:lnTo>
                    <a:cubicBezTo>
                      <a:pt x="54051" y="10371"/>
                      <a:pt x="70609" y="2"/>
                      <a:pt x="93828" y="2"/>
                    </a:cubicBezTo>
                    <a:cubicBezTo>
                      <a:pt x="137983" y="-281"/>
                      <a:pt x="169766" y="32147"/>
                      <a:pt x="169766" y="83146"/>
                    </a:cubicBezTo>
                    <a:close/>
                    <a:moveTo>
                      <a:pt x="124375" y="82486"/>
                    </a:moveTo>
                    <a:cubicBezTo>
                      <a:pt x="124375" y="55054"/>
                      <a:pt x="108483" y="36201"/>
                      <a:pt x="84027" y="36201"/>
                    </a:cubicBezTo>
                    <a:cubicBezTo>
                      <a:pt x="59570" y="36201"/>
                      <a:pt x="44250" y="55054"/>
                      <a:pt x="44250" y="82486"/>
                    </a:cubicBezTo>
                    <a:cubicBezTo>
                      <a:pt x="44250" y="110201"/>
                      <a:pt x="59475" y="129432"/>
                      <a:pt x="84027" y="129432"/>
                    </a:cubicBezTo>
                    <a:cubicBezTo>
                      <a:pt x="108483" y="129432"/>
                      <a:pt x="124375" y="110201"/>
                      <a:pt x="124375" y="82486"/>
                    </a:cubicBezTo>
                    <a:close/>
                  </a:path>
                </a:pathLst>
              </a:custGeom>
              <a:solidFill>
                <a:srgbClr val="121A3D"/>
              </a:solidFill>
              <a:ln w="9498"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7F755709-BB7B-7B4F-AAA8-23219B0B59DE}"/>
                  </a:ext>
                </a:extLst>
              </p:cNvPr>
              <p:cNvSpPr/>
              <p:nvPr/>
            </p:nvSpPr>
            <p:spPr>
              <a:xfrm>
                <a:off x="2682414" y="6363522"/>
                <a:ext cx="44820" cy="220398"/>
              </a:xfrm>
              <a:custGeom>
                <a:avLst/>
                <a:gdLst>
                  <a:gd name="connsiteX0" fmla="*/ 0 w 44820"/>
                  <a:gd name="connsiteY0" fmla="*/ 0 h 220398"/>
                  <a:gd name="connsiteX1" fmla="*/ 44821 w 44820"/>
                  <a:gd name="connsiteY1" fmla="*/ 0 h 220398"/>
                  <a:gd name="connsiteX2" fmla="*/ 44821 w 44820"/>
                  <a:gd name="connsiteY2" fmla="*/ 220399 h 220398"/>
                  <a:gd name="connsiteX3" fmla="*/ 0 w 44820"/>
                  <a:gd name="connsiteY3" fmla="*/ 220399 h 220398"/>
                  <a:gd name="connsiteX4" fmla="*/ 0 w 44820"/>
                  <a:gd name="connsiteY4" fmla="*/ 0 h 2203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820" h="220398">
                    <a:moveTo>
                      <a:pt x="0" y="0"/>
                    </a:moveTo>
                    <a:lnTo>
                      <a:pt x="44821" y="0"/>
                    </a:lnTo>
                    <a:lnTo>
                      <a:pt x="44821"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35" name="Freeform 34">
                <a:extLst>
                  <a:ext uri="{FF2B5EF4-FFF2-40B4-BE49-F238E27FC236}">
                    <a16:creationId xmlns:a16="http://schemas.microsoft.com/office/drawing/2014/main" id="{6D95054A-C90B-4547-870A-135D88FFD144}"/>
                  </a:ext>
                </a:extLst>
              </p:cNvPr>
              <p:cNvSpPr/>
              <p:nvPr/>
            </p:nvSpPr>
            <p:spPr>
              <a:xfrm>
                <a:off x="2752738" y="6420271"/>
                <a:ext cx="172240" cy="165534"/>
              </a:xfrm>
              <a:custGeom>
                <a:avLst/>
                <a:gdLst>
                  <a:gd name="connsiteX0" fmla="*/ 0 w 172240"/>
                  <a:gd name="connsiteY0" fmla="*/ 82767 h 165534"/>
                  <a:gd name="connsiteX1" fmla="*/ 86120 w 172240"/>
                  <a:gd name="connsiteY1" fmla="*/ 0 h 165534"/>
                  <a:gd name="connsiteX2" fmla="*/ 172241 w 172240"/>
                  <a:gd name="connsiteY2" fmla="*/ 82767 h 165534"/>
                  <a:gd name="connsiteX3" fmla="*/ 86120 w 172240"/>
                  <a:gd name="connsiteY3" fmla="*/ 165535 h 165534"/>
                  <a:gd name="connsiteX4" fmla="*/ 0 w 172240"/>
                  <a:gd name="connsiteY4" fmla="*/ 82767 h 165534"/>
                  <a:gd name="connsiteX5" fmla="*/ 126754 w 172240"/>
                  <a:gd name="connsiteY5" fmla="*/ 82767 h 165534"/>
                  <a:gd name="connsiteX6" fmla="*/ 86120 w 172240"/>
                  <a:gd name="connsiteY6" fmla="*/ 36199 h 165534"/>
                  <a:gd name="connsiteX7" fmla="*/ 45772 w 172240"/>
                  <a:gd name="connsiteY7" fmla="*/ 82767 h 165534"/>
                  <a:gd name="connsiteX8" fmla="*/ 86120 w 172240"/>
                  <a:gd name="connsiteY8" fmla="*/ 129336 h 165534"/>
                  <a:gd name="connsiteX9" fmla="*/ 126754 w 172240"/>
                  <a:gd name="connsiteY9" fmla="*/ 82767 h 165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72240" h="165534">
                    <a:moveTo>
                      <a:pt x="0" y="82767"/>
                    </a:moveTo>
                    <a:cubicBezTo>
                      <a:pt x="0" y="32994"/>
                      <a:pt x="33972" y="0"/>
                      <a:pt x="86120" y="0"/>
                    </a:cubicBezTo>
                    <a:cubicBezTo>
                      <a:pt x="138268" y="0"/>
                      <a:pt x="172241" y="33088"/>
                      <a:pt x="172241" y="82767"/>
                    </a:cubicBezTo>
                    <a:cubicBezTo>
                      <a:pt x="172241" y="132824"/>
                      <a:pt x="138268" y="165535"/>
                      <a:pt x="86120" y="165535"/>
                    </a:cubicBezTo>
                    <a:cubicBezTo>
                      <a:pt x="33972" y="165535"/>
                      <a:pt x="0" y="132447"/>
                      <a:pt x="0" y="82767"/>
                    </a:cubicBezTo>
                    <a:close/>
                    <a:moveTo>
                      <a:pt x="126754" y="82767"/>
                    </a:moveTo>
                    <a:cubicBezTo>
                      <a:pt x="126754" y="55335"/>
                      <a:pt x="111147" y="36199"/>
                      <a:pt x="86120" y="36199"/>
                    </a:cubicBezTo>
                    <a:cubicBezTo>
                      <a:pt x="60998" y="36199"/>
                      <a:pt x="45772" y="55430"/>
                      <a:pt x="45772" y="82767"/>
                    </a:cubicBezTo>
                    <a:cubicBezTo>
                      <a:pt x="45772" y="110105"/>
                      <a:pt x="60998" y="129336"/>
                      <a:pt x="86120" y="129336"/>
                    </a:cubicBezTo>
                    <a:cubicBezTo>
                      <a:pt x="111243" y="129336"/>
                      <a:pt x="126754" y="110105"/>
                      <a:pt x="126754" y="82767"/>
                    </a:cubicBezTo>
                    <a:close/>
                  </a:path>
                </a:pathLst>
              </a:custGeom>
              <a:solidFill>
                <a:srgbClr val="121A3D"/>
              </a:solidFill>
              <a:ln w="9498" cap="flat">
                <a:noFill/>
                <a:prstDash val="solid"/>
                <a:miter/>
              </a:ln>
            </p:spPr>
            <p:txBody>
              <a:bodyPr rtlCol="0" anchor="ctr"/>
              <a:lstStyle/>
              <a:p>
                <a:endParaRPr lang="en-US"/>
              </a:p>
            </p:txBody>
          </p:sp>
          <p:sp>
            <p:nvSpPr>
              <p:cNvPr id="36" name="Freeform 35">
                <a:extLst>
                  <a:ext uri="{FF2B5EF4-FFF2-40B4-BE49-F238E27FC236}">
                    <a16:creationId xmlns:a16="http://schemas.microsoft.com/office/drawing/2014/main" id="{64910EF2-6BB5-584C-9A25-914540E86382}"/>
                  </a:ext>
                </a:extLst>
              </p:cNvPr>
              <p:cNvSpPr/>
              <p:nvPr/>
            </p:nvSpPr>
            <p:spPr>
              <a:xfrm>
                <a:off x="2926786" y="6422062"/>
                <a:ext cx="174048" cy="224735"/>
              </a:xfrm>
              <a:custGeom>
                <a:avLst/>
                <a:gdLst>
                  <a:gd name="connsiteX0" fmla="*/ 0 w 174048"/>
                  <a:gd name="connsiteY0" fmla="*/ 0 h 224735"/>
                  <a:gd name="connsiteX1" fmla="*/ 47676 w 174048"/>
                  <a:gd name="connsiteY1" fmla="*/ 0 h 224735"/>
                  <a:gd name="connsiteX2" fmla="*/ 87358 w 174048"/>
                  <a:gd name="connsiteY2" fmla="*/ 115196 h 224735"/>
                  <a:gd name="connsiteX3" fmla="*/ 126088 w 174048"/>
                  <a:gd name="connsiteY3" fmla="*/ 0 h 224735"/>
                  <a:gd name="connsiteX4" fmla="*/ 174049 w 174048"/>
                  <a:gd name="connsiteY4" fmla="*/ 0 h 224735"/>
                  <a:gd name="connsiteX5" fmla="*/ 101632 w 174048"/>
                  <a:gd name="connsiteY5" fmla="*/ 184765 h 224735"/>
                  <a:gd name="connsiteX6" fmla="*/ 57763 w 174048"/>
                  <a:gd name="connsiteY6" fmla="*/ 224735 h 224735"/>
                  <a:gd name="connsiteX7" fmla="*/ 14179 w 174048"/>
                  <a:gd name="connsiteY7" fmla="*/ 224735 h 224735"/>
                  <a:gd name="connsiteX8" fmla="*/ 14179 w 174048"/>
                  <a:gd name="connsiteY8" fmla="*/ 187311 h 224735"/>
                  <a:gd name="connsiteX9" fmla="*/ 39016 w 174048"/>
                  <a:gd name="connsiteY9" fmla="*/ 187311 h 224735"/>
                  <a:gd name="connsiteX10" fmla="*/ 58714 w 174048"/>
                  <a:gd name="connsiteY10" fmla="*/ 173453 h 224735"/>
                  <a:gd name="connsiteX11" fmla="*/ 62806 w 174048"/>
                  <a:gd name="connsiteY11" fmla="*/ 162707 h 224735"/>
                  <a:gd name="connsiteX12" fmla="*/ 0 w 174048"/>
                  <a:gd name="connsiteY12" fmla="*/ 0 h 224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4048" h="224735">
                    <a:moveTo>
                      <a:pt x="0" y="0"/>
                    </a:moveTo>
                    <a:lnTo>
                      <a:pt x="47676" y="0"/>
                    </a:lnTo>
                    <a:lnTo>
                      <a:pt x="87358" y="115196"/>
                    </a:lnTo>
                    <a:lnTo>
                      <a:pt x="126088" y="0"/>
                    </a:lnTo>
                    <a:lnTo>
                      <a:pt x="174049" y="0"/>
                    </a:lnTo>
                    <a:lnTo>
                      <a:pt x="101632" y="184765"/>
                    </a:lnTo>
                    <a:cubicBezTo>
                      <a:pt x="91449" y="211537"/>
                      <a:pt x="83171" y="224735"/>
                      <a:pt x="57763" y="224735"/>
                    </a:cubicBezTo>
                    <a:lnTo>
                      <a:pt x="14179" y="224735"/>
                    </a:lnTo>
                    <a:lnTo>
                      <a:pt x="14179" y="187311"/>
                    </a:lnTo>
                    <a:lnTo>
                      <a:pt x="39016" y="187311"/>
                    </a:lnTo>
                    <a:cubicBezTo>
                      <a:pt x="50435" y="187311"/>
                      <a:pt x="54242" y="184483"/>
                      <a:pt x="58714" y="173453"/>
                    </a:cubicBezTo>
                    <a:lnTo>
                      <a:pt x="62806" y="162707"/>
                    </a:lnTo>
                    <a:lnTo>
                      <a:pt x="0" y="0"/>
                    </a:lnTo>
                    <a:close/>
                  </a:path>
                </a:pathLst>
              </a:custGeom>
              <a:solidFill>
                <a:srgbClr val="121A3D"/>
              </a:solidFill>
              <a:ln w="9498" cap="flat">
                <a:noFill/>
                <a:prstDash val="solid"/>
                <a:miter/>
              </a:ln>
            </p:spPr>
            <p:txBody>
              <a:bodyPr rtlCol="0" anchor="ctr"/>
              <a:lstStyle/>
              <a:p>
                <a:endParaRPr lang="en-US"/>
              </a:p>
            </p:txBody>
          </p:sp>
          <p:sp>
            <p:nvSpPr>
              <p:cNvPr id="37" name="Freeform 36">
                <a:extLst>
                  <a:ext uri="{FF2B5EF4-FFF2-40B4-BE49-F238E27FC236}">
                    <a16:creationId xmlns:a16="http://schemas.microsoft.com/office/drawing/2014/main" id="{CA63D86A-1A79-4442-86A9-357C11608A9A}"/>
                  </a:ext>
                </a:extLst>
              </p:cNvPr>
              <p:cNvSpPr/>
              <p:nvPr/>
            </p:nvSpPr>
            <p:spPr>
              <a:xfrm>
                <a:off x="3102548" y="6420177"/>
                <a:ext cx="166530" cy="165534"/>
              </a:xfrm>
              <a:custGeom>
                <a:avLst/>
                <a:gdLst>
                  <a:gd name="connsiteX0" fmla="*/ 0 w 166530"/>
                  <a:gd name="connsiteY0" fmla="*/ 83144 h 165534"/>
                  <a:gd name="connsiteX1" fmla="*/ 83932 w 166530"/>
                  <a:gd name="connsiteY1" fmla="*/ 0 h 165534"/>
                  <a:gd name="connsiteX2" fmla="*/ 166531 w 166530"/>
                  <a:gd name="connsiteY2" fmla="*/ 77771 h 165534"/>
                  <a:gd name="connsiteX3" fmla="*/ 165294 w 166530"/>
                  <a:gd name="connsiteY3" fmla="*/ 92854 h 165534"/>
                  <a:gd name="connsiteX4" fmla="*/ 46724 w 166530"/>
                  <a:gd name="connsiteY4" fmla="*/ 92854 h 165534"/>
                  <a:gd name="connsiteX5" fmla="*/ 46724 w 166530"/>
                  <a:gd name="connsiteY5" fmla="*/ 95022 h 165534"/>
                  <a:gd name="connsiteX6" fmla="*/ 85169 w 166530"/>
                  <a:gd name="connsiteY6" fmla="*/ 131881 h 165534"/>
                  <a:gd name="connsiteX7" fmla="*/ 119807 w 166530"/>
                  <a:gd name="connsiteY7" fmla="*/ 108880 h 165534"/>
                  <a:gd name="connsiteX8" fmla="*/ 163962 w 166530"/>
                  <a:gd name="connsiteY8" fmla="*/ 108880 h 165534"/>
                  <a:gd name="connsiteX9" fmla="*/ 87072 w 166530"/>
                  <a:gd name="connsiteY9" fmla="*/ 165535 h 165534"/>
                  <a:gd name="connsiteX10" fmla="*/ 0 w 166530"/>
                  <a:gd name="connsiteY10" fmla="*/ 83144 h 165534"/>
                  <a:gd name="connsiteX11" fmla="*/ 121425 w 166530"/>
                  <a:gd name="connsiteY11" fmla="*/ 63914 h 165534"/>
                  <a:gd name="connsiteX12" fmla="*/ 84217 w 166530"/>
                  <a:gd name="connsiteY12" fmla="*/ 33088 h 165534"/>
                  <a:gd name="connsiteX13" fmla="*/ 47676 w 166530"/>
                  <a:gd name="connsiteY13" fmla="*/ 63914 h 165534"/>
                  <a:gd name="connsiteX14" fmla="*/ 121425 w 166530"/>
                  <a:gd name="connsiteY14" fmla="*/ 63914 h 165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66530" h="165534">
                    <a:moveTo>
                      <a:pt x="0" y="83144"/>
                    </a:moveTo>
                    <a:cubicBezTo>
                      <a:pt x="0" y="32805"/>
                      <a:pt x="33401" y="0"/>
                      <a:pt x="83932" y="0"/>
                    </a:cubicBezTo>
                    <a:cubicBezTo>
                      <a:pt x="132844" y="0"/>
                      <a:pt x="165960" y="30260"/>
                      <a:pt x="166531" y="77771"/>
                    </a:cubicBezTo>
                    <a:cubicBezTo>
                      <a:pt x="166531" y="82485"/>
                      <a:pt x="166246" y="87858"/>
                      <a:pt x="165294" y="92854"/>
                    </a:cubicBezTo>
                    <a:lnTo>
                      <a:pt x="46724" y="92854"/>
                    </a:lnTo>
                    <a:lnTo>
                      <a:pt x="46724" y="95022"/>
                    </a:lnTo>
                    <a:cubicBezTo>
                      <a:pt x="47676" y="118024"/>
                      <a:pt x="62616" y="131881"/>
                      <a:pt x="85169" y="131881"/>
                    </a:cubicBezTo>
                    <a:cubicBezTo>
                      <a:pt x="103249" y="131881"/>
                      <a:pt x="116001" y="124057"/>
                      <a:pt x="119807" y="108880"/>
                    </a:cubicBezTo>
                    <a:lnTo>
                      <a:pt x="163962" y="108880"/>
                    </a:lnTo>
                    <a:cubicBezTo>
                      <a:pt x="158918" y="140365"/>
                      <a:pt x="130560" y="165535"/>
                      <a:pt x="87072" y="165535"/>
                    </a:cubicBezTo>
                    <a:cubicBezTo>
                      <a:pt x="32735" y="165629"/>
                      <a:pt x="0" y="133201"/>
                      <a:pt x="0" y="83144"/>
                    </a:cubicBezTo>
                    <a:close/>
                    <a:moveTo>
                      <a:pt x="121425" y="63914"/>
                    </a:moveTo>
                    <a:cubicBezTo>
                      <a:pt x="118285" y="44117"/>
                      <a:pt x="104582" y="33088"/>
                      <a:pt x="84217" y="33088"/>
                    </a:cubicBezTo>
                    <a:cubicBezTo>
                      <a:pt x="64805" y="33088"/>
                      <a:pt x="50245" y="44777"/>
                      <a:pt x="47676" y="63914"/>
                    </a:cubicBezTo>
                    <a:lnTo>
                      <a:pt x="121425" y="63914"/>
                    </a:lnTo>
                    <a:close/>
                  </a:path>
                </a:pathLst>
              </a:custGeom>
              <a:solidFill>
                <a:srgbClr val="121A3D"/>
              </a:solidFill>
              <a:ln w="9498"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EEF18269-AC1C-804A-A53B-90A64908CFA4}"/>
                  </a:ext>
                </a:extLst>
              </p:cNvPr>
              <p:cNvSpPr/>
              <p:nvPr/>
            </p:nvSpPr>
            <p:spPr>
              <a:xfrm>
                <a:off x="3294963" y="6422062"/>
                <a:ext cx="99442" cy="161763"/>
              </a:xfrm>
              <a:custGeom>
                <a:avLst/>
                <a:gdLst>
                  <a:gd name="connsiteX0" fmla="*/ 99443 w 99442"/>
                  <a:gd name="connsiteY0" fmla="*/ 0 h 161763"/>
                  <a:gd name="connsiteX1" fmla="*/ 99443 w 99442"/>
                  <a:gd name="connsiteY1" fmla="*/ 40252 h 161763"/>
                  <a:gd name="connsiteX2" fmla="*/ 81648 w 99442"/>
                  <a:gd name="connsiteY2" fmla="*/ 40252 h 161763"/>
                  <a:gd name="connsiteX3" fmla="*/ 44821 w 99442"/>
                  <a:gd name="connsiteY3" fmla="*/ 82390 h 161763"/>
                  <a:gd name="connsiteX4" fmla="*/ 44821 w 99442"/>
                  <a:gd name="connsiteY4" fmla="*/ 161764 h 161763"/>
                  <a:gd name="connsiteX5" fmla="*/ 0 w 99442"/>
                  <a:gd name="connsiteY5" fmla="*/ 161764 h 161763"/>
                  <a:gd name="connsiteX6" fmla="*/ 0 w 99442"/>
                  <a:gd name="connsiteY6" fmla="*/ 0 h 161763"/>
                  <a:gd name="connsiteX7" fmla="*/ 40634 w 99442"/>
                  <a:gd name="connsiteY7" fmla="*/ 0 h 161763"/>
                  <a:gd name="connsiteX8" fmla="*/ 44726 w 99442"/>
                  <a:gd name="connsiteY8" fmla="*/ 24227 h 161763"/>
                  <a:gd name="connsiteX9" fmla="*/ 91735 w 99442"/>
                  <a:gd name="connsiteY9" fmla="*/ 0 h 161763"/>
                  <a:gd name="connsiteX10" fmla="*/ 99443 w 99442"/>
                  <a:gd name="connsiteY10" fmla="*/ 0 h 161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9442" h="161763">
                    <a:moveTo>
                      <a:pt x="99443" y="0"/>
                    </a:moveTo>
                    <a:lnTo>
                      <a:pt x="99443" y="40252"/>
                    </a:lnTo>
                    <a:lnTo>
                      <a:pt x="81648" y="40252"/>
                    </a:lnTo>
                    <a:cubicBezTo>
                      <a:pt x="54908" y="40252"/>
                      <a:pt x="44821" y="57881"/>
                      <a:pt x="44821" y="82390"/>
                    </a:cubicBezTo>
                    <a:lnTo>
                      <a:pt x="44821" y="161764"/>
                    </a:lnTo>
                    <a:lnTo>
                      <a:pt x="0" y="161764"/>
                    </a:lnTo>
                    <a:lnTo>
                      <a:pt x="0" y="0"/>
                    </a:lnTo>
                    <a:lnTo>
                      <a:pt x="40634" y="0"/>
                    </a:lnTo>
                    <a:lnTo>
                      <a:pt x="44726" y="24227"/>
                    </a:lnTo>
                    <a:cubicBezTo>
                      <a:pt x="53671" y="9710"/>
                      <a:pt x="66327" y="0"/>
                      <a:pt x="91735" y="0"/>
                    </a:cubicBezTo>
                    <a:lnTo>
                      <a:pt x="99443" y="0"/>
                    </a:lnTo>
                    <a:close/>
                  </a:path>
                </a:pathLst>
              </a:custGeom>
              <a:solidFill>
                <a:srgbClr val="121A3D"/>
              </a:solidFill>
              <a:ln w="9498"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4A521DE1-43C8-604A-825F-243BE4138DC6}"/>
                  </a:ext>
                </a:extLst>
              </p:cNvPr>
              <p:cNvSpPr/>
              <p:nvPr/>
            </p:nvSpPr>
            <p:spPr>
              <a:xfrm>
                <a:off x="3407062" y="6419891"/>
                <a:ext cx="152542" cy="166008"/>
              </a:xfrm>
              <a:custGeom>
                <a:avLst/>
                <a:gdLst>
                  <a:gd name="connsiteX0" fmla="*/ 42727 w 152542"/>
                  <a:gd name="connsiteY0" fmla="*/ 110202 h 166008"/>
                  <a:gd name="connsiteX1" fmla="*/ 78603 w 152542"/>
                  <a:gd name="connsiteY1" fmla="*/ 134146 h 166008"/>
                  <a:gd name="connsiteX2" fmla="*/ 108769 w 152542"/>
                  <a:gd name="connsiteY2" fmla="*/ 116801 h 166008"/>
                  <a:gd name="connsiteX3" fmla="*/ 71275 w 152542"/>
                  <a:gd name="connsiteY3" fmla="*/ 99173 h 166008"/>
                  <a:gd name="connsiteX4" fmla="*/ 3616 w 152542"/>
                  <a:gd name="connsiteY4" fmla="*/ 52887 h 166008"/>
                  <a:gd name="connsiteX5" fmla="*/ 73845 w 152542"/>
                  <a:gd name="connsiteY5" fmla="*/ 3 h 166008"/>
                  <a:gd name="connsiteX6" fmla="*/ 150068 w 152542"/>
                  <a:gd name="connsiteY6" fmla="*/ 52227 h 166008"/>
                  <a:gd name="connsiteX7" fmla="*/ 107151 w 152542"/>
                  <a:gd name="connsiteY7" fmla="*/ 52227 h 166008"/>
                  <a:gd name="connsiteX8" fmla="*/ 75367 w 152542"/>
                  <a:gd name="connsiteY8" fmla="*/ 31488 h 166008"/>
                  <a:gd name="connsiteX9" fmla="*/ 46438 w 152542"/>
                  <a:gd name="connsiteY9" fmla="*/ 48174 h 166008"/>
                  <a:gd name="connsiteX10" fmla="*/ 83932 w 152542"/>
                  <a:gd name="connsiteY10" fmla="*/ 64576 h 166008"/>
                  <a:gd name="connsiteX11" fmla="*/ 152542 w 152542"/>
                  <a:gd name="connsiteY11" fmla="*/ 113407 h 166008"/>
                  <a:gd name="connsiteX12" fmla="*/ 78222 w 152542"/>
                  <a:gd name="connsiteY12" fmla="*/ 166009 h 166008"/>
                  <a:gd name="connsiteX13" fmla="*/ 0 w 152542"/>
                  <a:gd name="connsiteY13" fmla="*/ 110296 h 166008"/>
                  <a:gd name="connsiteX14" fmla="*/ 42727 w 152542"/>
                  <a:gd name="connsiteY14" fmla="*/ 110296 h 166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2542" h="166008">
                    <a:moveTo>
                      <a:pt x="42727" y="110202"/>
                    </a:moveTo>
                    <a:cubicBezTo>
                      <a:pt x="44345" y="124342"/>
                      <a:pt x="56716" y="134146"/>
                      <a:pt x="78603" y="134146"/>
                    </a:cubicBezTo>
                    <a:cubicBezTo>
                      <a:pt x="97349" y="134146"/>
                      <a:pt x="108769" y="128113"/>
                      <a:pt x="108769" y="116801"/>
                    </a:cubicBezTo>
                    <a:cubicBezTo>
                      <a:pt x="108769" y="103603"/>
                      <a:pt x="97635" y="102661"/>
                      <a:pt x="71275" y="99173"/>
                    </a:cubicBezTo>
                    <a:cubicBezTo>
                      <a:pt x="33116" y="94742"/>
                      <a:pt x="3616" y="86258"/>
                      <a:pt x="3616" y="52887"/>
                    </a:cubicBezTo>
                    <a:cubicBezTo>
                      <a:pt x="3616" y="20742"/>
                      <a:pt x="31879" y="-280"/>
                      <a:pt x="73845" y="3"/>
                    </a:cubicBezTo>
                    <a:cubicBezTo>
                      <a:pt x="117714" y="3"/>
                      <a:pt x="147880" y="19233"/>
                      <a:pt x="150068" y="52227"/>
                    </a:cubicBezTo>
                    <a:lnTo>
                      <a:pt x="107151" y="52227"/>
                    </a:lnTo>
                    <a:cubicBezTo>
                      <a:pt x="105914" y="39313"/>
                      <a:pt x="93448" y="31488"/>
                      <a:pt x="75367" y="31488"/>
                    </a:cubicBezTo>
                    <a:cubicBezTo>
                      <a:pt x="57858" y="31488"/>
                      <a:pt x="46438" y="37804"/>
                      <a:pt x="46438" y="48174"/>
                    </a:cubicBezTo>
                    <a:cubicBezTo>
                      <a:pt x="46438" y="60429"/>
                      <a:pt x="60427" y="61748"/>
                      <a:pt x="83932" y="64576"/>
                    </a:cubicBezTo>
                    <a:cubicBezTo>
                      <a:pt x="121425" y="68347"/>
                      <a:pt x="152542" y="76831"/>
                      <a:pt x="152542" y="113407"/>
                    </a:cubicBezTo>
                    <a:cubicBezTo>
                      <a:pt x="152542" y="145553"/>
                      <a:pt x="121996" y="166009"/>
                      <a:pt x="78222" y="166009"/>
                    </a:cubicBezTo>
                    <a:cubicBezTo>
                      <a:pt x="32735" y="166009"/>
                      <a:pt x="1903" y="144893"/>
                      <a:pt x="0" y="110296"/>
                    </a:cubicBezTo>
                    <a:lnTo>
                      <a:pt x="42727" y="110296"/>
                    </a:lnTo>
                    <a:close/>
                  </a:path>
                </a:pathLst>
              </a:custGeom>
              <a:solidFill>
                <a:srgbClr val="121A3D"/>
              </a:solidFill>
              <a:ln w="949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617741095"/>
      </p:ext>
    </p:extLst>
  </p:cSld>
  <p:clrMapOvr>
    <a:masterClrMapping/>
  </p:clrMapOvr>
  <p:extLst>
    <p:ext uri="{DCECCB84-F9BA-43D5-87BE-67443E8EF086}">
      <p15:sldGuideLst xmlns:p15="http://schemas.microsoft.com/office/powerpoint/2012/main">
        <p15:guide id="1" orient="horz" pos="4080" userDrawn="1">
          <p15:clr>
            <a:srgbClr val="FBAE40"/>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Quote/Statement slide: v4">
    <p:bg>
      <p:bgPr>
        <a:solidFill>
          <a:srgbClr val="FAC42E"/>
        </a:solidFill>
        <a:effectLst/>
      </p:bgPr>
    </p:bg>
    <p:spTree>
      <p:nvGrpSpPr>
        <p:cNvPr id="1" name=""/>
        <p:cNvGrpSpPr/>
        <p:nvPr/>
      </p:nvGrpSpPr>
      <p:grpSpPr>
        <a:xfrm>
          <a:off x="0" y="0"/>
          <a:ext cx="0" cy="0"/>
          <a:chOff x="0" y="0"/>
          <a:chExt cx="0" cy="0"/>
        </a:xfrm>
      </p:grpSpPr>
      <p:sp>
        <p:nvSpPr>
          <p:cNvPr id="4" name="Graphic 2">
            <a:extLst>
              <a:ext uri="{FF2B5EF4-FFF2-40B4-BE49-F238E27FC236}">
                <a16:creationId xmlns:a16="http://schemas.microsoft.com/office/drawing/2014/main" id="{1035DE7A-85EB-0647-9255-FC8E57AB955D}"/>
              </a:ext>
            </a:extLst>
          </p:cNvPr>
          <p:cNvSpPr/>
          <p:nvPr/>
        </p:nvSpPr>
        <p:spPr>
          <a:xfrm>
            <a:off x="0" y="-337"/>
            <a:ext cx="12195047" cy="6862444"/>
          </a:xfrm>
          <a:custGeom>
            <a:avLst/>
            <a:gdLst>
              <a:gd name="connsiteX0" fmla="*/ 12193143 w 12195047"/>
              <a:gd name="connsiteY0" fmla="*/ 3956939 h 6862444"/>
              <a:gd name="connsiteX1" fmla="*/ 12193143 w 12195047"/>
              <a:gd name="connsiteY1" fmla="*/ 3956939 h 6862444"/>
              <a:gd name="connsiteX2" fmla="*/ 12193143 w 12195047"/>
              <a:gd name="connsiteY2" fmla="*/ 3032252 h 6862444"/>
              <a:gd name="connsiteX3" fmla="*/ 9474962 w 12195047"/>
              <a:gd name="connsiteY3" fmla="*/ 0 h 6862444"/>
              <a:gd name="connsiteX4" fmla="*/ 127 w 12195047"/>
              <a:gd name="connsiteY4" fmla="*/ 0 h 6862444"/>
              <a:gd name="connsiteX5" fmla="*/ 0 w 12195047"/>
              <a:gd name="connsiteY5" fmla="*/ 4953 h 6862444"/>
              <a:gd name="connsiteX6" fmla="*/ 0 w 12195047"/>
              <a:gd name="connsiteY6" fmla="*/ 6862445 h 6862444"/>
              <a:gd name="connsiteX7" fmla="*/ 12195048 w 12195047"/>
              <a:gd name="connsiteY7" fmla="*/ 6858635 h 6862444"/>
              <a:gd name="connsiteX8" fmla="*/ 12193143 w 12195047"/>
              <a:gd name="connsiteY8" fmla="*/ 3956939 h 6862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5047" h="6862444">
                <a:moveTo>
                  <a:pt x="12193143" y="3956939"/>
                </a:moveTo>
                <a:lnTo>
                  <a:pt x="12193143" y="3956939"/>
                </a:lnTo>
                <a:lnTo>
                  <a:pt x="12193143" y="3032252"/>
                </a:lnTo>
                <a:cubicBezTo>
                  <a:pt x="12193143" y="1459738"/>
                  <a:pt x="11003280" y="165608"/>
                  <a:pt x="9474962" y="0"/>
                </a:cubicBezTo>
                <a:lnTo>
                  <a:pt x="127" y="0"/>
                </a:lnTo>
                <a:cubicBezTo>
                  <a:pt x="0" y="1651"/>
                  <a:pt x="0" y="3302"/>
                  <a:pt x="0" y="4953"/>
                </a:cubicBezTo>
                <a:lnTo>
                  <a:pt x="0" y="6862445"/>
                </a:lnTo>
                <a:cubicBezTo>
                  <a:pt x="0" y="6862445"/>
                  <a:pt x="12194921" y="6860032"/>
                  <a:pt x="12195048" y="6858635"/>
                </a:cubicBezTo>
                <a:lnTo>
                  <a:pt x="12193143" y="3956939"/>
                </a:lnTo>
                <a:close/>
              </a:path>
            </a:pathLst>
          </a:custGeom>
          <a:solidFill>
            <a:srgbClr val="F7DE7D"/>
          </a:solidFill>
          <a:ln w="12700" cap="flat">
            <a:solidFill>
              <a:srgbClr val="F7DE7D"/>
            </a:solidFill>
            <a:prstDash val="solid"/>
            <a:miter/>
          </a:ln>
        </p:spPr>
        <p:txBody>
          <a:bodyPr rtlCol="0" anchor="ctr"/>
          <a:lstStyle/>
          <a:p>
            <a:endParaRPr lang="en-US"/>
          </a:p>
        </p:txBody>
      </p:sp>
      <p:sp>
        <p:nvSpPr>
          <p:cNvPr id="5" name="Footer Placeholder 4">
            <a:extLst>
              <a:ext uri="{FF2B5EF4-FFF2-40B4-BE49-F238E27FC236}">
                <a16:creationId xmlns:a16="http://schemas.microsoft.com/office/drawing/2014/main" id="{1C3B6DC8-6814-EB49-9CF8-0E18891ACA0A}"/>
              </a:ext>
            </a:extLst>
          </p:cNvPr>
          <p:cNvSpPr>
            <a:spLocks noGrp="1"/>
          </p:cNvSpPr>
          <p:nvPr>
            <p:ph type="ftr" sz="quarter" idx="11"/>
          </p:nvPr>
        </p:nvSpPr>
        <p:spPr/>
        <p:txBody>
          <a:bodyPr/>
          <a:lstStyle>
            <a:lvl1pPr>
              <a:defRPr>
                <a:solidFill>
                  <a:schemeClr val="tx1"/>
                </a:solidFill>
              </a:defRPr>
            </a:lvl1pPr>
          </a:lstStyle>
          <a:p>
            <a:r>
              <a:rPr lang="en-GB"/>
              <a:t>Presentation title</a:t>
            </a:r>
            <a:endParaRPr lang="en-GB" dirty="0"/>
          </a:p>
        </p:txBody>
      </p:sp>
      <p:sp>
        <p:nvSpPr>
          <p:cNvPr id="6" name="Slide Number Placeholder 5">
            <a:extLst>
              <a:ext uri="{FF2B5EF4-FFF2-40B4-BE49-F238E27FC236}">
                <a16:creationId xmlns:a16="http://schemas.microsoft.com/office/drawing/2014/main" id="{19A5FB10-33AF-DF4E-A402-7B3DB326B220}"/>
              </a:ext>
            </a:extLst>
          </p:cNvPr>
          <p:cNvSpPr>
            <a:spLocks noGrp="1"/>
          </p:cNvSpPr>
          <p:nvPr>
            <p:ph type="sldNum" sz="quarter" idx="12"/>
          </p:nvPr>
        </p:nvSpPr>
        <p:spPr/>
        <p:txBody>
          <a:bodyPr/>
          <a:lstStyle>
            <a:lvl1pPr>
              <a:defRPr>
                <a:solidFill>
                  <a:schemeClr val="tx1"/>
                </a:solidFill>
              </a:defRPr>
            </a:lvl1pPr>
          </a:lstStyle>
          <a:p>
            <a:fld id="{FD15E2C3-2FDC-5443-A5D7-CEF7C1191BA7}" type="slidenum">
              <a:rPr lang="en-GB" smtClean="0"/>
              <a:pPr/>
              <a:t>‹#›</a:t>
            </a:fld>
            <a:endParaRPr lang="en-GB" dirty="0"/>
          </a:p>
        </p:txBody>
      </p:sp>
      <p:sp>
        <p:nvSpPr>
          <p:cNvPr id="10" name="Text Placeholder 31">
            <a:extLst>
              <a:ext uri="{FF2B5EF4-FFF2-40B4-BE49-F238E27FC236}">
                <a16:creationId xmlns:a16="http://schemas.microsoft.com/office/drawing/2014/main" id="{F02A4E0B-A84D-9845-9F84-46E48678C264}"/>
              </a:ext>
            </a:extLst>
          </p:cNvPr>
          <p:cNvSpPr>
            <a:spLocks noGrp="1"/>
          </p:cNvSpPr>
          <p:nvPr>
            <p:ph type="body" sz="quarter" idx="10" hasCustomPrompt="1"/>
          </p:nvPr>
        </p:nvSpPr>
        <p:spPr>
          <a:xfrm>
            <a:off x="479424" y="468312"/>
            <a:ext cx="10283825" cy="5132387"/>
          </a:xfrm>
        </p:spPr>
        <p:txBody>
          <a:bodyPr/>
          <a:lstStyle>
            <a:lvl1pPr marL="216000" indent="-216000">
              <a:lnSpc>
                <a:spcPct val="90000"/>
              </a:lnSpc>
              <a:spcBef>
                <a:spcPts val="0"/>
              </a:spcBef>
              <a:spcAft>
                <a:spcPts val="2200"/>
              </a:spcAft>
              <a:defRPr sz="3600" b="0">
                <a:solidFill>
                  <a:schemeClr val="tx1"/>
                </a:solidFill>
              </a:defRPr>
            </a:lvl1pPr>
            <a:lvl2pPr marL="216000" indent="0">
              <a:lnSpc>
                <a:spcPct val="90000"/>
              </a:lnSpc>
              <a:spcBef>
                <a:spcPts val="0"/>
              </a:spcBef>
              <a:spcAft>
                <a:spcPts val="2200"/>
              </a:spcAft>
              <a:buNone/>
              <a:defRPr sz="3600" b="0">
                <a:solidFill>
                  <a:schemeClr val="tx1"/>
                </a:solidFill>
              </a:defRPr>
            </a:lvl2pPr>
            <a:lvl3pPr marL="0" indent="0">
              <a:lnSpc>
                <a:spcPct val="90000"/>
              </a:lnSpc>
              <a:spcBef>
                <a:spcPts val="0"/>
              </a:spcBef>
              <a:spcAft>
                <a:spcPts val="2200"/>
              </a:spcAft>
              <a:buNone/>
              <a:defRPr sz="3600" b="0">
                <a:solidFill>
                  <a:schemeClr val="tx1"/>
                </a:solidFill>
              </a:defRPr>
            </a:lvl3pPr>
            <a:lvl4pPr marL="0" indent="0">
              <a:lnSpc>
                <a:spcPct val="90000"/>
              </a:lnSpc>
              <a:spcAft>
                <a:spcPts val="2200"/>
              </a:spcAft>
              <a:buNone/>
              <a:defRPr sz="3600" b="0">
                <a:solidFill>
                  <a:schemeClr val="bg1"/>
                </a:solidFill>
              </a:defRPr>
            </a:lvl4pPr>
            <a:lvl5pPr marL="0" indent="0">
              <a:lnSpc>
                <a:spcPct val="90000"/>
              </a:lnSpc>
              <a:spcAft>
                <a:spcPts val="2200"/>
              </a:spcAft>
              <a:buNone/>
              <a:defRPr sz="3600" b="0">
                <a:solidFill>
                  <a:schemeClr val="bg1"/>
                </a:solidFill>
              </a:defRPr>
            </a:lvl5pPr>
          </a:lstStyle>
          <a:p>
            <a:pPr lvl="0"/>
            <a:r>
              <a:rPr lang="en-GB" dirty="0"/>
              <a:t>“	[Quote/Statement slide: v4] First level &lt;Quote: Add a tab after quote for correct hanging indent alignment&gt;”</a:t>
            </a:r>
          </a:p>
          <a:p>
            <a:pPr lvl="1"/>
            <a:r>
              <a:rPr lang="en-GB" dirty="0"/>
              <a:t>Second level &lt;Second para after quote with correct indent&gt;”</a:t>
            </a:r>
          </a:p>
          <a:p>
            <a:pPr lvl="2"/>
            <a:r>
              <a:rPr lang="en-GB" dirty="0"/>
              <a:t>Third level &lt;Statement text with no indent&gt;</a:t>
            </a:r>
          </a:p>
        </p:txBody>
      </p:sp>
      <p:grpSp>
        <p:nvGrpSpPr>
          <p:cNvPr id="28" name="Graphic 5">
            <a:extLst>
              <a:ext uri="{FF2B5EF4-FFF2-40B4-BE49-F238E27FC236}">
                <a16:creationId xmlns:a16="http://schemas.microsoft.com/office/drawing/2014/main" id="{47C54351-668B-C14A-80F5-358AE342A291}"/>
              </a:ext>
            </a:extLst>
          </p:cNvPr>
          <p:cNvGrpSpPr>
            <a:grpSpLocks noChangeAspect="1"/>
          </p:cNvGrpSpPr>
          <p:nvPr userDrawn="1"/>
        </p:nvGrpSpPr>
        <p:grpSpPr>
          <a:xfrm>
            <a:off x="479425" y="6290463"/>
            <a:ext cx="1620000" cy="253030"/>
            <a:chOff x="9130695" y="465389"/>
            <a:chExt cx="2581445" cy="403565"/>
          </a:xfrm>
        </p:grpSpPr>
        <p:grpSp>
          <p:nvGrpSpPr>
            <p:cNvPr id="29" name="Graphic 5">
              <a:extLst>
                <a:ext uri="{FF2B5EF4-FFF2-40B4-BE49-F238E27FC236}">
                  <a16:creationId xmlns:a16="http://schemas.microsoft.com/office/drawing/2014/main" id="{87337815-8FA7-CA4F-9141-734118C3963F}"/>
                </a:ext>
              </a:extLst>
            </p:cNvPr>
            <p:cNvGrpSpPr/>
            <p:nvPr/>
          </p:nvGrpSpPr>
          <p:grpSpPr>
            <a:xfrm>
              <a:off x="9130695" y="465389"/>
              <a:ext cx="501718" cy="403565"/>
              <a:chOff x="9130695" y="465389"/>
              <a:chExt cx="501718" cy="403565"/>
            </a:xfrm>
          </p:grpSpPr>
          <p:sp>
            <p:nvSpPr>
              <p:cNvPr id="44" name="Freeform 43">
                <a:extLst>
                  <a:ext uri="{FF2B5EF4-FFF2-40B4-BE49-F238E27FC236}">
                    <a16:creationId xmlns:a16="http://schemas.microsoft.com/office/drawing/2014/main" id="{4465C00A-0A74-2A4F-B868-18310148774B}"/>
                  </a:ext>
                </a:extLst>
              </p:cNvPr>
              <p:cNvSpPr/>
              <p:nvPr/>
            </p:nvSpPr>
            <p:spPr>
              <a:xfrm>
                <a:off x="9382984" y="465389"/>
                <a:ext cx="249430" cy="403403"/>
              </a:xfrm>
              <a:custGeom>
                <a:avLst/>
                <a:gdLst>
                  <a:gd name="connsiteX0" fmla="*/ 158038 w 249430"/>
                  <a:gd name="connsiteY0" fmla="*/ 201702 h 403403"/>
                  <a:gd name="connsiteX1" fmla="*/ 0 w 249430"/>
                  <a:gd name="connsiteY1" fmla="*/ 5097 h 403403"/>
                  <a:gd name="connsiteX2" fmla="*/ 45737 w 249430"/>
                  <a:gd name="connsiteY2" fmla="*/ 0 h 403403"/>
                  <a:gd name="connsiteX3" fmla="*/ 249430 w 249430"/>
                  <a:gd name="connsiteY3" fmla="*/ 201783 h 403403"/>
                  <a:gd name="connsiteX4" fmla="*/ 45737 w 249430"/>
                  <a:gd name="connsiteY4" fmla="*/ 403403 h 403403"/>
                  <a:gd name="connsiteX5" fmla="*/ 0 w 249430"/>
                  <a:gd name="connsiteY5" fmla="*/ 398306 h 403403"/>
                  <a:gd name="connsiteX6" fmla="*/ 158038 w 249430"/>
                  <a:gd name="connsiteY6" fmla="*/ 201702 h 4034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430" h="403403">
                    <a:moveTo>
                      <a:pt x="158038" y="201702"/>
                    </a:moveTo>
                    <a:cubicBezTo>
                      <a:pt x="158038" y="105988"/>
                      <a:pt x="90412" y="25648"/>
                      <a:pt x="0" y="5097"/>
                    </a:cubicBezTo>
                    <a:cubicBezTo>
                      <a:pt x="14701" y="1780"/>
                      <a:pt x="29974" y="0"/>
                      <a:pt x="45737" y="0"/>
                    </a:cubicBezTo>
                    <a:cubicBezTo>
                      <a:pt x="158201" y="0"/>
                      <a:pt x="249430" y="90292"/>
                      <a:pt x="249430" y="201783"/>
                    </a:cubicBezTo>
                    <a:cubicBezTo>
                      <a:pt x="249430" y="313273"/>
                      <a:pt x="158201" y="403403"/>
                      <a:pt x="45737" y="403403"/>
                    </a:cubicBezTo>
                    <a:cubicBezTo>
                      <a:pt x="29974" y="403403"/>
                      <a:pt x="14701" y="401623"/>
                      <a:pt x="0" y="398306"/>
                    </a:cubicBezTo>
                    <a:cubicBezTo>
                      <a:pt x="90412" y="377756"/>
                      <a:pt x="158038" y="297334"/>
                      <a:pt x="158038" y="201702"/>
                    </a:cubicBezTo>
                  </a:path>
                </a:pathLst>
              </a:custGeom>
              <a:solidFill>
                <a:srgbClr val="121A3D"/>
              </a:solidFill>
              <a:ln w="8157"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77F2AAD1-D106-FC45-A96C-F6FC0A5BD7A3}"/>
                  </a:ext>
                </a:extLst>
              </p:cNvPr>
              <p:cNvSpPr/>
              <p:nvPr/>
            </p:nvSpPr>
            <p:spPr>
              <a:xfrm>
                <a:off x="9130695" y="465389"/>
                <a:ext cx="249430" cy="403565"/>
              </a:xfrm>
              <a:custGeom>
                <a:avLst/>
                <a:gdLst>
                  <a:gd name="connsiteX0" fmla="*/ 91392 w 249430"/>
                  <a:gd name="connsiteY0" fmla="*/ 201702 h 403565"/>
                  <a:gd name="connsiteX1" fmla="*/ 249430 w 249430"/>
                  <a:gd name="connsiteY1" fmla="*/ 5097 h 403565"/>
                  <a:gd name="connsiteX2" fmla="*/ 203693 w 249430"/>
                  <a:gd name="connsiteY2" fmla="*/ 0 h 403565"/>
                  <a:gd name="connsiteX3" fmla="*/ 0 w 249430"/>
                  <a:gd name="connsiteY3" fmla="*/ 201783 h 403565"/>
                  <a:gd name="connsiteX4" fmla="*/ 203693 w 249430"/>
                  <a:gd name="connsiteY4" fmla="*/ 403565 h 403565"/>
                  <a:gd name="connsiteX5" fmla="*/ 249430 w 249430"/>
                  <a:gd name="connsiteY5" fmla="*/ 398468 h 403565"/>
                  <a:gd name="connsiteX6" fmla="*/ 91392 w 249430"/>
                  <a:gd name="connsiteY6" fmla="*/ 201702 h 403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430" h="403565">
                    <a:moveTo>
                      <a:pt x="91392" y="201702"/>
                    </a:moveTo>
                    <a:cubicBezTo>
                      <a:pt x="91392" y="105988"/>
                      <a:pt x="159018" y="25648"/>
                      <a:pt x="249430" y="5097"/>
                    </a:cubicBezTo>
                    <a:cubicBezTo>
                      <a:pt x="234729" y="1780"/>
                      <a:pt x="219456" y="0"/>
                      <a:pt x="203693" y="0"/>
                    </a:cubicBezTo>
                    <a:cubicBezTo>
                      <a:pt x="91229" y="0"/>
                      <a:pt x="0" y="90292"/>
                      <a:pt x="0" y="201783"/>
                    </a:cubicBezTo>
                    <a:cubicBezTo>
                      <a:pt x="0" y="313273"/>
                      <a:pt x="91147" y="403565"/>
                      <a:pt x="203693" y="403565"/>
                    </a:cubicBezTo>
                    <a:cubicBezTo>
                      <a:pt x="219456" y="403565"/>
                      <a:pt x="234729" y="401785"/>
                      <a:pt x="249430" y="398468"/>
                    </a:cubicBezTo>
                    <a:cubicBezTo>
                      <a:pt x="159018" y="377756"/>
                      <a:pt x="91392" y="297334"/>
                      <a:pt x="91392" y="201702"/>
                    </a:cubicBezTo>
                  </a:path>
                </a:pathLst>
              </a:custGeom>
              <a:solidFill>
                <a:srgbClr val="2C88DD"/>
              </a:solidFill>
              <a:ln w="8157" cap="flat">
                <a:noFill/>
                <a:prstDash val="solid"/>
                <a:miter/>
              </a:ln>
            </p:spPr>
            <p:txBody>
              <a:bodyPr rtlCol="0" anchor="ctr"/>
              <a:lstStyle/>
              <a:p>
                <a:endParaRPr lang="en-US"/>
              </a:p>
            </p:txBody>
          </p:sp>
        </p:grpSp>
        <p:grpSp>
          <p:nvGrpSpPr>
            <p:cNvPr id="30" name="Graphic 5">
              <a:extLst>
                <a:ext uri="{FF2B5EF4-FFF2-40B4-BE49-F238E27FC236}">
                  <a16:creationId xmlns:a16="http://schemas.microsoft.com/office/drawing/2014/main" id="{2A15CB0E-8F68-BD4F-8B32-59FB91F15E42}"/>
                </a:ext>
              </a:extLst>
            </p:cNvPr>
            <p:cNvGrpSpPr/>
            <p:nvPr/>
          </p:nvGrpSpPr>
          <p:grpSpPr>
            <a:xfrm>
              <a:off x="9780978" y="570650"/>
              <a:ext cx="528182" cy="192478"/>
              <a:chOff x="9780978" y="570650"/>
              <a:chExt cx="528182" cy="192478"/>
            </a:xfrm>
            <a:solidFill>
              <a:srgbClr val="121A3D"/>
            </a:solidFill>
          </p:grpSpPr>
          <p:sp>
            <p:nvSpPr>
              <p:cNvPr id="41" name="Freeform 40">
                <a:extLst>
                  <a:ext uri="{FF2B5EF4-FFF2-40B4-BE49-F238E27FC236}">
                    <a16:creationId xmlns:a16="http://schemas.microsoft.com/office/drawing/2014/main" id="{A3866D75-7BF4-D140-ABDA-5D67FDDE5337}"/>
                  </a:ext>
                </a:extLst>
              </p:cNvPr>
              <p:cNvSpPr/>
              <p:nvPr/>
            </p:nvSpPr>
            <p:spPr>
              <a:xfrm>
                <a:off x="9780978" y="572268"/>
                <a:ext cx="158446" cy="189161"/>
              </a:xfrm>
              <a:custGeom>
                <a:avLst/>
                <a:gdLst>
                  <a:gd name="connsiteX0" fmla="*/ 0 w 158446"/>
                  <a:gd name="connsiteY0" fmla="*/ 189161 h 189161"/>
                  <a:gd name="connsiteX1" fmla="*/ 0 w 158446"/>
                  <a:gd name="connsiteY1" fmla="*/ 0 h 189161"/>
                  <a:gd name="connsiteX2" fmla="*/ 37080 w 158446"/>
                  <a:gd name="connsiteY2" fmla="*/ 0 h 189161"/>
                  <a:gd name="connsiteX3" fmla="*/ 118100 w 158446"/>
                  <a:gd name="connsiteY3" fmla="*/ 119176 h 189161"/>
                  <a:gd name="connsiteX4" fmla="*/ 118100 w 158446"/>
                  <a:gd name="connsiteY4" fmla="*/ 0 h 189161"/>
                  <a:gd name="connsiteX5" fmla="*/ 158446 w 158446"/>
                  <a:gd name="connsiteY5" fmla="*/ 0 h 189161"/>
                  <a:gd name="connsiteX6" fmla="*/ 158446 w 158446"/>
                  <a:gd name="connsiteY6" fmla="*/ 189161 h 189161"/>
                  <a:gd name="connsiteX7" fmla="*/ 121040 w 158446"/>
                  <a:gd name="connsiteY7" fmla="*/ 189161 h 189161"/>
                  <a:gd name="connsiteX8" fmla="*/ 40020 w 158446"/>
                  <a:gd name="connsiteY8" fmla="*/ 69985 h 189161"/>
                  <a:gd name="connsiteX9" fmla="*/ 40020 w 158446"/>
                  <a:gd name="connsiteY9" fmla="*/ 189161 h 189161"/>
                  <a:gd name="connsiteX10" fmla="*/ 0 w 158446"/>
                  <a:gd name="connsiteY10" fmla="*/ 189161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446" h="189161">
                    <a:moveTo>
                      <a:pt x="0" y="189161"/>
                    </a:moveTo>
                    <a:lnTo>
                      <a:pt x="0" y="0"/>
                    </a:lnTo>
                    <a:lnTo>
                      <a:pt x="37080" y="0"/>
                    </a:lnTo>
                    <a:lnTo>
                      <a:pt x="118100" y="119176"/>
                    </a:lnTo>
                    <a:lnTo>
                      <a:pt x="118100" y="0"/>
                    </a:lnTo>
                    <a:lnTo>
                      <a:pt x="158446" y="0"/>
                    </a:lnTo>
                    <a:lnTo>
                      <a:pt x="158446" y="189161"/>
                    </a:lnTo>
                    <a:lnTo>
                      <a:pt x="121040" y="189161"/>
                    </a:lnTo>
                    <a:lnTo>
                      <a:pt x="40020" y="69985"/>
                    </a:lnTo>
                    <a:lnTo>
                      <a:pt x="40020" y="189161"/>
                    </a:lnTo>
                    <a:lnTo>
                      <a:pt x="0" y="189161"/>
                    </a:lnTo>
                    <a:close/>
                  </a:path>
                </a:pathLst>
              </a:custGeom>
              <a:solidFill>
                <a:srgbClr val="121A3D"/>
              </a:solidFill>
              <a:ln w="8157"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CA8D5D08-23FB-AA43-8F55-81FFC40B6231}"/>
                  </a:ext>
                </a:extLst>
              </p:cNvPr>
              <p:cNvSpPr/>
              <p:nvPr/>
            </p:nvSpPr>
            <p:spPr>
              <a:xfrm>
                <a:off x="9973073" y="572268"/>
                <a:ext cx="157711" cy="189161"/>
              </a:xfrm>
              <a:custGeom>
                <a:avLst/>
                <a:gdLst>
                  <a:gd name="connsiteX0" fmla="*/ 0 w 157711"/>
                  <a:gd name="connsiteY0" fmla="*/ 0 h 189161"/>
                  <a:gd name="connsiteX1" fmla="*/ 40918 w 157711"/>
                  <a:gd name="connsiteY1" fmla="*/ 0 h 189161"/>
                  <a:gd name="connsiteX2" fmla="*/ 40918 w 157711"/>
                  <a:gd name="connsiteY2" fmla="*/ 75972 h 189161"/>
                  <a:gd name="connsiteX3" fmla="*/ 116793 w 157711"/>
                  <a:gd name="connsiteY3" fmla="*/ 75972 h 189161"/>
                  <a:gd name="connsiteX4" fmla="*/ 116793 w 157711"/>
                  <a:gd name="connsiteY4" fmla="*/ 0 h 189161"/>
                  <a:gd name="connsiteX5" fmla="*/ 157711 w 157711"/>
                  <a:gd name="connsiteY5" fmla="*/ 0 h 189161"/>
                  <a:gd name="connsiteX6" fmla="*/ 157711 w 157711"/>
                  <a:gd name="connsiteY6" fmla="*/ 189161 h 189161"/>
                  <a:gd name="connsiteX7" fmla="*/ 116793 w 157711"/>
                  <a:gd name="connsiteY7" fmla="*/ 189161 h 189161"/>
                  <a:gd name="connsiteX8" fmla="*/ 116793 w 157711"/>
                  <a:gd name="connsiteY8" fmla="*/ 111086 h 189161"/>
                  <a:gd name="connsiteX9" fmla="*/ 40918 w 157711"/>
                  <a:gd name="connsiteY9" fmla="*/ 111086 h 189161"/>
                  <a:gd name="connsiteX10" fmla="*/ 40918 w 157711"/>
                  <a:gd name="connsiteY10" fmla="*/ 189161 h 189161"/>
                  <a:gd name="connsiteX11" fmla="*/ 0 w 157711"/>
                  <a:gd name="connsiteY11" fmla="*/ 189161 h 189161"/>
                  <a:gd name="connsiteX12" fmla="*/ 0 w 157711"/>
                  <a:gd name="connsiteY12" fmla="*/ 0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711" h="189161">
                    <a:moveTo>
                      <a:pt x="0" y="0"/>
                    </a:moveTo>
                    <a:lnTo>
                      <a:pt x="40918" y="0"/>
                    </a:lnTo>
                    <a:lnTo>
                      <a:pt x="40918" y="75972"/>
                    </a:lnTo>
                    <a:lnTo>
                      <a:pt x="116793" y="75972"/>
                    </a:lnTo>
                    <a:lnTo>
                      <a:pt x="116793" y="0"/>
                    </a:lnTo>
                    <a:lnTo>
                      <a:pt x="157711" y="0"/>
                    </a:lnTo>
                    <a:lnTo>
                      <a:pt x="157711" y="189161"/>
                    </a:lnTo>
                    <a:lnTo>
                      <a:pt x="116793" y="189161"/>
                    </a:lnTo>
                    <a:lnTo>
                      <a:pt x="116793" y="111086"/>
                    </a:lnTo>
                    <a:lnTo>
                      <a:pt x="40918" y="111086"/>
                    </a:lnTo>
                    <a:lnTo>
                      <a:pt x="40918"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EFA8B5B7-069F-684A-BA7F-682FEC43D572}"/>
                  </a:ext>
                </a:extLst>
              </p:cNvPr>
              <p:cNvSpPr/>
              <p:nvPr/>
            </p:nvSpPr>
            <p:spPr>
              <a:xfrm>
                <a:off x="10155531" y="570650"/>
                <a:ext cx="153628" cy="192478"/>
              </a:xfrm>
              <a:custGeom>
                <a:avLst/>
                <a:gdLst>
                  <a:gd name="connsiteX0" fmla="*/ 40101 w 153628"/>
                  <a:gd name="connsiteY0" fmla="*/ 129209 h 192478"/>
                  <a:gd name="connsiteX1" fmla="*/ 79631 w 153628"/>
                  <a:gd name="connsiteY1" fmla="*/ 160277 h 192478"/>
                  <a:gd name="connsiteX2" fmla="*/ 112382 w 153628"/>
                  <a:gd name="connsiteY2" fmla="*/ 137300 h 192478"/>
                  <a:gd name="connsiteX3" fmla="*/ 64930 w 153628"/>
                  <a:gd name="connsiteY3" fmla="*/ 111895 h 192478"/>
                  <a:gd name="connsiteX4" fmla="*/ 4329 w 153628"/>
                  <a:gd name="connsiteY4" fmla="*/ 57282 h 192478"/>
                  <a:gd name="connsiteX5" fmla="*/ 75548 w 153628"/>
                  <a:gd name="connsiteY5" fmla="*/ 0 h 192478"/>
                  <a:gd name="connsiteX6" fmla="*/ 149789 w 153628"/>
                  <a:gd name="connsiteY6" fmla="*/ 59467 h 192478"/>
                  <a:gd name="connsiteX7" fmla="*/ 109687 w 153628"/>
                  <a:gd name="connsiteY7" fmla="*/ 59467 h 192478"/>
                  <a:gd name="connsiteX8" fmla="*/ 75548 w 153628"/>
                  <a:gd name="connsiteY8" fmla="*/ 32444 h 192478"/>
                  <a:gd name="connsiteX9" fmla="*/ 45574 w 153628"/>
                  <a:gd name="connsiteY9" fmla="*/ 54370 h 192478"/>
                  <a:gd name="connsiteX10" fmla="*/ 92209 w 153628"/>
                  <a:gd name="connsiteY10" fmla="*/ 78965 h 192478"/>
                  <a:gd name="connsiteX11" fmla="*/ 153627 w 153628"/>
                  <a:gd name="connsiteY11" fmla="*/ 132769 h 192478"/>
                  <a:gd name="connsiteX12" fmla="*/ 79141 w 153628"/>
                  <a:gd name="connsiteY12" fmla="*/ 192478 h 192478"/>
                  <a:gd name="connsiteX13" fmla="*/ 0 w 153628"/>
                  <a:gd name="connsiteY13" fmla="*/ 128723 h 192478"/>
                  <a:gd name="connsiteX14" fmla="*/ 40101 w 153628"/>
                  <a:gd name="connsiteY14" fmla="*/ 129209 h 192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628" h="192478">
                    <a:moveTo>
                      <a:pt x="40101" y="129209"/>
                    </a:moveTo>
                    <a:cubicBezTo>
                      <a:pt x="41490" y="147575"/>
                      <a:pt x="56191" y="160277"/>
                      <a:pt x="79631" y="160277"/>
                    </a:cubicBezTo>
                    <a:cubicBezTo>
                      <a:pt x="98416" y="160277"/>
                      <a:pt x="112382" y="152186"/>
                      <a:pt x="112382" y="137300"/>
                    </a:cubicBezTo>
                    <a:cubicBezTo>
                      <a:pt x="112382" y="121361"/>
                      <a:pt x="96864" y="118125"/>
                      <a:pt x="64930" y="111895"/>
                    </a:cubicBezTo>
                    <a:cubicBezTo>
                      <a:pt x="32751" y="105988"/>
                      <a:pt x="4329" y="95713"/>
                      <a:pt x="4329" y="57282"/>
                    </a:cubicBezTo>
                    <a:cubicBezTo>
                      <a:pt x="4329" y="23787"/>
                      <a:pt x="32424" y="0"/>
                      <a:pt x="75548" y="0"/>
                    </a:cubicBezTo>
                    <a:cubicBezTo>
                      <a:pt x="120550" y="0"/>
                      <a:pt x="149217" y="23220"/>
                      <a:pt x="149789" y="59467"/>
                    </a:cubicBezTo>
                    <a:lnTo>
                      <a:pt x="109687" y="59467"/>
                    </a:lnTo>
                    <a:cubicBezTo>
                      <a:pt x="107809" y="43528"/>
                      <a:pt x="95476" y="32444"/>
                      <a:pt x="75548" y="32444"/>
                    </a:cubicBezTo>
                    <a:cubicBezTo>
                      <a:pt x="58070" y="32444"/>
                      <a:pt x="45574" y="39725"/>
                      <a:pt x="45574" y="54370"/>
                    </a:cubicBezTo>
                    <a:cubicBezTo>
                      <a:pt x="45574" y="69742"/>
                      <a:pt x="60602" y="72978"/>
                      <a:pt x="92209" y="78965"/>
                    </a:cubicBezTo>
                    <a:cubicBezTo>
                      <a:pt x="124960" y="84872"/>
                      <a:pt x="153872" y="94661"/>
                      <a:pt x="153627" y="132769"/>
                    </a:cubicBezTo>
                    <a:cubicBezTo>
                      <a:pt x="153382" y="168206"/>
                      <a:pt x="123898" y="192478"/>
                      <a:pt x="79141" y="192478"/>
                    </a:cubicBezTo>
                    <a:cubicBezTo>
                      <a:pt x="30546" y="192478"/>
                      <a:pt x="327" y="167073"/>
                      <a:pt x="0" y="128723"/>
                    </a:cubicBezTo>
                    <a:lnTo>
                      <a:pt x="40101" y="129209"/>
                    </a:lnTo>
                    <a:close/>
                  </a:path>
                </a:pathLst>
              </a:custGeom>
              <a:solidFill>
                <a:srgbClr val="121A3D"/>
              </a:solidFill>
              <a:ln w="8157" cap="flat">
                <a:noFill/>
                <a:prstDash val="solid"/>
                <a:miter/>
              </a:ln>
            </p:spPr>
            <p:txBody>
              <a:bodyPr rtlCol="0" anchor="ctr"/>
              <a:lstStyle/>
              <a:p>
                <a:endParaRPr lang="en-US"/>
              </a:p>
            </p:txBody>
          </p:sp>
        </p:grpSp>
        <p:grpSp>
          <p:nvGrpSpPr>
            <p:cNvPr id="31" name="Graphic 5">
              <a:extLst>
                <a:ext uri="{FF2B5EF4-FFF2-40B4-BE49-F238E27FC236}">
                  <a16:creationId xmlns:a16="http://schemas.microsoft.com/office/drawing/2014/main" id="{E399A3AD-7967-6942-8141-57D32F57FF97}"/>
                </a:ext>
              </a:extLst>
            </p:cNvPr>
            <p:cNvGrpSpPr/>
            <p:nvPr/>
          </p:nvGrpSpPr>
          <p:grpSpPr>
            <a:xfrm>
              <a:off x="10389361" y="572268"/>
              <a:ext cx="1322779" cy="243207"/>
              <a:chOff x="10389361" y="572268"/>
              <a:chExt cx="1322779" cy="243207"/>
            </a:xfrm>
            <a:solidFill>
              <a:srgbClr val="121A3D"/>
            </a:solidFill>
          </p:grpSpPr>
          <p:sp>
            <p:nvSpPr>
              <p:cNvPr id="32" name="Freeform 31">
                <a:extLst>
                  <a:ext uri="{FF2B5EF4-FFF2-40B4-BE49-F238E27FC236}">
                    <a16:creationId xmlns:a16="http://schemas.microsoft.com/office/drawing/2014/main" id="{6B707F4F-D569-D140-AC70-A7623A7518BE}"/>
                  </a:ext>
                </a:extLst>
              </p:cNvPr>
              <p:cNvSpPr/>
              <p:nvPr/>
            </p:nvSpPr>
            <p:spPr>
              <a:xfrm>
                <a:off x="10389361" y="572268"/>
                <a:ext cx="131167" cy="189161"/>
              </a:xfrm>
              <a:custGeom>
                <a:avLst/>
                <a:gdLst>
                  <a:gd name="connsiteX0" fmla="*/ 0 w 131167"/>
                  <a:gd name="connsiteY0" fmla="*/ 0 h 189161"/>
                  <a:gd name="connsiteX1" fmla="*/ 128227 w 131167"/>
                  <a:gd name="connsiteY1" fmla="*/ 0 h 189161"/>
                  <a:gd name="connsiteX2" fmla="*/ 128227 w 131167"/>
                  <a:gd name="connsiteY2" fmla="*/ 34871 h 189161"/>
                  <a:gd name="connsiteX3" fmla="*/ 40918 w 131167"/>
                  <a:gd name="connsiteY3" fmla="*/ 34871 h 189161"/>
                  <a:gd name="connsiteX4" fmla="*/ 40918 w 131167"/>
                  <a:gd name="connsiteY4" fmla="*/ 77266 h 189161"/>
                  <a:gd name="connsiteX5" fmla="*/ 111811 w 131167"/>
                  <a:gd name="connsiteY5" fmla="*/ 77266 h 189161"/>
                  <a:gd name="connsiteX6" fmla="*/ 111811 w 131167"/>
                  <a:gd name="connsiteY6" fmla="*/ 110519 h 189161"/>
                  <a:gd name="connsiteX7" fmla="*/ 40918 w 131167"/>
                  <a:gd name="connsiteY7" fmla="*/ 110519 h 189161"/>
                  <a:gd name="connsiteX8" fmla="*/ 40918 w 131167"/>
                  <a:gd name="connsiteY8" fmla="*/ 154290 h 189161"/>
                  <a:gd name="connsiteX9" fmla="*/ 131167 w 131167"/>
                  <a:gd name="connsiteY9" fmla="*/ 154290 h 189161"/>
                  <a:gd name="connsiteX10" fmla="*/ 131167 w 131167"/>
                  <a:gd name="connsiteY10" fmla="*/ 189161 h 189161"/>
                  <a:gd name="connsiteX11" fmla="*/ 0 w 131167"/>
                  <a:gd name="connsiteY11" fmla="*/ 189161 h 189161"/>
                  <a:gd name="connsiteX12" fmla="*/ 0 w 131167"/>
                  <a:gd name="connsiteY12" fmla="*/ 0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1167" h="189161">
                    <a:moveTo>
                      <a:pt x="0" y="0"/>
                    </a:moveTo>
                    <a:lnTo>
                      <a:pt x="128227" y="0"/>
                    </a:lnTo>
                    <a:lnTo>
                      <a:pt x="128227" y="34871"/>
                    </a:lnTo>
                    <a:lnTo>
                      <a:pt x="40918" y="34871"/>
                    </a:lnTo>
                    <a:lnTo>
                      <a:pt x="40918" y="77266"/>
                    </a:lnTo>
                    <a:lnTo>
                      <a:pt x="111811" y="77266"/>
                    </a:lnTo>
                    <a:lnTo>
                      <a:pt x="111811" y="110519"/>
                    </a:lnTo>
                    <a:lnTo>
                      <a:pt x="40918" y="110519"/>
                    </a:lnTo>
                    <a:lnTo>
                      <a:pt x="40918" y="154290"/>
                    </a:lnTo>
                    <a:lnTo>
                      <a:pt x="131167" y="154290"/>
                    </a:lnTo>
                    <a:lnTo>
                      <a:pt x="131167"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3EFAD172-DDD8-2544-8C64-3D5968FFFE9A}"/>
                  </a:ext>
                </a:extLst>
              </p:cNvPr>
              <p:cNvSpPr/>
              <p:nvPr/>
            </p:nvSpPr>
            <p:spPr>
              <a:xfrm>
                <a:off x="10544296" y="620886"/>
                <a:ext cx="219619" cy="140542"/>
              </a:xfrm>
              <a:custGeom>
                <a:avLst/>
                <a:gdLst>
                  <a:gd name="connsiteX0" fmla="*/ 219619 w 219619"/>
                  <a:gd name="connsiteY0" fmla="*/ 60849 h 140542"/>
                  <a:gd name="connsiteX1" fmla="*/ 219619 w 219619"/>
                  <a:gd name="connsiteY1" fmla="*/ 140543 h 140542"/>
                  <a:gd name="connsiteX2" fmla="*/ 181151 w 219619"/>
                  <a:gd name="connsiteY2" fmla="*/ 140543 h 140542"/>
                  <a:gd name="connsiteX3" fmla="*/ 181151 w 219619"/>
                  <a:gd name="connsiteY3" fmla="*/ 63034 h 140542"/>
                  <a:gd name="connsiteX4" fmla="*/ 156894 w 219619"/>
                  <a:gd name="connsiteY4" fmla="*/ 31399 h 140542"/>
                  <a:gd name="connsiteX5" fmla="*/ 129044 w 219619"/>
                  <a:gd name="connsiteY5" fmla="*/ 64652 h 140542"/>
                  <a:gd name="connsiteX6" fmla="*/ 129044 w 219619"/>
                  <a:gd name="connsiteY6" fmla="*/ 140543 h 140542"/>
                  <a:gd name="connsiteX7" fmla="*/ 90576 w 219619"/>
                  <a:gd name="connsiteY7" fmla="*/ 140543 h 140542"/>
                  <a:gd name="connsiteX8" fmla="*/ 90576 w 219619"/>
                  <a:gd name="connsiteY8" fmla="*/ 63034 h 140542"/>
                  <a:gd name="connsiteX9" fmla="*/ 65992 w 219619"/>
                  <a:gd name="connsiteY9" fmla="*/ 31399 h 140542"/>
                  <a:gd name="connsiteX10" fmla="*/ 38468 w 219619"/>
                  <a:gd name="connsiteY10" fmla="*/ 64894 h 140542"/>
                  <a:gd name="connsiteX11" fmla="*/ 38468 w 219619"/>
                  <a:gd name="connsiteY11" fmla="*/ 140543 h 140542"/>
                  <a:gd name="connsiteX12" fmla="*/ 0 w 219619"/>
                  <a:gd name="connsiteY12" fmla="*/ 140543 h 140542"/>
                  <a:gd name="connsiteX13" fmla="*/ 0 w 219619"/>
                  <a:gd name="connsiteY13" fmla="*/ 1625 h 140542"/>
                  <a:gd name="connsiteX14" fmla="*/ 33568 w 219619"/>
                  <a:gd name="connsiteY14" fmla="*/ 1625 h 140542"/>
                  <a:gd name="connsiteX15" fmla="*/ 37080 w 219619"/>
                  <a:gd name="connsiteY15" fmla="*/ 18939 h 140542"/>
                  <a:gd name="connsiteX16" fmla="*/ 78243 w 219619"/>
                  <a:gd name="connsiteY16" fmla="*/ 7 h 140542"/>
                  <a:gd name="connsiteX17" fmla="*/ 120223 w 219619"/>
                  <a:gd name="connsiteY17" fmla="*/ 23470 h 140542"/>
                  <a:gd name="connsiteX18" fmla="*/ 167675 w 219619"/>
                  <a:gd name="connsiteY18" fmla="*/ 7 h 140542"/>
                  <a:gd name="connsiteX19" fmla="*/ 219619 w 219619"/>
                  <a:gd name="connsiteY19" fmla="*/ 60849 h 140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9619" h="140542">
                    <a:moveTo>
                      <a:pt x="219619" y="60849"/>
                    </a:moveTo>
                    <a:lnTo>
                      <a:pt x="219619" y="140543"/>
                    </a:lnTo>
                    <a:lnTo>
                      <a:pt x="181151" y="140543"/>
                    </a:lnTo>
                    <a:lnTo>
                      <a:pt x="181151" y="63034"/>
                    </a:lnTo>
                    <a:cubicBezTo>
                      <a:pt x="181151" y="42240"/>
                      <a:pt x="173556" y="31399"/>
                      <a:pt x="156894" y="31399"/>
                    </a:cubicBezTo>
                    <a:cubicBezTo>
                      <a:pt x="140233" y="31399"/>
                      <a:pt x="129044" y="43535"/>
                      <a:pt x="129044" y="64652"/>
                    </a:cubicBezTo>
                    <a:lnTo>
                      <a:pt x="129044" y="140543"/>
                    </a:lnTo>
                    <a:lnTo>
                      <a:pt x="90576" y="140543"/>
                    </a:lnTo>
                    <a:lnTo>
                      <a:pt x="90576" y="63034"/>
                    </a:lnTo>
                    <a:cubicBezTo>
                      <a:pt x="90576" y="42240"/>
                      <a:pt x="82980" y="31399"/>
                      <a:pt x="65992" y="31399"/>
                    </a:cubicBezTo>
                    <a:cubicBezTo>
                      <a:pt x="49331" y="31399"/>
                      <a:pt x="38468" y="44101"/>
                      <a:pt x="38468" y="64894"/>
                    </a:cubicBezTo>
                    <a:lnTo>
                      <a:pt x="38468" y="140543"/>
                    </a:lnTo>
                    <a:lnTo>
                      <a:pt x="0" y="140543"/>
                    </a:lnTo>
                    <a:lnTo>
                      <a:pt x="0" y="1625"/>
                    </a:lnTo>
                    <a:lnTo>
                      <a:pt x="33568" y="1625"/>
                    </a:lnTo>
                    <a:lnTo>
                      <a:pt x="37080" y="18939"/>
                    </a:lnTo>
                    <a:cubicBezTo>
                      <a:pt x="45574" y="8098"/>
                      <a:pt x="57825" y="331"/>
                      <a:pt x="78243" y="7"/>
                    </a:cubicBezTo>
                    <a:cubicBezTo>
                      <a:pt x="95394" y="-236"/>
                      <a:pt x="111484" y="5913"/>
                      <a:pt x="120223" y="23470"/>
                    </a:cubicBezTo>
                    <a:cubicBezTo>
                      <a:pt x="130024" y="8583"/>
                      <a:pt x="146440" y="7"/>
                      <a:pt x="167675" y="7"/>
                    </a:cubicBezTo>
                    <a:cubicBezTo>
                      <a:pt x="196669" y="7"/>
                      <a:pt x="219619" y="16269"/>
                      <a:pt x="219619" y="60849"/>
                    </a:cubicBezTo>
                    <a:close/>
                  </a:path>
                </a:pathLst>
              </a:custGeom>
              <a:solidFill>
                <a:srgbClr val="121A3D"/>
              </a:solidFill>
              <a:ln w="8157"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63342456-635A-5749-A8C1-9E49D7F4289E}"/>
                  </a:ext>
                </a:extLst>
              </p:cNvPr>
              <p:cNvSpPr/>
              <p:nvPr/>
            </p:nvSpPr>
            <p:spPr>
              <a:xfrm>
                <a:off x="10791275" y="620892"/>
                <a:ext cx="145705" cy="194583"/>
              </a:xfrm>
              <a:custGeom>
                <a:avLst/>
                <a:gdLst>
                  <a:gd name="connsiteX0" fmla="*/ 145705 w 145705"/>
                  <a:gd name="connsiteY0" fmla="*/ 71362 h 194583"/>
                  <a:gd name="connsiteX1" fmla="*/ 80775 w 145705"/>
                  <a:gd name="connsiteY1" fmla="*/ 142156 h 194583"/>
                  <a:gd name="connsiteX2" fmla="*/ 38468 w 145705"/>
                  <a:gd name="connsiteY2" fmla="*/ 122981 h 194583"/>
                  <a:gd name="connsiteX3" fmla="*/ 38468 w 145705"/>
                  <a:gd name="connsiteY3" fmla="*/ 194583 h 194583"/>
                  <a:gd name="connsiteX4" fmla="*/ 0 w 145705"/>
                  <a:gd name="connsiteY4" fmla="*/ 194583 h 194583"/>
                  <a:gd name="connsiteX5" fmla="*/ 0 w 145705"/>
                  <a:gd name="connsiteY5" fmla="*/ 1620 h 194583"/>
                  <a:gd name="connsiteX6" fmla="*/ 33568 w 145705"/>
                  <a:gd name="connsiteY6" fmla="*/ 1620 h 194583"/>
                  <a:gd name="connsiteX7" fmla="*/ 37406 w 145705"/>
                  <a:gd name="connsiteY7" fmla="*/ 20795 h 194583"/>
                  <a:gd name="connsiteX8" fmla="*/ 80530 w 145705"/>
                  <a:gd name="connsiteY8" fmla="*/ 2 h 194583"/>
                  <a:gd name="connsiteX9" fmla="*/ 145705 w 145705"/>
                  <a:gd name="connsiteY9" fmla="*/ 71362 h 194583"/>
                  <a:gd name="connsiteX10" fmla="*/ 106747 w 145705"/>
                  <a:gd name="connsiteY10" fmla="*/ 70795 h 194583"/>
                  <a:gd name="connsiteX11" fmla="*/ 72117 w 145705"/>
                  <a:gd name="connsiteY11" fmla="*/ 31070 h 194583"/>
                  <a:gd name="connsiteX12" fmla="*/ 37978 w 145705"/>
                  <a:gd name="connsiteY12" fmla="*/ 70795 h 194583"/>
                  <a:gd name="connsiteX13" fmla="*/ 72117 w 145705"/>
                  <a:gd name="connsiteY13" fmla="*/ 111087 h 194583"/>
                  <a:gd name="connsiteX14" fmla="*/ 106747 w 145705"/>
                  <a:gd name="connsiteY14" fmla="*/ 70795 h 194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705" h="194583">
                    <a:moveTo>
                      <a:pt x="145705" y="71362"/>
                    </a:moveTo>
                    <a:cubicBezTo>
                      <a:pt x="145705" y="114566"/>
                      <a:pt x="118426" y="142156"/>
                      <a:pt x="80775" y="142156"/>
                    </a:cubicBezTo>
                    <a:cubicBezTo>
                      <a:pt x="61418" y="142156"/>
                      <a:pt x="47534" y="134308"/>
                      <a:pt x="38468" y="122981"/>
                    </a:cubicBezTo>
                    <a:lnTo>
                      <a:pt x="38468" y="194583"/>
                    </a:lnTo>
                    <a:lnTo>
                      <a:pt x="0" y="194583"/>
                    </a:lnTo>
                    <a:lnTo>
                      <a:pt x="0" y="1620"/>
                    </a:lnTo>
                    <a:lnTo>
                      <a:pt x="33568" y="1620"/>
                    </a:lnTo>
                    <a:lnTo>
                      <a:pt x="37406" y="20795"/>
                    </a:lnTo>
                    <a:cubicBezTo>
                      <a:pt x="46390" y="8901"/>
                      <a:pt x="60602" y="2"/>
                      <a:pt x="80530" y="2"/>
                    </a:cubicBezTo>
                    <a:cubicBezTo>
                      <a:pt x="118426" y="-241"/>
                      <a:pt x="145705" y="27591"/>
                      <a:pt x="145705" y="71362"/>
                    </a:cubicBezTo>
                    <a:close/>
                    <a:moveTo>
                      <a:pt x="106747" y="70795"/>
                    </a:moveTo>
                    <a:cubicBezTo>
                      <a:pt x="106747" y="47251"/>
                      <a:pt x="93107" y="31070"/>
                      <a:pt x="72117" y="31070"/>
                    </a:cubicBezTo>
                    <a:cubicBezTo>
                      <a:pt x="51127" y="31070"/>
                      <a:pt x="37978" y="47251"/>
                      <a:pt x="37978" y="70795"/>
                    </a:cubicBezTo>
                    <a:cubicBezTo>
                      <a:pt x="37978" y="94582"/>
                      <a:pt x="51046" y="111087"/>
                      <a:pt x="72117" y="111087"/>
                    </a:cubicBezTo>
                    <a:cubicBezTo>
                      <a:pt x="93107" y="111087"/>
                      <a:pt x="106747" y="94582"/>
                      <a:pt x="106747" y="70795"/>
                    </a:cubicBezTo>
                    <a:close/>
                  </a:path>
                </a:pathLst>
              </a:custGeom>
              <a:solidFill>
                <a:srgbClr val="121A3D"/>
              </a:solidFill>
              <a:ln w="8157" cap="flat">
                <a:noFill/>
                <a:prstDash val="solid"/>
                <a:miter/>
              </a:ln>
            </p:spPr>
            <p:txBody>
              <a:bodyPr rtlCol="0" anchor="ctr"/>
              <a:lstStyle/>
              <a:p>
                <a:endParaRPr lang="en-US"/>
              </a:p>
            </p:txBody>
          </p:sp>
          <p:sp>
            <p:nvSpPr>
              <p:cNvPr id="35" name="Freeform 34">
                <a:extLst>
                  <a:ext uri="{FF2B5EF4-FFF2-40B4-BE49-F238E27FC236}">
                    <a16:creationId xmlns:a16="http://schemas.microsoft.com/office/drawing/2014/main" id="{14BF0853-AA9E-1D4F-94A2-6A1BE327482F}"/>
                  </a:ext>
                </a:extLst>
              </p:cNvPr>
              <p:cNvSpPr/>
              <p:nvPr/>
            </p:nvSpPr>
            <p:spPr>
              <a:xfrm>
                <a:off x="10959277" y="572268"/>
                <a:ext cx="38468" cy="189161"/>
              </a:xfrm>
              <a:custGeom>
                <a:avLst/>
                <a:gdLst>
                  <a:gd name="connsiteX0" fmla="*/ 0 w 38468"/>
                  <a:gd name="connsiteY0" fmla="*/ 0 h 189161"/>
                  <a:gd name="connsiteX1" fmla="*/ 38468 w 38468"/>
                  <a:gd name="connsiteY1" fmla="*/ 0 h 189161"/>
                  <a:gd name="connsiteX2" fmla="*/ 38468 w 38468"/>
                  <a:gd name="connsiteY2" fmla="*/ 189161 h 189161"/>
                  <a:gd name="connsiteX3" fmla="*/ 0 w 38468"/>
                  <a:gd name="connsiteY3" fmla="*/ 189161 h 189161"/>
                  <a:gd name="connsiteX4" fmla="*/ 0 w 38468"/>
                  <a:gd name="connsiteY4" fmla="*/ 0 h 1891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468" h="189161">
                    <a:moveTo>
                      <a:pt x="0" y="0"/>
                    </a:moveTo>
                    <a:lnTo>
                      <a:pt x="38468" y="0"/>
                    </a:lnTo>
                    <a:lnTo>
                      <a:pt x="38468"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36" name="Freeform 35">
                <a:extLst>
                  <a:ext uri="{FF2B5EF4-FFF2-40B4-BE49-F238E27FC236}">
                    <a16:creationId xmlns:a16="http://schemas.microsoft.com/office/drawing/2014/main" id="{70489764-C7FB-7948-B218-185D56A66CB9}"/>
                  </a:ext>
                </a:extLst>
              </p:cNvPr>
              <p:cNvSpPr/>
              <p:nvPr/>
            </p:nvSpPr>
            <p:spPr>
              <a:xfrm>
                <a:off x="11019634" y="620974"/>
                <a:ext cx="147828" cy="142073"/>
              </a:xfrm>
              <a:custGeom>
                <a:avLst/>
                <a:gdLst>
                  <a:gd name="connsiteX0" fmla="*/ 0 w 147828"/>
                  <a:gd name="connsiteY0" fmla="*/ 71037 h 142073"/>
                  <a:gd name="connsiteX1" fmla="*/ 73914 w 147828"/>
                  <a:gd name="connsiteY1" fmla="*/ 0 h 142073"/>
                  <a:gd name="connsiteX2" fmla="*/ 147829 w 147828"/>
                  <a:gd name="connsiteY2" fmla="*/ 71037 h 142073"/>
                  <a:gd name="connsiteX3" fmla="*/ 73914 w 147828"/>
                  <a:gd name="connsiteY3" fmla="*/ 142073 h 142073"/>
                  <a:gd name="connsiteX4" fmla="*/ 0 w 147828"/>
                  <a:gd name="connsiteY4" fmla="*/ 71037 h 142073"/>
                  <a:gd name="connsiteX5" fmla="*/ 108789 w 147828"/>
                  <a:gd name="connsiteY5" fmla="*/ 71037 h 142073"/>
                  <a:gd name="connsiteX6" fmla="*/ 73914 w 147828"/>
                  <a:gd name="connsiteY6" fmla="*/ 31068 h 142073"/>
                  <a:gd name="connsiteX7" fmla="*/ 39285 w 147828"/>
                  <a:gd name="connsiteY7" fmla="*/ 71037 h 142073"/>
                  <a:gd name="connsiteX8" fmla="*/ 73914 w 147828"/>
                  <a:gd name="connsiteY8" fmla="*/ 111005 h 142073"/>
                  <a:gd name="connsiteX9" fmla="*/ 108789 w 147828"/>
                  <a:gd name="connsiteY9" fmla="*/ 71037 h 142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7828" h="142073">
                    <a:moveTo>
                      <a:pt x="0" y="71037"/>
                    </a:moveTo>
                    <a:cubicBezTo>
                      <a:pt x="0" y="28318"/>
                      <a:pt x="29157" y="0"/>
                      <a:pt x="73914" y="0"/>
                    </a:cubicBezTo>
                    <a:cubicBezTo>
                      <a:pt x="118671" y="0"/>
                      <a:pt x="147829" y="28398"/>
                      <a:pt x="147829" y="71037"/>
                    </a:cubicBezTo>
                    <a:cubicBezTo>
                      <a:pt x="147829" y="113998"/>
                      <a:pt x="118671" y="142073"/>
                      <a:pt x="73914" y="142073"/>
                    </a:cubicBezTo>
                    <a:cubicBezTo>
                      <a:pt x="29157" y="142073"/>
                      <a:pt x="0" y="113675"/>
                      <a:pt x="0" y="71037"/>
                    </a:cubicBezTo>
                    <a:close/>
                    <a:moveTo>
                      <a:pt x="108789" y="71037"/>
                    </a:moveTo>
                    <a:cubicBezTo>
                      <a:pt x="108789" y="47493"/>
                      <a:pt x="95394" y="31068"/>
                      <a:pt x="73914" y="31068"/>
                    </a:cubicBezTo>
                    <a:cubicBezTo>
                      <a:pt x="52353" y="31068"/>
                      <a:pt x="39285" y="47573"/>
                      <a:pt x="39285" y="71037"/>
                    </a:cubicBezTo>
                    <a:cubicBezTo>
                      <a:pt x="39285" y="94500"/>
                      <a:pt x="52353" y="111005"/>
                      <a:pt x="73914" y="111005"/>
                    </a:cubicBezTo>
                    <a:cubicBezTo>
                      <a:pt x="95476" y="111005"/>
                      <a:pt x="108789" y="94500"/>
                      <a:pt x="108789" y="71037"/>
                    </a:cubicBezTo>
                    <a:close/>
                  </a:path>
                </a:pathLst>
              </a:custGeom>
              <a:solidFill>
                <a:srgbClr val="121A3D"/>
              </a:solidFill>
              <a:ln w="8157" cap="flat">
                <a:noFill/>
                <a:prstDash val="solid"/>
                <a:miter/>
              </a:ln>
            </p:spPr>
            <p:txBody>
              <a:bodyPr rtlCol="0" anchor="ctr"/>
              <a:lstStyle/>
              <a:p>
                <a:endParaRPr lang="en-US"/>
              </a:p>
            </p:txBody>
          </p:sp>
          <p:sp>
            <p:nvSpPr>
              <p:cNvPr id="37" name="Freeform 36">
                <a:extLst>
                  <a:ext uri="{FF2B5EF4-FFF2-40B4-BE49-F238E27FC236}">
                    <a16:creationId xmlns:a16="http://schemas.microsoft.com/office/drawing/2014/main" id="{37BC9E56-BC00-F34C-BB5C-66306EE90433}"/>
                  </a:ext>
                </a:extLst>
              </p:cNvPr>
              <p:cNvSpPr/>
              <p:nvPr/>
            </p:nvSpPr>
            <p:spPr>
              <a:xfrm>
                <a:off x="11169014" y="622511"/>
                <a:ext cx="149380" cy="192882"/>
              </a:xfrm>
              <a:custGeom>
                <a:avLst/>
                <a:gdLst>
                  <a:gd name="connsiteX0" fmla="*/ 0 w 149380"/>
                  <a:gd name="connsiteY0" fmla="*/ 0 h 192882"/>
                  <a:gd name="connsiteX1" fmla="*/ 40918 w 149380"/>
                  <a:gd name="connsiteY1" fmla="*/ 0 h 192882"/>
                  <a:gd name="connsiteX2" fmla="*/ 74976 w 149380"/>
                  <a:gd name="connsiteY2" fmla="*/ 98869 h 192882"/>
                  <a:gd name="connsiteX3" fmla="*/ 108217 w 149380"/>
                  <a:gd name="connsiteY3" fmla="*/ 0 h 192882"/>
                  <a:gd name="connsiteX4" fmla="*/ 149380 w 149380"/>
                  <a:gd name="connsiteY4" fmla="*/ 0 h 192882"/>
                  <a:gd name="connsiteX5" fmla="*/ 87227 w 149380"/>
                  <a:gd name="connsiteY5" fmla="*/ 158578 h 192882"/>
                  <a:gd name="connsiteX6" fmla="*/ 49576 w 149380"/>
                  <a:gd name="connsiteY6" fmla="*/ 192883 h 192882"/>
                  <a:gd name="connsiteX7" fmla="*/ 12169 w 149380"/>
                  <a:gd name="connsiteY7" fmla="*/ 192883 h 192882"/>
                  <a:gd name="connsiteX8" fmla="*/ 12169 w 149380"/>
                  <a:gd name="connsiteY8" fmla="*/ 160763 h 192882"/>
                  <a:gd name="connsiteX9" fmla="*/ 33486 w 149380"/>
                  <a:gd name="connsiteY9" fmla="*/ 160763 h 192882"/>
                  <a:gd name="connsiteX10" fmla="*/ 50393 w 149380"/>
                  <a:gd name="connsiteY10" fmla="*/ 148869 h 192882"/>
                  <a:gd name="connsiteX11" fmla="*/ 53904 w 149380"/>
                  <a:gd name="connsiteY11" fmla="*/ 139646 h 192882"/>
                  <a:gd name="connsiteX12" fmla="*/ 0 w 149380"/>
                  <a:gd name="connsiteY12" fmla="*/ 0 h 192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9380" h="192882">
                    <a:moveTo>
                      <a:pt x="0" y="0"/>
                    </a:moveTo>
                    <a:lnTo>
                      <a:pt x="40918" y="0"/>
                    </a:lnTo>
                    <a:lnTo>
                      <a:pt x="74976" y="98869"/>
                    </a:lnTo>
                    <a:lnTo>
                      <a:pt x="108217" y="0"/>
                    </a:lnTo>
                    <a:lnTo>
                      <a:pt x="149380" y="0"/>
                    </a:lnTo>
                    <a:lnTo>
                      <a:pt x="87227" y="158578"/>
                    </a:lnTo>
                    <a:cubicBezTo>
                      <a:pt x="78488" y="181556"/>
                      <a:pt x="71383" y="192883"/>
                      <a:pt x="49576" y="192883"/>
                    </a:cubicBezTo>
                    <a:lnTo>
                      <a:pt x="12169" y="192883"/>
                    </a:lnTo>
                    <a:lnTo>
                      <a:pt x="12169" y="160763"/>
                    </a:lnTo>
                    <a:lnTo>
                      <a:pt x="33486" y="160763"/>
                    </a:lnTo>
                    <a:cubicBezTo>
                      <a:pt x="43287" y="160763"/>
                      <a:pt x="46554" y="158335"/>
                      <a:pt x="50393" y="148869"/>
                    </a:cubicBezTo>
                    <a:lnTo>
                      <a:pt x="53904" y="139646"/>
                    </a:lnTo>
                    <a:lnTo>
                      <a:pt x="0" y="0"/>
                    </a:lnTo>
                    <a:close/>
                  </a:path>
                </a:pathLst>
              </a:custGeom>
              <a:solidFill>
                <a:srgbClr val="121A3D"/>
              </a:solidFill>
              <a:ln w="8157"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166D05F1-852C-CC48-A542-B73B00B9186E}"/>
                  </a:ext>
                </a:extLst>
              </p:cNvPr>
              <p:cNvSpPr/>
              <p:nvPr/>
            </p:nvSpPr>
            <p:spPr>
              <a:xfrm>
                <a:off x="11319865" y="620893"/>
                <a:ext cx="142928" cy="142073"/>
              </a:xfrm>
              <a:custGeom>
                <a:avLst/>
                <a:gdLst>
                  <a:gd name="connsiteX0" fmla="*/ 0 w 142928"/>
                  <a:gd name="connsiteY0" fmla="*/ 71360 h 142073"/>
                  <a:gd name="connsiteX1" fmla="*/ 72036 w 142928"/>
                  <a:gd name="connsiteY1" fmla="*/ 0 h 142073"/>
                  <a:gd name="connsiteX2" fmla="*/ 142928 w 142928"/>
                  <a:gd name="connsiteY2" fmla="*/ 66748 h 142073"/>
                  <a:gd name="connsiteX3" fmla="*/ 141867 w 142928"/>
                  <a:gd name="connsiteY3" fmla="*/ 79694 h 142073"/>
                  <a:gd name="connsiteX4" fmla="*/ 40102 w 142928"/>
                  <a:gd name="connsiteY4" fmla="*/ 79694 h 142073"/>
                  <a:gd name="connsiteX5" fmla="*/ 40102 w 142928"/>
                  <a:gd name="connsiteY5" fmla="*/ 81554 h 142073"/>
                  <a:gd name="connsiteX6" fmla="*/ 73098 w 142928"/>
                  <a:gd name="connsiteY6" fmla="*/ 113189 h 142073"/>
                  <a:gd name="connsiteX7" fmla="*/ 102827 w 142928"/>
                  <a:gd name="connsiteY7" fmla="*/ 93448 h 142073"/>
                  <a:gd name="connsiteX8" fmla="*/ 140723 w 142928"/>
                  <a:gd name="connsiteY8" fmla="*/ 93448 h 142073"/>
                  <a:gd name="connsiteX9" fmla="*/ 74731 w 142928"/>
                  <a:gd name="connsiteY9" fmla="*/ 142073 h 142073"/>
                  <a:gd name="connsiteX10" fmla="*/ 0 w 142928"/>
                  <a:gd name="connsiteY10" fmla="*/ 71360 h 142073"/>
                  <a:gd name="connsiteX11" fmla="*/ 104215 w 142928"/>
                  <a:gd name="connsiteY11" fmla="*/ 54855 h 142073"/>
                  <a:gd name="connsiteX12" fmla="*/ 72281 w 142928"/>
                  <a:gd name="connsiteY12" fmla="*/ 28398 h 142073"/>
                  <a:gd name="connsiteX13" fmla="*/ 40918 w 142928"/>
                  <a:gd name="connsiteY13" fmla="*/ 54855 h 142073"/>
                  <a:gd name="connsiteX14" fmla="*/ 104215 w 142928"/>
                  <a:gd name="connsiteY14" fmla="*/ 54855 h 142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2928" h="142073">
                    <a:moveTo>
                      <a:pt x="0" y="71360"/>
                    </a:moveTo>
                    <a:cubicBezTo>
                      <a:pt x="0" y="28156"/>
                      <a:pt x="28667" y="0"/>
                      <a:pt x="72036" y="0"/>
                    </a:cubicBezTo>
                    <a:cubicBezTo>
                      <a:pt x="114016" y="0"/>
                      <a:pt x="142438" y="25971"/>
                      <a:pt x="142928" y="66748"/>
                    </a:cubicBezTo>
                    <a:cubicBezTo>
                      <a:pt x="142928" y="70794"/>
                      <a:pt x="142683" y="75406"/>
                      <a:pt x="141867" y="79694"/>
                    </a:cubicBezTo>
                    <a:lnTo>
                      <a:pt x="40102" y="79694"/>
                    </a:lnTo>
                    <a:lnTo>
                      <a:pt x="40102" y="81554"/>
                    </a:lnTo>
                    <a:cubicBezTo>
                      <a:pt x="40918" y="101296"/>
                      <a:pt x="53741" y="113189"/>
                      <a:pt x="73098" y="113189"/>
                    </a:cubicBezTo>
                    <a:cubicBezTo>
                      <a:pt x="88616" y="113189"/>
                      <a:pt x="99560" y="106474"/>
                      <a:pt x="102827" y="93448"/>
                    </a:cubicBezTo>
                    <a:lnTo>
                      <a:pt x="140723" y="93448"/>
                    </a:lnTo>
                    <a:cubicBezTo>
                      <a:pt x="136394" y="120471"/>
                      <a:pt x="112056" y="142073"/>
                      <a:pt x="74731" y="142073"/>
                    </a:cubicBezTo>
                    <a:cubicBezTo>
                      <a:pt x="28096" y="142154"/>
                      <a:pt x="0" y="114322"/>
                      <a:pt x="0" y="71360"/>
                    </a:cubicBezTo>
                    <a:close/>
                    <a:moveTo>
                      <a:pt x="104215" y="54855"/>
                    </a:moveTo>
                    <a:cubicBezTo>
                      <a:pt x="101520" y="37865"/>
                      <a:pt x="89759" y="28398"/>
                      <a:pt x="72281" y="28398"/>
                    </a:cubicBezTo>
                    <a:cubicBezTo>
                      <a:pt x="55620" y="28398"/>
                      <a:pt x="43123" y="38431"/>
                      <a:pt x="40918" y="54855"/>
                    </a:cubicBezTo>
                    <a:lnTo>
                      <a:pt x="104215" y="54855"/>
                    </a:lnTo>
                    <a:close/>
                  </a:path>
                </a:pathLst>
              </a:custGeom>
              <a:solidFill>
                <a:srgbClr val="121A3D"/>
              </a:solidFill>
              <a:ln w="8157"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CC32EC89-9F0A-1E4F-A6E9-9A8E7820AAA7}"/>
                  </a:ext>
                </a:extLst>
              </p:cNvPr>
              <p:cNvSpPr/>
              <p:nvPr/>
            </p:nvSpPr>
            <p:spPr>
              <a:xfrm>
                <a:off x="11485008" y="622511"/>
                <a:ext cx="85348" cy="138836"/>
              </a:xfrm>
              <a:custGeom>
                <a:avLst/>
                <a:gdLst>
                  <a:gd name="connsiteX0" fmla="*/ 85349 w 85348"/>
                  <a:gd name="connsiteY0" fmla="*/ 0 h 138836"/>
                  <a:gd name="connsiteX1" fmla="*/ 85349 w 85348"/>
                  <a:gd name="connsiteY1" fmla="*/ 34547 h 138836"/>
                  <a:gd name="connsiteX2" fmla="*/ 70076 w 85348"/>
                  <a:gd name="connsiteY2" fmla="*/ 34547 h 138836"/>
                  <a:gd name="connsiteX3" fmla="*/ 38468 w 85348"/>
                  <a:gd name="connsiteY3" fmla="*/ 70713 h 138836"/>
                  <a:gd name="connsiteX4" fmla="*/ 38468 w 85348"/>
                  <a:gd name="connsiteY4" fmla="*/ 138837 h 138836"/>
                  <a:gd name="connsiteX5" fmla="*/ 0 w 85348"/>
                  <a:gd name="connsiteY5" fmla="*/ 138837 h 138836"/>
                  <a:gd name="connsiteX6" fmla="*/ 0 w 85348"/>
                  <a:gd name="connsiteY6" fmla="*/ 0 h 138836"/>
                  <a:gd name="connsiteX7" fmla="*/ 34875 w 85348"/>
                  <a:gd name="connsiteY7" fmla="*/ 0 h 138836"/>
                  <a:gd name="connsiteX8" fmla="*/ 38387 w 85348"/>
                  <a:gd name="connsiteY8" fmla="*/ 20793 h 138836"/>
                  <a:gd name="connsiteX9" fmla="*/ 78733 w 85348"/>
                  <a:gd name="connsiteY9" fmla="*/ 0 h 138836"/>
                  <a:gd name="connsiteX10" fmla="*/ 85349 w 85348"/>
                  <a:gd name="connsiteY10" fmla="*/ 0 h 138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348" h="138836">
                    <a:moveTo>
                      <a:pt x="85349" y="0"/>
                    </a:moveTo>
                    <a:lnTo>
                      <a:pt x="85349" y="34547"/>
                    </a:lnTo>
                    <a:lnTo>
                      <a:pt x="70076" y="34547"/>
                    </a:lnTo>
                    <a:cubicBezTo>
                      <a:pt x="47126" y="34547"/>
                      <a:pt x="38468" y="49677"/>
                      <a:pt x="38468" y="70713"/>
                    </a:cubicBezTo>
                    <a:lnTo>
                      <a:pt x="38468" y="138837"/>
                    </a:lnTo>
                    <a:lnTo>
                      <a:pt x="0" y="138837"/>
                    </a:lnTo>
                    <a:lnTo>
                      <a:pt x="0" y="0"/>
                    </a:lnTo>
                    <a:lnTo>
                      <a:pt x="34875" y="0"/>
                    </a:lnTo>
                    <a:lnTo>
                      <a:pt x="38387" y="20793"/>
                    </a:lnTo>
                    <a:cubicBezTo>
                      <a:pt x="46064" y="8333"/>
                      <a:pt x="56926" y="0"/>
                      <a:pt x="78733" y="0"/>
                    </a:cubicBezTo>
                    <a:lnTo>
                      <a:pt x="85349" y="0"/>
                    </a:lnTo>
                    <a:close/>
                  </a:path>
                </a:pathLst>
              </a:custGeom>
              <a:solidFill>
                <a:srgbClr val="121A3D"/>
              </a:solidFill>
              <a:ln w="8157"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AABD9E5A-22B9-4B47-8EE8-CB3AD8392565}"/>
                  </a:ext>
                </a:extLst>
              </p:cNvPr>
              <p:cNvSpPr/>
              <p:nvPr/>
            </p:nvSpPr>
            <p:spPr>
              <a:xfrm>
                <a:off x="11581219" y="620648"/>
                <a:ext cx="130922" cy="142480"/>
              </a:xfrm>
              <a:custGeom>
                <a:avLst/>
                <a:gdLst>
                  <a:gd name="connsiteX0" fmla="*/ 36671 w 130922"/>
                  <a:gd name="connsiteY0" fmla="*/ 94583 h 142480"/>
                  <a:gd name="connsiteX1" fmla="*/ 67462 w 130922"/>
                  <a:gd name="connsiteY1" fmla="*/ 115133 h 142480"/>
                  <a:gd name="connsiteX2" fmla="*/ 93353 w 130922"/>
                  <a:gd name="connsiteY2" fmla="*/ 100246 h 142480"/>
                  <a:gd name="connsiteX3" fmla="*/ 61173 w 130922"/>
                  <a:gd name="connsiteY3" fmla="*/ 85117 h 142480"/>
                  <a:gd name="connsiteX4" fmla="*/ 3104 w 130922"/>
                  <a:gd name="connsiteY4" fmla="*/ 45391 h 142480"/>
                  <a:gd name="connsiteX5" fmla="*/ 63379 w 130922"/>
                  <a:gd name="connsiteY5" fmla="*/ 2 h 142480"/>
                  <a:gd name="connsiteX6" fmla="*/ 128799 w 130922"/>
                  <a:gd name="connsiteY6" fmla="*/ 44825 h 142480"/>
                  <a:gd name="connsiteX7" fmla="*/ 91964 w 130922"/>
                  <a:gd name="connsiteY7" fmla="*/ 44825 h 142480"/>
                  <a:gd name="connsiteX8" fmla="*/ 64685 w 130922"/>
                  <a:gd name="connsiteY8" fmla="*/ 27025 h 142480"/>
                  <a:gd name="connsiteX9" fmla="*/ 39857 w 130922"/>
                  <a:gd name="connsiteY9" fmla="*/ 41346 h 142480"/>
                  <a:gd name="connsiteX10" fmla="*/ 72036 w 130922"/>
                  <a:gd name="connsiteY10" fmla="*/ 55424 h 142480"/>
                  <a:gd name="connsiteX11" fmla="*/ 130922 w 130922"/>
                  <a:gd name="connsiteY11" fmla="*/ 97334 h 142480"/>
                  <a:gd name="connsiteX12" fmla="*/ 67135 w 130922"/>
                  <a:gd name="connsiteY12" fmla="*/ 142480 h 142480"/>
                  <a:gd name="connsiteX13" fmla="*/ 0 w 130922"/>
                  <a:gd name="connsiteY13" fmla="*/ 94664 h 142480"/>
                  <a:gd name="connsiteX14" fmla="*/ 36671 w 130922"/>
                  <a:gd name="connsiteY14" fmla="*/ 94664 h 142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0922" h="142480">
                    <a:moveTo>
                      <a:pt x="36671" y="94583"/>
                    </a:moveTo>
                    <a:cubicBezTo>
                      <a:pt x="38060" y="106719"/>
                      <a:pt x="48677" y="115133"/>
                      <a:pt x="67462" y="115133"/>
                    </a:cubicBezTo>
                    <a:cubicBezTo>
                      <a:pt x="83552" y="115133"/>
                      <a:pt x="93353" y="109955"/>
                      <a:pt x="93353" y="100246"/>
                    </a:cubicBezTo>
                    <a:cubicBezTo>
                      <a:pt x="93353" y="88919"/>
                      <a:pt x="83797" y="88110"/>
                      <a:pt x="61173" y="85117"/>
                    </a:cubicBezTo>
                    <a:cubicBezTo>
                      <a:pt x="28422" y="81314"/>
                      <a:pt x="3104" y="74033"/>
                      <a:pt x="3104" y="45391"/>
                    </a:cubicBezTo>
                    <a:cubicBezTo>
                      <a:pt x="3104" y="17802"/>
                      <a:pt x="27361" y="-240"/>
                      <a:pt x="63379" y="2"/>
                    </a:cubicBezTo>
                    <a:cubicBezTo>
                      <a:pt x="101030" y="2"/>
                      <a:pt x="126920" y="16507"/>
                      <a:pt x="128799" y="44825"/>
                    </a:cubicBezTo>
                    <a:lnTo>
                      <a:pt x="91964" y="44825"/>
                    </a:lnTo>
                    <a:cubicBezTo>
                      <a:pt x="90902" y="33741"/>
                      <a:pt x="80203" y="27025"/>
                      <a:pt x="64685" y="27025"/>
                    </a:cubicBezTo>
                    <a:cubicBezTo>
                      <a:pt x="49657" y="27025"/>
                      <a:pt x="39857" y="32446"/>
                      <a:pt x="39857" y="41346"/>
                    </a:cubicBezTo>
                    <a:cubicBezTo>
                      <a:pt x="39857" y="51864"/>
                      <a:pt x="51863" y="52997"/>
                      <a:pt x="72036" y="55424"/>
                    </a:cubicBezTo>
                    <a:cubicBezTo>
                      <a:pt x="104215" y="58660"/>
                      <a:pt x="130922" y="65942"/>
                      <a:pt x="130922" y="97334"/>
                    </a:cubicBezTo>
                    <a:cubicBezTo>
                      <a:pt x="130922" y="124923"/>
                      <a:pt x="104705" y="142480"/>
                      <a:pt x="67135" y="142480"/>
                    </a:cubicBezTo>
                    <a:cubicBezTo>
                      <a:pt x="28096" y="142480"/>
                      <a:pt x="1634" y="124357"/>
                      <a:pt x="0" y="94664"/>
                    </a:cubicBezTo>
                    <a:lnTo>
                      <a:pt x="36671" y="94664"/>
                    </a:lnTo>
                    <a:close/>
                  </a:path>
                </a:pathLst>
              </a:custGeom>
              <a:solidFill>
                <a:srgbClr val="121A3D"/>
              </a:solidFill>
              <a:ln w="8157"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142335699"/>
      </p:ext>
    </p:extLst>
  </p:cSld>
  <p:clrMapOvr>
    <a:masterClrMapping/>
  </p:clrMapOvr>
  <p:extLst>
    <p:ext uri="{DCECCB84-F9BA-43D5-87BE-67443E8EF086}">
      <p15:sldGuideLst xmlns:p15="http://schemas.microsoft.com/office/powerpoint/2012/main">
        <p15:guide id="1" orient="horz" pos="4080" userDrawn="1">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Title slide: v1">
    <p:bg>
      <p:bgPr>
        <a:solidFill>
          <a:srgbClr val="121A3C"/>
        </a:solidFill>
        <a:effectLst/>
      </p:bgPr>
    </p:bg>
    <p:spTree>
      <p:nvGrpSpPr>
        <p:cNvPr id="1" name=""/>
        <p:cNvGrpSpPr/>
        <p:nvPr/>
      </p:nvGrpSpPr>
      <p:grpSpPr>
        <a:xfrm>
          <a:off x="0" y="0"/>
          <a:ext cx="0" cy="0"/>
          <a:chOff x="0" y="0"/>
          <a:chExt cx="0" cy="0"/>
        </a:xfrm>
      </p:grpSpPr>
      <p:sp>
        <p:nvSpPr>
          <p:cNvPr id="9" name="Graphic 2">
            <a:extLst>
              <a:ext uri="{FF2B5EF4-FFF2-40B4-BE49-F238E27FC236}">
                <a16:creationId xmlns:a16="http://schemas.microsoft.com/office/drawing/2014/main" id="{1D464841-3FF0-5241-9AF4-4E4ADF719816}"/>
              </a:ext>
            </a:extLst>
          </p:cNvPr>
          <p:cNvSpPr/>
          <p:nvPr/>
        </p:nvSpPr>
        <p:spPr>
          <a:xfrm>
            <a:off x="3690559" y="0"/>
            <a:ext cx="5188180" cy="6858000"/>
          </a:xfrm>
          <a:custGeom>
            <a:avLst/>
            <a:gdLst>
              <a:gd name="connsiteX0" fmla="*/ 1406842 w 3890009"/>
              <a:gd name="connsiteY0" fmla="*/ 1905 h 5145405"/>
              <a:gd name="connsiteX1" fmla="*/ 1406842 w 3890009"/>
              <a:gd name="connsiteY1" fmla="*/ 0 h 5145405"/>
              <a:gd name="connsiteX2" fmla="*/ 1317307 w 3890009"/>
              <a:gd name="connsiteY2" fmla="*/ 0 h 5145405"/>
              <a:gd name="connsiteX3" fmla="*/ 0 w 3890009"/>
              <a:gd name="connsiteY3" fmla="*/ 0 h 5145405"/>
              <a:gd name="connsiteX4" fmla="*/ 0 w 3890009"/>
              <a:gd name="connsiteY4" fmla="*/ 1905 h 5145405"/>
              <a:gd name="connsiteX5" fmla="*/ 614363 w 3890009"/>
              <a:gd name="connsiteY5" fmla="*/ 98108 h 5145405"/>
              <a:gd name="connsiteX6" fmla="*/ 1407795 w 3890009"/>
              <a:gd name="connsiteY6" fmla="*/ 481013 h 5145405"/>
              <a:gd name="connsiteX7" fmla="*/ 2483168 w 3890009"/>
              <a:gd name="connsiteY7" fmla="*/ 2572703 h 5145405"/>
              <a:gd name="connsiteX8" fmla="*/ 1407795 w 3890009"/>
              <a:gd name="connsiteY8" fmla="*/ 4664393 h 5145405"/>
              <a:gd name="connsiteX9" fmla="*/ 614363 w 3890009"/>
              <a:gd name="connsiteY9" fmla="*/ 5047298 h 5145405"/>
              <a:gd name="connsiteX10" fmla="*/ 0 w 3890009"/>
              <a:gd name="connsiteY10" fmla="*/ 5143500 h 5145405"/>
              <a:gd name="connsiteX11" fmla="*/ 0 w 3890009"/>
              <a:gd name="connsiteY11" fmla="*/ 5145405 h 5145405"/>
              <a:gd name="connsiteX12" fmla="*/ 1317307 w 3890009"/>
              <a:gd name="connsiteY12" fmla="*/ 5145405 h 5145405"/>
              <a:gd name="connsiteX13" fmla="*/ 1406842 w 3890009"/>
              <a:gd name="connsiteY13" fmla="*/ 5145405 h 5145405"/>
              <a:gd name="connsiteX14" fmla="*/ 1406842 w 3890009"/>
              <a:gd name="connsiteY14" fmla="*/ 5143500 h 5145405"/>
              <a:gd name="connsiteX15" fmla="*/ 3890010 w 3890009"/>
              <a:gd name="connsiteY15" fmla="*/ 2571750 h 5145405"/>
              <a:gd name="connsiteX16" fmla="*/ 1406842 w 3890009"/>
              <a:gd name="connsiteY16" fmla="*/ 1905 h 51454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890009" h="5145405">
                <a:moveTo>
                  <a:pt x="1406842" y="1905"/>
                </a:moveTo>
                <a:lnTo>
                  <a:pt x="1406842" y="0"/>
                </a:lnTo>
                <a:lnTo>
                  <a:pt x="1317307" y="0"/>
                </a:lnTo>
                <a:lnTo>
                  <a:pt x="0" y="0"/>
                </a:lnTo>
                <a:lnTo>
                  <a:pt x="0" y="1905"/>
                </a:lnTo>
                <a:cubicBezTo>
                  <a:pt x="212407" y="9525"/>
                  <a:pt x="418147" y="41910"/>
                  <a:pt x="614363" y="98108"/>
                </a:cubicBezTo>
                <a:cubicBezTo>
                  <a:pt x="902970" y="180023"/>
                  <a:pt x="1169670" y="310515"/>
                  <a:pt x="1407795" y="481013"/>
                </a:cubicBezTo>
                <a:cubicBezTo>
                  <a:pt x="2058352" y="947738"/>
                  <a:pt x="2483168" y="1710690"/>
                  <a:pt x="2483168" y="2572703"/>
                </a:cubicBezTo>
                <a:cubicBezTo>
                  <a:pt x="2483168" y="3434715"/>
                  <a:pt x="2059305" y="4197668"/>
                  <a:pt x="1407795" y="4664393"/>
                </a:cubicBezTo>
                <a:cubicBezTo>
                  <a:pt x="1170623" y="4834890"/>
                  <a:pt x="902970" y="4965383"/>
                  <a:pt x="614363" y="5047298"/>
                </a:cubicBezTo>
                <a:cubicBezTo>
                  <a:pt x="418147" y="5102543"/>
                  <a:pt x="212407" y="5135880"/>
                  <a:pt x="0" y="5143500"/>
                </a:cubicBezTo>
                <a:lnTo>
                  <a:pt x="0" y="5145405"/>
                </a:lnTo>
                <a:lnTo>
                  <a:pt x="1317307" y="5145405"/>
                </a:lnTo>
                <a:lnTo>
                  <a:pt x="1406842" y="5145405"/>
                </a:lnTo>
                <a:lnTo>
                  <a:pt x="1406842" y="5143500"/>
                </a:lnTo>
                <a:cubicBezTo>
                  <a:pt x="2786063" y="5094923"/>
                  <a:pt x="3890010" y="3962400"/>
                  <a:pt x="3890010" y="2571750"/>
                </a:cubicBezTo>
                <a:cubicBezTo>
                  <a:pt x="3890010" y="1181100"/>
                  <a:pt x="2786063" y="48578"/>
                  <a:pt x="1406842" y="1905"/>
                </a:cubicBezTo>
                <a:close/>
              </a:path>
            </a:pathLst>
          </a:custGeom>
          <a:solidFill>
            <a:srgbClr val="F4514C"/>
          </a:solidFill>
          <a:ln w="12700" cap="flat">
            <a:solidFill>
              <a:srgbClr val="F4514C"/>
            </a:solidFill>
            <a:prstDash val="solid"/>
            <a:miter/>
          </a:ln>
        </p:spPr>
        <p:txBody>
          <a:bodyPr rtlCol="0" anchor="ctr"/>
          <a:lstStyle/>
          <a:p>
            <a:endParaRPr lang="en-GB"/>
          </a:p>
        </p:txBody>
      </p:sp>
      <p:sp>
        <p:nvSpPr>
          <p:cNvPr id="33" name="Graphic 2">
            <a:extLst>
              <a:ext uri="{FF2B5EF4-FFF2-40B4-BE49-F238E27FC236}">
                <a16:creationId xmlns:a16="http://schemas.microsoft.com/office/drawing/2014/main" id="{67ED1ED8-1CA1-624A-B817-7B370005CCA2}"/>
              </a:ext>
            </a:extLst>
          </p:cNvPr>
          <p:cNvSpPr/>
          <p:nvPr/>
        </p:nvSpPr>
        <p:spPr>
          <a:xfrm>
            <a:off x="-2400" y="0"/>
            <a:ext cx="7003537" cy="6855461"/>
          </a:xfrm>
          <a:custGeom>
            <a:avLst/>
            <a:gdLst>
              <a:gd name="connsiteX0" fmla="*/ 5251133 w 5251132"/>
              <a:gd name="connsiteY0" fmla="*/ 2571750 h 5143500"/>
              <a:gd name="connsiteX1" fmla="*/ 2767965 w 5251132"/>
              <a:gd name="connsiteY1" fmla="*/ 1905 h 5143500"/>
              <a:gd name="connsiteX2" fmla="*/ 2767965 w 5251132"/>
              <a:gd name="connsiteY2" fmla="*/ 0 h 5143500"/>
              <a:gd name="connsiteX3" fmla="*/ 0 w 5251132"/>
              <a:gd name="connsiteY3" fmla="*/ 0 h 5143500"/>
              <a:gd name="connsiteX4" fmla="*/ 0 w 5251132"/>
              <a:gd name="connsiteY4" fmla="*/ 5143500 h 5143500"/>
              <a:gd name="connsiteX5" fmla="*/ 2768918 w 5251132"/>
              <a:gd name="connsiteY5" fmla="*/ 5143500 h 5143500"/>
              <a:gd name="connsiteX6" fmla="*/ 2768918 w 5251132"/>
              <a:gd name="connsiteY6" fmla="*/ 5141595 h 5143500"/>
              <a:gd name="connsiteX7" fmla="*/ 5251133 w 5251132"/>
              <a:gd name="connsiteY7" fmla="*/ 257175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51132" h="5143500">
                <a:moveTo>
                  <a:pt x="5251133" y="2571750"/>
                </a:moveTo>
                <a:cubicBezTo>
                  <a:pt x="5251133" y="1181100"/>
                  <a:pt x="4147185" y="48578"/>
                  <a:pt x="2767965" y="1905"/>
                </a:cubicBezTo>
                <a:lnTo>
                  <a:pt x="2767965" y="0"/>
                </a:lnTo>
                <a:lnTo>
                  <a:pt x="0" y="0"/>
                </a:lnTo>
                <a:lnTo>
                  <a:pt x="0" y="5143500"/>
                </a:lnTo>
                <a:lnTo>
                  <a:pt x="2768918" y="5143500"/>
                </a:lnTo>
                <a:lnTo>
                  <a:pt x="2768918" y="5141595"/>
                </a:lnTo>
                <a:cubicBezTo>
                  <a:pt x="4147185" y="5094923"/>
                  <a:pt x="5251133" y="3962400"/>
                  <a:pt x="5251133" y="2571750"/>
                </a:cubicBezTo>
                <a:close/>
              </a:path>
            </a:pathLst>
          </a:custGeom>
          <a:solidFill>
            <a:srgbClr val="FABAB2"/>
          </a:solidFill>
          <a:ln w="12700" cap="flat">
            <a:solidFill>
              <a:srgbClr val="FABAB2"/>
            </a:solidFill>
            <a:prstDash val="solid"/>
            <a:miter/>
          </a:ln>
        </p:spPr>
        <p:txBody>
          <a:bodyPr rtlCol="0" anchor="ctr"/>
          <a:lstStyle/>
          <a:p>
            <a:endParaRPr lang="en-GB"/>
          </a:p>
        </p:txBody>
      </p:sp>
      <p:sp>
        <p:nvSpPr>
          <p:cNvPr id="34" name="Text Placeholder 31">
            <a:extLst>
              <a:ext uri="{FF2B5EF4-FFF2-40B4-BE49-F238E27FC236}">
                <a16:creationId xmlns:a16="http://schemas.microsoft.com/office/drawing/2014/main" id="{46B1B5A4-BFC4-9D45-A757-AD115BD85B75}"/>
              </a:ext>
            </a:extLst>
          </p:cNvPr>
          <p:cNvSpPr>
            <a:spLocks noGrp="1"/>
          </p:cNvSpPr>
          <p:nvPr>
            <p:ph type="body" sz="quarter" idx="11" hasCustomPrompt="1"/>
          </p:nvPr>
        </p:nvSpPr>
        <p:spPr>
          <a:xfrm>
            <a:off x="479426" y="385006"/>
            <a:ext cx="4593600" cy="4219651"/>
          </a:xfrm>
        </p:spPr>
        <p:txBody>
          <a:bodyPr/>
          <a:lstStyle>
            <a:lvl1pPr>
              <a:lnSpc>
                <a:spcPct val="90000"/>
              </a:lnSpc>
              <a:spcBef>
                <a:spcPts val="0"/>
              </a:spcBef>
              <a:defRPr sz="5400" b="0">
                <a:solidFill>
                  <a:schemeClr val="tx1"/>
                </a:solidFill>
              </a:defRPr>
            </a:lvl1pPr>
            <a:lvl2pPr marL="0" indent="0">
              <a:lnSpc>
                <a:spcPct val="100000"/>
              </a:lnSpc>
              <a:spcBef>
                <a:spcPts val="1000"/>
              </a:spcBef>
              <a:buNone/>
              <a:defRPr sz="2250" b="0">
                <a:solidFill>
                  <a:schemeClr val="tx1"/>
                </a:solidFill>
              </a:defRPr>
            </a:lvl2pPr>
            <a:lvl3pPr marL="0" indent="0">
              <a:lnSpc>
                <a:spcPct val="90000"/>
              </a:lnSpc>
              <a:spcBef>
                <a:spcPts val="0"/>
              </a:spcBef>
              <a:buNone/>
              <a:defRPr sz="2250" b="0">
                <a:solidFill>
                  <a:schemeClr val="tx1"/>
                </a:solidFill>
              </a:defRPr>
            </a:lvl3pPr>
            <a:lvl4pPr marL="0" indent="0">
              <a:lnSpc>
                <a:spcPct val="90000"/>
              </a:lnSpc>
              <a:buNone/>
              <a:defRPr sz="2250" b="0">
                <a:solidFill>
                  <a:schemeClr val="tx1"/>
                </a:solidFill>
              </a:defRPr>
            </a:lvl4pPr>
            <a:lvl5pPr marL="0" indent="0">
              <a:lnSpc>
                <a:spcPct val="90000"/>
              </a:lnSpc>
              <a:buNone/>
              <a:defRPr sz="2250" b="0">
                <a:solidFill>
                  <a:schemeClr val="tx1"/>
                </a:solidFill>
              </a:defRPr>
            </a:lvl5pPr>
          </a:lstStyle>
          <a:p>
            <a:pPr lvl="0"/>
            <a:r>
              <a:rPr lang="en-GB" dirty="0"/>
              <a:t>[Title slide: v1]</a:t>
            </a:r>
          </a:p>
          <a:p>
            <a:pPr lvl="1"/>
            <a:r>
              <a:rPr lang="en-GB" dirty="0"/>
              <a:t>Second level &lt;Subheading&gt;</a:t>
            </a:r>
          </a:p>
        </p:txBody>
      </p:sp>
      <p:sp>
        <p:nvSpPr>
          <p:cNvPr id="38" name="Text Placeholder 31">
            <a:extLst>
              <a:ext uri="{FF2B5EF4-FFF2-40B4-BE49-F238E27FC236}">
                <a16:creationId xmlns:a16="http://schemas.microsoft.com/office/drawing/2014/main" id="{3B5897DA-933D-1E4A-9CBD-D2460E2F9E6B}"/>
              </a:ext>
            </a:extLst>
          </p:cNvPr>
          <p:cNvSpPr>
            <a:spLocks noGrp="1"/>
          </p:cNvSpPr>
          <p:nvPr>
            <p:ph type="body" sz="quarter" idx="12" hasCustomPrompt="1"/>
          </p:nvPr>
        </p:nvSpPr>
        <p:spPr>
          <a:xfrm>
            <a:off x="2374901" y="5168863"/>
            <a:ext cx="2698750" cy="1202531"/>
          </a:xfrm>
        </p:spPr>
        <p:txBody>
          <a:bodyPr anchor="b" anchorCtr="0"/>
          <a:lstStyle>
            <a:lvl1pPr>
              <a:lnSpc>
                <a:spcPct val="110000"/>
              </a:lnSpc>
              <a:spcBef>
                <a:spcPts val="0"/>
              </a:spcBef>
              <a:defRPr sz="1350" b="0">
                <a:solidFill>
                  <a:schemeClr val="tx1"/>
                </a:solidFill>
              </a:defRPr>
            </a:lvl1pPr>
            <a:lvl2pPr marL="0" indent="0">
              <a:lnSpc>
                <a:spcPct val="110000"/>
              </a:lnSpc>
              <a:spcBef>
                <a:spcPts val="0"/>
              </a:spcBef>
              <a:buNone/>
              <a:defRPr sz="1350" b="0">
                <a:solidFill>
                  <a:schemeClr val="tx1"/>
                </a:solidFill>
              </a:defRPr>
            </a:lvl2pPr>
            <a:lvl3pPr marL="0" indent="0">
              <a:lnSpc>
                <a:spcPct val="110000"/>
              </a:lnSpc>
              <a:spcBef>
                <a:spcPts val="0"/>
              </a:spcBef>
              <a:buNone/>
              <a:defRPr sz="1350" b="0">
                <a:solidFill>
                  <a:schemeClr val="tx1"/>
                </a:solidFill>
              </a:defRPr>
            </a:lvl3pPr>
            <a:lvl4pPr marL="0" indent="0">
              <a:lnSpc>
                <a:spcPct val="110000"/>
              </a:lnSpc>
              <a:buNone/>
              <a:defRPr sz="1350" b="0">
                <a:solidFill>
                  <a:schemeClr val="tx1"/>
                </a:solidFill>
              </a:defRPr>
            </a:lvl4pPr>
            <a:lvl5pPr marL="0" indent="0">
              <a:lnSpc>
                <a:spcPct val="110000"/>
              </a:lnSpc>
              <a:buNone/>
              <a:defRPr sz="1350" b="0">
                <a:solidFill>
                  <a:schemeClr val="tx1"/>
                </a:solidFill>
              </a:defRPr>
            </a:lvl5pPr>
          </a:lstStyle>
          <a:p>
            <a:pPr lvl="0"/>
            <a:r>
              <a:rPr lang="en-GB" dirty="0"/>
              <a:t>&lt;Authors Name&gt;</a:t>
            </a:r>
          </a:p>
          <a:p>
            <a:pPr lvl="2"/>
            <a:r>
              <a:rPr lang="en-GB" dirty="0"/>
              <a:t>&lt;Authors Name&gt;</a:t>
            </a:r>
          </a:p>
          <a:p>
            <a:pPr lvl="3"/>
            <a:r>
              <a:rPr lang="en-GB" dirty="0"/>
              <a:t>&lt;Authors Name&gt;</a:t>
            </a:r>
          </a:p>
        </p:txBody>
      </p:sp>
      <p:sp>
        <p:nvSpPr>
          <p:cNvPr id="39" name="Text Placeholder 31">
            <a:extLst>
              <a:ext uri="{FF2B5EF4-FFF2-40B4-BE49-F238E27FC236}">
                <a16:creationId xmlns:a16="http://schemas.microsoft.com/office/drawing/2014/main" id="{63996690-8E43-E64B-AEF9-C97D1FBB494E}"/>
              </a:ext>
            </a:extLst>
          </p:cNvPr>
          <p:cNvSpPr>
            <a:spLocks noGrp="1"/>
          </p:cNvSpPr>
          <p:nvPr>
            <p:ph type="body" sz="quarter" idx="13" hasCustomPrompt="1"/>
          </p:nvPr>
        </p:nvSpPr>
        <p:spPr>
          <a:xfrm>
            <a:off x="479425" y="5168863"/>
            <a:ext cx="1746250" cy="1202531"/>
          </a:xfrm>
        </p:spPr>
        <p:txBody>
          <a:bodyPr anchor="b" anchorCtr="0"/>
          <a:lstStyle>
            <a:lvl1pPr>
              <a:lnSpc>
                <a:spcPct val="110000"/>
              </a:lnSpc>
              <a:spcBef>
                <a:spcPts val="0"/>
              </a:spcBef>
              <a:defRPr sz="1350" b="0">
                <a:solidFill>
                  <a:schemeClr val="tx1"/>
                </a:solidFill>
              </a:defRPr>
            </a:lvl1pPr>
            <a:lvl2pPr marL="0" indent="0">
              <a:lnSpc>
                <a:spcPct val="110000"/>
              </a:lnSpc>
              <a:spcBef>
                <a:spcPts val="0"/>
              </a:spcBef>
              <a:buNone/>
              <a:defRPr sz="1350" b="0">
                <a:solidFill>
                  <a:schemeClr val="bg1"/>
                </a:solidFill>
              </a:defRPr>
            </a:lvl2pPr>
            <a:lvl3pPr marL="0" indent="0">
              <a:lnSpc>
                <a:spcPct val="110000"/>
              </a:lnSpc>
              <a:spcBef>
                <a:spcPts val="0"/>
              </a:spcBef>
              <a:buNone/>
              <a:defRPr sz="1350" b="0">
                <a:solidFill>
                  <a:schemeClr val="bg1"/>
                </a:solidFill>
              </a:defRPr>
            </a:lvl3pPr>
            <a:lvl4pPr marL="0" indent="0">
              <a:lnSpc>
                <a:spcPct val="110000"/>
              </a:lnSpc>
              <a:buNone/>
              <a:defRPr sz="1350" b="0">
                <a:solidFill>
                  <a:schemeClr val="bg1"/>
                </a:solidFill>
              </a:defRPr>
            </a:lvl4pPr>
            <a:lvl5pPr marL="0" indent="0">
              <a:lnSpc>
                <a:spcPct val="110000"/>
              </a:lnSpc>
              <a:buNone/>
              <a:defRPr sz="1350" b="0">
                <a:solidFill>
                  <a:schemeClr val="bg1"/>
                </a:solidFill>
              </a:defRPr>
            </a:lvl5pPr>
          </a:lstStyle>
          <a:p>
            <a:pPr lvl="0"/>
            <a:r>
              <a:rPr lang="en-GB" dirty="0"/>
              <a:t>&lt;D Month YYYY&gt;</a:t>
            </a:r>
          </a:p>
        </p:txBody>
      </p:sp>
      <p:sp>
        <p:nvSpPr>
          <p:cNvPr id="42" name="Picture Placeholder 41">
            <a:extLst>
              <a:ext uri="{FF2B5EF4-FFF2-40B4-BE49-F238E27FC236}">
                <a16:creationId xmlns:a16="http://schemas.microsoft.com/office/drawing/2014/main" id="{E6A1059C-5835-4E4A-A22C-A0336487E1AE}"/>
              </a:ext>
            </a:extLst>
          </p:cNvPr>
          <p:cNvSpPr>
            <a:spLocks noGrp="1"/>
          </p:cNvSpPr>
          <p:nvPr>
            <p:ph type="pic" sz="quarter" idx="14" hasCustomPrompt="1"/>
          </p:nvPr>
        </p:nvSpPr>
        <p:spPr>
          <a:xfrm>
            <a:off x="10526130" y="5470125"/>
            <a:ext cx="1188000" cy="864000"/>
          </a:xfrm>
        </p:spPr>
        <p:txBody>
          <a:bodyPr bIns="540000" anchor="ctr" anchorCtr="1"/>
          <a:lstStyle>
            <a:lvl1pPr>
              <a:defRPr sz="1000" b="0">
                <a:solidFill>
                  <a:schemeClr val="bg1"/>
                </a:solidFill>
              </a:defRPr>
            </a:lvl1pPr>
          </a:lstStyle>
          <a:p>
            <a:r>
              <a:rPr lang="en-GB" dirty="0"/>
              <a:t>Click icon to add partner logo</a:t>
            </a:r>
          </a:p>
        </p:txBody>
      </p:sp>
      <p:sp>
        <p:nvSpPr>
          <p:cNvPr id="43" name="Picture Placeholder 41">
            <a:extLst>
              <a:ext uri="{FF2B5EF4-FFF2-40B4-BE49-F238E27FC236}">
                <a16:creationId xmlns:a16="http://schemas.microsoft.com/office/drawing/2014/main" id="{F8CFE5D0-8511-5841-A0F1-850AE75B9E9B}"/>
              </a:ext>
            </a:extLst>
          </p:cNvPr>
          <p:cNvSpPr>
            <a:spLocks noGrp="1"/>
          </p:cNvSpPr>
          <p:nvPr>
            <p:ph type="pic" sz="quarter" idx="15" hasCustomPrompt="1"/>
          </p:nvPr>
        </p:nvSpPr>
        <p:spPr>
          <a:xfrm>
            <a:off x="9139785" y="5470125"/>
            <a:ext cx="1188000" cy="864000"/>
          </a:xfrm>
        </p:spPr>
        <p:txBody>
          <a:bodyPr bIns="540000" anchor="ctr" anchorCtr="1"/>
          <a:lstStyle>
            <a:lvl1pPr>
              <a:defRPr sz="1000" b="0">
                <a:solidFill>
                  <a:schemeClr val="bg1"/>
                </a:solidFill>
              </a:defRPr>
            </a:lvl1pPr>
          </a:lstStyle>
          <a:p>
            <a:r>
              <a:rPr lang="en-GB" dirty="0"/>
              <a:t>Click icon to add partner logo</a:t>
            </a:r>
          </a:p>
        </p:txBody>
      </p:sp>
      <p:grpSp>
        <p:nvGrpSpPr>
          <p:cNvPr id="7" name="Graphic 4">
            <a:extLst>
              <a:ext uri="{FF2B5EF4-FFF2-40B4-BE49-F238E27FC236}">
                <a16:creationId xmlns:a16="http://schemas.microsoft.com/office/drawing/2014/main" id="{4D7B3187-167A-FA45-AB8C-E1FF8B2DC637}"/>
              </a:ext>
            </a:extLst>
          </p:cNvPr>
          <p:cNvGrpSpPr/>
          <p:nvPr/>
        </p:nvGrpSpPr>
        <p:grpSpPr>
          <a:xfrm>
            <a:off x="9140641" y="465680"/>
            <a:ext cx="2585413" cy="404185"/>
            <a:chOff x="9140641" y="465680"/>
            <a:chExt cx="2585413" cy="404185"/>
          </a:xfrm>
        </p:grpSpPr>
        <p:grpSp>
          <p:nvGrpSpPr>
            <p:cNvPr id="8" name="Graphic 4">
              <a:extLst>
                <a:ext uri="{FF2B5EF4-FFF2-40B4-BE49-F238E27FC236}">
                  <a16:creationId xmlns:a16="http://schemas.microsoft.com/office/drawing/2014/main" id="{5F46CD3C-49C4-E44B-90DA-0B5E679D100F}"/>
                </a:ext>
              </a:extLst>
            </p:cNvPr>
            <p:cNvGrpSpPr/>
            <p:nvPr/>
          </p:nvGrpSpPr>
          <p:grpSpPr>
            <a:xfrm>
              <a:off x="9140641" y="465680"/>
              <a:ext cx="502489" cy="404185"/>
              <a:chOff x="9140641" y="465680"/>
              <a:chExt cx="502489" cy="404185"/>
            </a:xfrm>
          </p:grpSpPr>
          <p:sp>
            <p:nvSpPr>
              <p:cNvPr id="10" name="Freeform 9">
                <a:extLst>
                  <a:ext uri="{FF2B5EF4-FFF2-40B4-BE49-F238E27FC236}">
                    <a16:creationId xmlns:a16="http://schemas.microsoft.com/office/drawing/2014/main" id="{F35B8F9F-D2D3-F14E-93E5-CF310B2DF652}"/>
                  </a:ext>
                </a:extLst>
              </p:cNvPr>
              <p:cNvSpPr/>
              <p:nvPr/>
            </p:nvSpPr>
            <p:spPr>
              <a:xfrm>
                <a:off x="9393318" y="465680"/>
                <a:ext cx="249813" cy="404023"/>
              </a:xfrm>
              <a:custGeom>
                <a:avLst/>
                <a:gdLst>
                  <a:gd name="connsiteX0" fmla="*/ 158281 w 249813"/>
                  <a:gd name="connsiteY0" fmla="*/ 202012 h 404023"/>
                  <a:gd name="connsiteX1" fmla="*/ 0 w 249813"/>
                  <a:gd name="connsiteY1" fmla="*/ 5105 h 404023"/>
                  <a:gd name="connsiteX2" fmla="*/ 45807 w 249813"/>
                  <a:gd name="connsiteY2" fmla="*/ 0 h 404023"/>
                  <a:gd name="connsiteX3" fmla="*/ 249813 w 249813"/>
                  <a:gd name="connsiteY3" fmla="*/ 202093 h 404023"/>
                  <a:gd name="connsiteX4" fmla="*/ 45807 w 249813"/>
                  <a:gd name="connsiteY4" fmla="*/ 404023 h 404023"/>
                  <a:gd name="connsiteX5" fmla="*/ 0 w 249813"/>
                  <a:gd name="connsiteY5" fmla="*/ 398918 h 404023"/>
                  <a:gd name="connsiteX6" fmla="*/ 158281 w 249813"/>
                  <a:gd name="connsiteY6" fmla="*/ 202012 h 4040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023">
                    <a:moveTo>
                      <a:pt x="158281" y="202012"/>
                    </a:moveTo>
                    <a:cubicBezTo>
                      <a:pt x="158281" y="106151"/>
                      <a:pt x="90551" y="25687"/>
                      <a:pt x="0" y="5105"/>
                    </a:cubicBezTo>
                    <a:cubicBezTo>
                      <a:pt x="14724" y="1783"/>
                      <a:pt x="30020" y="0"/>
                      <a:pt x="45807" y="0"/>
                    </a:cubicBezTo>
                    <a:cubicBezTo>
                      <a:pt x="158444" y="0"/>
                      <a:pt x="249813" y="90431"/>
                      <a:pt x="249813" y="202093"/>
                    </a:cubicBezTo>
                    <a:cubicBezTo>
                      <a:pt x="249813" y="313754"/>
                      <a:pt x="158444" y="404023"/>
                      <a:pt x="45807" y="404023"/>
                    </a:cubicBezTo>
                    <a:cubicBezTo>
                      <a:pt x="30020" y="404023"/>
                      <a:pt x="14724" y="402241"/>
                      <a:pt x="0" y="398918"/>
                    </a:cubicBezTo>
                    <a:cubicBezTo>
                      <a:pt x="90551" y="378336"/>
                      <a:pt x="158281" y="297791"/>
                      <a:pt x="158281" y="202012"/>
                    </a:cubicBezTo>
                  </a:path>
                </a:pathLst>
              </a:custGeom>
              <a:solidFill>
                <a:srgbClr val="FFFFFF"/>
              </a:solidFill>
              <a:ln w="8157"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C70EEADB-FF08-384D-9DA6-97319199DC67}"/>
                  </a:ext>
                </a:extLst>
              </p:cNvPr>
              <p:cNvSpPr/>
              <p:nvPr/>
            </p:nvSpPr>
            <p:spPr>
              <a:xfrm>
                <a:off x="9140641" y="465680"/>
                <a:ext cx="249813" cy="404185"/>
              </a:xfrm>
              <a:custGeom>
                <a:avLst/>
                <a:gdLst>
                  <a:gd name="connsiteX0" fmla="*/ 91533 w 249813"/>
                  <a:gd name="connsiteY0" fmla="*/ 202012 h 404185"/>
                  <a:gd name="connsiteX1" fmla="*/ 249813 w 249813"/>
                  <a:gd name="connsiteY1" fmla="*/ 5105 h 404185"/>
                  <a:gd name="connsiteX2" fmla="*/ 204006 w 249813"/>
                  <a:gd name="connsiteY2" fmla="*/ 0 h 404185"/>
                  <a:gd name="connsiteX3" fmla="*/ 0 w 249813"/>
                  <a:gd name="connsiteY3" fmla="*/ 202093 h 404185"/>
                  <a:gd name="connsiteX4" fmla="*/ 204006 w 249813"/>
                  <a:gd name="connsiteY4" fmla="*/ 404185 h 404185"/>
                  <a:gd name="connsiteX5" fmla="*/ 249813 w 249813"/>
                  <a:gd name="connsiteY5" fmla="*/ 399080 h 404185"/>
                  <a:gd name="connsiteX6" fmla="*/ 91533 w 249813"/>
                  <a:gd name="connsiteY6" fmla="*/ 202012 h 4041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185">
                    <a:moveTo>
                      <a:pt x="91533" y="202012"/>
                    </a:moveTo>
                    <a:cubicBezTo>
                      <a:pt x="91533" y="106151"/>
                      <a:pt x="159262" y="25687"/>
                      <a:pt x="249813" y="5105"/>
                    </a:cubicBezTo>
                    <a:cubicBezTo>
                      <a:pt x="235090" y="1783"/>
                      <a:pt x="219793" y="0"/>
                      <a:pt x="204006" y="0"/>
                    </a:cubicBezTo>
                    <a:cubicBezTo>
                      <a:pt x="91369" y="0"/>
                      <a:pt x="0" y="90431"/>
                      <a:pt x="0" y="202093"/>
                    </a:cubicBezTo>
                    <a:cubicBezTo>
                      <a:pt x="0" y="313754"/>
                      <a:pt x="91287" y="404185"/>
                      <a:pt x="204006" y="404185"/>
                    </a:cubicBezTo>
                    <a:cubicBezTo>
                      <a:pt x="219793" y="404185"/>
                      <a:pt x="235090" y="402403"/>
                      <a:pt x="249813" y="399080"/>
                    </a:cubicBezTo>
                    <a:cubicBezTo>
                      <a:pt x="159262" y="378336"/>
                      <a:pt x="91533" y="297791"/>
                      <a:pt x="91533" y="202012"/>
                    </a:cubicBezTo>
                  </a:path>
                </a:pathLst>
              </a:custGeom>
              <a:solidFill>
                <a:srgbClr val="2C88DD"/>
              </a:solidFill>
              <a:ln w="8157" cap="flat">
                <a:noFill/>
                <a:prstDash val="solid"/>
                <a:miter/>
              </a:ln>
            </p:spPr>
            <p:txBody>
              <a:bodyPr rtlCol="0" anchor="ctr"/>
              <a:lstStyle/>
              <a:p>
                <a:endParaRPr lang="en-US"/>
              </a:p>
            </p:txBody>
          </p:sp>
        </p:grpSp>
        <p:grpSp>
          <p:nvGrpSpPr>
            <p:cNvPr id="12" name="Graphic 4">
              <a:extLst>
                <a:ext uri="{FF2B5EF4-FFF2-40B4-BE49-F238E27FC236}">
                  <a16:creationId xmlns:a16="http://schemas.microsoft.com/office/drawing/2014/main" id="{30F2ED38-8153-8142-9EB9-1A782A8ECEC7}"/>
                </a:ext>
              </a:extLst>
            </p:cNvPr>
            <p:cNvGrpSpPr/>
            <p:nvPr/>
          </p:nvGrpSpPr>
          <p:grpSpPr>
            <a:xfrm>
              <a:off x="9791923" y="571102"/>
              <a:ext cx="528994" cy="192774"/>
              <a:chOff x="9791923" y="571102"/>
              <a:chExt cx="528994" cy="192774"/>
            </a:xfrm>
            <a:solidFill>
              <a:srgbClr val="FFFFFF"/>
            </a:solidFill>
          </p:grpSpPr>
          <p:sp>
            <p:nvSpPr>
              <p:cNvPr id="13" name="Freeform 12">
                <a:extLst>
                  <a:ext uri="{FF2B5EF4-FFF2-40B4-BE49-F238E27FC236}">
                    <a16:creationId xmlns:a16="http://schemas.microsoft.com/office/drawing/2014/main" id="{C7375F5A-943B-6542-98CC-2E82A32A1574}"/>
                  </a:ext>
                </a:extLst>
              </p:cNvPr>
              <p:cNvSpPr/>
              <p:nvPr/>
            </p:nvSpPr>
            <p:spPr>
              <a:xfrm>
                <a:off x="9791923" y="572723"/>
                <a:ext cx="158689" cy="189451"/>
              </a:xfrm>
              <a:custGeom>
                <a:avLst/>
                <a:gdLst>
                  <a:gd name="connsiteX0" fmla="*/ 0 w 158689"/>
                  <a:gd name="connsiteY0" fmla="*/ 189452 h 189451"/>
                  <a:gd name="connsiteX1" fmla="*/ 0 w 158689"/>
                  <a:gd name="connsiteY1" fmla="*/ 0 h 189451"/>
                  <a:gd name="connsiteX2" fmla="*/ 37137 w 158689"/>
                  <a:gd name="connsiteY2" fmla="*/ 0 h 189451"/>
                  <a:gd name="connsiteX3" fmla="*/ 118281 w 158689"/>
                  <a:gd name="connsiteY3" fmla="*/ 119359 h 189451"/>
                  <a:gd name="connsiteX4" fmla="*/ 118281 w 158689"/>
                  <a:gd name="connsiteY4" fmla="*/ 0 h 189451"/>
                  <a:gd name="connsiteX5" fmla="*/ 158690 w 158689"/>
                  <a:gd name="connsiteY5" fmla="*/ 0 h 189451"/>
                  <a:gd name="connsiteX6" fmla="*/ 158690 w 158689"/>
                  <a:gd name="connsiteY6" fmla="*/ 189452 h 189451"/>
                  <a:gd name="connsiteX7" fmla="*/ 121226 w 158689"/>
                  <a:gd name="connsiteY7" fmla="*/ 189452 h 189451"/>
                  <a:gd name="connsiteX8" fmla="*/ 40081 w 158689"/>
                  <a:gd name="connsiteY8" fmla="*/ 70092 h 189451"/>
                  <a:gd name="connsiteX9" fmla="*/ 40081 w 158689"/>
                  <a:gd name="connsiteY9" fmla="*/ 189452 h 189451"/>
                  <a:gd name="connsiteX10" fmla="*/ 0 w 158689"/>
                  <a:gd name="connsiteY10" fmla="*/ 189452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689" h="189451">
                    <a:moveTo>
                      <a:pt x="0" y="189452"/>
                    </a:moveTo>
                    <a:lnTo>
                      <a:pt x="0" y="0"/>
                    </a:lnTo>
                    <a:lnTo>
                      <a:pt x="37137" y="0"/>
                    </a:lnTo>
                    <a:lnTo>
                      <a:pt x="118281" y="119359"/>
                    </a:lnTo>
                    <a:lnTo>
                      <a:pt x="118281" y="0"/>
                    </a:lnTo>
                    <a:lnTo>
                      <a:pt x="158690" y="0"/>
                    </a:lnTo>
                    <a:lnTo>
                      <a:pt x="158690" y="189452"/>
                    </a:lnTo>
                    <a:lnTo>
                      <a:pt x="121226" y="189452"/>
                    </a:lnTo>
                    <a:lnTo>
                      <a:pt x="40081" y="70092"/>
                    </a:lnTo>
                    <a:lnTo>
                      <a:pt x="40081" y="189452"/>
                    </a:lnTo>
                    <a:lnTo>
                      <a:pt x="0" y="189452"/>
                    </a:lnTo>
                    <a:close/>
                  </a:path>
                </a:pathLst>
              </a:custGeom>
              <a:solidFill>
                <a:srgbClr val="FFFFFF"/>
              </a:solidFill>
              <a:ln w="8157"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CA905182-F9B4-AA45-846E-90A4555E2571}"/>
                  </a:ext>
                </a:extLst>
              </p:cNvPr>
              <p:cNvSpPr/>
              <p:nvPr/>
            </p:nvSpPr>
            <p:spPr>
              <a:xfrm>
                <a:off x="9984314" y="572723"/>
                <a:ext cx="157953" cy="189451"/>
              </a:xfrm>
              <a:custGeom>
                <a:avLst/>
                <a:gdLst>
                  <a:gd name="connsiteX0" fmla="*/ 0 w 157953"/>
                  <a:gd name="connsiteY0" fmla="*/ 0 h 189451"/>
                  <a:gd name="connsiteX1" fmla="*/ 40981 w 157953"/>
                  <a:gd name="connsiteY1" fmla="*/ 0 h 189451"/>
                  <a:gd name="connsiteX2" fmla="*/ 40981 w 157953"/>
                  <a:gd name="connsiteY2" fmla="*/ 76089 h 189451"/>
                  <a:gd name="connsiteX3" fmla="*/ 116972 w 157953"/>
                  <a:gd name="connsiteY3" fmla="*/ 76089 h 189451"/>
                  <a:gd name="connsiteX4" fmla="*/ 116972 w 157953"/>
                  <a:gd name="connsiteY4" fmla="*/ 0 h 189451"/>
                  <a:gd name="connsiteX5" fmla="*/ 157953 w 157953"/>
                  <a:gd name="connsiteY5" fmla="*/ 0 h 189451"/>
                  <a:gd name="connsiteX6" fmla="*/ 157953 w 157953"/>
                  <a:gd name="connsiteY6" fmla="*/ 189452 h 189451"/>
                  <a:gd name="connsiteX7" fmla="*/ 116972 w 157953"/>
                  <a:gd name="connsiteY7" fmla="*/ 189452 h 189451"/>
                  <a:gd name="connsiteX8" fmla="*/ 116972 w 157953"/>
                  <a:gd name="connsiteY8" fmla="*/ 111256 h 189451"/>
                  <a:gd name="connsiteX9" fmla="*/ 40981 w 157953"/>
                  <a:gd name="connsiteY9" fmla="*/ 111256 h 189451"/>
                  <a:gd name="connsiteX10" fmla="*/ 40981 w 157953"/>
                  <a:gd name="connsiteY10" fmla="*/ 189452 h 189451"/>
                  <a:gd name="connsiteX11" fmla="*/ 0 w 157953"/>
                  <a:gd name="connsiteY11" fmla="*/ 189452 h 189451"/>
                  <a:gd name="connsiteX12" fmla="*/ 0 w 157953"/>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953" h="189451">
                    <a:moveTo>
                      <a:pt x="0" y="0"/>
                    </a:moveTo>
                    <a:lnTo>
                      <a:pt x="40981" y="0"/>
                    </a:lnTo>
                    <a:lnTo>
                      <a:pt x="40981" y="76089"/>
                    </a:lnTo>
                    <a:lnTo>
                      <a:pt x="116972" y="76089"/>
                    </a:lnTo>
                    <a:lnTo>
                      <a:pt x="116972" y="0"/>
                    </a:lnTo>
                    <a:lnTo>
                      <a:pt x="157953" y="0"/>
                    </a:lnTo>
                    <a:lnTo>
                      <a:pt x="157953" y="189452"/>
                    </a:lnTo>
                    <a:lnTo>
                      <a:pt x="116972" y="189452"/>
                    </a:lnTo>
                    <a:lnTo>
                      <a:pt x="116972" y="111256"/>
                    </a:lnTo>
                    <a:lnTo>
                      <a:pt x="40981" y="111256"/>
                    </a:lnTo>
                    <a:lnTo>
                      <a:pt x="40981"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C8854436-FA89-8449-A2DD-4F67C536438C}"/>
                  </a:ext>
                </a:extLst>
              </p:cNvPr>
              <p:cNvSpPr/>
              <p:nvPr/>
            </p:nvSpPr>
            <p:spPr>
              <a:xfrm>
                <a:off x="10167052" y="571102"/>
                <a:ext cx="153864" cy="192774"/>
              </a:xfrm>
              <a:custGeom>
                <a:avLst/>
                <a:gdLst>
                  <a:gd name="connsiteX0" fmla="*/ 40163 w 153864"/>
                  <a:gd name="connsiteY0" fmla="*/ 129407 h 192774"/>
                  <a:gd name="connsiteX1" fmla="*/ 79754 w 153864"/>
                  <a:gd name="connsiteY1" fmla="*/ 160523 h 192774"/>
                  <a:gd name="connsiteX2" fmla="*/ 112555 w 153864"/>
                  <a:gd name="connsiteY2" fmla="*/ 137511 h 192774"/>
                  <a:gd name="connsiteX3" fmla="*/ 65030 w 153864"/>
                  <a:gd name="connsiteY3" fmla="*/ 112067 h 192774"/>
                  <a:gd name="connsiteX4" fmla="*/ 4335 w 153864"/>
                  <a:gd name="connsiteY4" fmla="*/ 57370 h 192774"/>
                  <a:gd name="connsiteX5" fmla="*/ 75664 w 153864"/>
                  <a:gd name="connsiteY5" fmla="*/ 0 h 192774"/>
                  <a:gd name="connsiteX6" fmla="*/ 150019 w 153864"/>
                  <a:gd name="connsiteY6" fmla="*/ 59558 h 192774"/>
                  <a:gd name="connsiteX7" fmla="*/ 109856 w 153864"/>
                  <a:gd name="connsiteY7" fmla="*/ 59558 h 192774"/>
                  <a:gd name="connsiteX8" fmla="*/ 75664 w 153864"/>
                  <a:gd name="connsiteY8" fmla="*/ 32494 h 192774"/>
                  <a:gd name="connsiteX9" fmla="*/ 45644 w 153864"/>
                  <a:gd name="connsiteY9" fmla="*/ 54453 h 192774"/>
                  <a:gd name="connsiteX10" fmla="*/ 92351 w 153864"/>
                  <a:gd name="connsiteY10" fmla="*/ 79087 h 192774"/>
                  <a:gd name="connsiteX11" fmla="*/ 153863 w 153864"/>
                  <a:gd name="connsiteY11" fmla="*/ 132973 h 192774"/>
                  <a:gd name="connsiteX12" fmla="*/ 79263 w 153864"/>
                  <a:gd name="connsiteY12" fmla="*/ 192774 h 192774"/>
                  <a:gd name="connsiteX13" fmla="*/ 0 w 153864"/>
                  <a:gd name="connsiteY13" fmla="*/ 128921 h 192774"/>
                  <a:gd name="connsiteX14" fmla="*/ 40163 w 153864"/>
                  <a:gd name="connsiteY14" fmla="*/ 129407 h 192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864" h="192774">
                    <a:moveTo>
                      <a:pt x="40163" y="129407"/>
                    </a:moveTo>
                    <a:cubicBezTo>
                      <a:pt x="41554" y="147802"/>
                      <a:pt x="56277" y="160523"/>
                      <a:pt x="79754" y="160523"/>
                    </a:cubicBezTo>
                    <a:cubicBezTo>
                      <a:pt x="98568" y="160523"/>
                      <a:pt x="112555" y="152420"/>
                      <a:pt x="112555" y="137511"/>
                    </a:cubicBezTo>
                    <a:cubicBezTo>
                      <a:pt x="112555" y="121547"/>
                      <a:pt x="97013" y="118306"/>
                      <a:pt x="65030" y="112067"/>
                    </a:cubicBezTo>
                    <a:cubicBezTo>
                      <a:pt x="32801" y="106151"/>
                      <a:pt x="4335" y="95860"/>
                      <a:pt x="4335" y="57370"/>
                    </a:cubicBezTo>
                    <a:cubicBezTo>
                      <a:pt x="4335" y="23823"/>
                      <a:pt x="32474" y="0"/>
                      <a:pt x="75664" y="0"/>
                    </a:cubicBezTo>
                    <a:cubicBezTo>
                      <a:pt x="120735" y="0"/>
                      <a:pt x="149446" y="23256"/>
                      <a:pt x="150019" y="59558"/>
                    </a:cubicBezTo>
                    <a:lnTo>
                      <a:pt x="109856" y="59558"/>
                    </a:lnTo>
                    <a:cubicBezTo>
                      <a:pt x="107974" y="43595"/>
                      <a:pt x="95623" y="32494"/>
                      <a:pt x="75664" y="32494"/>
                    </a:cubicBezTo>
                    <a:cubicBezTo>
                      <a:pt x="58159" y="32494"/>
                      <a:pt x="45644" y="39786"/>
                      <a:pt x="45644" y="54453"/>
                    </a:cubicBezTo>
                    <a:cubicBezTo>
                      <a:pt x="45644" y="69849"/>
                      <a:pt x="60695" y="73090"/>
                      <a:pt x="92351" y="79087"/>
                    </a:cubicBezTo>
                    <a:cubicBezTo>
                      <a:pt x="125152" y="85002"/>
                      <a:pt x="154109" y="94807"/>
                      <a:pt x="153863" y="132973"/>
                    </a:cubicBezTo>
                    <a:cubicBezTo>
                      <a:pt x="153618" y="168465"/>
                      <a:pt x="124089" y="192774"/>
                      <a:pt x="79263" y="192774"/>
                    </a:cubicBezTo>
                    <a:cubicBezTo>
                      <a:pt x="30593" y="192774"/>
                      <a:pt x="327" y="167330"/>
                      <a:pt x="0" y="128921"/>
                    </a:cubicBezTo>
                    <a:lnTo>
                      <a:pt x="40163" y="129407"/>
                    </a:lnTo>
                    <a:close/>
                  </a:path>
                </a:pathLst>
              </a:custGeom>
              <a:solidFill>
                <a:srgbClr val="FFFFFF"/>
              </a:solidFill>
              <a:ln w="8157" cap="flat">
                <a:noFill/>
                <a:prstDash val="solid"/>
                <a:miter/>
              </a:ln>
            </p:spPr>
            <p:txBody>
              <a:bodyPr rtlCol="0" anchor="ctr"/>
              <a:lstStyle/>
              <a:p>
                <a:endParaRPr lang="en-US"/>
              </a:p>
            </p:txBody>
          </p:sp>
        </p:grpSp>
        <p:grpSp>
          <p:nvGrpSpPr>
            <p:cNvPr id="16" name="Graphic 4">
              <a:extLst>
                <a:ext uri="{FF2B5EF4-FFF2-40B4-BE49-F238E27FC236}">
                  <a16:creationId xmlns:a16="http://schemas.microsoft.com/office/drawing/2014/main" id="{0E21AA8C-15E6-8647-B14D-ECDAFFA2EF56}"/>
                </a:ext>
              </a:extLst>
            </p:cNvPr>
            <p:cNvGrpSpPr/>
            <p:nvPr/>
          </p:nvGrpSpPr>
          <p:grpSpPr>
            <a:xfrm>
              <a:off x="10401242" y="572723"/>
              <a:ext cx="1324812" cy="243580"/>
              <a:chOff x="10401242" y="572723"/>
              <a:chExt cx="1324812" cy="243580"/>
            </a:xfrm>
            <a:solidFill>
              <a:srgbClr val="FFFFFF"/>
            </a:solidFill>
          </p:grpSpPr>
          <p:sp>
            <p:nvSpPr>
              <p:cNvPr id="17" name="Freeform 16">
                <a:extLst>
                  <a:ext uri="{FF2B5EF4-FFF2-40B4-BE49-F238E27FC236}">
                    <a16:creationId xmlns:a16="http://schemas.microsoft.com/office/drawing/2014/main" id="{F2CE9746-C0D6-B640-97E4-988620F28C53}"/>
                  </a:ext>
                </a:extLst>
              </p:cNvPr>
              <p:cNvSpPr/>
              <p:nvPr/>
            </p:nvSpPr>
            <p:spPr>
              <a:xfrm>
                <a:off x="10401242" y="572723"/>
                <a:ext cx="131368" cy="189451"/>
              </a:xfrm>
              <a:custGeom>
                <a:avLst/>
                <a:gdLst>
                  <a:gd name="connsiteX0" fmla="*/ 0 w 131368"/>
                  <a:gd name="connsiteY0" fmla="*/ 0 h 189451"/>
                  <a:gd name="connsiteX1" fmla="*/ 128424 w 131368"/>
                  <a:gd name="connsiteY1" fmla="*/ 0 h 189451"/>
                  <a:gd name="connsiteX2" fmla="*/ 128424 w 131368"/>
                  <a:gd name="connsiteY2" fmla="*/ 34925 h 189451"/>
                  <a:gd name="connsiteX3" fmla="*/ 40981 w 131368"/>
                  <a:gd name="connsiteY3" fmla="*/ 34925 h 189451"/>
                  <a:gd name="connsiteX4" fmla="*/ 40981 w 131368"/>
                  <a:gd name="connsiteY4" fmla="*/ 77385 h 189451"/>
                  <a:gd name="connsiteX5" fmla="*/ 111983 w 131368"/>
                  <a:gd name="connsiteY5" fmla="*/ 77385 h 189451"/>
                  <a:gd name="connsiteX6" fmla="*/ 111983 w 131368"/>
                  <a:gd name="connsiteY6" fmla="*/ 110689 h 189451"/>
                  <a:gd name="connsiteX7" fmla="*/ 40981 w 131368"/>
                  <a:gd name="connsiteY7" fmla="*/ 110689 h 189451"/>
                  <a:gd name="connsiteX8" fmla="*/ 40981 w 131368"/>
                  <a:gd name="connsiteY8" fmla="*/ 154527 h 189451"/>
                  <a:gd name="connsiteX9" fmla="*/ 131369 w 131368"/>
                  <a:gd name="connsiteY9" fmla="*/ 154527 h 189451"/>
                  <a:gd name="connsiteX10" fmla="*/ 131369 w 131368"/>
                  <a:gd name="connsiteY10" fmla="*/ 189452 h 189451"/>
                  <a:gd name="connsiteX11" fmla="*/ 0 w 131368"/>
                  <a:gd name="connsiteY11" fmla="*/ 189452 h 189451"/>
                  <a:gd name="connsiteX12" fmla="*/ 0 w 131368"/>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1368" h="189451">
                    <a:moveTo>
                      <a:pt x="0" y="0"/>
                    </a:moveTo>
                    <a:lnTo>
                      <a:pt x="128424" y="0"/>
                    </a:lnTo>
                    <a:lnTo>
                      <a:pt x="128424" y="34925"/>
                    </a:lnTo>
                    <a:lnTo>
                      <a:pt x="40981" y="34925"/>
                    </a:lnTo>
                    <a:lnTo>
                      <a:pt x="40981" y="77385"/>
                    </a:lnTo>
                    <a:lnTo>
                      <a:pt x="111983" y="77385"/>
                    </a:lnTo>
                    <a:lnTo>
                      <a:pt x="111983" y="110689"/>
                    </a:lnTo>
                    <a:lnTo>
                      <a:pt x="40981" y="110689"/>
                    </a:lnTo>
                    <a:lnTo>
                      <a:pt x="40981" y="154527"/>
                    </a:lnTo>
                    <a:lnTo>
                      <a:pt x="131369" y="154527"/>
                    </a:lnTo>
                    <a:lnTo>
                      <a:pt x="131369"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F6381007-45BD-8643-9DAC-D7BE0EE426BC}"/>
                  </a:ext>
                </a:extLst>
              </p:cNvPr>
              <p:cNvSpPr/>
              <p:nvPr/>
            </p:nvSpPr>
            <p:spPr>
              <a:xfrm>
                <a:off x="10556414" y="621416"/>
                <a:ext cx="219956" cy="140758"/>
              </a:xfrm>
              <a:custGeom>
                <a:avLst/>
                <a:gdLst>
                  <a:gd name="connsiteX0" fmla="*/ 219957 w 219956"/>
                  <a:gd name="connsiteY0" fmla="*/ 60943 h 140758"/>
                  <a:gd name="connsiteX1" fmla="*/ 219957 w 219956"/>
                  <a:gd name="connsiteY1" fmla="*/ 140759 h 140758"/>
                  <a:gd name="connsiteX2" fmla="*/ 181430 w 219956"/>
                  <a:gd name="connsiteY2" fmla="*/ 140759 h 140758"/>
                  <a:gd name="connsiteX3" fmla="*/ 181430 w 219956"/>
                  <a:gd name="connsiteY3" fmla="*/ 63130 h 140758"/>
                  <a:gd name="connsiteX4" fmla="*/ 157135 w 219956"/>
                  <a:gd name="connsiteY4" fmla="*/ 31447 h 140758"/>
                  <a:gd name="connsiteX5" fmla="*/ 129242 w 219956"/>
                  <a:gd name="connsiteY5" fmla="*/ 64751 h 140758"/>
                  <a:gd name="connsiteX6" fmla="*/ 129242 w 219956"/>
                  <a:gd name="connsiteY6" fmla="*/ 140759 h 140758"/>
                  <a:gd name="connsiteX7" fmla="*/ 90715 w 219956"/>
                  <a:gd name="connsiteY7" fmla="*/ 140759 h 140758"/>
                  <a:gd name="connsiteX8" fmla="*/ 90715 w 219956"/>
                  <a:gd name="connsiteY8" fmla="*/ 63130 h 140758"/>
                  <a:gd name="connsiteX9" fmla="*/ 66093 w 219956"/>
                  <a:gd name="connsiteY9" fmla="*/ 31447 h 140758"/>
                  <a:gd name="connsiteX10" fmla="*/ 38527 w 219956"/>
                  <a:gd name="connsiteY10" fmla="*/ 64994 h 140758"/>
                  <a:gd name="connsiteX11" fmla="*/ 38527 w 219956"/>
                  <a:gd name="connsiteY11" fmla="*/ 140759 h 140758"/>
                  <a:gd name="connsiteX12" fmla="*/ 0 w 219956"/>
                  <a:gd name="connsiteY12" fmla="*/ 140759 h 140758"/>
                  <a:gd name="connsiteX13" fmla="*/ 0 w 219956"/>
                  <a:gd name="connsiteY13" fmla="*/ 1628 h 140758"/>
                  <a:gd name="connsiteX14" fmla="*/ 33619 w 219956"/>
                  <a:gd name="connsiteY14" fmla="*/ 1628 h 140758"/>
                  <a:gd name="connsiteX15" fmla="*/ 37137 w 219956"/>
                  <a:gd name="connsiteY15" fmla="*/ 18968 h 140758"/>
                  <a:gd name="connsiteX16" fmla="*/ 78363 w 219956"/>
                  <a:gd name="connsiteY16" fmla="*/ 7 h 140758"/>
                  <a:gd name="connsiteX17" fmla="*/ 120408 w 219956"/>
                  <a:gd name="connsiteY17" fmla="*/ 23506 h 140758"/>
                  <a:gd name="connsiteX18" fmla="*/ 167933 w 219956"/>
                  <a:gd name="connsiteY18" fmla="*/ 7 h 140758"/>
                  <a:gd name="connsiteX19" fmla="*/ 219957 w 219956"/>
                  <a:gd name="connsiteY19" fmla="*/ 60943 h 140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9956" h="140758">
                    <a:moveTo>
                      <a:pt x="219957" y="60943"/>
                    </a:moveTo>
                    <a:lnTo>
                      <a:pt x="219957" y="140759"/>
                    </a:lnTo>
                    <a:lnTo>
                      <a:pt x="181430" y="140759"/>
                    </a:lnTo>
                    <a:lnTo>
                      <a:pt x="181430" y="63130"/>
                    </a:lnTo>
                    <a:cubicBezTo>
                      <a:pt x="181430" y="42305"/>
                      <a:pt x="173822" y="31447"/>
                      <a:pt x="157135" y="31447"/>
                    </a:cubicBezTo>
                    <a:cubicBezTo>
                      <a:pt x="140448" y="31447"/>
                      <a:pt x="129242" y="43602"/>
                      <a:pt x="129242" y="64751"/>
                    </a:cubicBezTo>
                    <a:lnTo>
                      <a:pt x="129242" y="140759"/>
                    </a:lnTo>
                    <a:lnTo>
                      <a:pt x="90715" y="140759"/>
                    </a:lnTo>
                    <a:lnTo>
                      <a:pt x="90715" y="63130"/>
                    </a:lnTo>
                    <a:cubicBezTo>
                      <a:pt x="90715" y="42305"/>
                      <a:pt x="83108" y="31447"/>
                      <a:pt x="66093" y="31447"/>
                    </a:cubicBezTo>
                    <a:cubicBezTo>
                      <a:pt x="49407" y="31447"/>
                      <a:pt x="38527" y="44169"/>
                      <a:pt x="38527" y="64994"/>
                    </a:cubicBezTo>
                    <a:lnTo>
                      <a:pt x="38527" y="140759"/>
                    </a:lnTo>
                    <a:lnTo>
                      <a:pt x="0" y="140759"/>
                    </a:lnTo>
                    <a:lnTo>
                      <a:pt x="0" y="1628"/>
                    </a:lnTo>
                    <a:lnTo>
                      <a:pt x="33619" y="1628"/>
                    </a:lnTo>
                    <a:lnTo>
                      <a:pt x="37137" y="18968"/>
                    </a:lnTo>
                    <a:cubicBezTo>
                      <a:pt x="45644" y="8110"/>
                      <a:pt x="57914" y="331"/>
                      <a:pt x="78363" y="7"/>
                    </a:cubicBezTo>
                    <a:cubicBezTo>
                      <a:pt x="95541" y="-236"/>
                      <a:pt x="111655" y="5922"/>
                      <a:pt x="120408" y="23506"/>
                    </a:cubicBezTo>
                    <a:cubicBezTo>
                      <a:pt x="130224" y="8596"/>
                      <a:pt x="146665" y="7"/>
                      <a:pt x="167933" y="7"/>
                    </a:cubicBezTo>
                    <a:cubicBezTo>
                      <a:pt x="196971" y="7"/>
                      <a:pt x="219957" y="16294"/>
                      <a:pt x="219957" y="60943"/>
                    </a:cubicBezTo>
                    <a:close/>
                  </a:path>
                </a:pathLst>
              </a:custGeom>
              <a:solidFill>
                <a:srgbClr val="FFFFFF"/>
              </a:solidFill>
              <a:ln w="8157"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40651C4F-227B-AC45-A38C-D691F431395B}"/>
                  </a:ext>
                </a:extLst>
              </p:cNvPr>
              <p:cNvSpPr/>
              <p:nvPr/>
            </p:nvSpPr>
            <p:spPr>
              <a:xfrm>
                <a:off x="10803774" y="621421"/>
                <a:ext cx="145928" cy="194882"/>
              </a:xfrm>
              <a:custGeom>
                <a:avLst/>
                <a:gdLst>
                  <a:gd name="connsiteX0" fmla="*/ 145929 w 145928"/>
                  <a:gd name="connsiteY0" fmla="*/ 71471 h 194882"/>
                  <a:gd name="connsiteX1" fmla="*/ 80899 w 145928"/>
                  <a:gd name="connsiteY1" fmla="*/ 142374 h 194882"/>
                  <a:gd name="connsiteX2" fmla="*/ 38527 w 145928"/>
                  <a:gd name="connsiteY2" fmla="*/ 123170 h 194882"/>
                  <a:gd name="connsiteX3" fmla="*/ 38527 w 145928"/>
                  <a:gd name="connsiteY3" fmla="*/ 194882 h 194882"/>
                  <a:gd name="connsiteX4" fmla="*/ 0 w 145928"/>
                  <a:gd name="connsiteY4" fmla="*/ 194882 h 194882"/>
                  <a:gd name="connsiteX5" fmla="*/ 0 w 145928"/>
                  <a:gd name="connsiteY5" fmla="*/ 1622 h 194882"/>
                  <a:gd name="connsiteX6" fmla="*/ 33619 w 145928"/>
                  <a:gd name="connsiteY6" fmla="*/ 1622 h 194882"/>
                  <a:gd name="connsiteX7" fmla="*/ 37464 w 145928"/>
                  <a:gd name="connsiteY7" fmla="*/ 20827 h 194882"/>
                  <a:gd name="connsiteX8" fmla="*/ 80654 w 145928"/>
                  <a:gd name="connsiteY8" fmla="*/ 2 h 194882"/>
                  <a:gd name="connsiteX9" fmla="*/ 145929 w 145928"/>
                  <a:gd name="connsiteY9" fmla="*/ 71471 h 194882"/>
                  <a:gd name="connsiteX10" fmla="*/ 106911 w 145928"/>
                  <a:gd name="connsiteY10" fmla="*/ 70904 h 194882"/>
                  <a:gd name="connsiteX11" fmla="*/ 72228 w 145928"/>
                  <a:gd name="connsiteY11" fmla="*/ 31118 h 194882"/>
                  <a:gd name="connsiteX12" fmla="*/ 38036 w 145928"/>
                  <a:gd name="connsiteY12" fmla="*/ 70904 h 194882"/>
                  <a:gd name="connsiteX13" fmla="*/ 72228 w 145928"/>
                  <a:gd name="connsiteY13" fmla="*/ 111258 h 194882"/>
                  <a:gd name="connsiteX14" fmla="*/ 106911 w 145928"/>
                  <a:gd name="connsiteY14" fmla="*/ 70904 h 194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928" h="194882">
                    <a:moveTo>
                      <a:pt x="145929" y="71471"/>
                    </a:moveTo>
                    <a:cubicBezTo>
                      <a:pt x="145929" y="114742"/>
                      <a:pt x="118608" y="142374"/>
                      <a:pt x="80899" y="142374"/>
                    </a:cubicBezTo>
                    <a:cubicBezTo>
                      <a:pt x="61513" y="142374"/>
                      <a:pt x="47607" y="134514"/>
                      <a:pt x="38527" y="123170"/>
                    </a:cubicBezTo>
                    <a:lnTo>
                      <a:pt x="38527" y="194882"/>
                    </a:lnTo>
                    <a:lnTo>
                      <a:pt x="0" y="194882"/>
                    </a:lnTo>
                    <a:lnTo>
                      <a:pt x="0" y="1622"/>
                    </a:lnTo>
                    <a:lnTo>
                      <a:pt x="33619" y="1622"/>
                    </a:lnTo>
                    <a:lnTo>
                      <a:pt x="37464" y="20827"/>
                    </a:lnTo>
                    <a:cubicBezTo>
                      <a:pt x="46462" y="8915"/>
                      <a:pt x="60695" y="2"/>
                      <a:pt x="80654" y="2"/>
                    </a:cubicBezTo>
                    <a:cubicBezTo>
                      <a:pt x="118608" y="-242"/>
                      <a:pt x="145929" y="27633"/>
                      <a:pt x="145929" y="71471"/>
                    </a:cubicBezTo>
                    <a:close/>
                    <a:moveTo>
                      <a:pt x="106911" y="70904"/>
                    </a:moveTo>
                    <a:cubicBezTo>
                      <a:pt x="106911" y="47324"/>
                      <a:pt x="93251" y="31118"/>
                      <a:pt x="72228" y="31118"/>
                    </a:cubicBezTo>
                    <a:cubicBezTo>
                      <a:pt x="51206" y="31118"/>
                      <a:pt x="38036" y="47324"/>
                      <a:pt x="38036" y="70904"/>
                    </a:cubicBezTo>
                    <a:cubicBezTo>
                      <a:pt x="38036" y="94727"/>
                      <a:pt x="51124" y="111258"/>
                      <a:pt x="72228" y="111258"/>
                    </a:cubicBezTo>
                    <a:cubicBezTo>
                      <a:pt x="93251" y="111258"/>
                      <a:pt x="106911" y="94727"/>
                      <a:pt x="106911" y="70904"/>
                    </a:cubicBezTo>
                    <a:close/>
                  </a:path>
                </a:pathLst>
              </a:custGeom>
              <a:solidFill>
                <a:srgbClr val="FFFFFF"/>
              </a:solidFill>
              <a:ln w="8157"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DA2B71E1-3F2A-AC4A-AAD4-4E58DC0B932E}"/>
                  </a:ext>
                </a:extLst>
              </p:cNvPr>
              <p:cNvSpPr/>
              <p:nvPr/>
            </p:nvSpPr>
            <p:spPr>
              <a:xfrm>
                <a:off x="10972034" y="572723"/>
                <a:ext cx="38527" cy="189451"/>
              </a:xfrm>
              <a:custGeom>
                <a:avLst/>
                <a:gdLst>
                  <a:gd name="connsiteX0" fmla="*/ 0 w 38527"/>
                  <a:gd name="connsiteY0" fmla="*/ 0 h 189451"/>
                  <a:gd name="connsiteX1" fmla="*/ 38527 w 38527"/>
                  <a:gd name="connsiteY1" fmla="*/ 0 h 189451"/>
                  <a:gd name="connsiteX2" fmla="*/ 38527 w 38527"/>
                  <a:gd name="connsiteY2" fmla="*/ 189452 h 189451"/>
                  <a:gd name="connsiteX3" fmla="*/ 0 w 38527"/>
                  <a:gd name="connsiteY3" fmla="*/ 189452 h 189451"/>
                  <a:gd name="connsiteX4" fmla="*/ 0 w 38527"/>
                  <a:gd name="connsiteY4" fmla="*/ 0 h 1894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527" h="189451">
                    <a:moveTo>
                      <a:pt x="0" y="0"/>
                    </a:moveTo>
                    <a:lnTo>
                      <a:pt x="38527" y="0"/>
                    </a:lnTo>
                    <a:lnTo>
                      <a:pt x="38527"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FF171272-8A31-B846-BF2A-5920AC9CB0A1}"/>
                  </a:ext>
                </a:extLst>
              </p:cNvPr>
              <p:cNvSpPr/>
              <p:nvPr/>
            </p:nvSpPr>
            <p:spPr>
              <a:xfrm>
                <a:off x="11032483" y="621504"/>
                <a:ext cx="148055" cy="142291"/>
              </a:xfrm>
              <a:custGeom>
                <a:avLst/>
                <a:gdLst>
                  <a:gd name="connsiteX0" fmla="*/ 0 w 148055"/>
                  <a:gd name="connsiteY0" fmla="*/ 71146 h 142291"/>
                  <a:gd name="connsiteX1" fmla="*/ 74028 w 148055"/>
                  <a:gd name="connsiteY1" fmla="*/ 0 h 142291"/>
                  <a:gd name="connsiteX2" fmla="*/ 148056 w 148055"/>
                  <a:gd name="connsiteY2" fmla="*/ 71146 h 142291"/>
                  <a:gd name="connsiteX3" fmla="*/ 74028 w 148055"/>
                  <a:gd name="connsiteY3" fmla="*/ 142291 h 142291"/>
                  <a:gd name="connsiteX4" fmla="*/ 0 w 148055"/>
                  <a:gd name="connsiteY4" fmla="*/ 71146 h 142291"/>
                  <a:gd name="connsiteX5" fmla="*/ 108956 w 148055"/>
                  <a:gd name="connsiteY5" fmla="*/ 71146 h 142291"/>
                  <a:gd name="connsiteX6" fmla="*/ 74028 w 148055"/>
                  <a:gd name="connsiteY6" fmla="*/ 31116 h 142291"/>
                  <a:gd name="connsiteX7" fmla="*/ 39345 w 148055"/>
                  <a:gd name="connsiteY7" fmla="*/ 71146 h 142291"/>
                  <a:gd name="connsiteX8" fmla="*/ 74028 w 148055"/>
                  <a:gd name="connsiteY8" fmla="*/ 111175 h 142291"/>
                  <a:gd name="connsiteX9" fmla="*/ 108956 w 148055"/>
                  <a:gd name="connsiteY9" fmla="*/ 71146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055" h="142291">
                    <a:moveTo>
                      <a:pt x="0" y="71146"/>
                    </a:moveTo>
                    <a:cubicBezTo>
                      <a:pt x="0" y="28361"/>
                      <a:pt x="29202" y="0"/>
                      <a:pt x="74028" y="0"/>
                    </a:cubicBezTo>
                    <a:cubicBezTo>
                      <a:pt x="118854" y="0"/>
                      <a:pt x="148056" y="28442"/>
                      <a:pt x="148056" y="71146"/>
                    </a:cubicBezTo>
                    <a:cubicBezTo>
                      <a:pt x="148056" y="114173"/>
                      <a:pt x="118854" y="142291"/>
                      <a:pt x="74028" y="142291"/>
                    </a:cubicBezTo>
                    <a:cubicBezTo>
                      <a:pt x="29202" y="142291"/>
                      <a:pt x="0" y="113849"/>
                      <a:pt x="0" y="71146"/>
                    </a:cubicBezTo>
                    <a:close/>
                    <a:moveTo>
                      <a:pt x="108956" y="71146"/>
                    </a:moveTo>
                    <a:cubicBezTo>
                      <a:pt x="108956" y="47566"/>
                      <a:pt x="95541" y="31116"/>
                      <a:pt x="74028" y="31116"/>
                    </a:cubicBezTo>
                    <a:cubicBezTo>
                      <a:pt x="52433" y="31116"/>
                      <a:pt x="39345" y="47647"/>
                      <a:pt x="39345" y="71146"/>
                    </a:cubicBezTo>
                    <a:cubicBezTo>
                      <a:pt x="39345" y="94645"/>
                      <a:pt x="52433" y="111175"/>
                      <a:pt x="74028" y="111175"/>
                    </a:cubicBezTo>
                    <a:cubicBezTo>
                      <a:pt x="95623" y="111175"/>
                      <a:pt x="108956" y="94645"/>
                      <a:pt x="108956" y="71146"/>
                    </a:cubicBezTo>
                    <a:close/>
                  </a:path>
                </a:pathLst>
              </a:custGeom>
              <a:solidFill>
                <a:srgbClr val="FFFFFF"/>
              </a:solidFill>
              <a:ln w="8157"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FF58F74A-15EF-6146-9C9A-A849037A7FE5}"/>
                  </a:ext>
                </a:extLst>
              </p:cNvPr>
              <p:cNvSpPr/>
              <p:nvPr/>
            </p:nvSpPr>
            <p:spPr>
              <a:xfrm>
                <a:off x="11182093" y="623044"/>
                <a:ext cx="149610" cy="193179"/>
              </a:xfrm>
              <a:custGeom>
                <a:avLst/>
                <a:gdLst>
                  <a:gd name="connsiteX0" fmla="*/ 0 w 149610"/>
                  <a:gd name="connsiteY0" fmla="*/ 0 h 193179"/>
                  <a:gd name="connsiteX1" fmla="*/ 40981 w 149610"/>
                  <a:gd name="connsiteY1" fmla="*/ 0 h 193179"/>
                  <a:gd name="connsiteX2" fmla="*/ 75091 w 149610"/>
                  <a:gd name="connsiteY2" fmla="*/ 99021 h 193179"/>
                  <a:gd name="connsiteX3" fmla="*/ 108383 w 149610"/>
                  <a:gd name="connsiteY3" fmla="*/ 0 h 193179"/>
                  <a:gd name="connsiteX4" fmla="*/ 149610 w 149610"/>
                  <a:gd name="connsiteY4" fmla="*/ 0 h 193179"/>
                  <a:gd name="connsiteX5" fmla="*/ 87361 w 149610"/>
                  <a:gd name="connsiteY5" fmla="*/ 158822 h 193179"/>
                  <a:gd name="connsiteX6" fmla="*/ 49652 w 149610"/>
                  <a:gd name="connsiteY6" fmla="*/ 193179 h 193179"/>
                  <a:gd name="connsiteX7" fmla="*/ 12188 w 149610"/>
                  <a:gd name="connsiteY7" fmla="*/ 193179 h 193179"/>
                  <a:gd name="connsiteX8" fmla="*/ 12188 w 149610"/>
                  <a:gd name="connsiteY8" fmla="*/ 161010 h 193179"/>
                  <a:gd name="connsiteX9" fmla="*/ 33538 w 149610"/>
                  <a:gd name="connsiteY9" fmla="*/ 161010 h 193179"/>
                  <a:gd name="connsiteX10" fmla="*/ 50470 w 149610"/>
                  <a:gd name="connsiteY10" fmla="*/ 149098 h 193179"/>
                  <a:gd name="connsiteX11" fmla="*/ 53987 w 149610"/>
                  <a:gd name="connsiteY11" fmla="*/ 139860 h 193179"/>
                  <a:gd name="connsiteX12" fmla="*/ 0 w 149610"/>
                  <a:gd name="connsiteY12" fmla="*/ 0 h 193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9610" h="193179">
                    <a:moveTo>
                      <a:pt x="0" y="0"/>
                    </a:moveTo>
                    <a:lnTo>
                      <a:pt x="40981" y="0"/>
                    </a:lnTo>
                    <a:lnTo>
                      <a:pt x="75091" y="99021"/>
                    </a:lnTo>
                    <a:lnTo>
                      <a:pt x="108383" y="0"/>
                    </a:lnTo>
                    <a:lnTo>
                      <a:pt x="149610" y="0"/>
                    </a:lnTo>
                    <a:lnTo>
                      <a:pt x="87361" y="158822"/>
                    </a:lnTo>
                    <a:cubicBezTo>
                      <a:pt x="78609" y="181835"/>
                      <a:pt x="71492" y="193179"/>
                      <a:pt x="49652" y="193179"/>
                    </a:cubicBezTo>
                    <a:lnTo>
                      <a:pt x="12188" y="193179"/>
                    </a:lnTo>
                    <a:lnTo>
                      <a:pt x="12188" y="161010"/>
                    </a:lnTo>
                    <a:lnTo>
                      <a:pt x="33538" y="161010"/>
                    </a:lnTo>
                    <a:cubicBezTo>
                      <a:pt x="43353" y="161010"/>
                      <a:pt x="46625" y="158579"/>
                      <a:pt x="50470" y="149098"/>
                    </a:cubicBezTo>
                    <a:lnTo>
                      <a:pt x="53987" y="139860"/>
                    </a:lnTo>
                    <a:lnTo>
                      <a:pt x="0" y="0"/>
                    </a:lnTo>
                    <a:close/>
                  </a:path>
                </a:pathLst>
              </a:custGeom>
              <a:solidFill>
                <a:srgbClr val="FFFFFF"/>
              </a:solidFill>
              <a:ln w="8157"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7C3AAEC4-B29D-094D-87D2-048E63B1DD2B}"/>
                  </a:ext>
                </a:extLst>
              </p:cNvPr>
              <p:cNvSpPr/>
              <p:nvPr/>
            </p:nvSpPr>
            <p:spPr>
              <a:xfrm>
                <a:off x="11333175" y="621423"/>
                <a:ext cx="143147" cy="142291"/>
              </a:xfrm>
              <a:custGeom>
                <a:avLst/>
                <a:gdLst>
                  <a:gd name="connsiteX0" fmla="*/ 0 w 143147"/>
                  <a:gd name="connsiteY0" fmla="*/ 71470 h 142291"/>
                  <a:gd name="connsiteX1" fmla="*/ 72147 w 143147"/>
                  <a:gd name="connsiteY1" fmla="*/ 0 h 142291"/>
                  <a:gd name="connsiteX2" fmla="*/ 143148 w 143147"/>
                  <a:gd name="connsiteY2" fmla="*/ 66851 h 142291"/>
                  <a:gd name="connsiteX3" fmla="*/ 142085 w 143147"/>
                  <a:gd name="connsiteY3" fmla="*/ 79816 h 142291"/>
                  <a:gd name="connsiteX4" fmla="*/ 40163 w 143147"/>
                  <a:gd name="connsiteY4" fmla="*/ 79816 h 142291"/>
                  <a:gd name="connsiteX5" fmla="*/ 40163 w 143147"/>
                  <a:gd name="connsiteY5" fmla="*/ 81680 h 142291"/>
                  <a:gd name="connsiteX6" fmla="*/ 73210 w 143147"/>
                  <a:gd name="connsiteY6" fmla="*/ 113363 h 142291"/>
                  <a:gd name="connsiteX7" fmla="*/ 102985 w 143147"/>
                  <a:gd name="connsiteY7" fmla="*/ 93591 h 142291"/>
                  <a:gd name="connsiteX8" fmla="*/ 140939 w 143147"/>
                  <a:gd name="connsiteY8" fmla="*/ 93591 h 142291"/>
                  <a:gd name="connsiteX9" fmla="*/ 74846 w 143147"/>
                  <a:gd name="connsiteY9" fmla="*/ 142291 h 142291"/>
                  <a:gd name="connsiteX10" fmla="*/ 0 w 143147"/>
                  <a:gd name="connsiteY10" fmla="*/ 71470 h 142291"/>
                  <a:gd name="connsiteX11" fmla="*/ 104375 w 143147"/>
                  <a:gd name="connsiteY11" fmla="*/ 54939 h 142291"/>
                  <a:gd name="connsiteX12" fmla="*/ 72392 w 143147"/>
                  <a:gd name="connsiteY12" fmla="*/ 28442 h 142291"/>
                  <a:gd name="connsiteX13" fmla="*/ 40981 w 143147"/>
                  <a:gd name="connsiteY13" fmla="*/ 54939 h 142291"/>
                  <a:gd name="connsiteX14" fmla="*/ 104375 w 143147"/>
                  <a:gd name="connsiteY14" fmla="*/ 54939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147" h="142291">
                    <a:moveTo>
                      <a:pt x="0" y="71470"/>
                    </a:moveTo>
                    <a:cubicBezTo>
                      <a:pt x="0" y="28199"/>
                      <a:pt x="28711" y="0"/>
                      <a:pt x="72147" y="0"/>
                    </a:cubicBezTo>
                    <a:cubicBezTo>
                      <a:pt x="114191" y="0"/>
                      <a:pt x="142657" y="26011"/>
                      <a:pt x="143148" y="66851"/>
                    </a:cubicBezTo>
                    <a:cubicBezTo>
                      <a:pt x="143148" y="70903"/>
                      <a:pt x="142902" y="75521"/>
                      <a:pt x="142085" y="79816"/>
                    </a:cubicBezTo>
                    <a:lnTo>
                      <a:pt x="40163" y="79816"/>
                    </a:lnTo>
                    <a:lnTo>
                      <a:pt x="40163" y="81680"/>
                    </a:lnTo>
                    <a:cubicBezTo>
                      <a:pt x="40981" y="101452"/>
                      <a:pt x="53824" y="113363"/>
                      <a:pt x="73210" y="113363"/>
                    </a:cubicBezTo>
                    <a:cubicBezTo>
                      <a:pt x="88752" y="113363"/>
                      <a:pt x="99713" y="106638"/>
                      <a:pt x="102985" y="93591"/>
                    </a:cubicBezTo>
                    <a:lnTo>
                      <a:pt x="140939" y="93591"/>
                    </a:lnTo>
                    <a:cubicBezTo>
                      <a:pt x="136604" y="120656"/>
                      <a:pt x="112228" y="142291"/>
                      <a:pt x="74846" y="142291"/>
                    </a:cubicBezTo>
                    <a:cubicBezTo>
                      <a:pt x="28139" y="142372"/>
                      <a:pt x="0" y="114498"/>
                      <a:pt x="0" y="71470"/>
                    </a:cubicBezTo>
                    <a:close/>
                    <a:moveTo>
                      <a:pt x="104375" y="54939"/>
                    </a:moveTo>
                    <a:cubicBezTo>
                      <a:pt x="101676" y="37923"/>
                      <a:pt x="89897" y="28442"/>
                      <a:pt x="72392" y="28442"/>
                    </a:cubicBezTo>
                    <a:cubicBezTo>
                      <a:pt x="55705" y="28442"/>
                      <a:pt x="43190" y="38490"/>
                      <a:pt x="40981" y="54939"/>
                    </a:cubicBezTo>
                    <a:lnTo>
                      <a:pt x="104375" y="54939"/>
                    </a:lnTo>
                    <a:close/>
                  </a:path>
                </a:pathLst>
              </a:custGeom>
              <a:solidFill>
                <a:srgbClr val="FFFFFF"/>
              </a:solidFill>
              <a:ln w="8157"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913ACC33-06CF-8C40-A5CB-375876DD2197}"/>
                  </a:ext>
                </a:extLst>
              </p:cNvPr>
              <p:cNvSpPr/>
              <p:nvPr/>
            </p:nvSpPr>
            <p:spPr>
              <a:xfrm>
                <a:off x="11498572" y="623044"/>
                <a:ext cx="85479" cy="139050"/>
              </a:xfrm>
              <a:custGeom>
                <a:avLst/>
                <a:gdLst>
                  <a:gd name="connsiteX0" fmla="*/ 85480 w 85479"/>
                  <a:gd name="connsiteY0" fmla="*/ 0 h 139050"/>
                  <a:gd name="connsiteX1" fmla="*/ 85480 w 85479"/>
                  <a:gd name="connsiteY1" fmla="*/ 34600 h 139050"/>
                  <a:gd name="connsiteX2" fmla="*/ 70183 w 85479"/>
                  <a:gd name="connsiteY2" fmla="*/ 34600 h 139050"/>
                  <a:gd name="connsiteX3" fmla="*/ 38527 w 85479"/>
                  <a:gd name="connsiteY3" fmla="*/ 70822 h 139050"/>
                  <a:gd name="connsiteX4" fmla="*/ 38527 w 85479"/>
                  <a:gd name="connsiteY4" fmla="*/ 139050 h 139050"/>
                  <a:gd name="connsiteX5" fmla="*/ 0 w 85479"/>
                  <a:gd name="connsiteY5" fmla="*/ 139050 h 139050"/>
                  <a:gd name="connsiteX6" fmla="*/ 0 w 85479"/>
                  <a:gd name="connsiteY6" fmla="*/ 0 h 139050"/>
                  <a:gd name="connsiteX7" fmla="*/ 34928 w 85479"/>
                  <a:gd name="connsiteY7" fmla="*/ 0 h 139050"/>
                  <a:gd name="connsiteX8" fmla="*/ 38446 w 85479"/>
                  <a:gd name="connsiteY8" fmla="*/ 20825 h 139050"/>
                  <a:gd name="connsiteX9" fmla="*/ 78854 w 85479"/>
                  <a:gd name="connsiteY9" fmla="*/ 0 h 139050"/>
                  <a:gd name="connsiteX10" fmla="*/ 85480 w 85479"/>
                  <a:gd name="connsiteY10" fmla="*/ 0 h 13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479" h="139050">
                    <a:moveTo>
                      <a:pt x="85480" y="0"/>
                    </a:moveTo>
                    <a:lnTo>
                      <a:pt x="85480" y="34600"/>
                    </a:lnTo>
                    <a:lnTo>
                      <a:pt x="70183" y="34600"/>
                    </a:lnTo>
                    <a:cubicBezTo>
                      <a:pt x="47198" y="34600"/>
                      <a:pt x="38527" y="49753"/>
                      <a:pt x="38527" y="70822"/>
                    </a:cubicBezTo>
                    <a:lnTo>
                      <a:pt x="38527" y="139050"/>
                    </a:lnTo>
                    <a:lnTo>
                      <a:pt x="0" y="139050"/>
                    </a:lnTo>
                    <a:lnTo>
                      <a:pt x="0" y="0"/>
                    </a:lnTo>
                    <a:lnTo>
                      <a:pt x="34928" y="0"/>
                    </a:lnTo>
                    <a:lnTo>
                      <a:pt x="38446" y="20825"/>
                    </a:lnTo>
                    <a:cubicBezTo>
                      <a:pt x="46135" y="8346"/>
                      <a:pt x="57014" y="0"/>
                      <a:pt x="78854" y="0"/>
                    </a:cubicBezTo>
                    <a:lnTo>
                      <a:pt x="85480" y="0"/>
                    </a:lnTo>
                    <a:close/>
                  </a:path>
                </a:pathLst>
              </a:custGeom>
              <a:solidFill>
                <a:srgbClr val="FFFFFF"/>
              </a:solidFill>
              <a:ln w="8157"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8299D56E-C2C5-D24F-ABF0-A0FF5D30D22F}"/>
                  </a:ext>
                </a:extLst>
              </p:cNvPr>
              <p:cNvSpPr/>
              <p:nvPr/>
            </p:nvSpPr>
            <p:spPr>
              <a:xfrm>
                <a:off x="11594931" y="621177"/>
                <a:ext cx="131123" cy="142698"/>
              </a:xfrm>
              <a:custGeom>
                <a:avLst/>
                <a:gdLst>
                  <a:gd name="connsiteX0" fmla="*/ 36728 w 131123"/>
                  <a:gd name="connsiteY0" fmla="*/ 94728 h 142698"/>
                  <a:gd name="connsiteX1" fmla="*/ 67566 w 131123"/>
                  <a:gd name="connsiteY1" fmla="*/ 115310 h 142698"/>
                  <a:gd name="connsiteX2" fmla="*/ 93496 w 131123"/>
                  <a:gd name="connsiteY2" fmla="*/ 100401 h 142698"/>
                  <a:gd name="connsiteX3" fmla="*/ 61267 w 131123"/>
                  <a:gd name="connsiteY3" fmla="*/ 85248 h 142698"/>
                  <a:gd name="connsiteX4" fmla="*/ 3108 w 131123"/>
                  <a:gd name="connsiteY4" fmla="*/ 45461 h 142698"/>
                  <a:gd name="connsiteX5" fmla="*/ 63476 w 131123"/>
                  <a:gd name="connsiteY5" fmla="*/ 2 h 142698"/>
                  <a:gd name="connsiteX6" fmla="*/ 128997 w 131123"/>
                  <a:gd name="connsiteY6" fmla="*/ 44894 h 142698"/>
                  <a:gd name="connsiteX7" fmla="*/ 92105 w 131123"/>
                  <a:gd name="connsiteY7" fmla="*/ 44894 h 142698"/>
                  <a:gd name="connsiteX8" fmla="*/ 64785 w 131123"/>
                  <a:gd name="connsiteY8" fmla="*/ 27067 h 142698"/>
                  <a:gd name="connsiteX9" fmla="*/ 39918 w 131123"/>
                  <a:gd name="connsiteY9" fmla="*/ 41410 h 142698"/>
                  <a:gd name="connsiteX10" fmla="*/ 72147 w 131123"/>
                  <a:gd name="connsiteY10" fmla="*/ 55509 h 142698"/>
                  <a:gd name="connsiteX11" fmla="*/ 131123 w 131123"/>
                  <a:gd name="connsiteY11" fmla="*/ 97483 h 142698"/>
                  <a:gd name="connsiteX12" fmla="*/ 67239 w 131123"/>
                  <a:gd name="connsiteY12" fmla="*/ 142699 h 142698"/>
                  <a:gd name="connsiteX13" fmla="*/ 0 w 131123"/>
                  <a:gd name="connsiteY13" fmla="*/ 94809 h 142698"/>
                  <a:gd name="connsiteX14" fmla="*/ 36728 w 131123"/>
                  <a:gd name="connsiteY14" fmla="*/ 94809 h 1426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1123" h="142698">
                    <a:moveTo>
                      <a:pt x="36728" y="94728"/>
                    </a:moveTo>
                    <a:cubicBezTo>
                      <a:pt x="38118" y="106883"/>
                      <a:pt x="48752" y="115310"/>
                      <a:pt x="67566" y="115310"/>
                    </a:cubicBezTo>
                    <a:cubicBezTo>
                      <a:pt x="83680" y="115310"/>
                      <a:pt x="93496" y="110124"/>
                      <a:pt x="93496" y="100401"/>
                    </a:cubicBezTo>
                    <a:cubicBezTo>
                      <a:pt x="93496" y="89056"/>
                      <a:pt x="83926" y="88246"/>
                      <a:pt x="61267" y="85248"/>
                    </a:cubicBezTo>
                    <a:cubicBezTo>
                      <a:pt x="28466" y="81439"/>
                      <a:pt x="3108" y="74146"/>
                      <a:pt x="3108" y="45461"/>
                    </a:cubicBezTo>
                    <a:cubicBezTo>
                      <a:pt x="3108" y="17829"/>
                      <a:pt x="27403" y="-241"/>
                      <a:pt x="63476" y="2"/>
                    </a:cubicBezTo>
                    <a:cubicBezTo>
                      <a:pt x="101185" y="2"/>
                      <a:pt x="127115" y="16533"/>
                      <a:pt x="128997" y="44894"/>
                    </a:cubicBezTo>
                    <a:lnTo>
                      <a:pt x="92105" y="44894"/>
                    </a:lnTo>
                    <a:cubicBezTo>
                      <a:pt x="91042" y="33793"/>
                      <a:pt x="80326" y="27067"/>
                      <a:pt x="64785" y="27067"/>
                    </a:cubicBezTo>
                    <a:cubicBezTo>
                      <a:pt x="49734" y="27067"/>
                      <a:pt x="39918" y="32496"/>
                      <a:pt x="39918" y="41410"/>
                    </a:cubicBezTo>
                    <a:cubicBezTo>
                      <a:pt x="39918" y="51944"/>
                      <a:pt x="51942" y="53078"/>
                      <a:pt x="72147" y="55509"/>
                    </a:cubicBezTo>
                    <a:cubicBezTo>
                      <a:pt x="104375" y="58750"/>
                      <a:pt x="131123" y="66043"/>
                      <a:pt x="131123" y="97483"/>
                    </a:cubicBezTo>
                    <a:cubicBezTo>
                      <a:pt x="131123" y="125115"/>
                      <a:pt x="104866" y="142699"/>
                      <a:pt x="67239" y="142699"/>
                    </a:cubicBezTo>
                    <a:cubicBezTo>
                      <a:pt x="28139" y="142699"/>
                      <a:pt x="1636" y="124548"/>
                      <a:pt x="0" y="94809"/>
                    </a:cubicBezTo>
                    <a:lnTo>
                      <a:pt x="36728" y="94809"/>
                    </a:lnTo>
                    <a:close/>
                  </a:path>
                </a:pathLst>
              </a:custGeom>
              <a:solidFill>
                <a:srgbClr val="FFFFFF"/>
              </a:solidFill>
              <a:ln w="8157"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1410507580"/>
      </p:ext>
    </p:extLst>
  </p:cSld>
  <p:clrMapOvr>
    <a:masterClrMapping/>
  </p:clrMapOvr>
  <p:extLst>
    <p:ext uri="{DCECCB84-F9BA-43D5-87BE-67443E8EF086}">
      <p15:sldGuideLst xmlns:p15="http://schemas.microsoft.com/office/powerpoint/2012/main">
        <p15:guide id="1" orient="horz" pos="3990" userDrawn="1">
          <p15:clr>
            <a:srgbClr val="FBAE40"/>
          </p15:clr>
        </p15:guide>
      </p15:sldGuideLst>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Title slide: v2">
    <p:bg>
      <p:bgRef idx="1001">
        <a:schemeClr val="bg1"/>
      </p:bgRef>
    </p:bg>
    <p:spTree>
      <p:nvGrpSpPr>
        <p:cNvPr id="1" name=""/>
        <p:cNvGrpSpPr/>
        <p:nvPr/>
      </p:nvGrpSpPr>
      <p:grpSpPr>
        <a:xfrm>
          <a:off x="0" y="0"/>
          <a:ext cx="0" cy="0"/>
          <a:chOff x="0" y="0"/>
          <a:chExt cx="0" cy="0"/>
        </a:xfrm>
      </p:grpSpPr>
      <p:grpSp>
        <p:nvGrpSpPr>
          <p:cNvPr id="7" name="Graphic 5">
            <a:extLst>
              <a:ext uri="{FF2B5EF4-FFF2-40B4-BE49-F238E27FC236}">
                <a16:creationId xmlns:a16="http://schemas.microsoft.com/office/drawing/2014/main" id="{4454C959-8688-6344-869D-20193FBD7F7E}"/>
              </a:ext>
            </a:extLst>
          </p:cNvPr>
          <p:cNvGrpSpPr/>
          <p:nvPr/>
        </p:nvGrpSpPr>
        <p:grpSpPr>
          <a:xfrm>
            <a:off x="9130695" y="465389"/>
            <a:ext cx="2581445" cy="403565"/>
            <a:chOff x="9130695" y="465389"/>
            <a:chExt cx="2581445" cy="403565"/>
          </a:xfrm>
        </p:grpSpPr>
        <p:grpSp>
          <p:nvGrpSpPr>
            <p:cNvPr id="8" name="Graphic 5">
              <a:extLst>
                <a:ext uri="{FF2B5EF4-FFF2-40B4-BE49-F238E27FC236}">
                  <a16:creationId xmlns:a16="http://schemas.microsoft.com/office/drawing/2014/main" id="{2038B7DC-E135-414A-8447-179B26C3B5A0}"/>
                </a:ext>
              </a:extLst>
            </p:cNvPr>
            <p:cNvGrpSpPr/>
            <p:nvPr/>
          </p:nvGrpSpPr>
          <p:grpSpPr>
            <a:xfrm>
              <a:off x="9130695" y="465389"/>
              <a:ext cx="501718" cy="403565"/>
              <a:chOff x="9130695" y="465389"/>
              <a:chExt cx="501718" cy="403565"/>
            </a:xfrm>
          </p:grpSpPr>
          <p:sp>
            <p:nvSpPr>
              <p:cNvPr id="10" name="Freeform 9">
                <a:extLst>
                  <a:ext uri="{FF2B5EF4-FFF2-40B4-BE49-F238E27FC236}">
                    <a16:creationId xmlns:a16="http://schemas.microsoft.com/office/drawing/2014/main" id="{1525684F-8B7E-9044-B019-C26013656B97}"/>
                  </a:ext>
                </a:extLst>
              </p:cNvPr>
              <p:cNvSpPr/>
              <p:nvPr/>
            </p:nvSpPr>
            <p:spPr>
              <a:xfrm>
                <a:off x="9382984" y="465389"/>
                <a:ext cx="249430" cy="403403"/>
              </a:xfrm>
              <a:custGeom>
                <a:avLst/>
                <a:gdLst>
                  <a:gd name="connsiteX0" fmla="*/ 158038 w 249430"/>
                  <a:gd name="connsiteY0" fmla="*/ 201702 h 403403"/>
                  <a:gd name="connsiteX1" fmla="*/ 0 w 249430"/>
                  <a:gd name="connsiteY1" fmla="*/ 5097 h 403403"/>
                  <a:gd name="connsiteX2" fmla="*/ 45737 w 249430"/>
                  <a:gd name="connsiteY2" fmla="*/ 0 h 403403"/>
                  <a:gd name="connsiteX3" fmla="*/ 249430 w 249430"/>
                  <a:gd name="connsiteY3" fmla="*/ 201783 h 403403"/>
                  <a:gd name="connsiteX4" fmla="*/ 45737 w 249430"/>
                  <a:gd name="connsiteY4" fmla="*/ 403403 h 403403"/>
                  <a:gd name="connsiteX5" fmla="*/ 0 w 249430"/>
                  <a:gd name="connsiteY5" fmla="*/ 398306 h 403403"/>
                  <a:gd name="connsiteX6" fmla="*/ 158038 w 249430"/>
                  <a:gd name="connsiteY6" fmla="*/ 201702 h 4034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430" h="403403">
                    <a:moveTo>
                      <a:pt x="158038" y="201702"/>
                    </a:moveTo>
                    <a:cubicBezTo>
                      <a:pt x="158038" y="105988"/>
                      <a:pt x="90412" y="25648"/>
                      <a:pt x="0" y="5097"/>
                    </a:cubicBezTo>
                    <a:cubicBezTo>
                      <a:pt x="14701" y="1780"/>
                      <a:pt x="29974" y="0"/>
                      <a:pt x="45737" y="0"/>
                    </a:cubicBezTo>
                    <a:cubicBezTo>
                      <a:pt x="158201" y="0"/>
                      <a:pt x="249430" y="90292"/>
                      <a:pt x="249430" y="201783"/>
                    </a:cubicBezTo>
                    <a:cubicBezTo>
                      <a:pt x="249430" y="313273"/>
                      <a:pt x="158201" y="403403"/>
                      <a:pt x="45737" y="403403"/>
                    </a:cubicBezTo>
                    <a:cubicBezTo>
                      <a:pt x="29974" y="403403"/>
                      <a:pt x="14701" y="401623"/>
                      <a:pt x="0" y="398306"/>
                    </a:cubicBezTo>
                    <a:cubicBezTo>
                      <a:pt x="90412" y="377756"/>
                      <a:pt x="158038" y="297334"/>
                      <a:pt x="158038" y="201702"/>
                    </a:cubicBezTo>
                  </a:path>
                </a:pathLst>
              </a:custGeom>
              <a:solidFill>
                <a:srgbClr val="121A3D"/>
              </a:solidFill>
              <a:ln w="8157"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6A53C622-97C0-FF4C-8271-2F3632EE6968}"/>
                  </a:ext>
                </a:extLst>
              </p:cNvPr>
              <p:cNvSpPr/>
              <p:nvPr/>
            </p:nvSpPr>
            <p:spPr>
              <a:xfrm>
                <a:off x="9130695" y="465389"/>
                <a:ext cx="249430" cy="403565"/>
              </a:xfrm>
              <a:custGeom>
                <a:avLst/>
                <a:gdLst>
                  <a:gd name="connsiteX0" fmla="*/ 91392 w 249430"/>
                  <a:gd name="connsiteY0" fmla="*/ 201702 h 403565"/>
                  <a:gd name="connsiteX1" fmla="*/ 249430 w 249430"/>
                  <a:gd name="connsiteY1" fmla="*/ 5097 h 403565"/>
                  <a:gd name="connsiteX2" fmla="*/ 203693 w 249430"/>
                  <a:gd name="connsiteY2" fmla="*/ 0 h 403565"/>
                  <a:gd name="connsiteX3" fmla="*/ 0 w 249430"/>
                  <a:gd name="connsiteY3" fmla="*/ 201783 h 403565"/>
                  <a:gd name="connsiteX4" fmla="*/ 203693 w 249430"/>
                  <a:gd name="connsiteY4" fmla="*/ 403565 h 403565"/>
                  <a:gd name="connsiteX5" fmla="*/ 249430 w 249430"/>
                  <a:gd name="connsiteY5" fmla="*/ 398468 h 403565"/>
                  <a:gd name="connsiteX6" fmla="*/ 91392 w 249430"/>
                  <a:gd name="connsiteY6" fmla="*/ 201702 h 403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430" h="403565">
                    <a:moveTo>
                      <a:pt x="91392" y="201702"/>
                    </a:moveTo>
                    <a:cubicBezTo>
                      <a:pt x="91392" y="105988"/>
                      <a:pt x="159018" y="25648"/>
                      <a:pt x="249430" y="5097"/>
                    </a:cubicBezTo>
                    <a:cubicBezTo>
                      <a:pt x="234729" y="1780"/>
                      <a:pt x="219456" y="0"/>
                      <a:pt x="203693" y="0"/>
                    </a:cubicBezTo>
                    <a:cubicBezTo>
                      <a:pt x="91229" y="0"/>
                      <a:pt x="0" y="90292"/>
                      <a:pt x="0" y="201783"/>
                    </a:cubicBezTo>
                    <a:cubicBezTo>
                      <a:pt x="0" y="313273"/>
                      <a:pt x="91147" y="403565"/>
                      <a:pt x="203693" y="403565"/>
                    </a:cubicBezTo>
                    <a:cubicBezTo>
                      <a:pt x="219456" y="403565"/>
                      <a:pt x="234729" y="401785"/>
                      <a:pt x="249430" y="398468"/>
                    </a:cubicBezTo>
                    <a:cubicBezTo>
                      <a:pt x="159018" y="377756"/>
                      <a:pt x="91392" y="297334"/>
                      <a:pt x="91392" y="201702"/>
                    </a:cubicBezTo>
                  </a:path>
                </a:pathLst>
              </a:custGeom>
              <a:solidFill>
                <a:srgbClr val="2C88DD"/>
              </a:solidFill>
              <a:ln w="8157" cap="flat">
                <a:noFill/>
                <a:prstDash val="solid"/>
                <a:miter/>
              </a:ln>
            </p:spPr>
            <p:txBody>
              <a:bodyPr rtlCol="0" anchor="ctr"/>
              <a:lstStyle/>
              <a:p>
                <a:endParaRPr lang="en-US"/>
              </a:p>
            </p:txBody>
          </p:sp>
        </p:grpSp>
        <p:grpSp>
          <p:nvGrpSpPr>
            <p:cNvPr id="30" name="Graphic 5">
              <a:extLst>
                <a:ext uri="{FF2B5EF4-FFF2-40B4-BE49-F238E27FC236}">
                  <a16:creationId xmlns:a16="http://schemas.microsoft.com/office/drawing/2014/main" id="{3F7833C7-A4A9-0947-82BA-8727F189D95F}"/>
                </a:ext>
              </a:extLst>
            </p:cNvPr>
            <p:cNvGrpSpPr/>
            <p:nvPr/>
          </p:nvGrpSpPr>
          <p:grpSpPr>
            <a:xfrm>
              <a:off x="9780978" y="570650"/>
              <a:ext cx="528182" cy="192478"/>
              <a:chOff x="9780978" y="570650"/>
              <a:chExt cx="528182" cy="192478"/>
            </a:xfrm>
            <a:solidFill>
              <a:srgbClr val="121A3D"/>
            </a:solidFill>
          </p:grpSpPr>
          <p:sp>
            <p:nvSpPr>
              <p:cNvPr id="31" name="Freeform 30">
                <a:extLst>
                  <a:ext uri="{FF2B5EF4-FFF2-40B4-BE49-F238E27FC236}">
                    <a16:creationId xmlns:a16="http://schemas.microsoft.com/office/drawing/2014/main" id="{2BFE395A-5107-4D43-ABD3-3CA7F10D76B7}"/>
                  </a:ext>
                </a:extLst>
              </p:cNvPr>
              <p:cNvSpPr/>
              <p:nvPr/>
            </p:nvSpPr>
            <p:spPr>
              <a:xfrm>
                <a:off x="9780978" y="572268"/>
                <a:ext cx="158446" cy="189161"/>
              </a:xfrm>
              <a:custGeom>
                <a:avLst/>
                <a:gdLst>
                  <a:gd name="connsiteX0" fmla="*/ 0 w 158446"/>
                  <a:gd name="connsiteY0" fmla="*/ 189161 h 189161"/>
                  <a:gd name="connsiteX1" fmla="*/ 0 w 158446"/>
                  <a:gd name="connsiteY1" fmla="*/ 0 h 189161"/>
                  <a:gd name="connsiteX2" fmla="*/ 37080 w 158446"/>
                  <a:gd name="connsiteY2" fmla="*/ 0 h 189161"/>
                  <a:gd name="connsiteX3" fmla="*/ 118100 w 158446"/>
                  <a:gd name="connsiteY3" fmla="*/ 119176 h 189161"/>
                  <a:gd name="connsiteX4" fmla="*/ 118100 w 158446"/>
                  <a:gd name="connsiteY4" fmla="*/ 0 h 189161"/>
                  <a:gd name="connsiteX5" fmla="*/ 158446 w 158446"/>
                  <a:gd name="connsiteY5" fmla="*/ 0 h 189161"/>
                  <a:gd name="connsiteX6" fmla="*/ 158446 w 158446"/>
                  <a:gd name="connsiteY6" fmla="*/ 189161 h 189161"/>
                  <a:gd name="connsiteX7" fmla="*/ 121040 w 158446"/>
                  <a:gd name="connsiteY7" fmla="*/ 189161 h 189161"/>
                  <a:gd name="connsiteX8" fmla="*/ 40020 w 158446"/>
                  <a:gd name="connsiteY8" fmla="*/ 69985 h 189161"/>
                  <a:gd name="connsiteX9" fmla="*/ 40020 w 158446"/>
                  <a:gd name="connsiteY9" fmla="*/ 189161 h 189161"/>
                  <a:gd name="connsiteX10" fmla="*/ 0 w 158446"/>
                  <a:gd name="connsiteY10" fmla="*/ 189161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446" h="189161">
                    <a:moveTo>
                      <a:pt x="0" y="189161"/>
                    </a:moveTo>
                    <a:lnTo>
                      <a:pt x="0" y="0"/>
                    </a:lnTo>
                    <a:lnTo>
                      <a:pt x="37080" y="0"/>
                    </a:lnTo>
                    <a:lnTo>
                      <a:pt x="118100" y="119176"/>
                    </a:lnTo>
                    <a:lnTo>
                      <a:pt x="118100" y="0"/>
                    </a:lnTo>
                    <a:lnTo>
                      <a:pt x="158446" y="0"/>
                    </a:lnTo>
                    <a:lnTo>
                      <a:pt x="158446" y="189161"/>
                    </a:lnTo>
                    <a:lnTo>
                      <a:pt x="121040" y="189161"/>
                    </a:lnTo>
                    <a:lnTo>
                      <a:pt x="40020" y="69985"/>
                    </a:lnTo>
                    <a:lnTo>
                      <a:pt x="40020" y="189161"/>
                    </a:lnTo>
                    <a:lnTo>
                      <a:pt x="0" y="189161"/>
                    </a:lnTo>
                    <a:close/>
                  </a:path>
                </a:pathLst>
              </a:custGeom>
              <a:solidFill>
                <a:srgbClr val="121A3D"/>
              </a:solidFill>
              <a:ln w="8157"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B318BE53-F0DE-E141-9D49-D5868D1DE6D5}"/>
                  </a:ext>
                </a:extLst>
              </p:cNvPr>
              <p:cNvSpPr/>
              <p:nvPr/>
            </p:nvSpPr>
            <p:spPr>
              <a:xfrm>
                <a:off x="9973073" y="572268"/>
                <a:ext cx="157711" cy="189161"/>
              </a:xfrm>
              <a:custGeom>
                <a:avLst/>
                <a:gdLst>
                  <a:gd name="connsiteX0" fmla="*/ 0 w 157711"/>
                  <a:gd name="connsiteY0" fmla="*/ 0 h 189161"/>
                  <a:gd name="connsiteX1" fmla="*/ 40918 w 157711"/>
                  <a:gd name="connsiteY1" fmla="*/ 0 h 189161"/>
                  <a:gd name="connsiteX2" fmla="*/ 40918 w 157711"/>
                  <a:gd name="connsiteY2" fmla="*/ 75972 h 189161"/>
                  <a:gd name="connsiteX3" fmla="*/ 116793 w 157711"/>
                  <a:gd name="connsiteY3" fmla="*/ 75972 h 189161"/>
                  <a:gd name="connsiteX4" fmla="*/ 116793 w 157711"/>
                  <a:gd name="connsiteY4" fmla="*/ 0 h 189161"/>
                  <a:gd name="connsiteX5" fmla="*/ 157711 w 157711"/>
                  <a:gd name="connsiteY5" fmla="*/ 0 h 189161"/>
                  <a:gd name="connsiteX6" fmla="*/ 157711 w 157711"/>
                  <a:gd name="connsiteY6" fmla="*/ 189161 h 189161"/>
                  <a:gd name="connsiteX7" fmla="*/ 116793 w 157711"/>
                  <a:gd name="connsiteY7" fmla="*/ 189161 h 189161"/>
                  <a:gd name="connsiteX8" fmla="*/ 116793 w 157711"/>
                  <a:gd name="connsiteY8" fmla="*/ 111086 h 189161"/>
                  <a:gd name="connsiteX9" fmla="*/ 40918 w 157711"/>
                  <a:gd name="connsiteY9" fmla="*/ 111086 h 189161"/>
                  <a:gd name="connsiteX10" fmla="*/ 40918 w 157711"/>
                  <a:gd name="connsiteY10" fmla="*/ 189161 h 189161"/>
                  <a:gd name="connsiteX11" fmla="*/ 0 w 157711"/>
                  <a:gd name="connsiteY11" fmla="*/ 189161 h 189161"/>
                  <a:gd name="connsiteX12" fmla="*/ 0 w 157711"/>
                  <a:gd name="connsiteY12" fmla="*/ 0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711" h="189161">
                    <a:moveTo>
                      <a:pt x="0" y="0"/>
                    </a:moveTo>
                    <a:lnTo>
                      <a:pt x="40918" y="0"/>
                    </a:lnTo>
                    <a:lnTo>
                      <a:pt x="40918" y="75972"/>
                    </a:lnTo>
                    <a:lnTo>
                      <a:pt x="116793" y="75972"/>
                    </a:lnTo>
                    <a:lnTo>
                      <a:pt x="116793" y="0"/>
                    </a:lnTo>
                    <a:lnTo>
                      <a:pt x="157711" y="0"/>
                    </a:lnTo>
                    <a:lnTo>
                      <a:pt x="157711" y="189161"/>
                    </a:lnTo>
                    <a:lnTo>
                      <a:pt x="116793" y="189161"/>
                    </a:lnTo>
                    <a:lnTo>
                      <a:pt x="116793" y="111086"/>
                    </a:lnTo>
                    <a:lnTo>
                      <a:pt x="40918" y="111086"/>
                    </a:lnTo>
                    <a:lnTo>
                      <a:pt x="40918"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35" name="Freeform 34">
                <a:extLst>
                  <a:ext uri="{FF2B5EF4-FFF2-40B4-BE49-F238E27FC236}">
                    <a16:creationId xmlns:a16="http://schemas.microsoft.com/office/drawing/2014/main" id="{390E1688-671A-D041-BFE1-2FB766E79DB4}"/>
                  </a:ext>
                </a:extLst>
              </p:cNvPr>
              <p:cNvSpPr/>
              <p:nvPr/>
            </p:nvSpPr>
            <p:spPr>
              <a:xfrm>
                <a:off x="10155531" y="570650"/>
                <a:ext cx="153628" cy="192478"/>
              </a:xfrm>
              <a:custGeom>
                <a:avLst/>
                <a:gdLst>
                  <a:gd name="connsiteX0" fmla="*/ 40101 w 153628"/>
                  <a:gd name="connsiteY0" fmla="*/ 129209 h 192478"/>
                  <a:gd name="connsiteX1" fmla="*/ 79631 w 153628"/>
                  <a:gd name="connsiteY1" fmla="*/ 160277 h 192478"/>
                  <a:gd name="connsiteX2" fmla="*/ 112382 w 153628"/>
                  <a:gd name="connsiteY2" fmla="*/ 137300 h 192478"/>
                  <a:gd name="connsiteX3" fmla="*/ 64930 w 153628"/>
                  <a:gd name="connsiteY3" fmla="*/ 111895 h 192478"/>
                  <a:gd name="connsiteX4" fmla="*/ 4329 w 153628"/>
                  <a:gd name="connsiteY4" fmla="*/ 57282 h 192478"/>
                  <a:gd name="connsiteX5" fmla="*/ 75548 w 153628"/>
                  <a:gd name="connsiteY5" fmla="*/ 0 h 192478"/>
                  <a:gd name="connsiteX6" fmla="*/ 149789 w 153628"/>
                  <a:gd name="connsiteY6" fmla="*/ 59467 h 192478"/>
                  <a:gd name="connsiteX7" fmla="*/ 109687 w 153628"/>
                  <a:gd name="connsiteY7" fmla="*/ 59467 h 192478"/>
                  <a:gd name="connsiteX8" fmla="*/ 75548 w 153628"/>
                  <a:gd name="connsiteY8" fmla="*/ 32444 h 192478"/>
                  <a:gd name="connsiteX9" fmla="*/ 45574 w 153628"/>
                  <a:gd name="connsiteY9" fmla="*/ 54370 h 192478"/>
                  <a:gd name="connsiteX10" fmla="*/ 92209 w 153628"/>
                  <a:gd name="connsiteY10" fmla="*/ 78965 h 192478"/>
                  <a:gd name="connsiteX11" fmla="*/ 153627 w 153628"/>
                  <a:gd name="connsiteY11" fmla="*/ 132769 h 192478"/>
                  <a:gd name="connsiteX12" fmla="*/ 79141 w 153628"/>
                  <a:gd name="connsiteY12" fmla="*/ 192478 h 192478"/>
                  <a:gd name="connsiteX13" fmla="*/ 0 w 153628"/>
                  <a:gd name="connsiteY13" fmla="*/ 128723 h 192478"/>
                  <a:gd name="connsiteX14" fmla="*/ 40101 w 153628"/>
                  <a:gd name="connsiteY14" fmla="*/ 129209 h 192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628" h="192478">
                    <a:moveTo>
                      <a:pt x="40101" y="129209"/>
                    </a:moveTo>
                    <a:cubicBezTo>
                      <a:pt x="41490" y="147575"/>
                      <a:pt x="56191" y="160277"/>
                      <a:pt x="79631" y="160277"/>
                    </a:cubicBezTo>
                    <a:cubicBezTo>
                      <a:pt x="98416" y="160277"/>
                      <a:pt x="112382" y="152186"/>
                      <a:pt x="112382" y="137300"/>
                    </a:cubicBezTo>
                    <a:cubicBezTo>
                      <a:pt x="112382" y="121361"/>
                      <a:pt x="96864" y="118125"/>
                      <a:pt x="64930" y="111895"/>
                    </a:cubicBezTo>
                    <a:cubicBezTo>
                      <a:pt x="32751" y="105988"/>
                      <a:pt x="4329" y="95713"/>
                      <a:pt x="4329" y="57282"/>
                    </a:cubicBezTo>
                    <a:cubicBezTo>
                      <a:pt x="4329" y="23787"/>
                      <a:pt x="32424" y="0"/>
                      <a:pt x="75548" y="0"/>
                    </a:cubicBezTo>
                    <a:cubicBezTo>
                      <a:pt x="120550" y="0"/>
                      <a:pt x="149217" y="23220"/>
                      <a:pt x="149789" y="59467"/>
                    </a:cubicBezTo>
                    <a:lnTo>
                      <a:pt x="109687" y="59467"/>
                    </a:lnTo>
                    <a:cubicBezTo>
                      <a:pt x="107809" y="43528"/>
                      <a:pt x="95476" y="32444"/>
                      <a:pt x="75548" y="32444"/>
                    </a:cubicBezTo>
                    <a:cubicBezTo>
                      <a:pt x="58070" y="32444"/>
                      <a:pt x="45574" y="39725"/>
                      <a:pt x="45574" y="54370"/>
                    </a:cubicBezTo>
                    <a:cubicBezTo>
                      <a:pt x="45574" y="69742"/>
                      <a:pt x="60602" y="72978"/>
                      <a:pt x="92209" y="78965"/>
                    </a:cubicBezTo>
                    <a:cubicBezTo>
                      <a:pt x="124960" y="84872"/>
                      <a:pt x="153872" y="94661"/>
                      <a:pt x="153627" y="132769"/>
                    </a:cubicBezTo>
                    <a:cubicBezTo>
                      <a:pt x="153382" y="168206"/>
                      <a:pt x="123898" y="192478"/>
                      <a:pt x="79141" y="192478"/>
                    </a:cubicBezTo>
                    <a:cubicBezTo>
                      <a:pt x="30546" y="192478"/>
                      <a:pt x="327" y="167073"/>
                      <a:pt x="0" y="128723"/>
                    </a:cubicBezTo>
                    <a:lnTo>
                      <a:pt x="40101" y="129209"/>
                    </a:lnTo>
                    <a:close/>
                  </a:path>
                </a:pathLst>
              </a:custGeom>
              <a:solidFill>
                <a:srgbClr val="121A3D"/>
              </a:solidFill>
              <a:ln w="8157" cap="flat">
                <a:noFill/>
                <a:prstDash val="solid"/>
                <a:miter/>
              </a:ln>
            </p:spPr>
            <p:txBody>
              <a:bodyPr rtlCol="0" anchor="ctr"/>
              <a:lstStyle/>
              <a:p>
                <a:endParaRPr lang="en-US"/>
              </a:p>
            </p:txBody>
          </p:sp>
        </p:grpSp>
        <p:grpSp>
          <p:nvGrpSpPr>
            <p:cNvPr id="36" name="Graphic 5">
              <a:extLst>
                <a:ext uri="{FF2B5EF4-FFF2-40B4-BE49-F238E27FC236}">
                  <a16:creationId xmlns:a16="http://schemas.microsoft.com/office/drawing/2014/main" id="{8F25E2BD-4E49-0B4B-B1EA-F0CB47DED4CE}"/>
                </a:ext>
              </a:extLst>
            </p:cNvPr>
            <p:cNvGrpSpPr/>
            <p:nvPr/>
          </p:nvGrpSpPr>
          <p:grpSpPr>
            <a:xfrm>
              <a:off x="10389361" y="572268"/>
              <a:ext cx="1322779" cy="243207"/>
              <a:chOff x="10389361" y="572268"/>
              <a:chExt cx="1322779" cy="243207"/>
            </a:xfrm>
            <a:solidFill>
              <a:srgbClr val="121A3D"/>
            </a:solidFill>
          </p:grpSpPr>
          <p:sp>
            <p:nvSpPr>
              <p:cNvPr id="37" name="Freeform 36">
                <a:extLst>
                  <a:ext uri="{FF2B5EF4-FFF2-40B4-BE49-F238E27FC236}">
                    <a16:creationId xmlns:a16="http://schemas.microsoft.com/office/drawing/2014/main" id="{357B17F5-43F3-CA41-86B3-3A3FC880B830}"/>
                  </a:ext>
                </a:extLst>
              </p:cNvPr>
              <p:cNvSpPr/>
              <p:nvPr/>
            </p:nvSpPr>
            <p:spPr>
              <a:xfrm>
                <a:off x="10389361" y="572268"/>
                <a:ext cx="131167" cy="189161"/>
              </a:xfrm>
              <a:custGeom>
                <a:avLst/>
                <a:gdLst>
                  <a:gd name="connsiteX0" fmla="*/ 0 w 131167"/>
                  <a:gd name="connsiteY0" fmla="*/ 0 h 189161"/>
                  <a:gd name="connsiteX1" fmla="*/ 128227 w 131167"/>
                  <a:gd name="connsiteY1" fmla="*/ 0 h 189161"/>
                  <a:gd name="connsiteX2" fmla="*/ 128227 w 131167"/>
                  <a:gd name="connsiteY2" fmla="*/ 34871 h 189161"/>
                  <a:gd name="connsiteX3" fmla="*/ 40918 w 131167"/>
                  <a:gd name="connsiteY3" fmla="*/ 34871 h 189161"/>
                  <a:gd name="connsiteX4" fmla="*/ 40918 w 131167"/>
                  <a:gd name="connsiteY4" fmla="*/ 77266 h 189161"/>
                  <a:gd name="connsiteX5" fmla="*/ 111811 w 131167"/>
                  <a:gd name="connsiteY5" fmla="*/ 77266 h 189161"/>
                  <a:gd name="connsiteX6" fmla="*/ 111811 w 131167"/>
                  <a:gd name="connsiteY6" fmla="*/ 110519 h 189161"/>
                  <a:gd name="connsiteX7" fmla="*/ 40918 w 131167"/>
                  <a:gd name="connsiteY7" fmla="*/ 110519 h 189161"/>
                  <a:gd name="connsiteX8" fmla="*/ 40918 w 131167"/>
                  <a:gd name="connsiteY8" fmla="*/ 154290 h 189161"/>
                  <a:gd name="connsiteX9" fmla="*/ 131167 w 131167"/>
                  <a:gd name="connsiteY9" fmla="*/ 154290 h 189161"/>
                  <a:gd name="connsiteX10" fmla="*/ 131167 w 131167"/>
                  <a:gd name="connsiteY10" fmla="*/ 189161 h 189161"/>
                  <a:gd name="connsiteX11" fmla="*/ 0 w 131167"/>
                  <a:gd name="connsiteY11" fmla="*/ 189161 h 189161"/>
                  <a:gd name="connsiteX12" fmla="*/ 0 w 131167"/>
                  <a:gd name="connsiteY12" fmla="*/ 0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1167" h="189161">
                    <a:moveTo>
                      <a:pt x="0" y="0"/>
                    </a:moveTo>
                    <a:lnTo>
                      <a:pt x="128227" y="0"/>
                    </a:lnTo>
                    <a:lnTo>
                      <a:pt x="128227" y="34871"/>
                    </a:lnTo>
                    <a:lnTo>
                      <a:pt x="40918" y="34871"/>
                    </a:lnTo>
                    <a:lnTo>
                      <a:pt x="40918" y="77266"/>
                    </a:lnTo>
                    <a:lnTo>
                      <a:pt x="111811" y="77266"/>
                    </a:lnTo>
                    <a:lnTo>
                      <a:pt x="111811" y="110519"/>
                    </a:lnTo>
                    <a:lnTo>
                      <a:pt x="40918" y="110519"/>
                    </a:lnTo>
                    <a:lnTo>
                      <a:pt x="40918" y="154290"/>
                    </a:lnTo>
                    <a:lnTo>
                      <a:pt x="131167" y="154290"/>
                    </a:lnTo>
                    <a:lnTo>
                      <a:pt x="131167"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5FDCA9BF-0EF6-E447-8E17-8FD362DD7794}"/>
                  </a:ext>
                </a:extLst>
              </p:cNvPr>
              <p:cNvSpPr/>
              <p:nvPr/>
            </p:nvSpPr>
            <p:spPr>
              <a:xfrm>
                <a:off x="10544296" y="620886"/>
                <a:ext cx="219619" cy="140542"/>
              </a:xfrm>
              <a:custGeom>
                <a:avLst/>
                <a:gdLst>
                  <a:gd name="connsiteX0" fmla="*/ 219619 w 219619"/>
                  <a:gd name="connsiteY0" fmla="*/ 60849 h 140542"/>
                  <a:gd name="connsiteX1" fmla="*/ 219619 w 219619"/>
                  <a:gd name="connsiteY1" fmla="*/ 140543 h 140542"/>
                  <a:gd name="connsiteX2" fmla="*/ 181151 w 219619"/>
                  <a:gd name="connsiteY2" fmla="*/ 140543 h 140542"/>
                  <a:gd name="connsiteX3" fmla="*/ 181151 w 219619"/>
                  <a:gd name="connsiteY3" fmla="*/ 63034 h 140542"/>
                  <a:gd name="connsiteX4" fmla="*/ 156894 w 219619"/>
                  <a:gd name="connsiteY4" fmla="*/ 31399 h 140542"/>
                  <a:gd name="connsiteX5" fmla="*/ 129044 w 219619"/>
                  <a:gd name="connsiteY5" fmla="*/ 64652 h 140542"/>
                  <a:gd name="connsiteX6" fmla="*/ 129044 w 219619"/>
                  <a:gd name="connsiteY6" fmla="*/ 140543 h 140542"/>
                  <a:gd name="connsiteX7" fmla="*/ 90576 w 219619"/>
                  <a:gd name="connsiteY7" fmla="*/ 140543 h 140542"/>
                  <a:gd name="connsiteX8" fmla="*/ 90576 w 219619"/>
                  <a:gd name="connsiteY8" fmla="*/ 63034 h 140542"/>
                  <a:gd name="connsiteX9" fmla="*/ 65992 w 219619"/>
                  <a:gd name="connsiteY9" fmla="*/ 31399 h 140542"/>
                  <a:gd name="connsiteX10" fmla="*/ 38468 w 219619"/>
                  <a:gd name="connsiteY10" fmla="*/ 64894 h 140542"/>
                  <a:gd name="connsiteX11" fmla="*/ 38468 w 219619"/>
                  <a:gd name="connsiteY11" fmla="*/ 140543 h 140542"/>
                  <a:gd name="connsiteX12" fmla="*/ 0 w 219619"/>
                  <a:gd name="connsiteY12" fmla="*/ 140543 h 140542"/>
                  <a:gd name="connsiteX13" fmla="*/ 0 w 219619"/>
                  <a:gd name="connsiteY13" fmla="*/ 1625 h 140542"/>
                  <a:gd name="connsiteX14" fmla="*/ 33568 w 219619"/>
                  <a:gd name="connsiteY14" fmla="*/ 1625 h 140542"/>
                  <a:gd name="connsiteX15" fmla="*/ 37080 w 219619"/>
                  <a:gd name="connsiteY15" fmla="*/ 18939 h 140542"/>
                  <a:gd name="connsiteX16" fmla="*/ 78243 w 219619"/>
                  <a:gd name="connsiteY16" fmla="*/ 7 h 140542"/>
                  <a:gd name="connsiteX17" fmla="*/ 120223 w 219619"/>
                  <a:gd name="connsiteY17" fmla="*/ 23470 h 140542"/>
                  <a:gd name="connsiteX18" fmla="*/ 167675 w 219619"/>
                  <a:gd name="connsiteY18" fmla="*/ 7 h 140542"/>
                  <a:gd name="connsiteX19" fmla="*/ 219619 w 219619"/>
                  <a:gd name="connsiteY19" fmla="*/ 60849 h 140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9619" h="140542">
                    <a:moveTo>
                      <a:pt x="219619" y="60849"/>
                    </a:moveTo>
                    <a:lnTo>
                      <a:pt x="219619" y="140543"/>
                    </a:lnTo>
                    <a:lnTo>
                      <a:pt x="181151" y="140543"/>
                    </a:lnTo>
                    <a:lnTo>
                      <a:pt x="181151" y="63034"/>
                    </a:lnTo>
                    <a:cubicBezTo>
                      <a:pt x="181151" y="42240"/>
                      <a:pt x="173556" y="31399"/>
                      <a:pt x="156894" y="31399"/>
                    </a:cubicBezTo>
                    <a:cubicBezTo>
                      <a:pt x="140233" y="31399"/>
                      <a:pt x="129044" y="43535"/>
                      <a:pt x="129044" y="64652"/>
                    </a:cubicBezTo>
                    <a:lnTo>
                      <a:pt x="129044" y="140543"/>
                    </a:lnTo>
                    <a:lnTo>
                      <a:pt x="90576" y="140543"/>
                    </a:lnTo>
                    <a:lnTo>
                      <a:pt x="90576" y="63034"/>
                    </a:lnTo>
                    <a:cubicBezTo>
                      <a:pt x="90576" y="42240"/>
                      <a:pt x="82980" y="31399"/>
                      <a:pt x="65992" y="31399"/>
                    </a:cubicBezTo>
                    <a:cubicBezTo>
                      <a:pt x="49331" y="31399"/>
                      <a:pt x="38468" y="44101"/>
                      <a:pt x="38468" y="64894"/>
                    </a:cubicBezTo>
                    <a:lnTo>
                      <a:pt x="38468" y="140543"/>
                    </a:lnTo>
                    <a:lnTo>
                      <a:pt x="0" y="140543"/>
                    </a:lnTo>
                    <a:lnTo>
                      <a:pt x="0" y="1625"/>
                    </a:lnTo>
                    <a:lnTo>
                      <a:pt x="33568" y="1625"/>
                    </a:lnTo>
                    <a:lnTo>
                      <a:pt x="37080" y="18939"/>
                    </a:lnTo>
                    <a:cubicBezTo>
                      <a:pt x="45574" y="8098"/>
                      <a:pt x="57825" y="331"/>
                      <a:pt x="78243" y="7"/>
                    </a:cubicBezTo>
                    <a:cubicBezTo>
                      <a:pt x="95394" y="-236"/>
                      <a:pt x="111484" y="5913"/>
                      <a:pt x="120223" y="23470"/>
                    </a:cubicBezTo>
                    <a:cubicBezTo>
                      <a:pt x="130024" y="8583"/>
                      <a:pt x="146440" y="7"/>
                      <a:pt x="167675" y="7"/>
                    </a:cubicBezTo>
                    <a:cubicBezTo>
                      <a:pt x="196669" y="7"/>
                      <a:pt x="219619" y="16269"/>
                      <a:pt x="219619" y="60849"/>
                    </a:cubicBezTo>
                    <a:close/>
                  </a:path>
                </a:pathLst>
              </a:custGeom>
              <a:solidFill>
                <a:srgbClr val="121A3D"/>
              </a:solidFill>
              <a:ln w="8157"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2754CE0C-EC78-CD4E-B0C8-5D0115B77214}"/>
                  </a:ext>
                </a:extLst>
              </p:cNvPr>
              <p:cNvSpPr/>
              <p:nvPr/>
            </p:nvSpPr>
            <p:spPr>
              <a:xfrm>
                <a:off x="10791275" y="620892"/>
                <a:ext cx="145705" cy="194583"/>
              </a:xfrm>
              <a:custGeom>
                <a:avLst/>
                <a:gdLst>
                  <a:gd name="connsiteX0" fmla="*/ 145705 w 145705"/>
                  <a:gd name="connsiteY0" fmla="*/ 71362 h 194583"/>
                  <a:gd name="connsiteX1" fmla="*/ 80775 w 145705"/>
                  <a:gd name="connsiteY1" fmla="*/ 142156 h 194583"/>
                  <a:gd name="connsiteX2" fmla="*/ 38468 w 145705"/>
                  <a:gd name="connsiteY2" fmla="*/ 122981 h 194583"/>
                  <a:gd name="connsiteX3" fmla="*/ 38468 w 145705"/>
                  <a:gd name="connsiteY3" fmla="*/ 194583 h 194583"/>
                  <a:gd name="connsiteX4" fmla="*/ 0 w 145705"/>
                  <a:gd name="connsiteY4" fmla="*/ 194583 h 194583"/>
                  <a:gd name="connsiteX5" fmla="*/ 0 w 145705"/>
                  <a:gd name="connsiteY5" fmla="*/ 1620 h 194583"/>
                  <a:gd name="connsiteX6" fmla="*/ 33568 w 145705"/>
                  <a:gd name="connsiteY6" fmla="*/ 1620 h 194583"/>
                  <a:gd name="connsiteX7" fmla="*/ 37406 w 145705"/>
                  <a:gd name="connsiteY7" fmla="*/ 20795 h 194583"/>
                  <a:gd name="connsiteX8" fmla="*/ 80530 w 145705"/>
                  <a:gd name="connsiteY8" fmla="*/ 2 h 194583"/>
                  <a:gd name="connsiteX9" fmla="*/ 145705 w 145705"/>
                  <a:gd name="connsiteY9" fmla="*/ 71362 h 194583"/>
                  <a:gd name="connsiteX10" fmla="*/ 106747 w 145705"/>
                  <a:gd name="connsiteY10" fmla="*/ 70795 h 194583"/>
                  <a:gd name="connsiteX11" fmla="*/ 72117 w 145705"/>
                  <a:gd name="connsiteY11" fmla="*/ 31070 h 194583"/>
                  <a:gd name="connsiteX12" fmla="*/ 37978 w 145705"/>
                  <a:gd name="connsiteY12" fmla="*/ 70795 h 194583"/>
                  <a:gd name="connsiteX13" fmla="*/ 72117 w 145705"/>
                  <a:gd name="connsiteY13" fmla="*/ 111087 h 194583"/>
                  <a:gd name="connsiteX14" fmla="*/ 106747 w 145705"/>
                  <a:gd name="connsiteY14" fmla="*/ 70795 h 194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705" h="194583">
                    <a:moveTo>
                      <a:pt x="145705" y="71362"/>
                    </a:moveTo>
                    <a:cubicBezTo>
                      <a:pt x="145705" y="114566"/>
                      <a:pt x="118426" y="142156"/>
                      <a:pt x="80775" y="142156"/>
                    </a:cubicBezTo>
                    <a:cubicBezTo>
                      <a:pt x="61418" y="142156"/>
                      <a:pt x="47534" y="134308"/>
                      <a:pt x="38468" y="122981"/>
                    </a:cubicBezTo>
                    <a:lnTo>
                      <a:pt x="38468" y="194583"/>
                    </a:lnTo>
                    <a:lnTo>
                      <a:pt x="0" y="194583"/>
                    </a:lnTo>
                    <a:lnTo>
                      <a:pt x="0" y="1620"/>
                    </a:lnTo>
                    <a:lnTo>
                      <a:pt x="33568" y="1620"/>
                    </a:lnTo>
                    <a:lnTo>
                      <a:pt x="37406" y="20795"/>
                    </a:lnTo>
                    <a:cubicBezTo>
                      <a:pt x="46390" y="8901"/>
                      <a:pt x="60602" y="2"/>
                      <a:pt x="80530" y="2"/>
                    </a:cubicBezTo>
                    <a:cubicBezTo>
                      <a:pt x="118426" y="-241"/>
                      <a:pt x="145705" y="27591"/>
                      <a:pt x="145705" y="71362"/>
                    </a:cubicBezTo>
                    <a:close/>
                    <a:moveTo>
                      <a:pt x="106747" y="70795"/>
                    </a:moveTo>
                    <a:cubicBezTo>
                      <a:pt x="106747" y="47251"/>
                      <a:pt x="93107" y="31070"/>
                      <a:pt x="72117" y="31070"/>
                    </a:cubicBezTo>
                    <a:cubicBezTo>
                      <a:pt x="51127" y="31070"/>
                      <a:pt x="37978" y="47251"/>
                      <a:pt x="37978" y="70795"/>
                    </a:cubicBezTo>
                    <a:cubicBezTo>
                      <a:pt x="37978" y="94582"/>
                      <a:pt x="51046" y="111087"/>
                      <a:pt x="72117" y="111087"/>
                    </a:cubicBezTo>
                    <a:cubicBezTo>
                      <a:pt x="93107" y="111087"/>
                      <a:pt x="106747" y="94582"/>
                      <a:pt x="106747" y="70795"/>
                    </a:cubicBezTo>
                    <a:close/>
                  </a:path>
                </a:pathLst>
              </a:custGeom>
              <a:solidFill>
                <a:srgbClr val="121A3D"/>
              </a:solidFill>
              <a:ln w="8157"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83BBF446-F1B7-BD43-8E79-535BCD20426A}"/>
                  </a:ext>
                </a:extLst>
              </p:cNvPr>
              <p:cNvSpPr/>
              <p:nvPr/>
            </p:nvSpPr>
            <p:spPr>
              <a:xfrm>
                <a:off x="10959277" y="572268"/>
                <a:ext cx="38468" cy="189161"/>
              </a:xfrm>
              <a:custGeom>
                <a:avLst/>
                <a:gdLst>
                  <a:gd name="connsiteX0" fmla="*/ 0 w 38468"/>
                  <a:gd name="connsiteY0" fmla="*/ 0 h 189161"/>
                  <a:gd name="connsiteX1" fmla="*/ 38468 w 38468"/>
                  <a:gd name="connsiteY1" fmla="*/ 0 h 189161"/>
                  <a:gd name="connsiteX2" fmla="*/ 38468 w 38468"/>
                  <a:gd name="connsiteY2" fmla="*/ 189161 h 189161"/>
                  <a:gd name="connsiteX3" fmla="*/ 0 w 38468"/>
                  <a:gd name="connsiteY3" fmla="*/ 189161 h 189161"/>
                  <a:gd name="connsiteX4" fmla="*/ 0 w 38468"/>
                  <a:gd name="connsiteY4" fmla="*/ 0 h 1891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468" h="189161">
                    <a:moveTo>
                      <a:pt x="0" y="0"/>
                    </a:moveTo>
                    <a:lnTo>
                      <a:pt x="38468" y="0"/>
                    </a:lnTo>
                    <a:lnTo>
                      <a:pt x="38468"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FA64998A-D80A-C542-B905-293B50C03DA5}"/>
                  </a:ext>
                </a:extLst>
              </p:cNvPr>
              <p:cNvSpPr/>
              <p:nvPr/>
            </p:nvSpPr>
            <p:spPr>
              <a:xfrm>
                <a:off x="11019634" y="620974"/>
                <a:ext cx="147828" cy="142073"/>
              </a:xfrm>
              <a:custGeom>
                <a:avLst/>
                <a:gdLst>
                  <a:gd name="connsiteX0" fmla="*/ 0 w 147828"/>
                  <a:gd name="connsiteY0" fmla="*/ 71037 h 142073"/>
                  <a:gd name="connsiteX1" fmla="*/ 73914 w 147828"/>
                  <a:gd name="connsiteY1" fmla="*/ 0 h 142073"/>
                  <a:gd name="connsiteX2" fmla="*/ 147829 w 147828"/>
                  <a:gd name="connsiteY2" fmla="*/ 71037 h 142073"/>
                  <a:gd name="connsiteX3" fmla="*/ 73914 w 147828"/>
                  <a:gd name="connsiteY3" fmla="*/ 142073 h 142073"/>
                  <a:gd name="connsiteX4" fmla="*/ 0 w 147828"/>
                  <a:gd name="connsiteY4" fmla="*/ 71037 h 142073"/>
                  <a:gd name="connsiteX5" fmla="*/ 108789 w 147828"/>
                  <a:gd name="connsiteY5" fmla="*/ 71037 h 142073"/>
                  <a:gd name="connsiteX6" fmla="*/ 73914 w 147828"/>
                  <a:gd name="connsiteY6" fmla="*/ 31068 h 142073"/>
                  <a:gd name="connsiteX7" fmla="*/ 39285 w 147828"/>
                  <a:gd name="connsiteY7" fmla="*/ 71037 h 142073"/>
                  <a:gd name="connsiteX8" fmla="*/ 73914 w 147828"/>
                  <a:gd name="connsiteY8" fmla="*/ 111005 h 142073"/>
                  <a:gd name="connsiteX9" fmla="*/ 108789 w 147828"/>
                  <a:gd name="connsiteY9" fmla="*/ 71037 h 142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7828" h="142073">
                    <a:moveTo>
                      <a:pt x="0" y="71037"/>
                    </a:moveTo>
                    <a:cubicBezTo>
                      <a:pt x="0" y="28318"/>
                      <a:pt x="29157" y="0"/>
                      <a:pt x="73914" y="0"/>
                    </a:cubicBezTo>
                    <a:cubicBezTo>
                      <a:pt x="118671" y="0"/>
                      <a:pt x="147829" y="28398"/>
                      <a:pt x="147829" y="71037"/>
                    </a:cubicBezTo>
                    <a:cubicBezTo>
                      <a:pt x="147829" y="113998"/>
                      <a:pt x="118671" y="142073"/>
                      <a:pt x="73914" y="142073"/>
                    </a:cubicBezTo>
                    <a:cubicBezTo>
                      <a:pt x="29157" y="142073"/>
                      <a:pt x="0" y="113675"/>
                      <a:pt x="0" y="71037"/>
                    </a:cubicBezTo>
                    <a:close/>
                    <a:moveTo>
                      <a:pt x="108789" y="71037"/>
                    </a:moveTo>
                    <a:cubicBezTo>
                      <a:pt x="108789" y="47493"/>
                      <a:pt x="95394" y="31068"/>
                      <a:pt x="73914" y="31068"/>
                    </a:cubicBezTo>
                    <a:cubicBezTo>
                      <a:pt x="52353" y="31068"/>
                      <a:pt x="39285" y="47573"/>
                      <a:pt x="39285" y="71037"/>
                    </a:cubicBezTo>
                    <a:cubicBezTo>
                      <a:pt x="39285" y="94500"/>
                      <a:pt x="52353" y="111005"/>
                      <a:pt x="73914" y="111005"/>
                    </a:cubicBezTo>
                    <a:cubicBezTo>
                      <a:pt x="95476" y="111005"/>
                      <a:pt x="108789" y="94500"/>
                      <a:pt x="108789" y="71037"/>
                    </a:cubicBezTo>
                    <a:close/>
                  </a:path>
                </a:pathLst>
              </a:custGeom>
              <a:solidFill>
                <a:srgbClr val="121A3D"/>
              </a:solidFill>
              <a:ln w="8157"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95C519CD-4044-E542-98E9-AC056BDE2702}"/>
                  </a:ext>
                </a:extLst>
              </p:cNvPr>
              <p:cNvSpPr/>
              <p:nvPr/>
            </p:nvSpPr>
            <p:spPr>
              <a:xfrm>
                <a:off x="11169014" y="622511"/>
                <a:ext cx="149380" cy="192882"/>
              </a:xfrm>
              <a:custGeom>
                <a:avLst/>
                <a:gdLst>
                  <a:gd name="connsiteX0" fmla="*/ 0 w 149380"/>
                  <a:gd name="connsiteY0" fmla="*/ 0 h 192882"/>
                  <a:gd name="connsiteX1" fmla="*/ 40918 w 149380"/>
                  <a:gd name="connsiteY1" fmla="*/ 0 h 192882"/>
                  <a:gd name="connsiteX2" fmla="*/ 74976 w 149380"/>
                  <a:gd name="connsiteY2" fmla="*/ 98869 h 192882"/>
                  <a:gd name="connsiteX3" fmla="*/ 108217 w 149380"/>
                  <a:gd name="connsiteY3" fmla="*/ 0 h 192882"/>
                  <a:gd name="connsiteX4" fmla="*/ 149380 w 149380"/>
                  <a:gd name="connsiteY4" fmla="*/ 0 h 192882"/>
                  <a:gd name="connsiteX5" fmla="*/ 87227 w 149380"/>
                  <a:gd name="connsiteY5" fmla="*/ 158578 h 192882"/>
                  <a:gd name="connsiteX6" fmla="*/ 49576 w 149380"/>
                  <a:gd name="connsiteY6" fmla="*/ 192883 h 192882"/>
                  <a:gd name="connsiteX7" fmla="*/ 12169 w 149380"/>
                  <a:gd name="connsiteY7" fmla="*/ 192883 h 192882"/>
                  <a:gd name="connsiteX8" fmla="*/ 12169 w 149380"/>
                  <a:gd name="connsiteY8" fmla="*/ 160763 h 192882"/>
                  <a:gd name="connsiteX9" fmla="*/ 33486 w 149380"/>
                  <a:gd name="connsiteY9" fmla="*/ 160763 h 192882"/>
                  <a:gd name="connsiteX10" fmla="*/ 50393 w 149380"/>
                  <a:gd name="connsiteY10" fmla="*/ 148869 h 192882"/>
                  <a:gd name="connsiteX11" fmla="*/ 53904 w 149380"/>
                  <a:gd name="connsiteY11" fmla="*/ 139646 h 192882"/>
                  <a:gd name="connsiteX12" fmla="*/ 0 w 149380"/>
                  <a:gd name="connsiteY12" fmla="*/ 0 h 192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9380" h="192882">
                    <a:moveTo>
                      <a:pt x="0" y="0"/>
                    </a:moveTo>
                    <a:lnTo>
                      <a:pt x="40918" y="0"/>
                    </a:lnTo>
                    <a:lnTo>
                      <a:pt x="74976" y="98869"/>
                    </a:lnTo>
                    <a:lnTo>
                      <a:pt x="108217" y="0"/>
                    </a:lnTo>
                    <a:lnTo>
                      <a:pt x="149380" y="0"/>
                    </a:lnTo>
                    <a:lnTo>
                      <a:pt x="87227" y="158578"/>
                    </a:lnTo>
                    <a:cubicBezTo>
                      <a:pt x="78488" y="181556"/>
                      <a:pt x="71383" y="192883"/>
                      <a:pt x="49576" y="192883"/>
                    </a:cubicBezTo>
                    <a:lnTo>
                      <a:pt x="12169" y="192883"/>
                    </a:lnTo>
                    <a:lnTo>
                      <a:pt x="12169" y="160763"/>
                    </a:lnTo>
                    <a:lnTo>
                      <a:pt x="33486" y="160763"/>
                    </a:lnTo>
                    <a:cubicBezTo>
                      <a:pt x="43287" y="160763"/>
                      <a:pt x="46554" y="158335"/>
                      <a:pt x="50393" y="148869"/>
                    </a:cubicBezTo>
                    <a:lnTo>
                      <a:pt x="53904" y="139646"/>
                    </a:lnTo>
                    <a:lnTo>
                      <a:pt x="0" y="0"/>
                    </a:lnTo>
                    <a:close/>
                  </a:path>
                </a:pathLst>
              </a:custGeom>
              <a:solidFill>
                <a:srgbClr val="121A3D"/>
              </a:solidFill>
              <a:ln w="8157" cap="flat">
                <a:noFill/>
                <a:prstDash val="solid"/>
                <a:miter/>
              </a:ln>
            </p:spPr>
            <p:txBody>
              <a:bodyPr rtlCol="0" anchor="ctr"/>
              <a:lstStyle/>
              <a:p>
                <a:endParaRPr lang="en-US"/>
              </a:p>
            </p:txBody>
          </p:sp>
          <p:sp>
            <p:nvSpPr>
              <p:cNvPr id="47" name="Freeform 46">
                <a:extLst>
                  <a:ext uri="{FF2B5EF4-FFF2-40B4-BE49-F238E27FC236}">
                    <a16:creationId xmlns:a16="http://schemas.microsoft.com/office/drawing/2014/main" id="{F00BCB7E-B93B-D945-857B-5635C255B5FF}"/>
                  </a:ext>
                </a:extLst>
              </p:cNvPr>
              <p:cNvSpPr/>
              <p:nvPr/>
            </p:nvSpPr>
            <p:spPr>
              <a:xfrm>
                <a:off x="11319865" y="620893"/>
                <a:ext cx="142928" cy="142073"/>
              </a:xfrm>
              <a:custGeom>
                <a:avLst/>
                <a:gdLst>
                  <a:gd name="connsiteX0" fmla="*/ 0 w 142928"/>
                  <a:gd name="connsiteY0" fmla="*/ 71360 h 142073"/>
                  <a:gd name="connsiteX1" fmla="*/ 72036 w 142928"/>
                  <a:gd name="connsiteY1" fmla="*/ 0 h 142073"/>
                  <a:gd name="connsiteX2" fmla="*/ 142928 w 142928"/>
                  <a:gd name="connsiteY2" fmla="*/ 66748 h 142073"/>
                  <a:gd name="connsiteX3" fmla="*/ 141867 w 142928"/>
                  <a:gd name="connsiteY3" fmla="*/ 79694 h 142073"/>
                  <a:gd name="connsiteX4" fmla="*/ 40102 w 142928"/>
                  <a:gd name="connsiteY4" fmla="*/ 79694 h 142073"/>
                  <a:gd name="connsiteX5" fmla="*/ 40102 w 142928"/>
                  <a:gd name="connsiteY5" fmla="*/ 81554 h 142073"/>
                  <a:gd name="connsiteX6" fmla="*/ 73098 w 142928"/>
                  <a:gd name="connsiteY6" fmla="*/ 113189 h 142073"/>
                  <a:gd name="connsiteX7" fmla="*/ 102827 w 142928"/>
                  <a:gd name="connsiteY7" fmla="*/ 93448 h 142073"/>
                  <a:gd name="connsiteX8" fmla="*/ 140723 w 142928"/>
                  <a:gd name="connsiteY8" fmla="*/ 93448 h 142073"/>
                  <a:gd name="connsiteX9" fmla="*/ 74731 w 142928"/>
                  <a:gd name="connsiteY9" fmla="*/ 142073 h 142073"/>
                  <a:gd name="connsiteX10" fmla="*/ 0 w 142928"/>
                  <a:gd name="connsiteY10" fmla="*/ 71360 h 142073"/>
                  <a:gd name="connsiteX11" fmla="*/ 104215 w 142928"/>
                  <a:gd name="connsiteY11" fmla="*/ 54855 h 142073"/>
                  <a:gd name="connsiteX12" fmla="*/ 72281 w 142928"/>
                  <a:gd name="connsiteY12" fmla="*/ 28398 h 142073"/>
                  <a:gd name="connsiteX13" fmla="*/ 40918 w 142928"/>
                  <a:gd name="connsiteY13" fmla="*/ 54855 h 142073"/>
                  <a:gd name="connsiteX14" fmla="*/ 104215 w 142928"/>
                  <a:gd name="connsiteY14" fmla="*/ 54855 h 142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2928" h="142073">
                    <a:moveTo>
                      <a:pt x="0" y="71360"/>
                    </a:moveTo>
                    <a:cubicBezTo>
                      <a:pt x="0" y="28156"/>
                      <a:pt x="28667" y="0"/>
                      <a:pt x="72036" y="0"/>
                    </a:cubicBezTo>
                    <a:cubicBezTo>
                      <a:pt x="114016" y="0"/>
                      <a:pt x="142438" y="25971"/>
                      <a:pt x="142928" y="66748"/>
                    </a:cubicBezTo>
                    <a:cubicBezTo>
                      <a:pt x="142928" y="70794"/>
                      <a:pt x="142683" y="75406"/>
                      <a:pt x="141867" y="79694"/>
                    </a:cubicBezTo>
                    <a:lnTo>
                      <a:pt x="40102" y="79694"/>
                    </a:lnTo>
                    <a:lnTo>
                      <a:pt x="40102" y="81554"/>
                    </a:lnTo>
                    <a:cubicBezTo>
                      <a:pt x="40918" y="101296"/>
                      <a:pt x="53741" y="113189"/>
                      <a:pt x="73098" y="113189"/>
                    </a:cubicBezTo>
                    <a:cubicBezTo>
                      <a:pt x="88616" y="113189"/>
                      <a:pt x="99560" y="106474"/>
                      <a:pt x="102827" y="93448"/>
                    </a:cubicBezTo>
                    <a:lnTo>
                      <a:pt x="140723" y="93448"/>
                    </a:lnTo>
                    <a:cubicBezTo>
                      <a:pt x="136394" y="120471"/>
                      <a:pt x="112056" y="142073"/>
                      <a:pt x="74731" y="142073"/>
                    </a:cubicBezTo>
                    <a:cubicBezTo>
                      <a:pt x="28096" y="142154"/>
                      <a:pt x="0" y="114322"/>
                      <a:pt x="0" y="71360"/>
                    </a:cubicBezTo>
                    <a:close/>
                    <a:moveTo>
                      <a:pt x="104215" y="54855"/>
                    </a:moveTo>
                    <a:cubicBezTo>
                      <a:pt x="101520" y="37865"/>
                      <a:pt x="89759" y="28398"/>
                      <a:pt x="72281" y="28398"/>
                    </a:cubicBezTo>
                    <a:cubicBezTo>
                      <a:pt x="55620" y="28398"/>
                      <a:pt x="43123" y="38431"/>
                      <a:pt x="40918" y="54855"/>
                    </a:cubicBezTo>
                    <a:lnTo>
                      <a:pt x="104215" y="54855"/>
                    </a:lnTo>
                    <a:close/>
                  </a:path>
                </a:pathLst>
              </a:custGeom>
              <a:solidFill>
                <a:srgbClr val="121A3D"/>
              </a:solidFill>
              <a:ln w="8157"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BC98599A-BD69-FA41-84E4-4F37843410F9}"/>
                  </a:ext>
                </a:extLst>
              </p:cNvPr>
              <p:cNvSpPr/>
              <p:nvPr/>
            </p:nvSpPr>
            <p:spPr>
              <a:xfrm>
                <a:off x="11485008" y="622511"/>
                <a:ext cx="85348" cy="138836"/>
              </a:xfrm>
              <a:custGeom>
                <a:avLst/>
                <a:gdLst>
                  <a:gd name="connsiteX0" fmla="*/ 85349 w 85348"/>
                  <a:gd name="connsiteY0" fmla="*/ 0 h 138836"/>
                  <a:gd name="connsiteX1" fmla="*/ 85349 w 85348"/>
                  <a:gd name="connsiteY1" fmla="*/ 34547 h 138836"/>
                  <a:gd name="connsiteX2" fmla="*/ 70076 w 85348"/>
                  <a:gd name="connsiteY2" fmla="*/ 34547 h 138836"/>
                  <a:gd name="connsiteX3" fmla="*/ 38468 w 85348"/>
                  <a:gd name="connsiteY3" fmla="*/ 70713 h 138836"/>
                  <a:gd name="connsiteX4" fmla="*/ 38468 w 85348"/>
                  <a:gd name="connsiteY4" fmla="*/ 138837 h 138836"/>
                  <a:gd name="connsiteX5" fmla="*/ 0 w 85348"/>
                  <a:gd name="connsiteY5" fmla="*/ 138837 h 138836"/>
                  <a:gd name="connsiteX6" fmla="*/ 0 w 85348"/>
                  <a:gd name="connsiteY6" fmla="*/ 0 h 138836"/>
                  <a:gd name="connsiteX7" fmla="*/ 34875 w 85348"/>
                  <a:gd name="connsiteY7" fmla="*/ 0 h 138836"/>
                  <a:gd name="connsiteX8" fmla="*/ 38387 w 85348"/>
                  <a:gd name="connsiteY8" fmla="*/ 20793 h 138836"/>
                  <a:gd name="connsiteX9" fmla="*/ 78733 w 85348"/>
                  <a:gd name="connsiteY9" fmla="*/ 0 h 138836"/>
                  <a:gd name="connsiteX10" fmla="*/ 85349 w 85348"/>
                  <a:gd name="connsiteY10" fmla="*/ 0 h 138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348" h="138836">
                    <a:moveTo>
                      <a:pt x="85349" y="0"/>
                    </a:moveTo>
                    <a:lnTo>
                      <a:pt x="85349" y="34547"/>
                    </a:lnTo>
                    <a:lnTo>
                      <a:pt x="70076" y="34547"/>
                    </a:lnTo>
                    <a:cubicBezTo>
                      <a:pt x="47126" y="34547"/>
                      <a:pt x="38468" y="49677"/>
                      <a:pt x="38468" y="70713"/>
                    </a:cubicBezTo>
                    <a:lnTo>
                      <a:pt x="38468" y="138837"/>
                    </a:lnTo>
                    <a:lnTo>
                      <a:pt x="0" y="138837"/>
                    </a:lnTo>
                    <a:lnTo>
                      <a:pt x="0" y="0"/>
                    </a:lnTo>
                    <a:lnTo>
                      <a:pt x="34875" y="0"/>
                    </a:lnTo>
                    <a:lnTo>
                      <a:pt x="38387" y="20793"/>
                    </a:lnTo>
                    <a:cubicBezTo>
                      <a:pt x="46064" y="8333"/>
                      <a:pt x="56926" y="0"/>
                      <a:pt x="78733" y="0"/>
                    </a:cubicBezTo>
                    <a:lnTo>
                      <a:pt x="85349" y="0"/>
                    </a:lnTo>
                    <a:close/>
                  </a:path>
                </a:pathLst>
              </a:custGeom>
              <a:solidFill>
                <a:srgbClr val="121A3D"/>
              </a:solidFill>
              <a:ln w="8157"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498AFBA7-6CE7-C646-BAE9-AE12FB0B9400}"/>
                  </a:ext>
                </a:extLst>
              </p:cNvPr>
              <p:cNvSpPr/>
              <p:nvPr/>
            </p:nvSpPr>
            <p:spPr>
              <a:xfrm>
                <a:off x="11581219" y="620648"/>
                <a:ext cx="130922" cy="142480"/>
              </a:xfrm>
              <a:custGeom>
                <a:avLst/>
                <a:gdLst>
                  <a:gd name="connsiteX0" fmla="*/ 36671 w 130922"/>
                  <a:gd name="connsiteY0" fmla="*/ 94583 h 142480"/>
                  <a:gd name="connsiteX1" fmla="*/ 67462 w 130922"/>
                  <a:gd name="connsiteY1" fmla="*/ 115133 h 142480"/>
                  <a:gd name="connsiteX2" fmla="*/ 93353 w 130922"/>
                  <a:gd name="connsiteY2" fmla="*/ 100246 h 142480"/>
                  <a:gd name="connsiteX3" fmla="*/ 61173 w 130922"/>
                  <a:gd name="connsiteY3" fmla="*/ 85117 h 142480"/>
                  <a:gd name="connsiteX4" fmla="*/ 3104 w 130922"/>
                  <a:gd name="connsiteY4" fmla="*/ 45391 h 142480"/>
                  <a:gd name="connsiteX5" fmla="*/ 63379 w 130922"/>
                  <a:gd name="connsiteY5" fmla="*/ 2 h 142480"/>
                  <a:gd name="connsiteX6" fmla="*/ 128799 w 130922"/>
                  <a:gd name="connsiteY6" fmla="*/ 44825 h 142480"/>
                  <a:gd name="connsiteX7" fmla="*/ 91964 w 130922"/>
                  <a:gd name="connsiteY7" fmla="*/ 44825 h 142480"/>
                  <a:gd name="connsiteX8" fmla="*/ 64685 w 130922"/>
                  <a:gd name="connsiteY8" fmla="*/ 27025 h 142480"/>
                  <a:gd name="connsiteX9" fmla="*/ 39857 w 130922"/>
                  <a:gd name="connsiteY9" fmla="*/ 41346 h 142480"/>
                  <a:gd name="connsiteX10" fmla="*/ 72036 w 130922"/>
                  <a:gd name="connsiteY10" fmla="*/ 55424 h 142480"/>
                  <a:gd name="connsiteX11" fmla="*/ 130922 w 130922"/>
                  <a:gd name="connsiteY11" fmla="*/ 97334 h 142480"/>
                  <a:gd name="connsiteX12" fmla="*/ 67135 w 130922"/>
                  <a:gd name="connsiteY12" fmla="*/ 142480 h 142480"/>
                  <a:gd name="connsiteX13" fmla="*/ 0 w 130922"/>
                  <a:gd name="connsiteY13" fmla="*/ 94664 h 142480"/>
                  <a:gd name="connsiteX14" fmla="*/ 36671 w 130922"/>
                  <a:gd name="connsiteY14" fmla="*/ 94664 h 142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0922" h="142480">
                    <a:moveTo>
                      <a:pt x="36671" y="94583"/>
                    </a:moveTo>
                    <a:cubicBezTo>
                      <a:pt x="38060" y="106719"/>
                      <a:pt x="48677" y="115133"/>
                      <a:pt x="67462" y="115133"/>
                    </a:cubicBezTo>
                    <a:cubicBezTo>
                      <a:pt x="83552" y="115133"/>
                      <a:pt x="93353" y="109955"/>
                      <a:pt x="93353" y="100246"/>
                    </a:cubicBezTo>
                    <a:cubicBezTo>
                      <a:pt x="93353" y="88919"/>
                      <a:pt x="83797" y="88110"/>
                      <a:pt x="61173" y="85117"/>
                    </a:cubicBezTo>
                    <a:cubicBezTo>
                      <a:pt x="28422" y="81314"/>
                      <a:pt x="3104" y="74033"/>
                      <a:pt x="3104" y="45391"/>
                    </a:cubicBezTo>
                    <a:cubicBezTo>
                      <a:pt x="3104" y="17802"/>
                      <a:pt x="27361" y="-240"/>
                      <a:pt x="63379" y="2"/>
                    </a:cubicBezTo>
                    <a:cubicBezTo>
                      <a:pt x="101030" y="2"/>
                      <a:pt x="126920" y="16507"/>
                      <a:pt x="128799" y="44825"/>
                    </a:cubicBezTo>
                    <a:lnTo>
                      <a:pt x="91964" y="44825"/>
                    </a:lnTo>
                    <a:cubicBezTo>
                      <a:pt x="90902" y="33741"/>
                      <a:pt x="80203" y="27025"/>
                      <a:pt x="64685" y="27025"/>
                    </a:cubicBezTo>
                    <a:cubicBezTo>
                      <a:pt x="49657" y="27025"/>
                      <a:pt x="39857" y="32446"/>
                      <a:pt x="39857" y="41346"/>
                    </a:cubicBezTo>
                    <a:cubicBezTo>
                      <a:pt x="39857" y="51864"/>
                      <a:pt x="51863" y="52997"/>
                      <a:pt x="72036" y="55424"/>
                    </a:cubicBezTo>
                    <a:cubicBezTo>
                      <a:pt x="104215" y="58660"/>
                      <a:pt x="130922" y="65942"/>
                      <a:pt x="130922" y="97334"/>
                    </a:cubicBezTo>
                    <a:cubicBezTo>
                      <a:pt x="130922" y="124923"/>
                      <a:pt x="104705" y="142480"/>
                      <a:pt x="67135" y="142480"/>
                    </a:cubicBezTo>
                    <a:cubicBezTo>
                      <a:pt x="28096" y="142480"/>
                      <a:pt x="1634" y="124357"/>
                      <a:pt x="0" y="94664"/>
                    </a:cubicBezTo>
                    <a:lnTo>
                      <a:pt x="36671" y="94664"/>
                    </a:lnTo>
                    <a:close/>
                  </a:path>
                </a:pathLst>
              </a:custGeom>
              <a:solidFill>
                <a:srgbClr val="121A3D"/>
              </a:solidFill>
              <a:ln w="8157" cap="flat">
                <a:noFill/>
                <a:prstDash val="solid"/>
                <a:miter/>
              </a:ln>
            </p:spPr>
            <p:txBody>
              <a:bodyPr rtlCol="0" anchor="ctr"/>
              <a:lstStyle/>
              <a:p>
                <a:endParaRPr lang="en-US"/>
              </a:p>
            </p:txBody>
          </p:sp>
        </p:grpSp>
      </p:grpSp>
      <p:sp>
        <p:nvSpPr>
          <p:cNvPr id="9" name="Graphic 2">
            <a:extLst>
              <a:ext uri="{FF2B5EF4-FFF2-40B4-BE49-F238E27FC236}">
                <a16:creationId xmlns:a16="http://schemas.microsoft.com/office/drawing/2014/main" id="{1D464841-3FF0-5241-9AF4-4E4ADF719816}"/>
              </a:ext>
            </a:extLst>
          </p:cNvPr>
          <p:cNvSpPr/>
          <p:nvPr/>
        </p:nvSpPr>
        <p:spPr>
          <a:xfrm>
            <a:off x="3690559" y="0"/>
            <a:ext cx="5188180" cy="6858000"/>
          </a:xfrm>
          <a:custGeom>
            <a:avLst/>
            <a:gdLst>
              <a:gd name="connsiteX0" fmla="*/ 1406842 w 3890009"/>
              <a:gd name="connsiteY0" fmla="*/ 1905 h 5145405"/>
              <a:gd name="connsiteX1" fmla="*/ 1406842 w 3890009"/>
              <a:gd name="connsiteY1" fmla="*/ 0 h 5145405"/>
              <a:gd name="connsiteX2" fmla="*/ 1317307 w 3890009"/>
              <a:gd name="connsiteY2" fmla="*/ 0 h 5145405"/>
              <a:gd name="connsiteX3" fmla="*/ 0 w 3890009"/>
              <a:gd name="connsiteY3" fmla="*/ 0 h 5145405"/>
              <a:gd name="connsiteX4" fmla="*/ 0 w 3890009"/>
              <a:gd name="connsiteY4" fmla="*/ 1905 h 5145405"/>
              <a:gd name="connsiteX5" fmla="*/ 614363 w 3890009"/>
              <a:gd name="connsiteY5" fmla="*/ 98108 h 5145405"/>
              <a:gd name="connsiteX6" fmla="*/ 1407795 w 3890009"/>
              <a:gd name="connsiteY6" fmla="*/ 481013 h 5145405"/>
              <a:gd name="connsiteX7" fmla="*/ 2483168 w 3890009"/>
              <a:gd name="connsiteY7" fmla="*/ 2572703 h 5145405"/>
              <a:gd name="connsiteX8" fmla="*/ 1407795 w 3890009"/>
              <a:gd name="connsiteY8" fmla="*/ 4664393 h 5145405"/>
              <a:gd name="connsiteX9" fmla="*/ 614363 w 3890009"/>
              <a:gd name="connsiteY9" fmla="*/ 5047298 h 5145405"/>
              <a:gd name="connsiteX10" fmla="*/ 0 w 3890009"/>
              <a:gd name="connsiteY10" fmla="*/ 5143500 h 5145405"/>
              <a:gd name="connsiteX11" fmla="*/ 0 w 3890009"/>
              <a:gd name="connsiteY11" fmla="*/ 5145405 h 5145405"/>
              <a:gd name="connsiteX12" fmla="*/ 1317307 w 3890009"/>
              <a:gd name="connsiteY12" fmla="*/ 5145405 h 5145405"/>
              <a:gd name="connsiteX13" fmla="*/ 1406842 w 3890009"/>
              <a:gd name="connsiteY13" fmla="*/ 5145405 h 5145405"/>
              <a:gd name="connsiteX14" fmla="*/ 1406842 w 3890009"/>
              <a:gd name="connsiteY14" fmla="*/ 5143500 h 5145405"/>
              <a:gd name="connsiteX15" fmla="*/ 3890010 w 3890009"/>
              <a:gd name="connsiteY15" fmla="*/ 2571750 h 5145405"/>
              <a:gd name="connsiteX16" fmla="*/ 1406842 w 3890009"/>
              <a:gd name="connsiteY16" fmla="*/ 1905 h 51454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890009" h="5145405">
                <a:moveTo>
                  <a:pt x="1406842" y="1905"/>
                </a:moveTo>
                <a:lnTo>
                  <a:pt x="1406842" y="0"/>
                </a:lnTo>
                <a:lnTo>
                  <a:pt x="1317307" y="0"/>
                </a:lnTo>
                <a:lnTo>
                  <a:pt x="0" y="0"/>
                </a:lnTo>
                <a:lnTo>
                  <a:pt x="0" y="1905"/>
                </a:lnTo>
                <a:cubicBezTo>
                  <a:pt x="212407" y="9525"/>
                  <a:pt x="418147" y="41910"/>
                  <a:pt x="614363" y="98108"/>
                </a:cubicBezTo>
                <a:cubicBezTo>
                  <a:pt x="902970" y="180023"/>
                  <a:pt x="1169670" y="310515"/>
                  <a:pt x="1407795" y="481013"/>
                </a:cubicBezTo>
                <a:cubicBezTo>
                  <a:pt x="2058352" y="947738"/>
                  <a:pt x="2483168" y="1710690"/>
                  <a:pt x="2483168" y="2572703"/>
                </a:cubicBezTo>
                <a:cubicBezTo>
                  <a:pt x="2483168" y="3434715"/>
                  <a:pt x="2059305" y="4197668"/>
                  <a:pt x="1407795" y="4664393"/>
                </a:cubicBezTo>
                <a:cubicBezTo>
                  <a:pt x="1170623" y="4834890"/>
                  <a:pt x="902970" y="4965383"/>
                  <a:pt x="614363" y="5047298"/>
                </a:cubicBezTo>
                <a:cubicBezTo>
                  <a:pt x="418147" y="5102543"/>
                  <a:pt x="212407" y="5135880"/>
                  <a:pt x="0" y="5143500"/>
                </a:cubicBezTo>
                <a:lnTo>
                  <a:pt x="0" y="5145405"/>
                </a:lnTo>
                <a:lnTo>
                  <a:pt x="1317307" y="5145405"/>
                </a:lnTo>
                <a:lnTo>
                  <a:pt x="1406842" y="5145405"/>
                </a:lnTo>
                <a:lnTo>
                  <a:pt x="1406842" y="5143500"/>
                </a:lnTo>
                <a:cubicBezTo>
                  <a:pt x="2786063" y="5094923"/>
                  <a:pt x="3890010" y="3962400"/>
                  <a:pt x="3890010" y="2571750"/>
                </a:cubicBezTo>
                <a:cubicBezTo>
                  <a:pt x="3890010" y="1181100"/>
                  <a:pt x="2786063" y="48578"/>
                  <a:pt x="1406842" y="1905"/>
                </a:cubicBezTo>
                <a:close/>
              </a:path>
            </a:pathLst>
          </a:custGeom>
          <a:solidFill>
            <a:srgbClr val="F4514C"/>
          </a:solidFill>
          <a:ln w="12700" cap="flat">
            <a:solidFill>
              <a:srgbClr val="F4514C"/>
            </a:solidFill>
            <a:prstDash val="solid"/>
            <a:miter/>
          </a:ln>
        </p:spPr>
        <p:txBody>
          <a:bodyPr rtlCol="0" anchor="ctr"/>
          <a:lstStyle/>
          <a:p>
            <a:endParaRPr lang="en-GB"/>
          </a:p>
        </p:txBody>
      </p:sp>
      <p:sp>
        <p:nvSpPr>
          <p:cNvPr id="33" name="Graphic 2">
            <a:extLst>
              <a:ext uri="{FF2B5EF4-FFF2-40B4-BE49-F238E27FC236}">
                <a16:creationId xmlns:a16="http://schemas.microsoft.com/office/drawing/2014/main" id="{67ED1ED8-1CA1-624A-B817-7B370005CCA2}"/>
              </a:ext>
            </a:extLst>
          </p:cNvPr>
          <p:cNvSpPr/>
          <p:nvPr/>
        </p:nvSpPr>
        <p:spPr>
          <a:xfrm>
            <a:off x="-2400" y="0"/>
            <a:ext cx="7003537" cy="6855461"/>
          </a:xfrm>
          <a:custGeom>
            <a:avLst/>
            <a:gdLst>
              <a:gd name="connsiteX0" fmla="*/ 5251133 w 5251132"/>
              <a:gd name="connsiteY0" fmla="*/ 2571750 h 5143500"/>
              <a:gd name="connsiteX1" fmla="*/ 2767965 w 5251132"/>
              <a:gd name="connsiteY1" fmla="*/ 1905 h 5143500"/>
              <a:gd name="connsiteX2" fmla="*/ 2767965 w 5251132"/>
              <a:gd name="connsiteY2" fmla="*/ 0 h 5143500"/>
              <a:gd name="connsiteX3" fmla="*/ 0 w 5251132"/>
              <a:gd name="connsiteY3" fmla="*/ 0 h 5143500"/>
              <a:gd name="connsiteX4" fmla="*/ 0 w 5251132"/>
              <a:gd name="connsiteY4" fmla="*/ 5143500 h 5143500"/>
              <a:gd name="connsiteX5" fmla="*/ 2768918 w 5251132"/>
              <a:gd name="connsiteY5" fmla="*/ 5143500 h 5143500"/>
              <a:gd name="connsiteX6" fmla="*/ 2768918 w 5251132"/>
              <a:gd name="connsiteY6" fmla="*/ 5141595 h 5143500"/>
              <a:gd name="connsiteX7" fmla="*/ 5251133 w 5251132"/>
              <a:gd name="connsiteY7" fmla="*/ 257175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51132" h="5143500">
                <a:moveTo>
                  <a:pt x="5251133" y="2571750"/>
                </a:moveTo>
                <a:cubicBezTo>
                  <a:pt x="5251133" y="1181100"/>
                  <a:pt x="4147185" y="48578"/>
                  <a:pt x="2767965" y="1905"/>
                </a:cubicBezTo>
                <a:lnTo>
                  <a:pt x="2767965" y="0"/>
                </a:lnTo>
                <a:lnTo>
                  <a:pt x="0" y="0"/>
                </a:lnTo>
                <a:lnTo>
                  <a:pt x="0" y="5143500"/>
                </a:lnTo>
                <a:lnTo>
                  <a:pt x="2768918" y="5143500"/>
                </a:lnTo>
                <a:lnTo>
                  <a:pt x="2768918" y="5141595"/>
                </a:lnTo>
                <a:cubicBezTo>
                  <a:pt x="4147185" y="5094923"/>
                  <a:pt x="5251133" y="3962400"/>
                  <a:pt x="5251133" y="2571750"/>
                </a:cubicBezTo>
                <a:close/>
              </a:path>
            </a:pathLst>
          </a:custGeom>
          <a:solidFill>
            <a:srgbClr val="FABAB2"/>
          </a:solidFill>
          <a:ln w="12700" cap="flat">
            <a:solidFill>
              <a:srgbClr val="FABAB2"/>
            </a:solidFill>
            <a:prstDash val="solid"/>
            <a:miter/>
          </a:ln>
        </p:spPr>
        <p:txBody>
          <a:bodyPr rtlCol="0" anchor="ctr"/>
          <a:lstStyle/>
          <a:p>
            <a:endParaRPr lang="en-GB"/>
          </a:p>
        </p:txBody>
      </p:sp>
      <p:sp>
        <p:nvSpPr>
          <p:cNvPr id="34" name="Text Placeholder 31">
            <a:extLst>
              <a:ext uri="{FF2B5EF4-FFF2-40B4-BE49-F238E27FC236}">
                <a16:creationId xmlns:a16="http://schemas.microsoft.com/office/drawing/2014/main" id="{46B1B5A4-BFC4-9D45-A757-AD115BD85B75}"/>
              </a:ext>
            </a:extLst>
          </p:cNvPr>
          <p:cNvSpPr>
            <a:spLocks noGrp="1"/>
          </p:cNvSpPr>
          <p:nvPr>
            <p:ph type="body" sz="quarter" idx="11" hasCustomPrompt="1"/>
          </p:nvPr>
        </p:nvSpPr>
        <p:spPr>
          <a:xfrm>
            <a:off x="479426" y="385006"/>
            <a:ext cx="4593600" cy="4219651"/>
          </a:xfrm>
        </p:spPr>
        <p:txBody>
          <a:bodyPr/>
          <a:lstStyle>
            <a:lvl1pPr>
              <a:lnSpc>
                <a:spcPct val="90000"/>
              </a:lnSpc>
              <a:spcBef>
                <a:spcPts val="0"/>
              </a:spcBef>
              <a:defRPr sz="5400" b="0">
                <a:solidFill>
                  <a:schemeClr val="tx1"/>
                </a:solidFill>
              </a:defRPr>
            </a:lvl1pPr>
            <a:lvl2pPr marL="0" indent="0">
              <a:lnSpc>
                <a:spcPct val="100000"/>
              </a:lnSpc>
              <a:spcBef>
                <a:spcPts val="1000"/>
              </a:spcBef>
              <a:buNone/>
              <a:defRPr sz="2250" b="0">
                <a:solidFill>
                  <a:schemeClr val="tx1"/>
                </a:solidFill>
              </a:defRPr>
            </a:lvl2pPr>
            <a:lvl3pPr marL="0" indent="0">
              <a:lnSpc>
                <a:spcPct val="90000"/>
              </a:lnSpc>
              <a:spcBef>
                <a:spcPts val="0"/>
              </a:spcBef>
              <a:buNone/>
              <a:defRPr sz="2250" b="0">
                <a:solidFill>
                  <a:schemeClr val="tx1"/>
                </a:solidFill>
              </a:defRPr>
            </a:lvl3pPr>
            <a:lvl4pPr marL="0" indent="0">
              <a:lnSpc>
                <a:spcPct val="90000"/>
              </a:lnSpc>
              <a:buNone/>
              <a:defRPr sz="2250" b="0">
                <a:solidFill>
                  <a:schemeClr val="tx1"/>
                </a:solidFill>
              </a:defRPr>
            </a:lvl4pPr>
            <a:lvl5pPr marL="0" indent="0">
              <a:lnSpc>
                <a:spcPct val="90000"/>
              </a:lnSpc>
              <a:buNone/>
              <a:defRPr sz="2250" b="0">
                <a:solidFill>
                  <a:schemeClr val="tx1"/>
                </a:solidFill>
              </a:defRPr>
            </a:lvl5pPr>
          </a:lstStyle>
          <a:p>
            <a:pPr lvl="0"/>
            <a:r>
              <a:rPr lang="en-GB" dirty="0"/>
              <a:t>[Title slide: v2]</a:t>
            </a:r>
          </a:p>
          <a:p>
            <a:pPr lvl="1"/>
            <a:r>
              <a:rPr lang="en-GB" dirty="0"/>
              <a:t>Second level &lt;Subheading&gt;</a:t>
            </a:r>
          </a:p>
        </p:txBody>
      </p:sp>
      <p:sp>
        <p:nvSpPr>
          <p:cNvPr id="38" name="Text Placeholder 31">
            <a:extLst>
              <a:ext uri="{FF2B5EF4-FFF2-40B4-BE49-F238E27FC236}">
                <a16:creationId xmlns:a16="http://schemas.microsoft.com/office/drawing/2014/main" id="{3B5897DA-933D-1E4A-9CBD-D2460E2F9E6B}"/>
              </a:ext>
            </a:extLst>
          </p:cNvPr>
          <p:cNvSpPr>
            <a:spLocks noGrp="1"/>
          </p:cNvSpPr>
          <p:nvPr>
            <p:ph type="body" sz="quarter" idx="12" hasCustomPrompt="1"/>
          </p:nvPr>
        </p:nvSpPr>
        <p:spPr>
          <a:xfrm>
            <a:off x="2374901" y="5168863"/>
            <a:ext cx="2698750" cy="1202531"/>
          </a:xfrm>
        </p:spPr>
        <p:txBody>
          <a:bodyPr anchor="b" anchorCtr="0"/>
          <a:lstStyle>
            <a:lvl1pPr>
              <a:lnSpc>
                <a:spcPct val="110000"/>
              </a:lnSpc>
              <a:spcBef>
                <a:spcPts val="0"/>
              </a:spcBef>
              <a:defRPr sz="1350" b="0">
                <a:solidFill>
                  <a:schemeClr val="tx1"/>
                </a:solidFill>
              </a:defRPr>
            </a:lvl1pPr>
            <a:lvl2pPr marL="0" indent="0">
              <a:lnSpc>
                <a:spcPct val="110000"/>
              </a:lnSpc>
              <a:spcBef>
                <a:spcPts val="0"/>
              </a:spcBef>
              <a:buNone/>
              <a:defRPr sz="1350" b="0">
                <a:solidFill>
                  <a:schemeClr val="tx1"/>
                </a:solidFill>
              </a:defRPr>
            </a:lvl2pPr>
            <a:lvl3pPr marL="0" indent="0">
              <a:lnSpc>
                <a:spcPct val="110000"/>
              </a:lnSpc>
              <a:spcBef>
                <a:spcPts val="0"/>
              </a:spcBef>
              <a:buNone/>
              <a:defRPr sz="1350" b="0">
                <a:solidFill>
                  <a:schemeClr val="tx1"/>
                </a:solidFill>
              </a:defRPr>
            </a:lvl3pPr>
            <a:lvl4pPr marL="0" indent="0">
              <a:lnSpc>
                <a:spcPct val="110000"/>
              </a:lnSpc>
              <a:buNone/>
              <a:defRPr sz="1350" b="0">
                <a:solidFill>
                  <a:schemeClr val="tx1"/>
                </a:solidFill>
              </a:defRPr>
            </a:lvl4pPr>
            <a:lvl5pPr marL="0" indent="0">
              <a:lnSpc>
                <a:spcPct val="110000"/>
              </a:lnSpc>
              <a:buNone/>
              <a:defRPr sz="1350" b="0">
                <a:solidFill>
                  <a:schemeClr val="tx1"/>
                </a:solidFill>
              </a:defRPr>
            </a:lvl5pPr>
          </a:lstStyle>
          <a:p>
            <a:pPr lvl="0"/>
            <a:r>
              <a:rPr lang="en-GB" dirty="0"/>
              <a:t>&lt;Authors Name&gt;</a:t>
            </a:r>
          </a:p>
          <a:p>
            <a:pPr lvl="2"/>
            <a:r>
              <a:rPr lang="en-GB" dirty="0"/>
              <a:t>&lt;Authors Name&gt;</a:t>
            </a:r>
          </a:p>
          <a:p>
            <a:pPr lvl="3"/>
            <a:r>
              <a:rPr lang="en-GB" dirty="0"/>
              <a:t>&lt;Authors Name&gt;</a:t>
            </a:r>
          </a:p>
        </p:txBody>
      </p:sp>
      <p:sp>
        <p:nvSpPr>
          <p:cNvPr id="39" name="Text Placeholder 31">
            <a:extLst>
              <a:ext uri="{FF2B5EF4-FFF2-40B4-BE49-F238E27FC236}">
                <a16:creationId xmlns:a16="http://schemas.microsoft.com/office/drawing/2014/main" id="{63996690-8E43-E64B-AEF9-C97D1FBB494E}"/>
              </a:ext>
            </a:extLst>
          </p:cNvPr>
          <p:cNvSpPr>
            <a:spLocks noGrp="1"/>
          </p:cNvSpPr>
          <p:nvPr>
            <p:ph type="body" sz="quarter" idx="13" hasCustomPrompt="1"/>
          </p:nvPr>
        </p:nvSpPr>
        <p:spPr>
          <a:xfrm>
            <a:off x="479425" y="5168863"/>
            <a:ext cx="1746250" cy="1202531"/>
          </a:xfrm>
        </p:spPr>
        <p:txBody>
          <a:bodyPr anchor="b" anchorCtr="0"/>
          <a:lstStyle>
            <a:lvl1pPr>
              <a:lnSpc>
                <a:spcPct val="110000"/>
              </a:lnSpc>
              <a:spcBef>
                <a:spcPts val="0"/>
              </a:spcBef>
              <a:defRPr sz="1350" b="0">
                <a:solidFill>
                  <a:schemeClr val="tx1"/>
                </a:solidFill>
              </a:defRPr>
            </a:lvl1pPr>
            <a:lvl2pPr marL="0" indent="0">
              <a:lnSpc>
                <a:spcPct val="110000"/>
              </a:lnSpc>
              <a:spcBef>
                <a:spcPts val="0"/>
              </a:spcBef>
              <a:buNone/>
              <a:defRPr sz="1350" b="0">
                <a:solidFill>
                  <a:schemeClr val="bg1"/>
                </a:solidFill>
              </a:defRPr>
            </a:lvl2pPr>
            <a:lvl3pPr marL="0" indent="0">
              <a:lnSpc>
                <a:spcPct val="110000"/>
              </a:lnSpc>
              <a:spcBef>
                <a:spcPts val="0"/>
              </a:spcBef>
              <a:buNone/>
              <a:defRPr sz="1350" b="0">
                <a:solidFill>
                  <a:schemeClr val="bg1"/>
                </a:solidFill>
              </a:defRPr>
            </a:lvl3pPr>
            <a:lvl4pPr marL="0" indent="0">
              <a:lnSpc>
                <a:spcPct val="110000"/>
              </a:lnSpc>
              <a:buNone/>
              <a:defRPr sz="1350" b="0">
                <a:solidFill>
                  <a:schemeClr val="bg1"/>
                </a:solidFill>
              </a:defRPr>
            </a:lvl4pPr>
            <a:lvl5pPr marL="0" indent="0">
              <a:lnSpc>
                <a:spcPct val="110000"/>
              </a:lnSpc>
              <a:buNone/>
              <a:defRPr sz="1350" b="0">
                <a:solidFill>
                  <a:schemeClr val="bg1"/>
                </a:solidFill>
              </a:defRPr>
            </a:lvl5pPr>
          </a:lstStyle>
          <a:p>
            <a:pPr lvl="0"/>
            <a:r>
              <a:rPr lang="en-GB" dirty="0"/>
              <a:t>&lt;D Month YYYY&gt;</a:t>
            </a:r>
          </a:p>
        </p:txBody>
      </p:sp>
      <p:sp>
        <p:nvSpPr>
          <p:cNvPr id="42" name="Picture Placeholder 41">
            <a:extLst>
              <a:ext uri="{FF2B5EF4-FFF2-40B4-BE49-F238E27FC236}">
                <a16:creationId xmlns:a16="http://schemas.microsoft.com/office/drawing/2014/main" id="{E6A1059C-5835-4E4A-A22C-A0336487E1AE}"/>
              </a:ext>
            </a:extLst>
          </p:cNvPr>
          <p:cNvSpPr>
            <a:spLocks noGrp="1"/>
          </p:cNvSpPr>
          <p:nvPr>
            <p:ph type="pic" sz="quarter" idx="14" hasCustomPrompt="1"/>
          </p:nvPr>
        </p:nvSpPr>
        <p:spPr>
          <a:xfrm>
            <a:off x="10526130" y="5470125"/>
            <a:ext cx="1188000" cy="864000"/>
          </a:xfrm>
        </p:spPr>
        <p:txBody>
          <a:bodyPr bIns="540000" anchor="ctr" anchorCtr="1"/>
          <a:lstStyle>
            <a:lvl1pPr>
              <a:defRPr sz="1000" b="0">
                <a:solidFill>
                  <a:schemeClr val="tx1"/>
                </a:solidFill>
              </a:defRPr>
            </a:lvl1pPr>
          </a:lstStyle>
          <a:p>
            <a:r>
              <a:rPr lang="en-GB" dirty="0"/>
              <a:t>Click icon to add partner logo</a:t>
            </a:r>
          </a:p>
        </p:txBody>
      </p:sp>
      <p:sp>
        <p:nvSpPr>
          <p:cNvPr id="43" name="Picture Placeholder 41">
            <a:extLst>
              <a:ext uri="{FF2B5EF4-FFF2-40B4-BE49-F238E27FC236}">
                <a16:creationId xmlns:a16="http://schemas.microsoft.com/office/drawing/2014/main" id="{F8CFE5D0-8511-5841-A0F1-850AE75B9E9B}"/>
              </a:ext>
            </a:extLst>
          </p:cNvPr>
          <p:cNvSpPr>
            <a:spLocks noGrp="1"/>
          </p:cNvSpPr>
          <p:nvPr>
            <p:ph type="pic" sz="quarter" idx="15" hasCustomPrompt="1"/>
          </p:nvPr>
        </p:nvSpPr>
        <p:spPr>
          <a:xfrm>
            <a:off x="9139785" y="5470125"/>
            <a:ext cx="1188000" cy="864000"/>
          </a:xfrm>
        </p:spPr>
        <p:txBody>
          <a:bodyPr bIns="540000" anchor="ctr" anchorCtr="1"/>
          <a:lstStyle>
            <a:lvl1pPr>
              <a:defRPr sz="1000" b="0">
                <a:solidFill>
                  <a:schemeClr val="tx1"/>
                </a:solidFill>
              </a:defRPr>
            </a:lvl1pPr>
          </a:lstStyle>
          <a:p>
            <a:r>
              <a:rPr lang="en-GB" dirty="0"/>
              <a:t>Click icon to add partner logo</a:t>
            </a:r>
          </a:p>
        </p:txBody>
      </p:sp>
    </p:spTree>
    <p:extLst>
      <p:ext uri="{BB962C8B-B14F-4D97-AF65-F5344CB8AC3E}">
        <p14:creationId xmlns:p14="http://schemas.microsoft.com/office/powerpoint/2010/main" val="138581876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3990" userDrawn="1">
          <p15:clr>
            <a:srgbClr val="FBAE40"/>
          </p15:clr>
        </p15:guide>
      </p15:sldGuideLst>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Title slide: v3">
    <p:bg>
      <p:bgPr>
        <a:solidFill>
          <a:srgbClr val="121A3C"/>
        </a:solidFill>
        <a:effectLst/>
      </p:bgPr>
    </p:bg>
    <p:spTree>
      <p:nvGrpSpPr>
        <p:cNvPr id="1" name=""/>
        <p:cNvGrpSpPr/>
        <p:nvPr/>
      </p:nvGrpSpPr>
      <p:grpSpPr>
        <a:xfrm>
          <a:off x="0" y="0"/>
          <a:ext cx="0" cy="0"/>
          <a:chOff x="0" y="0"/>
          <a:chExt cx="0" cy="0"/>
        </a:xfrm>
      </p:grpSpPr>
      <p:sp>
        <p:nvSpPr>
          <p:cNvPr id="2" name="Graphic 2">
            <a:extLst>
              <a:ext uri="{FF2B5EF4-FFF2-40B4-BE49-F238E27FC236}">
                <a16:creationId xmlns:a16="http://schemas.microsoft.com/office/drawing/2014/main" id="{2184161E-BC82-5A4C-B17D-4AE24122C76E}"/>
              </a:ext>
            </a:extLst>
          </p:cNvPr>
          <p:cNvSpPr/>
          <p:nvPr/>
        </p:nvSpPr>
        <p:spPr>
          <a:xfrm>
            <a:off x="0" y="0"/>
            <a:ext cx="8870696" cy="6858000"/>
          </a:xfrm>
          <a:custGeom>
            <a:avLst/>
            <a:gdLst>
              <a:gd name="connsiteX0" fmla="*/ 0 w 8870696"/>
              <a:gd name="connsiteY0" fmla="*/ 6858000 h 6858000"/>
              <a:gd name="connsiteX1" fmla="*/ 8870696 w 8870696"/>
              <a:gd name="connsiteY1" fmla="*/ 6858000 h 6858000"/>
              <a:gd name="connsiteX2" fmla="*/ 8870696 w 8870696"/>
              <a:gd name="connsiteY2" fmla="*/ 3429000 h 6858000"/>
              <a:gd name="connsiteX3" fmla="*/ 5441696 w 8870696"/>
              <a:gd name="connsiteY3" fmla="*/ 0 h 6858000"/>
              <a:gd name="connsiteX4" fmla="*/ 0 w 8870696"/>
              <a:gd name="connsiteY4" fmla="*/ 0 h 6858000"/>
              <a:gd name="connsiteX5" fmla="*/ 0 w 8870696"/>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870696" h="6858000">
                <a:moveTo>
                  <a:pt x="0" y="6858000"/>
                </a:moveTo>
                <a:lnTo>
                  <a:pt x="8870696" y="6858000"/>
                </a:lnTo>
                <a:lnTo>
                  <a:pt x="8870696" y="3429000"/>
                </a:lnTo>
                <a:cubicBezTo>
                  <a:pt x="8870696" y="1535303"/>
                  <a:pt x="7335520" y="0"/>
                  <a:pt x="5441696" y="0"/>
                </a:cubicBezTo>
                <a:lnTo>
                  <a:pt x="0" y="0"/>
                </a:lnTo>
                <a:lnTo>
                  <a:pt x="0" y="6858000"/>
                </a:lnTo>
                <a:close/>
              </a:path>
            </a:pathLst>
          </a:custGeom>
          <a:solidFill>
            <a:srgbClr val="F4514C"/>
          </a:solidFill>
          <a:ln w="12700" cap="flat">
            <a:solidFill>
              <a:srgbClr val="F4514C"/>
            </a:solidFill>
            <a:prstDash val="solid"/>
            <a:miter/>
          </a:ln>
        </p:spPr>
        <p:txBody>
          <a:bodyPr rtlCol="0" anchor="ctr"/>
          <a:lstStyle/>
          <a:p>
            <a:endParaRPr lang="en-US"/>
          </a:p>
        </p:txBody>
      </p:sp>
      <p:sp>
        <p:nvSpPr>
          <p:cNvPr id="4" name="Graphic 2">
            <a:extLst>
              <a:ext uri="{FF2B5EF4-FFF2-40B4-BE49-F238E27FC236}">
                <a16:creationId xmlns:a16="http://schemas.microsoft.com/office/drawing/2014/main" id="{2184161E-BC82-5A4C-B17D-4AE24122C76E}"/>
              </a:ext>
            </a:extLst>
          </p:cNvPr>
          <p:cNvSpPr/>
          <p:nvPr/>
        </p:nvSpPr>
        <p:spPr>
          <a:xfrm>
            <a:off x="0" y="0"/>
            <a:ext cx="6991096" cy="6858000"/>
          </a:xfrm>
          <a:custGeom>
            <a:avLst/>
            <a:gdLst>
              <a:gd name="connsiteX0" fmla="*/ 0 w 6991096"/>
              <a:gd name="connsiteY0" fmla="*/ 6858000 h 6858000"/>
              <a:gd name="connsiteX1" fmla="*/ 6991096 w 6991096"/>
              <a:gd name="connsiteY1" fmla="*/ 6858000 h 6858000"/>
              <a:gd name="connsiteX2" fmla="*/ 6991096 w 6991096"/>
              <a:gd name="connsiteY2" fmla="*/ 3429000 h 6858000"/>
              <a:gd name="connsiteX3" fmla="*/ 3562096 w 6991096"/>
              <a:gd name="connsiteY3" fmla="*/ 0 h 6858000"/>
              <a:gd name="connsiteX4" fmla="*/ 0 w 6991096"/>
              <a:gd name="connsiteY4" fmla="*/ 0 h 6858000"/>
              <a:gd name="connsiteX5" fmla="*/ 0 w 6991096"/>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1096" h="6858000">
                <a:moveTo>
                  <a:pt x="0" y="6858000"/>
                </a:moveTo>
                <a:lnTo>
                  <a:pt x="6991096" y="6858000"/>
                </a:lnTo>
                <a:lnTo>
                  <a:pt x="6991096" y="3429000"/>
                </a:lnTo>
                <a:cubicBezTo>
                  <a:pt x="6991096" y="1535303"/>
                  <a:pt x="5455920" y="0"/>
                  <a:pt x="3562096" y="0"/>
                </a:cubicBezTo>
                <a:lnTo>
                  <a:pt x="0" y="0"/>
                </a:lnTo>
                <a:lnTo>
                  <a:pt x="0" y="6858000"/>
                </a:lnTo>
                <a:close/>
              </a:path>
            </a:pathLst>
          </a:custGeom>
          <a:solidFill>
            <a:srgbClr val="FABAB2"/>
          </a:solidFill>
          <a:ln w="12700" cap="flat">
            <a:solidFill>
              <a:srgbClr val="FABAB2"/>
            </a:solidFill>
            <a:prstDash val="solid"/>
            <a:miter/>
          </a:ln>
        </p:spPr>
        <p:txBody>
          <a:bodyPr rtlCol="0" anchor="ctr"/>
          <a:lstStyle/>
          <a:p>
            <a:endParaRPr lang="en-US"/>
          </a:p>
        </p:txBody>
      </p:sp>
      <p:sp>
        <p:nvSpPr>
          <p:cNvPr id="34" name="Text Placeholder 31">
            <a:extLst>
              <a:ext uri="{FF2B5EF4-FFF2-40B4-BE49-F238E27FC236}">
                <a16:creationId xmlns:a16="http://schemas.microsoft.com/office/drawing/2014/main" id="{46B1B5A4-BFC4-9D45-A757-AD115BD85B75}"/>
              </a:ext>
            </a:extLst>
          </p:cNvPr>
          <p:cNvSpPr>
            <a:spLocks noGrp="1"/>
          </p:cNvSpPr>
          <p:nvPr>
            <p:ph type="body" sz="quarter" idx="11" hasCustomPrompt="1"/>
          </p:nvPr>
        </p:nvSpPr>
        <p:spPr>
          <a:xfrm>
            <a:off x="479426" y="385006"/>
            <a:ext cx="4593600" cy="4219651"/>
          </a:xfrm>
        </p:spPr>
        <p:txBody>
          <a:bodyPr/>
          <a:lstStyle>
            <a:lvl1pPr>
              <a:lnSpc>
                <a:spcPct val="90000"/>
              </a:lnSpc>
              <a:spcBef>
                <a:spcPts val="0"/>
              </a:spcBef>
              <a:defRPr sz="5400" b="0">
                <a:solidFill>
                  <a:schemeClr val="tx1"/>
                </a:solidFill>
              </a:defRPr>
            </a:lvl1pPr>
            <a:lvl2pPr marL="0" indent="0">
              <a:lnSpc>
                <a:spcPct val="100000"/>
              </a:lnSpc>
              <a:spcBef>
                <a:spcPts val="1000"/>
              </a:spcBef>
              <a:buNone/>
              <a:defRPr sz="2250" b="0">
                <a:solidFill>
                  <a:schemeClr val="tx1"/>
                </a:solidFill>
              </a:defRPr>
            </a:lvl2pPr>
            <a:lvl3pPr marL="0" indent="0">
              <a:lnSpc>
                <a:spcPct val="90000"/>
              </a:lnSpc>
              <a:spcBef>
                <a:spcPts val="0"/>
              </a:spcBef>
              <a:buNone/>
              <a:defRPr sz="2250" b="0">
                <a:solidFill>
                  <a:schemeClr val="tx1"/>
                </a:solidFill>
              </a:defRPr>
            </a:lvl3pPr>
            <a:lvl4pPr marL="0" indent="0">
              <a:lnSpc>
                <a:spcPct val="90000"/>
              </a:lnSpc>
              <a:buNone/>
              <a:defRPr sz="2250" b="0">
                <a:solidFill>
                  <a:schemeClr val="tx1"/>
                </a:solidFill>
              </a:defRPr>
            </a:lvl4pPr>
            <a:lvl5pPr marL="0" indent="0">
              <a:lnSpc>
                <a:spcPct val="90000"/>
              </a:lnSpc>
              <a:buNone/>
              <a:defRPr sz="2250" b="0">
                <a:solidFill>
                  <a:schemeClr val="tx1"/>
                </a:solidFill>
              </a:defRPr>
            </a:lvl5pPr>
          </a:lstStyle>
          <a:p>
            <a:pPr lvl="0"/>
            <a:r>
              <a:rPr lang="en-GB" dirty="0"/>
              <a:t>[Title slide: v3]</a:t>
            </a:r>
          </a:p>
          <a:p>
            <a:pPr lvl="1"/>
            <a:r>
              <a:rPr lang="en-GB" dirty="0"/>
              <a:t>Second level &lt;Subheading&gt;</a:t>
            </a:r>
          </a:p>
        </p:txBody>
      </p:sp>
      <p:sp>
        <p:nvSpPr>
          <p:cNvPr id="38" name="Text Placeholder 31">
            <a:extLst>
              <a:ext uri="{FF2B5EF4-FFF2-40B4-BE49-F238E27FC236}">
                <a16:creationId xmlns:a16="http://schemas.microsoft.com/office/drawing/2014/main" id="{3B5897DA-933D-1E4A-9CBD-D2460E2F9E6B}"/>
              </a:ext>
            </a:extLst>
          </p:cNvPr>
          <p:cNvSpPr>
            <a:spLocks noGrp="1"/>
          </p:cNvSpPr>
          <p:nvPr>
            <p:ph type="body" sz="quarter" idx="12" hasCustomPrompt="1"/>
          </p:nvPr>
        </p:nvSpPr>
        <p:spPr>
          <a:xfrm>
            <a:off x="2374901" y="5168863"/>
            <a:ext cx="2698750" cy="1202531"/>
          </a:xfrm>
        </p:spPr>
        <p:txBody>
          <a:bodyPr anchor="b" anchorCtr="0"/>
          <a:lstStyle>
            <a:lvl1pPr>
              <a:lnSpc>
                <a:spcPct val="110000"/>
              </a:lnSpc>
              <a:spcBef>
                <a:spcPts val="0"/>
              </a:spcBef>
              <a:defRPr sz="1350" b="0">
                <a:solidFill>
                  <a:schemeClr val="tx1"/>
                </a:solidFill>
              </a:defRPr>
            </a:lvl1pPr>
            <a:lvl2pPr marL="0" indent="0">
              <a:lnSpc>
                <a:spcPct val="110000"/>
              </a:lnSpc>
              <a:spcBef>
                <a:spcPts val="0"/>
              </a:spcBef>
              <a:buNone/>
              <a:defRPr sz="1350" b="0">
                <a:solidFill>
                  <a:schemeClr val="tx1"/>
                </a:solidFill>
              </a:defRPr>
            </a:lvl2pPr>
            <a:lvl3pPr marL="0" indent="0">
              <a:lnSpc>
                <a:spcPct val="110000"/>
              </a:lnSpc>
              <a:spcBef>
                <a:spcPts val="0"/>
              </a:spcBef>
              <a:buNone/>
              <a:defRPr sz="1350" b="0">
                <a:solidFill>
                  <a:schemeClr val="tx1"/>
                </a:solidFill>
              </a:defRPr>
            </a:lvl3pPr>
            <a:lvl4pPr marL="0" indent="0">
              <a:lnSpc>
                <a:spcPct val="110000"/>
              </a:lnSpc>
              <a:buNone/>
              <a:defRPr sz="1350" b="0">
                <a:solidFill>
                  <a:schemeClr val="tx1"/>
                </a:solidFill>
              </a:defRPr>
            </a:lvl4pPr>
            <a:lvl5pPr marL="0" indent="0">
              <a:lnSpc>
                <a:spcPct val="110000"/>
              </a:lnSpc>
              <a:buNone/>
              <a:defRPr sz="1350" b="0">
                <a:solidFill>
                  <a:schemeClr val="tx1"/>
                </a:solidFill>
              </a:defRPr>
            </a:lvl5pPr>
          </a:lstStyle>
          <a:p>
            <a:pPr lvl="0"/>
            <a:r>
              <a:rPr lang="en-GB" dirty="0"/>
              <a:t>&lt;Authors Name&gt;</a:t>
            </a:r>
          </a:p>
          <a:p>
            <a:pPr lvl="2"/>
            <a:r>
              <a:rPr lang="en-GB" dirty="0"/>
              <a:t>&lt;Authors Name&gt;</a:t>
            </a:r>
          </a:p>
          <a:p>
            <a:pPr lvl="3"/>
            <a:r>
              <a:rPr lang="en-GB" dirty="0"/>
              <a:t>&lt;Authors Name&gt;</a:t>
            </a:r>
          </a:p>
        </p:txBody>
      </p:sp>
      <p:sp>
        <p:nvSpPr>
          <p:cNvPr id="39" name="Text Placeholder 31">
            <a:extLst>
              <a:ext uri="{FF2B5EF4-FFF2-40B4-BE49-F238E27FC236}">
                <a16:creationId xmlns:a16="http://schemas.microsoft.com/office/drawing/2014/main" id="{63996690-8E43-E64B-AEF9-C97D1FBB494E}"/>
              </a:ext>
            </a:extLst>
          </p:cNvPr>
          <p:cNvSpPr>
            <a:spLocks noGrp="1"/>
          </p:cNvSpPr>
          <p:nvPr>
            <p:ph type="body" sz="quarter" idx="13" hasCustomPrompt="1"/>
          </p:nvPr>
        </p:nvSpPr>
        <p:spPr>
          <a:xfrm>
            <a:off x="479425" y="5168863"/>
            <a:ext cx="1746250" cy="1202531"/>
          </a:xfrm>
        </p:spPr>
        <p:txBody>
          <a:bodyPr anchor="b" anchorCtr="0"/>
          <a:lstStyle>
            <a:lvl1pPr>
              <a:lnSpc>
                <a:spcPct val="110000"/>
              </a:lnSpc>
              <a:spcBef>
                <a:spcPts val="0"/>
              </a:spcBef>
              <a:defRPr sz="1350" b="0">
                <a:solidFill>
                  <a:schemeClr val="tx1"/>
                </a:solidFill>
              </a:defRPr>
            </a:lvl1pPr>
            <a:lvl2pPr marL="0" indent="0">
              <a:lnSpc>
                <a:spcPct val="110000"/>
              </a:lnSpc>
              <a:spcBef>
                <a:spcPts val="0"/>
              </a:spcBef>
              <a:buNone/>
              <a:defRPr sz="1350" b="0">
                <a:solidFill>
                  <a:schemeClr val="bg1"/>
                </a:solidFill>
              </a:defRPr>
            </a:lvl2pPr>
            <a:lvl3pPr marL="0" indent="0">
              <a:lnSpc>
                <a:spcPct val="110000"/>
              </a:lnSpc>
              <a:spcBef>
                <a:spcPts val="0"/>
              </a:spcBef>
              <a:buNone/>
              <a:defRPr sz="1350" b="0">
                <a:solidFill>
                  <a:schemeClr val="bg1"/>
                </a:solidFill>
              </a:defRPr>
            </a:lvl3pPr>
            <a:lvl4pPr marL="0" indent="0">
              <a:lnSpc>
                <a:spcPct val="110000"/>
              </a:lnSpc>
              <a:buNone/>
              <a:defRPr sz="1350" b="0">
                <a:solidFill>
                  <a:schemeClr val="bg1"/>
                </a:solidFill>
              </a:defRPr>
            </a:lvl4pPr>
            <a:lvl5pPr marL="0" indent="0">
              <a:lnSpc>
                <a:spcPct val="110000"/>
              </a:lnSpc>
              <a:buNone/>
              <a:defRPr sz="1350" b="0">
                <a:solidFill>
                  <a:schemeClr val="bg1"/>
                </a:solidFill>
              </a:defRPr>
            </a:lvl5pPr>
          </a:lstStyle>
          <a:p>
            <a:pPr lvl="0"/>
            <a:r>
              <a:rPr lang="en-GB" dirty="0"/>
              <a:t>&lt;D Month YYYY&gt;</a:t>
            </a:r>
          </a:p>
        </p:txBody>
      </p:sp>
      <p:sp>
        <p:nvSpPr>
          <p:cNvPr id="42" name="Picture Placeholder 41">
            <a:extLst>
              <a:ext uri="{FF2B5EF4-FFF2-40B4-BE49-F238E27FC236}">
                <a16:creationId xmlns:a16="http://schemas.microsoft.com/office/drawing/2014/main" id="{E6A1059C-5835-4E4A-A22C-A0336487E1AE}"/>
              </a:ext>
            </a:extLst>
          </p:cNvPr>
          <p:cNvSpPr>
            <a:spLocks noGrp="1"/>
          </p:cNvSpPr>
          <p:nvPr>
            <p:ph type="pic" sz="quarter" idx="14" hasCustomPrompt="1"/>
          </p:nvPr>
        </p:nvSpPr>
        <p:spPr>
          <a:xfrm>
            <a:off x="10526130" y="5470125"/>
            <a:ext cx="1188000" cy="864000"/>
          </a:xfrm>
        </p:spPr>
        <p:txBody>
          <a:bodyPr bIns="540000" anchor="ctr" anchorCtr="1"/>
          <a:lstStyle>
            <a:lvl1pPr>
              <a:defRPr sz="1000" b="0">
                <a:solidFill>
                  <a:schemeClr val="bg1"/>
                </a:solidFill>
              </a:defRPr>
            </a:lvl1pPr>
          </a:lstStyle>
          <a:p>
            <a:r>
              <a:rPr lang="en-GB" dirty="0"/>
              <a:t>Click icon to add partner logo</a:t>
            </a:r>
          </a:p>
        </p:txBody>
      </p:sp>
      <p:sp>
        <p:nvSpPr>
          <p:cNvPr id="43" name="Picture Placeholder 41">
            <a:extLst>
              <a:ext uri="{FF2B5EF4-FFF2-40B4-BE49-F238E27FC236}">
                <a16:creationId xmlns:a16="http://schemas.microsoft.com/office/drawing/2014/main" id="{F8CFE5D0-8511-5841-A0F1-850AE75B9E9B}"/>
              </a:ext>
            </a:extLst>
          </p:cNvPr>
          <p:cNvSpPr>
            <a:spLocks noGrp="1"/>
          </p:cNvSpPr>
          <p:nvPr>
            <p:ph type="pic" sz="quarter" idx="15" hasCustomPrompt="1"/>
          </p:nvPr>
        </p:nvSpPr>
        <p:spPr>
          <a:xfrm>
            <a:off x="9139785" y="5470125"/>
            <a:ext cx="1188000" cy="864000"/>
          </a:xfrm>
        </p:spPr>
        <p:txBody>
          <a:bodyPr bIns="540000" anchor="ctr" anchorCtr="1"/>
          <a:lstStyle>
            <a:lvl1pPr>
              <a:defRPr sz="1000" b="0">
                <a:solidFill>
                  <a:schemeClr val="bg1"/>
                </a:solidFill>
              </a:defRPr>
            </a:lvl1pPr>
          </a:lstStyle>
          <a:p>
            <a:r>
              <a:rPr lang="en-GB" dirty="0"/>
              <a:t>Click icon to add partner logo</a:t>
            </a:r>
          </a:p>
        </p:txBody>
      </p:sp>
      <p:grpSp>
        <p:nvGrpSpPr>
          <p:cNvPr id="13" name="Graphic 4">
            <a:extLst>
              <a:ext uri="{FF2B5EF4-FFF2-40B4-BE49-F238E27FC236}">
                <a16:creationId xmlns:a16="http://schemas.microsoft.com/office/drawing/2014/main" id="{7367DABA-6BA2-F04B-9CF0-C134F0EDCDBB}"/>
              </a:ext>
            </a:extLst>
          </p:cNvPr>
          <p:cNvGrpSpPr/>
          <p:nvPr userDrawn="1"/>
        </p:nvGrpSpPr>
        <p:grpSpPr>
          <a:xfrm>
            <a:off x="9140641" y="465680"/>
            <a:ext cx="2585413" cy="404185"/>
            <a:chOff x="9140641" y="465680"/>
            <a:chExt cx="2585413" cy="404185"/>
          </a:xfrm>
        </p:grpSpPr>
        <p:grpSp>
          <p:nvGrpSpPr>
            <p:cNvPr id="14" name="Graphic 4">
              <a:extLst>
                <a:ext uri="{FF2B5EF4-FFF2-40B4-BE49-F238E27FC236}">
                  <a16:creationId xmlns:a16="http://schemas.microsoft.com/office/drawing/2014/main" id="{5892B8E1-F713-EF4E-9FCE-4B9E6776F820}"/>
                </a:ext>
              </a:extLst>
            </p:cNvPr>
            <p:cNvGrpSpPr/>
            <p:nvPr/>
          </p:nvGrpSpPr>
          <p:grpSpPr>
            <a:xfrm>
              <a:off x="9140641" y="465680"/>
              <a:ext cx="502489" cy="404185"/>
              <a:chOff x="9140641" y="465680"/>
              <a:chExt cx="502489" cy="404185"/>
            </a:xfrm>
          </p:grpSpPr>
          <p:sp>
            <p:nvSpPr>
              <p:cNvPr id="29" name="Freeform 28">
                <a:extLst>
                  <a:ext uri="{FF2B5EF4-FFF2-40B4-BE49-F238E27FC236}">
                    <a16:creationId xmlns:a16="http://schemas.microsoft.com/office/drawing/2014/main" id="{008A3689-AA0C-EA4F-9D54-8520CB9A34CD}"/>
                  </a:ext>
                </a:extLst>
              </p:cNvPr>
              <p:cNvSpPr/>
              <p:nvPr/>
            </p:nvSpPr>
            <p:spPr>
              <a:xfrm>
                <a:off x="9393318" y="465680"/>
                <a:ext cx="249813" cy="404023"/>
              </a:xfrm>
              <a:custGeom>
                <a:avLst/>
                <a:gdLst>
                  <a:gd name="connsiteX0" fmla="*/ 158281 w 249813"/>
                  <a:gd name="connsiteY0" fmla="*/ 202012 h 404023"/>
                  <a:gd name="connsiteX1" fmla="*/ 0 w 249813"/>
                  <a:gd name="connsiteY1" fmla="*/ 5105 h 404023"/>
                  <a:gd name="connsiteX2" fmla="*/ 45807 w 249813"/>
                  <a:gd name="connsiteY2" fmla="*/ 0 h 404023"/>
                  <a:gd name="connsiteX3" fmla="*/ 249813 w 249813"/>
                  <a:gd name="connsiteY3" fmla="*/ 202093 h 404023"/>
                  <a:gd name="connsiteX4" fmla="*/ 45807 w 249813"/>
                  <a:gd name="connsiteY4" fmla="*/ 404023 h 404023"/>
                  <a:gd name="connsiteX5" fmla="*/ 0 w 249813"/>
                  <a:gd name="connsiteY5" fmla="*/ 398918 h 404023"/>
                  <a:gd name="connsiteX6" fmla="*/ 158281 w 249813"/>
                  <a:gd name="connsiteY6" fmla="*/ 202012 h 4040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023">
                    <a:moveTo>
                      <a:pt x="158281" y="202012"/>
                    </a:moveTo>
                    <a:cubicBezTo>
                      <a:pt x="158281" y="106151"/>
                      <a:pt x="90551" y="25687"/>
                      <a:pt x="0" y="5105"/>
                    </a:cubicBezTo>
                    <a:cubicBezTo>
                      <a:pt x="14724" y="1783"/>
                      <a:pt x="30020" y="0"/>
                      <a:pt x="45807" y="0"/>
                    </a:cubicBezTo>
                    <a:cubicBezTo>
                      <a:pt x="158444" y="0"/>
                      <a:pt x="249813" y="90431"/>
                      <a:pt x="249813" y="202093"/>
                    </a:cubicBezTo>
                    <a:cubicBezTo>
                      <a:pt x="249813" y="313754"/>
                      <a:pt x="158444" y="404023"/>
                      <a:pt x="45807" y="404023"/>
                    </a:cubicBezTo>
                    <a:cubicBezTo>
                      <a:pt x="30020" y="404023"/>
                      <a:pt x="14724" y="402241"/>
                      <a:pt x="0" y="398918"/>
                    </a:cubicBezTo>
                    <a:cubicBezTo>
                      <a:pt x="90551" y="378336"/>
                      <a:pt x="158281" y="297791"/>
                      <a:pt x="158281" y="202012"/>
                    </a:cubicBezTo>
                  </a:path>
                </a:pathLst>
              </a:custGeom>
              <a:solidFill>
                <a:srgbClr val="FFFFFF"/>
              </a:solidFill>
              <a:ln w="8157"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24F7288D-3EC3-4448-B308-F665A5A721A6}"/>
                  </a:ext>
                </a:extLst>
              </p:cNvPr>
              <p:cNvSpPr/>
              <p:nvPr/>
            </p:nvSpPr>
            <p:spPr>
              <a:xfrm>
                <a:off x="9140641" y="465680"/>
                <a:ext cx="249813" cy="404185"/>
              </a:xfrm>
              <a:custGeom>
                <a:avLst/>
                <a:gdLst>
                  <a:gd name="connsiteX0" fmla="*/ 91533 w 249813"/>
                  <a:gd name="connsiteY0" fmla="*/ 202012 h 404185"/>
                  <a:gd name="connsiteX1" fmla="*/ 249813 w 249813"/>
                  <a:gd name="connsiteY1" fmla="*/ 5105 h 404185"/>
                  <a:gd name="connsiteX2" fmla="*/ 204006 w 249813"/>
                  <a:gd name="connsiteY2" fmla="*/ 0 h 404185"/>
                  <a:gd name="connsiteX3" fmla="*/ 0 w 249813"/>
                  <a:gd name="connsiteY3" fmla="*/ 202093 h 404185"/>
                  <a:gd name="connsiteX4" fmla="*/ 204006 w 249813"/>
                  <a:gd name="connsiteY4" fmla="*/ 404185 h 404185"/>
                  <a:gd name="connsiteX5" fmla="*/ 249813 w 249813"/>
                  <a:gd name="connsiteY5" fmla="*/ 399080 h 404185"/>
                  <a:gd name="connsiteX6" fmla="*/ 91533 w 249813"/>
                  <a:gd name="connsiteY6" fmla="*/ 202012 h 4041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185">
                    <a:moveTo>
                      <a:pt x="91533" y="202012"/>
                    </a:moveTo>
                    <a:cubicBezTo>
                      <a:pt x="91533" y="106151"/>
                      <a:pt x="159262" y="25687"/>
                      <a:pt x="249813" y="5105"/>
                    </a:cubicBezTo>
                    <a:cubicBezTo>
                      <a:pt x="235090" y="1783"/>
                      <a:pt x="219793" y="0"/>
                      <a:pt x="204006" y="0"/>
                    </a:cubicBezTo>
                    <a:cubicBezTo>
                      <a:pt x="91369" y="0"/>
                      <a:pt x="0" y="90431"/>
                      <a:pt x="0" y="202093"/>
                    </a:cubicBezTo>
                    <a:cubicBezTo>
                      <a:pt x="0" y="313754"/>
                      <a:pt x="91287" y="404185"/>
                      <a:pt x="204006" y="404185"/>
                    </a:cubicBezTo>
                    <a:cubicBezTo>
                      <a:pt x="219793" y="404185"/>
                      <a:pt x="235090" y="402403"/>
                      <a:pt x="249813" y="399080"/>
                    </a:cubicBezTo>
                    <a:cubicBezTo>
                      <a:pt x="159262" y="378336"/>
                      <a:pt x="91533" y="297791"/>
                      <a:pt x="91533" y="202012"/>
                    </a:cubicBezTo>
                  </a:path>
                </a:pathLst>
              </a:custGeom>
              <a:solidFill>
                <a:srgbClr val="2C88DD"/>
              </a:solidFill>
              <a:ln w="8157" cap="flat">
                <a:noFill/>
                <a:prstDash val="solid"/>
                <a:miter/>
              </a:ln>
            </p:spPr>
            <p:txBody>
              <a:bodyPr rtlCol="0" anchor="ctr"/>
              <a:lstStyle/>
              <a:p>
                <a:endParaRPr lang="en-US"/>
              </a:p>
            </p:txBody>
          </p:sp>
        </p:grpSp>
        <p:grpSp>
          <p:nvGrpSpPr>
            <p:cNvPr id="15" name="Graphic 4">
              <a:extLst>
                <a:ext uri="{FF2B5EF4-FFF2-40B4-BE49-F238E27FC236}">
                  <a16:creationId xmlns:a16="http://schemas.microsoft.com/office/drawing/2014/main" id="{683B95F4-2AEB-5F40-8517-CF508A4657A7}"/>
                </a:ext>
              </a:extLst>
            </p:cNvPr>
            <p:cNvGrpSpPr/>
            <p:nvPr/>
          </p:nvGrpSpPr>
          <p:grpSpPr>
            <a:xfrm>
              <a:off x="9791923" y="571102"/>
              <a:ext cx="528994" cy="192774"/>
              <a:chOff x="9791923" y="571102"/>
              <a:chExt cx="528994" cy="192774"/>
            </a:xfrm>
            <a:solidFill>
              <a:srgbClr val="FFFFFF"/>
            </a:solidFill>
          </p:grpSpPr>
          <p:sp>
            <p:nvSpPr>
              <p:cNvPr id="26" name="Freeform 25">
                <a:extLst>
                  <a:ext uri="{FF2B5EF4-FFF2-40B4-BE49-F238E27FC236}">
                    <a16:creationId xmlns:a16="http://schemas.microsoft.com/office/drawing/2014/main" id="{12C2DACE-2AFD-6C48-934B-9991A9408266}"/>
                  </a:ext>
                </a:extLst>
              </p:cNvPr>
              <p:cNvSpPr/>
              <p:nvPr/>
            </p:nvSpPr>
            <p:spPr>
              <a:xfrm>
                <a:off x="9791923" y="572723"/>
                <a:ext cx="158689" cy="189451"/>
              </a:xfrm>
              <a:custGeom>
                <a:avLst/>
                <a:gdLst>
                  <a:gd name="connsiteX0" fmla="*/ 0 w 158689"/>
                  <a:gd name="connsiteY0" fmla="*/ 189452 h 189451"/>
                  <a:gd name="connsiteX1" fmla="*/ 0 w 158689"/>
                  <a:gd name="connsiteY1" fmla="*/ 0 h 189451"/>
                  <a:gd name="connsiteX2" fmla="*/ 37137 w 158689"/>
                  <a:gd name="connsiteY2" fmla="*/ 0 h 189451"/>
                  <a:gd name="connsiteX3" fmla="*/ 118281 w 158689"/>
                  <a:gd name="connsiteY3" fmla="*/ 119359 h 189451"/>
                  <a:gd name="connsiteX4" fmla="*/ 118281 w 158689"/>
                  <a:gd name="connsiteY4" fmla="*/ 0 h 189451"/>
                  <a:gd name="connsiteX5" fmla="*/ 158690 w 158689"/>
                  <a:gd name="connsiteY5" fmla="*/ 0 h 189451"/>
                  <a:gd name="connsiteX6" fmla="*/ 158690 w 158689"/>
                  <a:gd name="connsiteY6" fmla="*/ 189452 h 189451"/>
                  <a:gd name="connsiteX7" fmla="*/ 121226 w 158689"/>
                  <a:gd name="connsiteY7" fmla="*/ 189452 h 189451"/>
                  <a:gd name="connsiteX8" fmla="*/ 40081 w 158689"/>
                  <a:gd name="connsiteY8" fmla="*/ 70092 h 189451"/>
                  <a:gd name="connsiteX9" fmla="*/ 40081 w 158689"/>
                  <a:gd name="connsiteY9" fmla="*/ 189452 h 189451"/>
                  <a:gd name="connsiteX10" fmla="*/ 0 w 158689"/>
                  <a:gd name="connsiteY10" fmla="*/ 189452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689" h="189451">
                    <a:moveTo>
                      <a:pt x="0" y="189452"/>
                    </a:moveTo>
                    <a:lnTo>
                      <a:pt x="0" y="0"/>
                    </a:lnTo>
                    <a:lnTo>
                      <a:pt x="37137" y="0"/>
                    </a:lnTo>
                    <a:lnTo>
                      <a:pt x="118281" y="119359"/>
                    </a:lnTo>
                    <a:lnTo>
                      <a:pt x="118281" y="0"/>
                    </a:lnTo>
                    <a:lnTo>
                      <a:pt x="158690" y="0"/>
                    </a:lnTo>
                    <a:lnTo>
                      <a:pt x="158690" y="189452"/>
                    </a:lnTo>
                    <a:lnTo>
                      <a:pt x="121226" y="189452"/>
                    </a:lnTo>
                    <a:lnTo>
                      <a:pt x="40081" y="70092"/>
                    </a:lnTo>
                    <a:lnTo>
                      <a:pt x="40081" y="189452"/>
                    </a:lnTo>
                    <a:lnTo>
                      <a:pt x="0" y="189452"/>
                    </a:lnTo>
                    <a:close/>
                  </a:path>
                </a:pathLst>
              </a:custGeom>
              <a:solidFill>
                <a:srgbClr val="FFFFFF"/>
              </a:solidFill>
              <a:ln w="8157"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E3F116B8-FAED-4B4C-8D38-49E11EEA7497}"/>
                  </a:ext>
                </a:extLst>
              </p:cNvPr>
              <p:cNvSpPr/>
              <p:nvPr/>
            </p:nvSpPr>
            <p:spPr>
              <a:xfrm>
                <a:off x="9984314" y="572723"/>
                <a:ext cx="157953" cy="189451"/>
              </a:xfrm>
              <a:custGeom>
                <a:avLst/>
                <a:gdLst>
                  <a:gd name="connsiteX0" fmla="*/ 0 w 157953"/>
                  <a:gd name="connsiteY0" fmla="*/ 0 h 189451"/>
                  <a:gd name="connsiteX1" fmla="*/ 40981 w 157953"/>
                  <a:gd name="connsiteY1" fmla="*/ 0 h 189451"/>
                  <a:gd name="connsiteX2" fmla="*/ 40981 w 157953"/>
                  <a:gd name="connsiteY2" fmla="*/ 76089 h 189451"/>
                  <a:gd name="connsiteX3" fmla="*/ 116972 w 157953"/>
                  <a:gd name="connsiteY3" fmla="*/ 76089 h 189451"/>
                  <a:gd name="connsiteX4" fmla="*/ 116972 w 157953"/>
                  <a:gd name="connsiteY4" fmla="*/ 0 h 189451"/>
                  <a:gd name="connsiteX5" fmla="*/ 157953 w 157953"/>
                  <a:gd name="connsiteY5" fmla="*/ 0 h 189451"/>
                  <a:gd name="connsiteX6" fmla="*/ 157953 w 157953"/>
                  <a:gd name="connsiteY6" fmla="*/ 189452 h 189451"/>
                  <a:gd name="connsiteX7" fmla="*/ 116972 w 157953"/>
                  <a:gd name="connsiteY7" fmla="*/ 189452 h 189451"/>
                  <a:gd name="connsiteX8" fmla="*/ 116972 w 157953"/>
                  <a:gd name="connsiteY8" fmla="*/ 111256 h 189451"/>
                  <a:gd name="connsiteX9" fmla="*/ 40981 w 157953"/>
                  <a:gd name="connsiteY9" fmla="*/ 111256 h 189451"/>
                  <a:gd name="connsiteX10" fmla="*/ 40981 w 157953"/>
                  <a:gd name="connsiteY10" fmla="*/ 189452 h 189451"/>
                  <a:gd name="connsiteX11" fmla="*/ 0 w 157953"/>
                  <a:gd name="connsiteY11" fmla="*/ 189452 h 189451"/>
                  <a:gd name="connsiteX12" fmla="*/ 0 w 157953"/>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953" h="189451">
                    <a:moveTo>
                      <a:pt x="0" y="0"/>
                    </a:moveTo>
                    <a:lnTo>
                      <a:pt x="40981" y="0"/>
                    </a:lnTo>
                    <a:lnTo>
                      <a:pt x="40981" y="76089"/>
                    </a:lnTo>
                    <a:lnTo>
                      <a:pt x="116972" y="76089"/>
                    </a:lnTo>
                    <a:lnTo>
                      <a:pt x="116972" y="0"/>
                    </a:lnTo>
                    <a:lnTo>
                      <a:pt x="157953" y="0"/>
                    </a:lnTo>
                    <a:lnTo>
                      <a:pt x="157953" y="189452"/>
                    </a:lnTo>
                    <a:lnTo>
                      <a:pt x="116972" y="189452"/>
                    </a:lnTo>
                    <a:lnTo>
                      <a:pt x="116972" y="111256"/>
                    </a:lnTo>
                    <a:lnTo>
                      <a:pt x="40981" y="111256"/>
                    </a:lnTo>
                    <a:lnTo>
                      <a:pt x="40981"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594D971C-42E3-BB41-9A05-F4C9873055C5}"/>
                  </a:ext>
                </a:extLst>
              </p:cNvPr>
              <p:cNvSpPr/>
              <p:nvPr/>
            </p:nvSpPr>
            <p:spPr>
              <a:xfrm>
                <a:off x="10167052" y="571102"/>
                <a:ext cx="153864" cy="192774"/>
              </a:xfrm>
              <a:custGeom>
                <a:avLst/>
                <a:gdLst>
                  <a:gd name="connsiteX0" fmla="*/ 40163 w 153864"/>
                  <a:gd name="connsiteY0" fmla="*/ 129407 h 192774"/>
                  <a:gd name="connsiteX1" fmla="*/ 79754 w 153864"/>
                  <a:gd name="connsiteY1" fmla="*/ 160523 h 192774"/>
                  <a:gd name="connsiteX2" fmla="*/ 112555 w 153864"/>
                  <a:gd name="connsiteY2" fmla="*/ 137511 h 192774"/>
                  <a:gd name="connsiteX3" fmla="*/ 65030 w 153864"/>
                  <a:gd name="connsiteY3" fmla="*/ 112067 h 192774"/>
                  <a:gd name="connsiteX4" fmla="*/ 4335 w 153864"/>
                  <a:gd name="connsiteY4" fmla="*/ 57370 h 192774"/>
                  <a:gd name="connsiteX5" fmla="*/ 75664 w 153864"/>
                  <a:gd name="connsiteY5" fmla="*/ 0 h 192774"/>
                  <a:gd name="connsiteX6" fmla="*/ 150019 w 153864"/>
                  <a:gd name="connsiteY6" fmla="*/ 59558 h 192774"/>
                  <a:gd name="connsiteX7" fmla="*/ 109856 w 153864"/>
                  <a:gd name="connsiteY7" fmla="*/ 59558 h 192774"/>
                  <a:gd name="connsiteX8" fmla="*/ 75664 w 153864"/>
                  <a:gd name="connsiteY8" fmla="*/ 32494 h 192774"/>
                  <a:gd name="connsiteX9" fmla="*/ 45644 w 153864"/>
                  <a:gd name="connsiteY9" fmla="*/ 54453 h 192774"/>
                  <a:gd name="connsiteX10" fmla="*/ 92351 w 153864"/>
                  <a:gd name="connsiteY10" fmla="*/ 79087 h 192774"/>
                  <a:gd name="connsiteX11" fmla="*/ 153863 w 153864"/>
                  <a:gd name="connsiteY11" fmla="*/ 132973 h 192774"/>
                  <a:gd name="connsiteX12" fmla="*/ 79263 w 153864"/>
                  <a:gd name="connsiteY12" fmla="*/ 192774 h 192774"/>
                  <a:gd name="connsiteX13" fmla="*/ 0 w 153864"/>
                  <a:gd name="connsiteY13" fmla="*/ 128921 h 192774"/>
                  <a:gd name="connsiteX14" fmla="*/ 40163 w 153864"/>
                  <a:gd name="connsiteY14" fmla="*/ 129407 h 192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864" h="192774">
                    <a:moveTo>
                      <a:pt x="40163" y="129407"/>
                    </a:moveTo>
                    <a:cubicBezTo>
                      <a:pt x="41554" y="147802"/>
                      <a:pt x="56277" y="160523"/>
                      <a:pt x="79754" y="160523"/>
                    </a:cubicBezTo>
                    <a:cubicBezTo>
                      <a:pt x="98568" y="160523"/>
                      <a:pt x="112555" y="152420"/>
                      <a:pt x="112555" y="137511"/>
                    </a:cubicBezTo>
                    <a:cubicBezTo>
                      <a:pt x="112555" y="121547"/>
                      <a:pt x="97013" y="118306"/>
                      <a:pt x="65030" y="112067"/>
                    </a:cubicBezTo>
                    <a:cubicBezTo>
                      <a:pt x="32801" y="106151"/>
                      <a:pt x="4335" y="95860"/>
                      <a:pt x="4335" y="57370"/>
                    </a:cubicBezTo>
                    <a:cubicBezTo>
                      <a:pt x="4335" y="23823"/>
                      <a:pt x="32474" y="0"/>
                      <a:pt x="75664" y="0"/>
                    </a:cubicBezTo>
                    <a:cubicBezTo>
                      <a:pt x="120735" y="0"/>
                      <a:pt x="149446" y="23256"/>
                      <a:pt x="150019" y="59558"/>
                    </a:cubicBezTo>
                    <a:lnTo>
                      <a:pt x="109856" y="59558"/>
                    </a:lnTo>
                    <a:cubicBezTo>
                      <a:pt x="107974" y="43595"/>
                      <a:pt x="95623" y="32494"/>
                      <a:pt x="75664" y="32494"/>
                    </a:cubicBezTo>
                    <a:cubicBezTo>
                      <a:pt x="58159" y="32494"/>
                      <a:pt x="45644" y="39786"/>
                      <a:pt x="45644" y="54453"/>
                    </a:cubicBezTo>
                    <a:cubicBezTo>
                      <a:pt x="45644" y="69849"/>
                      <a:pt x="60695" y="73090"/>
                      <a:pt x="92351" y="79087"/>
                    </a:cubicBezTo>
                    <a:cubicBezTo>
                      <a:pt x="125152" y="85002"/>
                      <a:pt x="154109" y="94807"/>
                      <a:pt x="153863" y="132973"/>
                    </a:cubicBezTo>
                    <a:cubicBezTo>
                      <a:pt x="153618" y="168465"/>
                      <a:pt x="124089" y="192774"/>
                      <a:pt x="79263" y="192774"/>
                    </a:cubicBezTo>
                    <a:cubicBezTo>
                      <a:pt x="30593" y="192774"/>
                      <a:pt x="327" y="167330"/>
                      <a:pt x="0" y="128921"/>
                    </a:cubicBezTo>
                    <a:lnTo>
                      <a:pt x="40163" y="129407"/>
                    </a:lnTo>
                    <a:close/>
                  </a:path>
                </a:pathLst>
              </a:custGeom>
              <a:solidFill>
                <a:srgbClr val="FFFFFF"/>
              </a:solidFill>
              <a:ln w="8157" cap="flat">
                <a:noFill/>
                <a:prstDash val="solid"/>
                <a:miter/>
              </a:ln>
            </p:spPr>
            <p:txBody>
              <a:bodyPr rtlCol="0" anchor="ctr"/>
              <a:lstStyle/>
              <a:p>
                <a:endParaRPr lang="en-US"/>
              </a:p>
            </p:txBody>
          </p:sp>
        </p:grpSp>
        <p:grpSp>
          <p:nvGrpSpPr>
            <p:cNvPr id="16" name="Graphic 4">
              <a:extLst>
                <a:ext uri="{FF2B5EF4-FFF2-40B4-BE49-F238E27FC236}">
                  <a16:creationId xmlns:a16="http://schemas.microsoft.com/office/drawing/2014/main" id="{7ACECB63-85BF-DF4A-8644-33B393FF6B86}"/>
                </a:ext>
              </a:extLst>
            </p:cNvPr>
            <p:cNvGrpSpPr/>
            <p:nvPr/>
          </p:nvGrpSpPr>
          <p:grpSpPr>
            <a:xfrm>
              <a:off x="10401242" y="572723"/>
              <a:ext cx="1324812" cy="243580"/>
              <a:chOff x="10401242" y="572723"/>
              <a:chExt cx="1324812" cy="243580"/>
            </a:xfrm>
            <a:solidFill>
              <a:srgbClr val="FFFFFF"/>
            </a:solidFill>
          </p:grpSpPr>
          <p:sp>
            <p:nvSpPr>
              <p:cNvPr id="17" name="Freeform 16">
                <a:extLst>
                  <a:ext uri="{FF2B5EF4-FFF2-40B4-BE49-F238E27FC236}">
                    <a16:creationId xmlns:a16="http://schemas.microsoft.com/office/drawing/2014/main" id="{4354106D-0CAA-7A49-9B4F-81406F6D5E88}"/>
                  </a:ext>
                </a:extLst>
              </p:cNvPr>
              <p:cNvSpPr/>
              <p:nvPr/>
            </p:nvSpPr>
            <p:spPr>
              <a:xfrm>
                <a:off x="10401242" y="572723"/>
                <a:ext cx="131368" cy="189451"/>
              </a:xfrm>
              <a:custGeom>
                <a:avLst/>
                <a:gdLst>
                  <a:gd name="connsiteX0" fmla="*/ 0 w 131368"/>
                  <a:gd name="connsiteY0" fmla="*/ 0 h 189451"/>
                  <a:gd name="connsiteX1" fmla="*/ 128424 w 131368"/>
                  <a:gd name="connsiteY1" fmla="*/ 0 h 189451"/>
                  <a:gd name="connsiteX2" fmla="*/ 128424 w 131368"/>
                  <a:gd name="connsiteY2" fmla="*/ 34925 h 189451"/>
                  <a:gd name="connsiteX3" fmla="*/ 40981 w 131368"/>
                  <a:gd name="connsiteY3" fmla="*/ 34925 h 189451"/>
                  <a:gd name="connsiteX4" fmla="*/ 40981 w 131368"/>
                  <a:gd name="connsiteY4" fmla="*/ 77385 h 189451"/>
                  <a:gd name="connsiteX5" fmla="*/ 111983 w 131368"/>
                  <a:gd name="connsiteY5" fmla="*/ 77385 h 189451"/>
                  <a:gd name="connsiteX6" fmla="*/ 111983 w 131368"/>
                  <a:gd name="connsiteY6" fmla="*/ 110689 h 189451"/>
                  <a:gd name="connsiteX7" fmla="*/ 40981 w 131368"/>
                  <a:gd name="connsiteY7" fmla="*/ 110689 h 189451"/>
                  <a:gd name="connsiteX8" fmla="*/ 40981 w 131368"/>
                  <a:gd name="connsiteY8" fmla="*/ 154527 h 189451"/>
                  <a:gd name="connsiteX9" fmla="*/ 131369 w 131368"/>
                  <a:gd name="connsiteY9" fmla="*/ 154527 h 189451"/>
                  <a:gd name="connsiteX10" fmla="*/ 131369 w 131368"/>
                  <a:gd name="connsiteY10" fmla="*/ 189452 h 189451"/>
                  <a:gd name="connsiteX11" fmla="*/ 0 w 131368"/>
                  <a:gd name="connsiteY11" fmla="*/ 189452 h 189451"/>
                  <a:gd name="connsiteX12" fmla="*/ 0 w 131368"/>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1368" h="189451">
                    <a:moveTo>
                      <a:pt x="0" y="0"/>
                    </a:moveTo>
                    <a:lnTo>
                      <a:pt x="128424" y="0"/>
                    </a:lnTo>
                    <a:lnTo>
                      <a:pt x="128424" y="34925"/>
                    </a:lnTo>
                    <a:lnTo>
                      <a:pt x="40981" y="34925"/>
                    </a:lnTo>
                    <a:lnTo>
                      <a:pt x="40981" y="77385"/>
                    </a:lnTo>
                    <a:lnTo>
                      <a:pt x="111983" y="77385"/>
                    </a:lnTo>
                    <a:lnTo>
                      <a:pt x="111983" y="110689"/>
                    </a:lnTo>
                    <a:lnTo>
                      <a:pt x="40981" y="110689"/>
                    </a:lnTo>
                    <a:lnTo>
                      <a:pt x="40981" y="154527"/>
                    </a:lnTo>
                    <a:lnTo>
                      <a:pt x="131369" y="154527"/>
                    </a:lnTo>
                    <a:lnTo>
                      <a:pt x="131369"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2E2FF61F-0F6D-A343-8627-602914DBA5DC}"/>
                  </a:ext>
                </a:extLst>
              </p:cNvPr>
              <p:cNvSpPr/>
              <p:nvPr/>
            </p:nvSpPr>
            <p:spPr>
              <a:xfrm>
                <a:off x="10556414" y="621416"/>
                <a:ext cx="219956" cy="140758"/>
              </a:xfrm>
              <a:custGeom>
                <a:avLst/>
                <a:gdLst>
                  <a:gd name="connsiteX0" fmla="*/ 219957 w 219956"/>
                  <a:gd name="connsiteY0" fmla="*/ 60943 h 140758"/>
                  <a:gd name="connsiteX1" fmla="*/ 219957 w 219956"/>
                  <a:gd name="connsiteY1" fmla="*/ 140759 h 140758"/>
                  <a:gd name="connsiteX2" fmla="*/ 181430 w 219956"/>
                  <a:gd name="connsiteY2" fmla="*/ 140759 h 140758"/>
                  <a:gd name="connsiteX3" fmla="*/ 181430 w 219956"/>
                  <a:gd name="connsiteY3" fmla="*/ 63130 h 140758"/>
                  <a:gd name="connsiteX4" fmla="*/ 157135 w 219956"/>
                  <a:gd name="connsiteY4" fmla="*/ 31447 h 140758"/>
                  <a:gd name="connsiteX5" fmla="*/ 129242 w 219956"/>
                  <a:gd name="connsiteY5" fmla="*/ 64751 h 140758"/>
                  <a:gd name="connsiteX6" fmla="*/ 129242 w 219956"/>
                  <a:gd name="connsiteY6" fmla="*/ 140759 h 140758"/>
                  <a:gd name="connsiteX7" fmla="*/ 90715 w 219956"/>
                  <a:gd name="connsiteY7" fmla="*/ 140759 h 140758"/>
                  <a:gd name="connsiteX8" fmla="*/ 90715 w 219956"/>
                  <a:gd name="connsiteY8" fmla="*/ 63130 h 140758"/>
                  <a:gd name="connsiteX9" fmla="*/ 66093 w 219956"/>
                  <a:gd name="connsiteY9" fmla="*/ 31447 h 140758"/>
                  <a:gd name="connsiteX10" fmla="*/ 38527 w 219956"/>
                  <a:gd name="connsiteY10" fmla="*/ 64994 h 140758"/>
                  <a:gd name="connsiteX11" fmla="*/ 38527 w 219956"/>
                  <a:gd name="connsiteY11" fmla="*/ 140759 h 140758"/>
                  <a:gd name="connsiteX12" fmla="*/ 0 w 219956"/>
                  <a:gd name="connsiteY12" fmla="*/ 140759 h 140758"/>
                  <a:gd name="connsiteX13" fmla="*/ 0 w 219956"/>
                  <a:gd name="connsiteY13" fmla="*/ 1628 h 140758"/>
                  <a:gd name="connsiteX14" fmla="*/ 33619 w 219956"/>
                  <a:gd name="connsiteY14" fmla="*/ 1628 h 140758"/>
                  <a:gd name="connsiteX15" fmla="*/ 37137 w 219956"/>
                  <a:gd name="connsiteY15" fmla="*/ 18968 h 140758"/>
                  <a:gd name="connsiteX16" fmla="*/ 78363 w 219956"/>
                  <a:gd name="connsiteY16" fmla="*/ 7 h 140758"/>
                  <a:gd name="connsiteX17" fmla="*/ 120408 w 219956"/>
                  <a:gd name="connsiteY17" fmla="*/ 23506 h 140758"/>
                  <a:gd name="connsiteX18" fmla="*/ 167933 w 219956"/>
                  <a:gd name="connsiteY18" fmla="*/ 7 h 140758"/>
                  <a:gd name="connsiteX19" fmla="*/ 219957 w 219956"/>
                  <a:gd name="connsiteY19" fmla="*/ 60943 h 140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9956" h="140758">
                    <a:moveTo>
                      <a:pt x="219957" y="60943"/>
                    </a:moveTo>
                    <a:lnTo>
                      <a:pt x="219957" y="140759"/>
                    </a:lnTo>
                    <a:lnTo>
                      <a:pt x="181430" y="140759"/>
                    </a:lnTo>
                    <a:lnTo>
                      <a:pt x="181430" y="63130"/>
                    </a:lnTo>
                    <a:cubicBezTo>
                      <a:pt x="181430" y="42305"/>
                      <a:pt x="173822" y="31447"/>
                      <a:pt x="157135" y="31447"/>
                    </a:cubicBezTo>
                    <a:cubicBezTo>
                      <a:pt x="140448" y="31447"/>
                      <a:pt x="129242" y="43602"/>
                      <a:pt x="129242" y="64751"/>
                    </a:cubicBezTo>
                    <a:lnTo>
                      <a:pt x="129242" y="140759"/>
                    </a:lnTo>
                    <a:lnTo>
                      <a:pt x="90715" y="140759"/>
                    </a:lnTo>
                    <a:lnTo>
                      <a:pt x="90715" y="63130"/>
                    </a:lnTo>
                    <a:cubicBezTo>
                      <a:pt x="90715" y="42305"/>
                      <a:pt x="83108" y="31447"/>
                      <a:pt x="66093" y="31447"/>
                    </a:cubicBezTo>
                    <a:cubicBezTo>
                      <a:pt x="49407" y="31447"/>
                      <a:pt x="38527" y="44169"/>
                      <a:pt x="38527" y="64994"/>
                    </a:cubicBezTo>
                    <a:lnTo>
                      <a:pt x="38527" y="140759"/>
                    </a:lnTo>
                    <a:lnTo>
                      <a:pt x="0" y="140759"/>
                    </a:lnTo>
                    <a:lnTo>
                      <a:pt x="0" y="1628"/>
                    </a:lnTo>
                    <a:lnTo>
                      <a:pt x="33619" y="1628"/>
                    </a:lnTo>
                    <a:lnTo>
                      <a:pt x="37137" y="18968"/>
                    </a:lnTo>
                    <a:cubicBezTo>
                      <a:pt x="45644" y="8110"/>
                      <a:pt x="57914" y="331"/>
                      <a:pt x="78363" y="7"/>
                    </a:cubicBezTo>
                    <a:cubicBezTo>
                      <a:pt x="95541" y="-236"/>
                      <a:pt x="111655" y="5922"/>
                      <a:pt x="120408" y="23506"/>
                    </a:cubicBezTo>
                    <a:cubicBezTo>
                      <a:pt x="130224" y="8596"/>
                      <a:pt x="146665" y="7"/>
                      <a:pt x="167933" y="7"/>
                    </a:cubicBezTo>
                    <a:cubicBezTo>
                      <a:pt x="196971" y="7"/>
                      <a:pt x="219957" y="16294"/>
                      <a:pt x="219957" y="60943"/>
                    </a:cubicBezTo>
                    <a:close/>
                  </a:path>
                </a:pathLst>
              </a:custGeom>
              <a:solidFill>
                <a:srgbClr val="FFFFFF"/>
              </a:solidFill>
              <a:ln w="8157"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77B770F0-24DB-9A4D-9874-DDB56E77408E}"/>
                  </a:ext>
                </a:extLst>
              </p:cNvPr>
              <p:cNvSpPr/>
              <p:nvPr/>
            </p:nvSpPr>
            <p:spPr>
              <a:xfrm>
                <a:off x="10803774" y="621421"/>
                <a:ext cx="145928" cy="194882"/>
              </a:xfrm>
              <a:custGeom>
                <a:avLst/>
                <a:gdLst>
                  <a:gd name="connsiteX0" fmla="*/ 145929 w 145928"/>
                  <a:gd name="connsiteY0" fmla="*/ 71471 h 194882"/>
                  <a:gd name="connsiteX1" fmla="*/ 80899 w 145928"/>
                  <a:gd name="connsiteY1" fmla="*/ 142374 h 194882"/>
                  <a:gd name="connsiteX2" fmla="*/ 38527 w 145928"/>
                  <a:gd name="connsiteY2" fmla="*/ 123170 h 194882"/>
                  <a:gd name="connsiteX3" fmla="*/ 38527 w 145928"/>
                  <a:gd name="connsiteY3" fmla="*/ 194882 h 194882"/>
                  <a:gd name="connsiteX4" fmla="*/ 0 w 145928"/>
                  <a:gd name="connsiteY4" fmla="*/ 194882 h 194882"/>
                  <a:gd name="connsiteX5" fmla="*/ 0 w 145928"/>
                  <a:gd name="connsiteY5" fmla="*/ 1622 h 194882"/>
                  <a:gd name="connsiteX6" fmla="*/ 33619 w 145928"/>
                  <a:gd name="connsiteY6" fmla="*/ 1622 h 194882"/>
                  <a:gd name="connsiteX7" fmla="*/ 37464 w 145928"/>
                  <a:gd name="connsiteY7" fmla="*/ 20827 h 194882"/>
                  <a:gd name="connsiteX8" fmla="*/ 80654 w 145928"/>
                  <a:gd name="connsiteY8" fmla="*/ 2 h 194882"/>
                  <a:gd name="connsiteX9" fmla="*/ 145929 w 145928"/>
                  <a:gd name="connsiteY9" fmla="*/ 71471 h 194882"/>
                  <a:gd name="connsiteX10" fmla="*/ 106911 w 145928"/>
                  <a:gd name="connsiteY10" fmla="*/ 70904 h 194882"/>
                  <a:gd name="connsiteX11" fmla="*/ 72228 w 145928"/>
                  <a:gd name="connsiteY11" fmla="*/ 31118 h 194882"/>
                  <a:gd name="connsiteX12" fmla="*/ 38036 w 145928"/>
                  <a:gd name="connsiteY12" fmla="*/ 70904 h 194882"/>
                  <a:gd name="connsiteX13" fmla="*/ 72228 w 145928"/>
                  <a:gd name="connsiteY13" fmla="*/ 111258 h 194882"/>
                  <a:gd name="connsiteX14" fmla="*/ 106911 w 145928"/>
                  <a:gd name="connsiteY14" fmla="*/ 70904 h 194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928" h="194882">
                    <a:moveTo>
                      <a:pt x="145929" y="71471"/>
                    </a:moveTo>
                    <a:cubicBezTo>
                      <a:pt x="145929" y="114742"/>
                      <a:pt x="118608" y="142374"/>
                      <a:pt x="80899" y="142374"/>
                    </a:cubicBezTo>
                    <a:cubicBezTo>
                      <a:pt x="61513" y="142374"/>
                      <a:pt x="47607" y="134514"/>
                      <a:pt x="38527" y="123170"/>
                    </a:cubicBezTo>
                    <a:lnTo>
                      <a:pt x="38527" y="194882"/>
                    </a:lnTo>
                    <a:lnTo>
                      <a:pt x="0" y="194882"/>
                    </a:lnTo>
                    <a:lnTo>
                      <a:pt x="0" y="1622"/>
                    </a:lnTo>
                    <a:lnTo>
                      <a:pt x="33619" y="1622"/>
                    </a:lnTo>
                    <a:lnTo>
                      <a:pt x="37464" y="20827"/>
                    </a:lnTo>
                    <a:cubicBezTo>
                      <a:pt x="46462" y="8915"/>
                      <a:pt x="60695" y="2"/>
                      <a:pt x="80654" y="2"/>
                    </a:cubicBezTo>
                    <a:cubicBezTo>
                      <a:pt x="118608" y="-242"/>
                      <a:pt x="145929" y="27633"/>
                      <a:pt x="145929" y="71471"/>
                    </a:cubicBezTo>
                    <a:close/>
                    <a:moveTo>
                      <a:pt x="106911" y="70904"/>
                    </a:moveTo>
                    <a:cubicBezTo>
                      <a:pt x="106911" y="47324"/>
                      <a:pt x="93251" y="31118"/>
                      <a:pt x="72228" y="31118"/>
                    </a:cubicBezTo>
                    <a:cubicBezTo>
                      <a:pt x="51206" y="31118"/>
                      <a:pt x="38036" y="47324"/>
                      <a:pt x="38036" y="70904"/>
                    </a:cubicBezTo>
                    <a:cubicBezTo>
                      <a:pt x="38036" y="94727"/>
                      <a:pt x="51124" y="111258"/>
                      <a:pt x="72228" y="111258"/>
                    </a:cubicBezTo>
                    <a:cubicBezTo>
                      <a:pt x="93251" y="111258"/>
                      <a:pt x="106911" y="94727"/>
                      <a:pt x="106911" y="70904"/>
                    </a:cubicBezTo>
                    <a:close/>
                  </a:path>
                </a:pathLst>
              </a:custGeom>
              <a:solidFill>
                <a:srgbClr val="FFFFFF"/>
              </a:solidFill>
              <a:ln w="8157"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37688CEF-7CD4-FB4F-B494-D9A691E5D0C6}"/>
                  </a:ext>
                </a:extLst>
              </p:cNvPr>
              <p:cNvSpPr/>
              <p:nvPr/>
            </p:nvSpPr>
            <p:spPr>
              <a:xfrm>
                <a:off x="10972034" y="572723"/>
                <a:ext cx="38527" cy="189451"/>
              </a:xfrm>
              <a:custGeom>
                <a:avLst/>
                <a:gdLst>
                  <a:gd name="connsiteX0" fmla="*/ 0 w 38527"/>
                  <a:gd name="connsiteY0" fmla="*/ 0 h 189451"/>
                  <a:gd name="connsiteX1" fmla="*/ 38527 w 38527"/>
                  <a:gd name="connsiteY1" fmla="*/ 0 h 189451"/>
                  <a:gd name="connsiteX2" fmla="*/ 38527 w 38527"/>
                  <a:gd name="connsiteY2" fmla="*/ 189452 h 189451"/>
                  <a:gd name="connsiteX3" fmla="*/ 0 w 38527"/>
                  <a:gd name="connsiteY3" fmla="*/ 189452 h 189451"/>
                  <a:gd name="connsiteX4" fmla="*/ 0 w 38527"/>
                  <a:gd name="connsiteY4" fmla="*/ 0 h 1894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527" h="189451">
                    <a:moveTo>
                      <a:pt x="0" y="0"/>
                    </a:moveTo>
                    <a:lnTo>
                      <a:pt x="38527" y="0"/>
                    </a:lnTo>
                    <a:lnTo>
                      <a:pt x="38527"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166CCAA3-64DC-3243-BCD2-6A3DDCCE7566}"/>
                  </a:ext>
                </a:extLst>
              </p:cNvPr>
              <p:cNvSpPr/>
              <p:nvPr/>
            </p:nvSpPr>
            <p:spPr>
              <a:xfrm>
                <a:off x="11032483" y="621504"/>
                <a:ext cx="148055" cy="142291"/>
              </a:xfrm>
              <a:custGeom>
                <a:avLst/>
                <a:gdLst>
                  <a:gd name="connsiteX0" fmla="*/ 0 w 148055"/>
                  <a:gd name="connsiteY0" fmla="*/ 71146 h 142291"/>
                  <a:gd name="connsiteX1" fmla="*/ 74028 w 148055"/>
                  <a:gd name="connsiteY1" fmla="*/ 0 h 142291"/>
                  <a:gd name="connsiteX2" fmla="*/ 148056 w 148055"/>
                  <a:gd name="connsiteY2" fmla="*/ 71146 h 142291"/>
                  <a:gd name="connsiteX3" fmla="*/ 74028 w 148055"/>
                  <a:gd name="connsiteY3" fmla="*/ 142291 h 142291"/>
                  <a:gd name="connsiteX4" fmla="*/ 0 w 148055"/>
                  <a:gd name="connsiteY4" fmla="*/ 71146 h 142291"/>
                  <a:gd name="connsiteX5" fmla="*/ 108956 w 148055"/>
                  <a:gd name="connsiteY5" fmla="*/ 71146 h 142291"/>
                  <a:gd name="connsiteX6" fmla="*/ 74028 w 148055"/>
                  <a:gd name="connsiteY6" fmla="*/ 31116 h 142291"/>
                  <a:gd name="connsiteX7" fmla="*/ 39345 w 148055"/>
                  <a:gd name="connsiteY7" fmla="*/ 71146 h 142291"/>
                  <a:gd name="connsiteX8" fmla="*/ 74028 w 148055"/>
                  <a:gd name="connsiteY8" fmla="*/ 111175 h 142291"/>
                  <a:gd name="connsiteX9" fmla="*/ 108956 w 148055"/>
                  <a:gd name="connsiteY9" fmla="*/ 71146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055" h="142291">
                    <a:moveTo>
                      <a:pt x="0" y="71146"/>
                    </a:moveTo>
                    <a:cubicBezTo>
                      <a:pt x="0" y="28361"/>
                      <a:pt x="29202" y="0"/>
                      <a:pt x="74028" y="0"/>
                    </a:cubicBezTo>
                    <a:cubicBezTo>
                      <a:pt x="118854" y="0"/>
                      <a:pt x="148056" y="28442"/>
                      <a:pt x="148056" y="71146"/>
                    </a:cubicBezTo>
                    <a:cubicBezTo>
                      <a:pt x="148056" y="114173"/>
                      <a:pt x="118854" y="142291"/>
                      <a:pt x="74028" y="142291"/>
                    </a:cubicBezTo>
                    <a:cubicBezTo>
                      <a:pt x="29202" y="142291"/>
                      <a:pt x="0" y="113849"/>
                      <a:pt x="0" y="71146"/>
                    </a:cubicBezTo>
                    <a:close/>
                    <a:moveTo>
                      <a:pt x="108956" y="71146"/>
                    </a:moveTo>
                    <a:cubicBezTo>
                      <a:pt x="108956" y="47566"/>
                      <a:pt x="95541" y="31116"/>
                      <a:pt x="74028" y="31116"/>
                    </a:cubicBezTo>
                    <a:cubicBezTo>
                      <a:pt x="52433" y="31116"/>
                      <a:pt x="39345" y="47647"/>
                      <a:pt x="39345" y="71146"/>
                    </a:cubicBezTo>
                    <a:cubicBezTo>
                      <a:pt x="39345" y="94645"/>
                      <a:pt x="52433" y="111175"/>
                      <a:pt x="74028" y="111175"/>
                    </a:cubicBezTo>
                    <a:cubicBezTo>
                      <a:pt x="95623" y="111175"/>
                      <a:pt x="108956" y="94645"/>
                      <a:pt x="108956" y="71146"/>
                    </a:cubicBezTo>
                    <a:close/>
                  </a:path>
                </a:pathLst>
              </a:custGeom>
              <a:solidFill>
                <a:srgbClr val="FFFFFF"/>
              </a:solidFill>
              <a:ln w="8157"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82112A88-297A-6543-BA5E-99A1D0150347}"/>
                  </a:ext>
                </a:extLst>
              </p:cNvPr>
              <p:cNvSpPr/>
              <p:nvPr/>
            </p:nvSpPr>
            <p:spPr>
              <a:xfrm>
                <a:off x="11182093" y="623044"/>
                <a:ext cx="149610" cy="193179"/>
              </a:xfrm>
              <a:custGeom>
                <a:avLst/>
                <a:gdLst>
                  <a:gd name="connsiteX0" fmla="*/ 0 w 149610"/>
                  <a:gd name="connsiteY0" fmla="*/ 0 h 193179"/>
                  <a:gd name="connsiteX1" fmla="*/ 40981 w 149610"/>
                  <a:gd name="connsiteY1" fmla="*/ 0 h 193179"/>
                  <a:gd name="connsiteX2" fmla="*/ 75091 w 149610"/>
                  <a:gd name="connsiteY2" fmla="*/ 99021 h 193179"/>
                  <a:gd name="connsiteX3" fmla="*/ 108383 w 149610"/>
                  <a:gd name="connsiteY3" fmla="*/ 0 h 193179"/>
                  <a:gd name="connsiteX4" fmla="*/ 149610 w 149610"/>
                  <a:gd name="connsiteY4" fmla="*/ 0 h 193179"/>
                  <a:gd name="connsiteX5" fmla="*/ 87361 w 149610"/>
                  <a:gd name="connsiteY5" fmla="*/ 158822 h 193179"/>
                  <a:gd name="connsiteX6" fmla="*/ 49652 w 149610"/>
                  <a:gd name="connsiteY6" fmla="*/ 193179 h 193179"/>
                  <a:gd name="connsiteX7" fmla="*/ 12188 w 149610"/>
                  <a:gd name="connsiteY7" fmla="*/ 193179 h 193179"/>
                  <a:gd name="connsiteX8" fmla="*/ 12188 w 149610"/>
                  <a:gd name="connsiteY8" fmla="*/ 161010 h 193179"/>
                  <a:gd name="connsiteX9" fmla="*/ 33538 w 149610"/>
                  <a:gd name="connsiteY9" fmla="*/ 161010 h 193179"/>
                  <a:gd name="connsiteX10" fmla="*/ 50470 w 149610"/>
                  <a:gd name="connsiteY10" fmla="*/ 149098 h 193179"/>
                  <a:gd name="connsiteX11" fmla="*/ 53987 w 149610"/>
                  <a:gd name="connsiteY11" fmla="*/ 139860 h 193179"/>
                  <a:gd name="connsiteX12" fmla="*/ 0 w 149610"/>
                  <a:gd name="connsiteY12" fmla="*/ 0 h 193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9610" h="193179">
                    <a:moveTo>
                      <a:pt x="0" y="0"/>
                    </a:moveTo>
                    <a:lnTo>
                      <a:pt x="40981" y="0"/>
                    </a:lnTo>
                    <a:lnTo>
                      <a:pt x="75091" y="99021"/>
                    </a:lnTo>
                    <a:lnTo>
                      <a:pt x="108383" y="0"/>
                    </a:lnTo>
                    <a:lnTo>
                      <a:pt x="149610" y="0"/>
                    </a:lnTo>
                    <a:lnTo>
                      <a:pt x="87361" y="158822"/>
                    </a:lnTo>
                    <a:cubicBezTo>
                      <a:pt x="78609" y="181835"/>
                      <a:pt x="71492" y="193179"/>
                      <a:pt x="49652" y="193179"/>
                    </a:cubicBezTo>
                    <a:lnTo>
                      <a:pt x="12188" y="193179"/>
                    </a:lnTo>
                    <a:lnTo>
                      <a:pt x="12188" y="161010"/>
                    </a:lnTo>
                    <a:lnTo>
                      <a:pt x="33538" y="161010"/>
                    </a:lnTo>
                    <a:cubicBezTo>
                      <a:pt x="43353" y="161010"/>
                      <a:pt x="46625" y="158579"/>
                      <a:pt x="50470" y="149098"/>
                    </a:cubicBezTo>
                    <a:lnTo>
                      <a:pt x="53987" y="139860"/>
                    </a:lnTo>
                    <a:lnTo>
                      <a:pt x="0" y="0"/>
                    </a:lnTo>
                    <a:close/>
                  </a:path>
                </a:pathLst>
              </a:custGeom>
              <a:solidFill>
                <a:srgbClr val="FFFFFF"/>
              </a:solidFill>
              <a:ln w="8157"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633D4E64-006B-374A-B935-07DFC2B41860}"/>
                  </a:ext>
                </a:extLst>
              </p:cNvPr>
              <p:cNvSpPr/>
              <p:nvPr/>
            </p:nvSpPr>
            <p:spPr>
              <a:xfrm>
                <a:off x="11333175" y="621423"/>
                <a:ext cx="143147" cy="142291"/>
              </a:xfrm>
              <a:custGeom>
                <a:avLst/>
                <a:gdLst>
                  <a:gd name="connsiteX0" fmla="*/ 0 w 143147"/>
                  <a:gd name="connsiteY0" fmla="*/ 71470 h 142291"/>
                  <a:gd name="connsiteX1" fmla="*/ 72147 w 143147"/>
                  <a:gd name="connsiteY1" fmla="*/ 0 h 142291"/>
                  <a:gd name="connsiteX2" fmla="*/ 143148 w 143147"/>
                  <a:gd name="connsiteY2" fmla="*/ 66851 h 142291"/>
                  <a:gd name="connsiteX3" fmla="*/ 142085 w 143147"/>
                  <a:gd name="connsiteY3" fmla="*/ 79816 h 142291"/>
                  <a:gd name="connsiteX4" fmla="*/ 40163 w 143147"/>
                  <a:gd name="connsiteY4" fmla="*/ 79816 h 142291"/>
                  <a:gd name="connsiteX5" fmla="*/ 40163 w 143147"/>
                  <a:gd name="connsiteY5" fmla="*/ 81680 h 142291"/>
                  <a:gd name="connsiteX6" fmla="*/ 73210 w 143147"/>
                  <a:gd name="connsiteY6" fmla="*/ 113363 h 142291"/>
                  <a:gd name="connsiteX7" fmla="*/ 102985 w 143147"/>
                  <a:gd name="connsiteY7" fmla="*/ 93591 h 142291"/>
                  <a:gd name="connsiteX8" fmla="*/ 140939 w 143147"/>
                  <a:gd name="connsiteY8" fmla="*/ 93591 h 142291"/>
                  <a:gd name="connsiteX9" fmla="*/ 74846 w 143147"/>
                  <a:gd name="connsiteY9" fmla="*/ 142291 h 142291"/>
                  <a:gd name="connsiteX10" fmla="*/ 0 w 143147"/>
                  <a:gd name="connsiteY10" fmla="*/ 71470 h 142291"/>
                  <a:gd name="connsiteX11" fmla="*/ 104375 w 143147"/>
                  <a:gd name="connsiteY11" fmla="*/ 54939 h 142291"/>
                  <a:gd name="connsiteX12" fmla="*/ 72392 w 143147"/>
                  <a:gd name="connsiteY12" fmla="*/ 28442 h 142291"/>
                  <a:gd name="connsiteX13" fmla="*/ 40981 w 143147"/>
                  <a:gd name="connsiteY13" fmla="*/ 54939 h 142291"/>
                  <a:gd name="connsiteX14" fmla="*/ 104375 w 143147"/>
                  <a:gd name="connsiteY14" fmla="*/ 54939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147" h="142291">
                    <a:moveTo>
                      <a:pt x="0" y="71470"/>
                    </a:moveTo>
                    <a:cubicBezTo>
                      <a:pt x="0" y="28199"/>
                      <a:pt x="28711" y="0"/>
                      <a:pt x="72147" y="0"/>
                    </a:cubicBezTo>
                    <a:cubicBezTo>
                      <a:pt x="114191" y="0"/>
                      <a:pt x="142657" y="26011"/>
                      <a:pt x="143148" y="66851"/>
                    </a:cubicBezTo>
                    <a:cubicBezTo>
                      <a:pt x="143148" y="70903"/>
                      <a:pt x="142902" y="75521"/>
                      <a:pt x="142085" y="79816"/>
                    </a:cubicBezTo>
                    <a:lnTo>
                      <a:pt x="40163" y="79816"/>
                    </a:lnTo>
                    <a:lnTo>
                      <a:pt x="40163" y="81680"/>
                    </a:lnTo>
                    <a:cubicBezTo>
                      <a:pt x="40981" y="101452"/>
                      <a:pt x="53824" y="113363"/>
                      <a:pt x="73210" y="113363"/>
                    </a:cubicBezTo>
                    <a:cubicBezTo>
                      <a:pt x="88752" y="113363"/>
                      <a:pt x="99713" y="106638"/>
                      <a:pt x="102985" y="93591"/>
                    </a:cubicBezTo>
                    <a:lnTo>
                      <a:pt x="140939" y="93591"/>
                    </a:lnTo>
                    <a:cubicBezTo>
                      <a:pt x="136604" y="120656"/>
                      <a:pt x="112228" y="142291"/>
                      <a:pt x="74846" y="142291"/>
                    </a:cubicBezTo>
                    <a:cubicBezTo>
                      <a:pt x="28139" y="142372"/>
                      <a:pt x="0" y="114498"/>
                      <a:pt x="0" y="71470"/>
                    </a:cubicBezTo>
                    <a:close/>
                    <a:moveTo>
                      <a:pt x="104375" y="54939"/>
                    </a:moveTo>
                    <a:cubicBezTo>
                      <a:pt x="101676" y="37923"/>
                      <a:pt x="89897" y="28442"/>
                      <a:pt x="72392" y="28442"/>
                    </a:cubicBezTo>
                    <a:cubicBezTo>
                      <a:pt x="55705" y="28442"/>
                      <a:pt x="43190" y="38490"/>
                      <a:pt x="40981" y="54939"/>
                    </a:cubicBezTo>
                    <a:lnTo>
                      <a:pt x="104375" y="54939"/>
                    </a:lnTo>
                    <a:close/>
                  </a:path>
                </a:pathLst>
              </a:custGeom>
              <a:solidFill>
                <a:srgbClr val="FFFFFF"/>
              </a:solidFill>
              <a:ln w="8157"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EF723047-37C6-B543-BA96-BF84BF9BB6E2}"/>
                  </a:ext>
                </a:extLst>
              </p:cNvPr>
              <p:cNvSpPr/>
              <p:nvPr/>
            </p:nvSpPr>
            <p:spPr>
              <a:xfrm>
                <a:off x="11498572" y="623044"/>
                <a:ext cx="85479" cy="139050"/>
              </a:xfrm>
              <a:custGeom>
                <a:avLst/>
                <a:gdLst>
                  <a:gd name="connsiteX0" fmla="*/ 85480 w 85479"/>
                  <a:gd name="connsiteY0" fmla="*/ 0 h 139050"/>
                  <a:gd name="connsiteX1" fmla="*/ 85480 w 85479"/>
                  <a:gd name="connsiteY1" fmla="*/ 34600 h 139050"/>
                  <a:gd name="connsiteX2" fmla="*/ 70183 w 85479"/>
                  <a:gd name="connsiteY2" fmla="*/ 34600 h 139050"/>
                  <a:gd name="connsiteX3" fmla="*/ 38527 w 85479"/>
                  <a:gd name="connsiteY3" fmla="*/ 70822 h 139050"/>
                  <a:gd name="connsiteX4" fmla="*/ 38527 w 85479"/>
                  <a:gd name="connsiteY4" fmla="*/ 139050 h 139050"/>
                  <a:gd name="connsiteX5" fmla="*/ 0 w 85479"/>
                  <a:gd name="connsiteY5" fmla="*/ 139050 h 139050"/>
                  <a:gd name="connsiteX6" fmla="*/ 0 w 85479"/>
                  <a:gd name="connsiteY6" fmla="*/ 0 h 139050"/>
                  <a:gd name="connsiteX7" fmla="*/ 34928 w 85479"/>
                  <a:gd name="connsiteY7" fmla="*/ 0 h 139050"/>
                  <a:gd name="connsiteX8" fmla="*/ 38446 w 85479"/>
                  <a:gd name="connsiteY8" fmla="*/ 20825 h 139050"/>
                  <a:gd name="connsiteX9" fmla="*/ 78854 w 85479"/>
                  <a:gd name="connsiteY9" fmla="*/ 0 h 139050"/>
                  <a:gd name="connsiteX10" fmla="*/ 85480 w 85479"/>
                  <a:gd name="connsiteY10" fmla="*/ 0 h 13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479" h="139050">
                    <a:moveTo>
                      <a:pt x="85480" y="0"/>
                    </a:moveTo>
                    <a:lnTo>
                      <a:pt x="85480" y="34600"/>
                    </a:lnTo>
                    <a:lnTo>
                      <a:pt x="70183" y="34600"/>
                    </a:lnTo>
                    <a:cubicBezTo>
                      <a:pt x="47198" y="34600"/>
                      <a:pt x="38527" y="49753"/>
                      <a:pt x="38527" y="70822"/>
                    </a:cubicBezTo>
                    <a:lnTo>
                      <a:pt x="38527" y="139050"/>
                    </a:lnTo>
                    <a:lnTo>
                      <a:pt x="0" y="139050"/>
                    </a:lnTo>
                    <a:lnTo>
                      <a:pt x="0" y="0"/>
                    </a:lnTo>
                    <a:lnTo>
                      <a:pt x="34928" y="0"/>
                    </a:lnTo>
                    <a:lnTo>
                      <a:pt x="38446" y="20825"/>
                    </a:lnTo>
                    <a:cubicBezTo>
                      <a:pt x="46135" y="8346"/>
                      <a:pt x="57014" y="0"/>
                      <a:pt x="78854" y="0"/>
                    </a:cubicBezTo>
                    <a:lnTo>
                      <a:pt x="85480" y="0"/>
                    </a:lnTo>
                    <a:close/>
                  </a:path>
                </a:pathLst>
              </a:custGeom>
              <a:solidFill>
                <a:srgbClr val="FFFFFF"/>
              </a:solidFill>
              <a:ln w="8157"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31BE9A7B-BDF0-8E40-857A-7098BB1BF419}"/>
                  </a:ext>
                </a:extLst>
              </p:cNvPr>
              <p:cNvSpPr/>
              <p:nvPr/>
            </p:nvSpPr>
            <p:spPr>
              <a:xfrm>
                <a:off x="11594931" y="621177"/>
                <a:ext cx="131123" cy="142698"/>
              </a:xfrm>
              <a:custGeom>
                <a:avLst/>
                <a:gdLst>
                  <a:gd name="connsiteX0" fmla="*/ 36728 w 131123"/>
                  <a:gd name="connsiteY0" fmla="*/ 94728 h 142698"/>
                  <a:gd name="connsiteX1" fmla="*/ 67566 w 131123"/>
                  <a:gd name="connsiteY1" fmla="*/ 115310 h 142698"/>
                  <a:gd name="connsiteX2" fmla="*/ 93496 w 131123"/>
                  <a:gd name="connsiteY2" fmla="*/ 100401 h 142698"/>
                  <a:gd name="connsiteX3" fmla="*/ 61267 w 131123"/>
                  <a:gd name="connsiteY3" fmla="*/ 85248 h 142698"/>
                  <a:gd name="connsiteX4" fmla="*/ 3108 w 131123"/>
                  <a:gd name="connsiteY4" fmla="*/ 45461 h 142698"/>
                  <a:gd name="connsiteX5" fmla="*/ 63476 w 131123"/>
                  <a:gd name="connsiteY5" fmla="*/ 2 h 142698"/>
                  <a:gd name="connsiteX6" fmla="*/ 128997 w 131123"/>
                  <a:gd name="connsiteY6" fmla="*/ 44894 h 142698"/>
                  <a:gd name="connsiteX7" fmla="*/ 92105 w 131123"/>
                  <a:gd name="connsiteY7" fmla="*/ 44894 h 142698"/>
                  <a:gd name="connsiteX8" fmla="*/ 64785 w 131123"/>
                  <a:gd name="connsiteY8" fmla="*/ 27067 h 142698"/>
                  <a:gd name="connsiteX9" fmla="*/ 39918 w 131123"/>
                  <a:gd name="connsiteY9" fmla="*/ 41410 h 142698"/>
                  <a:gd name="connsiteX10" fmla="*/ 72147 w 131123"/>
                  <a:gd name="connsiteY10" fmla="*/ 55509 h 142698"/>
                  <a:gd name="connsiteX11" fmla="*/ 131123 w 131123"/>
                  <a:gd name="connsiteY11" fmla="*/ 97483 h 142698"/>
                  <a:gd name="connsiteX12" fmla="*/ 67239 w 131123"/>
                  <a:gd name="connsiteY12" fmla="*/ 142699 h 142698"/>
                  <a:gd name="connsiteX13" fmla="*/ 0 w 131123"/>
                  <a:gd name="connsiteY13" fmla="*/ 94809 h 142698"/>
                  <a:gd name="connsiteX14" fmla="*/ 36728 w 131123"/>
                  <a:gd name="connsiteY14" fmla="*/ 94809 h 1426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1123" h="142698">
                    <a:moveTo>
                      <a:pt x="36728" y="94728"/>
                    </a:moveTo>
                    <a:cubicBezTo>
                      <a:pt x="38118" y="106883"/>
                      <a:pt x="48752" y="115310"/>
                      <a:pt x="67566" y="115310"/>
                    </a:cubicBezTo>
                    <a:cubicBezTo>
                      <a:pt x="83680" y="115310"/>
                      <a:pt x="93496" y="110124"/>
                      <a:pt x="93496" y="100401"/>
                    </a:cubicBezTo>
                    <a:cubicBezTo>
                      <a:pt x="93496" y="89056"/>
                      <a:pt x="83926" y="88246"/>
                      <a:pt x="61267" y="85248"/>
                    </a:cubicBezTo>
                    <a:cubicBezTo>
                      <a:pt x="28466" y="81439"/>
                      <a:pt x="3108" y="74146"/>
                      <a:pt x="3108" y="45461"/>
                    </a:cubicBezTo>
                    <a:cubicBezTo>
                      <a:pt x="3108" y="17829"/>
                      <a:pt x="27403" y="-241"/>
                      <a:pt x="63476" y="2"/>
                    </a:cubicBezTo>
                    <a:cubicBezTo>
                      <a:pt x="101185" y="2"/>
                      <a:pt x="127115" y="16533"/>
                      <a:pt x="128997" y="44894"/>
                    </a:cubicBezTo>
                    <a:lnTo>
                      <a:pt x="92105" y="44894"/>
                    </a:lnTo>
                    <a:cubicBezTo>
                      <a:pt x="91042" y="33793"/>
                      <a:pt x="80326" y="27067"/>
                      <a:pt x="64785" y="27067"/>
                    </a:cubicBezTo>
                    <a:cubicBezTo>
                      <a:pt x="49734" y="27067"/>
                      <a:pt x="39918" y="32496"/>
                      <a:pt x="39918" y="41410"/>
                    </a:cubicBezTo>
                    <a:cubicBezTo>
                      <a:pt x="39918" y="51944"/>
                      <a:pt x="51942" y="53078"/>
                      <a:pt x="72147" y="55509"/>
                    </a:cubicBezTo>
                    <a:cubicBezTo>
                      <a:pt x="104375" y="58750"/>
                      <a:pt x="131123" y="66043"/>
                      <a:pt x="131123" y="97483"/>
                    </a:cubicBezTo>
                    <a:cubicBezTo>
                      <a:pt x="131123" y="125115"/>
                      <a:pt x="104866" y="142699"/>
                      <a:pt x="67239" y="142699"/>
                    </a:cubicBezTo>
                    <a:cubicBezTo>
                      <a:pt x="28139" y="142699"/>
                      <a:pt x="1636" y="124548"/>
                      <a:pt x="0" y="94809"/>
                    </a:cubicBezTo>
                    <a:lnTo>
                      <a:pt x="36728" y="94809"/>
                    </a:lnTo>
                    <a:close/>
                  </a:path>
                </a:pathLst>
              </a:custGeom>
              <a:solidFill>
                <a:srgbClr val="FFFFFF"/>
              </a:solidFill>
              <a:ln w="8157"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4116798621"/>
      </p:ext>
    </p:extLst>
  </p:cSld>
  <p:clrMapOvr>
    <a:masterClrMapping/>
  </p:clrMapOvr>
  <p:extLst>
    <p:ext uri="{DCECCB84-F9BA-43D5-87BE-67443E8EF086}">
      <p15:sldGuideLst xmlns:p15="http://schemas.microsoft.com/office/powerpoint/2012/main">
        <p15:guide id="1" orient="horz" pos="3990" userDrawn="1">
          <p15:clr>
            <a:srgbClr val="FBAE40"/>
          </p15:clr>
        </p15:guide>
      </p15:sldGuideLst>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Title slide: v4">
    <p:bg>
      <p:bgRef idx="1001">
        <a:schemeClr val="bg1"/>
      </p:bgRef>
    </p:bg>
    <p:spTree>
      <p:nvGrpSpPr>
        <p:cNvPr id="1" name=""/>
        <p:cNvGrpSpPr/>
        <p:nvPr/>
      </p:nvGrpSpPr>
      <p:grpSpPr>
        <a:xfrm>
          <a:off x="0" y="0"/>
          <a:ext cx="0" cy="0"/>
          <a:chOff x="0" y="0"/>
          <a:chExt cx="0" cy="0"/>
        </a:xfrm>
      </p:grpSpPr>
      <p:sp>
        <p:nvSpPr>
          <p:cNvPr id="2" name="Graphic 2">
            <a:extLst>
              <a:ext uri="{FF2B5EF4-FFF2-40B4-BE49-F238E27FC236}">
                <a16:creationId xmlns:a16="http://schemas.microsoft.com/office/drawing/2014/main" id="{2184161E-BC82-5A4C-B17D-4AE24122C76E}"/>
              </a:ext>
            </a:extLst>
          </p:cNvPr>
          <p:cNvSpPr/>
          <p:nvPr/>
        </p:nvSpPr>
        <p:spPr>
          <a:xfrm>
            <a:off x="0" y="0"/>
            <a:ext cx="8870696" cy="6858000"/>
          </a:xfrm>
          <a:custGeom>
            <a:avLst/>
            <a:gdLst>
              <a:gd name="connsiteX0" fmla="*/ 0 w 8870696"/>
              <a:gd name="connsiteY0" fmla="*/ 6858000 h 6858000"/>
              <a:gd name="connsiteX1" fmla="*/ 8870696 w 8870696"/>
              <a:gd name="connsiteY1" fmla="*/ 6858000 h 6858000"/>
              <a:gd name="connsiteX2" fmla="*/ 8870696 w 8870696"/>
              <a:gd name="connsiteY2" fmla="*/ 3429000 h 6858000"/>
              <a:gd name="connsiteX3" fmla="*/ 5441696 w 8870696"/>
              <a:gd name="connsiteY3" fmla="*/ 0 h 6858000"/>
              <a:gd name="connsiteX4" fmla="*/ 0 w 8870696"/>
              <a:gd name="connsiteY4" fmla="*/ 0 h 6858000"/>
              <a:gd name="connsiteX5" fmla="*/ 0 w 8870696"/>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870696" h="6858000">
                <a:moveTo>
                  <a:pt x="0" y="6858000"/>
                </a:moveTo>
                <a:lnTo>
                  <a:pt x="8870696" y="6858000"/>
                </a:lnTo>
                <a:lnTo>
                  <a:pt x="8870696" y="3429000"/>
                </a:lnTo>
                <a:cubicBezTo>
                  <a:pt x="8870696" y="1535303"/>
                  <a:pt x="7335520" y="0"/>
                  <a:pt x="5441696" y="0"/>
                </a:cubicBezTo>
                <a:lnTo>
                  <a:pt x="0" y="0"/>
                </a:lnTo>
                <a:lnTo>
                  <a:pt x="0" y="6858000"/>
                </a:lnTo>
                <a:close/>
              </a:path>
            </a:pathLst>
          </a:custGeom>
          <a:solidFill>
            <a:srgbClr val="F4514C"/>
          </a:solidFill>
          <a:ln w="12700" cap="flat">
            <a:solidFill>
              <a:srgbClr val="F4514C"/>
            </a:solidFill>
            <a:prstDash val="solid"/>
            <a:miter/>
          </a:ln>
        </p:spPr>
        <p:txBody>
          <a:bodyPr rtlCol="0" anchor="ctr"/>
          <a:lstStyle/>
          <a:p>
            <a:endParaRPr lang="en-US"/>
          </a:p>
        </p:txBody>
      </p:sp>
      <p:sp>
        <p:nvSpPr>
          <p:cNvPr id="4" name="Graphic 2">
            <a:extLst>
              <a:ext uri="{FF2B5EF4-FFF2-40B4-BE49-F238E27FC236}">
                <a16:creationId xmlns:a16="http://schemas.microsoft.com/office/drawing/2014/main" id="{2184161E-BC82-5A4C-B17D-4AE24122C76E}"/>
              </a:ext>
            </a:extLst>
          </p:cNvPr>
          <p:cNvSpPr/>
          <p:nvPr/>
        </p:nvSpPr>
        <p:spPr>
          <a:xfrm>
            <a:off x="0" y="0"/>
            <a:ext cx="6991096" cy="6858000"/>
          </a:xfrm>
          <a:custGeom>
            <a:avLst/>
            <a:gdLst>
              <a:gd name="connsiteX0" fmla="*/ 0 w 6991096"/>
              <a:gd name="connsiteY0" fmla="*/ 6858000 h 6858000"/>
              <a:gd name="connsiteX1" fmla="*/ 6991096 w 6991096"/>
              <a:gd name="connsiteY1" fmla="*/ 6858000 h 6858000"/>
              <a:gd name="connsiteX2" fmla="*/ 6991096 w 6991096"/>
              <a:gd name="connsiteY2" fmla="*/ 3429000 h 6858000"/>
              <a:gd name="connsiteX3" fmla="*/ 3562096 w 6991096"/>
              <a:gd name="connsiteY3" fmla="*/ 0 h 6858000"/>
              <a:gd name="connsiteX4" fmla="*/ 0 w 6991096"/>
              <a:gd name="connsiteY4" fmla="*/ 0 h 6858000"/>
              <a:gd name="connsiteX5" fmla="*/ 0 w 6991096"/>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1096" h="6858000">
                <a:moveTo>
                  <a:pt x="0" y="6858000"/>
                </a:moveTo>
                <a:lnTo>
                  <a:pt x="6991096" y="6858000"/>
                </a:lnTo>
                <a:lnTo>
                  <a:pt x="6991096" y="3429000"/>
                </a:lnTo>
                <a:cubicBezTo>
                  <a:pt x="6991096" y="1535303"/>
                  <a:pt x="5455920" y="0"/>
                  <a:pt x="3562096" y="0"/>
                </a:cubicBezTo>
                <a:lnTo>
                  <a:pt x="0" y="0"/>
                </a:lnTo>
                <a:lnTo>
                  <a:pt x="0" y="6858000"/>
                </a:lnTo>
                <a:close/>
              </a:path>
            </a:pathLst>
          </a:custGeom>
          <a:solidFill>
            <a:srgbClr val="FABAB2"/>
          </a:solidFill>
          <a:ln w="12700" cap="flat">
            <a:solidFill>
              <a:srgbClr val="FABAB2"/>
            </a:solidFill>
            <a:prstDash val="solid"/>
            <a:miter/>
          </a:ln>
        </p:spPr>
        <p:txBody>
          <a:bodyPr rtlCol="0" anchor="ctr"/>
          <a:lstStyle/>
          <a:p>
            <a:endParaRPr lang="en-US"/>
          </a:p>
        </p:txBody>
      </p:sp>
      <p:sp>
        <p:nvSpPr>
          <p:cNvPr id="34" name="Text Placeholder 31">
            <a:extLst>
              <a:ext uri="{FF2B5EF4-FFF2-40B4-BE49-F238E27FC236}">
                <a16:creationId xmlns:a16="http://schemas.microsoft.com/office/drawing/2014/main" id="{46B1B5A4-BFC4-9D45-A757-AD115BD85B75}"/>
              </a:ext>
            </a:extLst>
          </p:cNvPr>
          <p:cNvSpPr>
            <a:spLocks noGrp="1"/>
          </p:cNvSpPr>
          <p:nvPr>
            <p:ph type="body" sz="quarter" idx="11" hasCustomPrompt="1"/>
          </p:nvPr>
        </p:nvSpPr>
        <p:spPr>
          <a:xfrm>
            <a:off x="479426" y="385006"/>
            <a:ext cx="4593600" cy="4219651"/>
          </a:xfrm>
        </p:spPr>
        <p:txBody>
          <a:bodyPr/>
          <a:lstStyle>
            <a:lvl1pPr>
              <a:lnSpc>
                <a:spcPct val="90000"/>
              </a:lnSpc>
              <a:spcBef>
                <a:spcPts val="0"/>
              </a:spcBef>
              <a:defRPr sz="5400" b="0">
                <a:solidFill>
                  <a:schemeClr val="tx1"/>
                </a:solidFill>
              </a:defRPr>
            </a:lvl1pPr>
            <a:lvl2pPr marL="0" indent="0">
              <a:lnSpc>
                <a:spcPct val="100000"/>
              </a:lnSpc>
              <a:spcBef>
                <a:spcPts val="1000"/>
              </a:spcBef>
              <a:buNone/>
              <a:defRPr sz="2250" b="0">
                <a:solidFill>
                  <a:schemeClr val="tx1"/>
                </a:solidFill>
              </a:defRPr>
            </a:lvl2pPr>
            <a:lvl3pPr marL="0" indent="0">
              <a:lnSpc>
                <a:spcPct val="90000"/>
              </a:lnSpc>
              <a:spcBef>
                <a:spcPts val="0"/>
              </a:spcBef>
              <a:buNone/>
              <a:defRPr sz="2250" b="0">
                <a:solidFill>
                  <a:schemeClr val="tx1"/>
                </a:solidFill>
              </a:defRPr>
            </a:lvl3pPr>
            <a:lvl4pPr marL="0" indent="0">
              <a:lnSpc>
                <a:spcPct val="90000"/>
              </a:lnSpc>
              <a:buNone/>
              <a:defRPr sz="2250" b="0">
                <a:solidFill>
                  <a:schemeClr val="tx1"/>
                </a:solidFill>
              </a:defRPr>
            </a:lvl4pPr>
            <a:lvl5pPr marL="0" indent="0">
              <a:lnSpc>
                <a:spcPct val="90000"/>
              </a:lnSpc>
              <a:buNone/>
              <a:defRPr sz="2250" b="0">
                <a:solidFill>
                  <a:schemeClr val="tx1"/>
                </a:solidFill>
              </a:defRPr>
            </a:lvl5pPr>
          </a:lstStyle>
          <a:p>
            <a:pPr lvl="0"/>
            <a:r>
              <a:rPr lang="en-GB" dirty="0"/>
              <a:t>[Title slide: v4]</a:t>
            </a:r>
          </a:p>
          <a:p>
            <a:pPr lvl="1"/>
            <a:r>
              <a:rPr lang="en-GB" dirty="0"/>
              <a:t>Second level &lt;Subheading&gt;</a:t>
            </a:r>
          </a:p>
        </p:txBody>
      </p:sp>
      <p:sp>
        <p:nvSpPr>
          <p:cNvPr id="38" name="Text Placeholder 31">
            <a:extLst>
              <a:ext uri="{FF2B5EF4-FFF2-40B4-BE49-F238E27FC236}">
                <a16:creationId xmlns:a16="http://schemas.microsoft.com/office/drawing/2014/main" id="{3B5897DA-933D-1E4A-9CBD-D2460E2F9E6B}"/>
              </a:ext>
            </a:extLst>
          </p:cNvPr>
          <p:cNvSpPr>
            <a:spLocks noGrp="1"/>
          </p:cNvSpPr>
          <p:nvPr>
            <p:ph type="body" sz="quarter" idx="12" hasCustomPrompt="1"/>
          </p:nvPr>
        </p:nvSpPr>
        <p:spPr>
          <a:xfrm>
            <a:off x="2374901" y="5168863"/>
            <a:ext cx="2698750" cy="1202531"/>
          </a:xfrm>
        </p:spPr>
        <p:txBody>
          <a:bodyPr anchor="b" anchorCtr="0"/>
          <a:lstStyle>
            <a:lvl1pPr>
              <a:lnSpc>
                <a:spcPct val="110000"/>
              </a:lnSpc>
              <a:spcBef>
                <a:spcPts val="0"/>
              </a:spcBef>
              <a:defRPr sz="1350" b="0">
                <a:solidFill>
                  <a:schemeClr val="tx1"/>
                </a:solidFill>
              </a:defRPr>
            </a:lvl1pPr>
            <a:lvl2pPr marL="0" indent="0">
              <a:lnSpc>
                <a:spcPct val="110000"/>
              </a:lnSpc>
              <a:spcBef>
                <a:spcPts val="0"/>
              </a:spcBef>
              <a:buNone/>
              <a:defRPr sz="1350" b="0">
                <a:solidFill>
                  <a:schemeClr val="tx1"/>
                </a:solidFill>
              </a:defRPr>
            </a:lvl2pPr>
            <a:lvl3pPr marL="0" indent="0">
              <a:lnSpc>
                <a:spcPct val="110000"/>
              </a:lnSpc>
              <a:spcBef>
                <a:spcPts val="0"/>
              </a:spcBef>
              <a:buNone/>
              <a:defRPr sz="1350" b="0">
                <a:solidFill>
                  <a:schemeClr val="tx1"/>
                </a:solidFill>
              </a:defRPr>
            </a:lvl3pPr>
            <a:lvl4pPr marL="0" indent="0">
              <a:lnSpc>
                <a:spcPct val="110000"/>
              </a:lnSpc>
              <a:buNone/>
              <a:defRPr sz="1350" b="0">
                <a:solidFill>
                  <a:schemeClr val="tx1"/>
                </a:solidFill>
              </a:defRPr>
            </a:lvl4pPr>
            <a:lvl5pPr marL="0" indent="0">
              <a:lnSpc>
                <a:spcPct val="110000"/>
              </a:lnSpc>
              <a:buNone/>
              <a:defRPr sz="1350" b="0">
                <a:solidFill>
                  <a:schemeClr val="tx1"/>
                </a:solidFill>
              </a:defRPr>
            </a:lvl5pPr>
          </a:lstStyle>
          <a:p>
            <a:pPr lvl="0"/>
            <a:r>
              <a:rPr lang="en-GB" dirty="0"/>
              <a:t>&lt;Authors Name&gt;</a:t>
            </a:r>
          </a:p>
          <a:p>
            <a:pPr lvl="2"/>
            <a:r>
              <a:rPr lang="en-GB" dirty="0"/>
              <a:t>&lt;Authors Name&gt;</a:t>
            </a:r>
          </a:p>
          <a:p>
            <a:pPr lvl="3"/>
            <a:r>
              <a:rPr lang="en-GB" dirty="0"/>
              <a:t>&lt;Authors Name&gt;</a:t>
            </a:r>
          </a:p>
        </p:txBody>
      </p:sp>
      <p:sp>
        <p:nvSpPr>
          <p:cNvPr id="39" name="Text Placeholder 31">
            <a:extLst>
              <a:ext uri="{FF2B5EF4-FFF2-40B4-BE49-F238E27FC236}">
                <a16:creationId xmlns:a16="http://schemas.microsoft.com/office/drawing/2014/main" id="{63996690-8E43-E64B-AEF9-C97D1FBB494E}"/>
              </a:ext>
            </a:extLst>
          </p:cNvPr>
          <p:cNvSpPr>
            <a:spLocks noGrp="1"/>
          </p:cNvSpPr>
          <p:nvPr>
            <p:ph type="body" sz="quarter" idx="13" hasCustomPrompt="1"/>
          </p:nvPr>
        </p:nvSpPr>
        <p:spPr>
          <a:xfrm>
            <a:off x="479425" y="5168863"/>
            <a:ext cx="1746250" cy="1202531"/>
          </a:xfrm>
        </p:spPr>
        <p:txBody>
          <a:bodyPr anchor="b" anchorCtr="0"/>
          <a:lstStyle>
            <a:lvl1pPr>
              <a:lnSpc>
                <a:spcPct val="110000"/>
              </a:lnSpc>
              <a:spcBef>
                <a:spcPts val="0"/>
              </a:spcBef>
              <a:defRPr sz="1350" b="0">
                <a:solidFill>
                  <a:schemeClr val="tx1"/>
                </a:solidFill>
              </a:defRPr>
            </a:lvl1pPr>
            <a:lvl2pPr marL="0" indent="0">
              <a:lnSpc>
                <a:spcPct val="110000"/>
              </a:lnSpc>
              <a:spcBef>
                <a:spcPts val="0"/>
              </a:spcBef>
              <a:buNone/>
              <a:defRPr sz="1350" b="0">
                <a:solidFill>
                  <a:schemeClr val="bg1"/>
                </a:solidFill>
              </a:defRPr>
            </a:lvl2pPr>
            <a:lvl3pPr marL="0" indent="0">
              <a:lnSpc>
                <a:spcPct val="110000"/>
              </a:lnSpc>
              <a:spcBef>
                <a:spcPts val="0"/>
              </a:spcBef>
              <a:buNone/>
              <a:defRPr sz="1350" b="0">
                <a:solidFill>
                  <a:schemeClr val="bg1"/>
                </a:solidFill>
              </a:defRPr>
            </a:lvl3pPr>
            <a:lvl4pPr marL="0" indent="0">
              <a:lnSpc>
                <a:spcPct val="110000"/>
              </a:lnSpc>
              <a:buNone/>
              <a:defRPr sz="1350" b="0">
                <a:solidFill>
                  <a:schemeClr val="bg1"/>
                </a:solidFill>
              </a:defRPr>
            </a:lvl4pPr>
            <a:lvl5pPr marL="0" indent="0">
              <a:lnSpc>
                <a:spcPct val="110000"/>
              </a:lnSpc>
              <a:buNone/>
              <a:defRPr sz="1350" b="0">
                <a:solidFill>
                  <a:schemeClr val="bg1"/>
                </a:solidFill>
              </a:defRPr>
            </a:lvl5pPr>
          </a:lstStyle>
          <a:p>
            <a:pPr lvl="0"/>
            <a:r>
              <a:rPr lang="en-GB" dirty="0"/>
              <a:t>&lt;D Month YYYY&gt;</a:t>
            </a:r>
          </a:p>
        </p:txBody>
      </p:sp>
      <p:sp>
        <p:nvSpPr>
          <p:cNvPr id="42" name="Picture Placeholder 41">
            <a:extLst>
              <a:ext uri="{FF2B5EF4-FFF2-40B4-BE49-F238E27FC236}">
                <a16:creationId xmlns:a16="http://schemas.microsoft.com/office/drawing/2014/main" id="{E6A1059C-5835-4E4A-A22C-A0336487E1AE}"/>
              </a:ext>
            </a:extLst>
          </p:cNvPr>
          <p:cNvSpPr>
            <a:spLocks noGrp="1"/>
          </p:cNvSpPr>
          <p:nvPr>
            <p:ph type="pic" sz="quarter" idx="14" hasCustomPrompt="1"/>
          </p:nvPr>
        </p:nvSpPr>
        <p:spPr>
          <a:xfrm>
            <a:off x="10526130" y="5470125"/>
            <a:ext cx="1188000" cy="864000"/>
          </a:xfrm>
        </p:spPr>
        <p:txBody>
          <a:bodyPr bIns="540000" anchor="ctr" anchorCtr="1"/>
          <a:lstStyle>
            <a:lvl1pPr>
              <a:defRPr sz="1000" b="0">
                <a:solidFill>
                  <a:schemeClr val="tx1"/>
                </a:solidFill>
              </a:defRPr>
            </a:lvl1pPr>
          </a:lstStyle>
          <a:p>
            <a:r>
              <a:rPr lang="en-GB" dirty="0"/>
              <a:t>Click icon to add partner logo</a:t>
            </a:r>
          </a:p>
        </p:txBody>
      </p:sp>
      <p:sp>
        <p:nvSpPr>
          <p:cNvPr id="43" name="Picture Placeholder 41">
            <a:extLst>
              <a:ext uri="{FF2B5EF4-FFF2-40B4-BE49-F238E27FC236}">
                <a16:creationId xmlns:a16="http://schemas.microsoft.com/office/drawing/2014/main" id="{F8CFE5D0-8511-5841-A0F1-850AE75B9E9B}"/>
              </a:ext>
            </a:extLst>
          </p:cNvPr>
          <p:cNvSpPr>
            <a:spLocks noGrp="1"/>
          </p:cNvSpPr>
          <p:nvPr>
            <p:ph type="pic" sz="quarter" idx="15" hasCustomPrompt="1"/>
          </p:nvPr>
        </p:nvSpPr>
        <p:spPr>
          <a:xfrm>
            <a:off x="9139785" y="5470125"/>
            <a:ext cx="1188000" cy="864000"/>
          </a:xfrm>
        </p:spPr>
        <p:txBody>
          <a:bodyPr bIns="540000" anchor="ctr" anchorCtr="1"/>
          <a:lstStyle>
            <a:lvl1pPr>
              <a:defRPr sz="1000" b="0">
                <a:solidFill>
                  <a:schemeClr val="tx1"/>
                </a:solidFill>
              </a:defRPr>
            </a:lvl1pPr>
          </a:lstStyle>
          <a:p>
            <a:r>
              <a:rPr lang="en-GB" dirty="0"/>
              <a:t>Click icon to add partner logo</a:t>
            </a:r>
          </a:p>
        </p:txBody>
      </p:sp>
      <p:grpSp>
        <p:nvGrpSpPr>
          <p:cNvPr id="10" name="Graphic 5">
            <a:extLst>
              <a:ext uri="{FF2B5EF4-FFF2-40B4-BE49-F238E27FC236}">
                <a16:creationId xmlns:a16="http://schemas.microsoft.com/office/drawing/2014/main" id="{4FFE174F-0AB9-E64A-8711-E108B06D223D}"/>
              </a:ext>
            </a:extLst>
          </p:cNvPr>
          <p:cNvGrpSpPr/>
          <p:nvPr userDrawn="1"/>
        </p:nvGrpSpPr>
        <p:grpSpPr>
          <a:xfrm>
            <a:off x="9130695" y="465389"/>
            <a:ext cx="2581445" cy="403565"/>
            <a:chOff x="9130695" y="465389"/>
            <a:chExt cx="2581445" cy="403565"/>
          </a:xfrm>
        </p:grpSpPr>
        <p:grpSp>
          <p:nvGrpSpPr>
            <p:cNvPr id="11" name="Graphic 5">
              <a:extLst>
                <a:ext uri="{FF2B5EF4-FFF2-40B4-BE49-F238E27FC236}">
                  <a16:creationId xmlns:a16="http://schemas.microsoft.com/office/drawing/2014/main" id="{73972ACC-7286-E24D-80CD-4E5755C6205C}"/>
                </a:ext>
              </a:extLst>
            </p:cNvPr>
            <p:cNvGrpSpPr/>
            <p:nvPr/>
          </p:nvGrpSpPr>
          <p:grpSpPr>
            <a:xfrm>
              <a:off x="9130695" y="465389"/>
              <a:ext cx="501718" cy="403565"/>
              <a:chOff x="9130695" y="465389"/>
              <a:chExt cx="501718" cy="403565"/>
            </a:xfrm>
          </p:grpSpPr>
          <p:sp>
            <p:nvSpPr>
              <p:cNvPr id="26" name="Freeform 25">
                <a:extLst>
                  <a:ext uri="{FF2B5EF4-FFF2-40B4-BE49-F238E27FC236}">
                    <a16:creationId xmlns:a16="http://schemas.microsoft.com/office/drawing/2014/main" id="{D53151F2-8D53-4148-8896-F1115A48E7DD}"/>
                  </a:ext>
                </a:extLst>
              </p:cNvPr>
              <p:cNvSpPr/>
              <p:nvPr/>
            </p:nvSpPr>
            <p:spPr>
              <a:xfrm>
                <a:off x="9382984" y="465389"/>
                <a:ext cx="249430" cy="403403"/>
              </a:xfrm>
              <a:custGeom>
                <a:avLst/>
                <a:gdLst>
                  <a:gd name="connsiteX0" fmla="*/ 158038 w 249430"/>
                  <a:gd name="connsiteY0" fmla="*/ 201702 h 403403"/>
                  <a:gd name="connsiteX1" fmla="*/ 0 w 249430"/>
                  <a:gd name="connsiteY1" fmla="*/ 5097 h 403403"/>
                  <a:gd name="connsiteX2" fmla="*/ 45737 w 249430"/>
                  <a:gd name="connsiteY2" fmla="*/ 0 h 403403"/>
                  <a:gd name="connsiteX3" fmla="*/ 249430 w 249430"/>
                  <a:gd name="connsiteY3" fmla="*/ 201783 h 403403"/>
                  <a:gd name="connsiteX4" fmla="*/ 45737 w 249430"/>
                  <a:gd name="connsiteY4" fmla="*/ 403403 h 403403"/>
                  <a:gd name="connsiteX5" fmla="*/ 0 w 249430"/>
                  <a:gd name="connsiteY5" fmla="*/ 398306 h 403403"/>
                  <a:gd name="connsiteX6" fmla="*/ 158038 w 249430"/>
                  <a:gd name="connsiteY6" fmla="*/ 201702 h 4034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430" h="403403">
                    <a:moveTo>
                      <a:pt x="158038" y="201702"/>
                    </a:moveTo>
                    <a:cubicBezTo>
                      <a:pt x="158038" y="105988"/>
                      <a:pt x="90412" y="25648"/>
                      <a:pt x="0" y="5097"/>
                    </a:cubicBezTo>
                    <a:cubicBezTo>
                      <a:pt x="14701" y="1780"/>
                      <a:pt x="29974" y="0"/>
                      <a:pt x="45737" y="0"/>
                    </a:cubicBezTo>
                    <a:cubicBezTo>
                      <a:pt x="158201" y="0"/>
                      <a:pt x="249430" y="90292"/>
                      <a:pt x="249430" y="201783"/>
                    </a:cubicBezTo>
                    <a:cubicBezTo>
                      <a:pt x="249430" y="313273"/>
                      <a:pt x="158201" y="403403"/>
                      <a:pt x="45737" y="403403"/>
                    </a:cubicBezTo>
                    <a:cubicBezTo>
                      <a:pt x="29974" y="403403"/>
                      <a:pt x="14701" y="401623"/>
                      <a:pt x="0" y="398306"/>
                    </a:cubicBezTo>
                    <a:cubicBezTo>
                      <a:pt x="90412" y="377756"/>
                      <a:pt x="158038" y="297334"/>
                      <a:pt x="158038" y="201702"/>
                    </a:cubicBezTo>
                  </a:path>
                </a:pathLst>
              </a:custGeom>
              <a:solidFill>
                <a:srgbClr val="121A3D"/>
              </a:solidFill>
              <a:ln w="8157"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31C2E592-6AC1-0448-B8BD-4DC8CA907488}"/>
                  </a:ext>
                </a:extLst>
              </p:cNvPr>
              <p:cNvSpPr/>
              <p:nvPr/>
            </p:nvSpPr>
            <p:spPr>
              <a:xfrm>
                <a:off x="9130695" y="465389"/>
                <a:ext cx="249430" cy="403565"/>
              </a:xfrm>
              <a:custGeom>
                <a:avLst/>
                <a:gdLst>
                  <a:gd name="connsiteX0" fmla="*/ 91392 w 249430"/>
                  <a:gd name="connsiteY0" fmla="*/ 201702 h 403565"/>
                  <a:gd name="connsiteX1" fmla="*/ 249430 w 249430"/>
                  <a:gd name="connsiteY1" fmla="*/ 5097 h 403565"/>
                  <a:gd name="connsiteX2" fmla="*/ 203693 w 249430"/>
                  <a:gd name="connsiteY2" fmla="*/ 0 h 403565"/>
                  <a:gd name="connsiteX3" fmla="*/ 0 w 249430"/>
                  <a:gd name="connsiteY3" fmla="*/ 201783 h 403565"/>
                  <a:gd name="connsiteX4" fmla="*/ 203693 w 249430"/>
                  <a:gd name="connsiteY4" fmla="*/ 403565 h 403565"/>
                  <a:gd name="connsiteX5" fmla="*/ 249430 w 249430"/>
                  <a:gd name="connsiteY5" fmla="*/ 398468 h 403565"/>
                  <a:gd name="connsiteX6" fmla="*/ 91392 w 249430"/>
                  <a:gd name="connsiteY6" fmla="*/ 201702 h 403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430" h="403565">
                    <a:moveTo>
                      <a:pt x="91392" y="201702"/>
                    </a:moveTo>
                    <a:cubicBezTo>
                      <a:pt x="91392" y="105988"/>
                      <a:pt x="159018" y="25648"/>
                      <a:pt x="249430" y="5097"/>
                    </a:cubicBezTo>
                    <a:cubicBezTo>
                      <a:pt x="234729" y="1780"/>
                      <a:pt x="219456" y="0"/>
                      <a:pt x="203693" y="0"/>
                    </a:cubicBezTo>
                    <a:cubicBezTo>
                      <a:pt x="91229" y="0"/>
                      <a:pt x="0" y="90292"/>
                      <a:pt x="0" y="201783"/>
                    </a:cubicBezTo>
                    <a:cubicBezTo>
                      <a:pt x="0" y="313273"/>
                      <a:pt x="91147" y="403565"/>
                      <a:pt x="203693" y="403565"/>
                    </a:cubicBezTo>
                    <a:cubicBezTo>
                      <a:pt x="219456" y="403565"/>
                      <a:pt x="234729" y="401785"/>
                      <a:pt x="249430" y="398468"/>
                    </a:cubicBezTo>
                    <a:cubicBezTo>
                      <a:pt x="159018" y="377756"/>
                      <a:pt x="91392" y="297334"/>
                      <a:pt x="91392" y="201702"/>
                    </a:cubicBezTo>
                  </a:path>
                </a:pathLst>
              </a:custGeom>
              <a:solidFill>
                <a:srgbClr val="2C88DD"/>
              </a:solidFill>
              <a:ln w="8157" cap="flat">
                <a:noFill/>
                <a:prstDash val="solid"/>
                <a:miter/>
              </a:ln>
            </p:spPr>
            <p:txBody>
              <a:bodyPr rtlCol="0" anchor="ctr"/>
              <a:lstStyle/>
              <a:p>
                <a:endParaRPr lang="en-US"/>
              </a:p>
            </p:txBody>
          </p:sp>
        </p:grpSp>
        <p:grpSp>
          <p:nvGrpSpPr>
            <p:cNvPr id="12" name="Graphic 5">
              <a:extLst>
                <a:ext uri="{FF2B5EF4-FFF2-40B4-BE49-F238E27FC236}">
                  <a16:creationId xmlns:a16="http://schemas.microsoft.com/office/drawing/2014/main" id="{299788BC-A221-7C42-8935-4350BBB7788D}"/>
                </a:ext>
              </a:extLst>
            </p:cNvPr>
            <p:cNvGrpSpPr/>
            <p:nvPr/>
          </p:nvGrpSpPr>
          <p:grpSpPr>
            <a:xfrm>
              <a:off x="9780978" y="570650"/>
              <a:ext cx="528182" cy="192478"/>
              <a:chOff x="9780978" y="570650"/>
              <a:chExt cx="528182" cy="192478"/>
            </a:xfrm>
            <a:solidFill>
              <a:srgbClr val="121A3D"/>
            </a:solidFill>
          </p:grpSpPr>
          <p:sp>
            <p:nvSpPr>
              <p:cNvPr id="23" name="Freeform 22">
                <a:extLst>
                  <a:ext uri="{FF2B5EF4-FFF2-40B4-BE49-F238E27FC236}">
                    <a16:creationId xmlns:a16="http://schemas.microsoft.com/office/drawing/2014/main" id="{D05E8F40-C467-B248-A0E9-28EEE3EA5989}"/>
                  </a:ext>
                </a:extLst>
              </p:cNvPr>
              <p:cNvSpPr/>
              <p:nvPr/>
            </p:nvSpPr>
            <p:spPr>
              <a:xfrm>
                <a:off x="9780978" y="572268"/>
                <a:ext cx="158446" cy="189161"/>
              </a:xfrm>
              <a:custGeom>
                <a:avLst/>
                <a:gdLst>
                  <a:gd name="connsiteX0" fmla="*/ 0 w 158446"/>
                  <a:gd name="connsiteY0" fmla="*/ 189161 h 189161"/>
                  <a:gd name="connsiteX1" fmla="*/ 0 w 158446"/>
                  <a:gd name="connsiteY1" fmla="*/ 0 h 189161"/>
                  <a:gd name="connsiteX2" fmla="*/ 37080 w 158446"/>
                  <a:gd name="connsiteY2" fmla="*/ 0 h 189161"/>
                  <a:gd name="connsiteX3" fmla="*/ 118100 w 158446"/>
                  <a:gd name="connsiteY3" fmla="*/ 119176 h 189161"/>
                  <a:gd name="connsiteX4" fmla="*/ 118100 w 158446"/>
                  <a:gd name="connsiteY4" fmla="*/ 0 h 189161"/>
                  <a:gd name="connsiteX5" fmla="*/ 158446 w 158446"/>
                  <a:gd name="connsiteY5" fmla="*/ 0 h 189161"/>
                  <a:gd name="connsiteX6" fmla="*/ 158446 w 158446"/>
                  <a:gd name="connsiteY6" fmla="*/ 189161 h 189161"/>
                  <a:gd name="connsiteX7" fmla="*/ 121040 w 158446"/>
                  <a:gd name="connsiteY7" fmla="*/ 189161 h 189161"/>
                  <a:gd name="connsiteX8" fmla="*/ 40020 w 158446"/>
                  <a:gd name="connsiteY8" fmla="*/ 69985 h 189161"/>
                  <a:gd name="connsiteX9" fmla="*/ 40020 w 158446"/>
                  <a:gd name="connsiteY9" fmla="*/ 189161 h 189161"/>
                  <a:gd name="connsiteX10" fmla="*/ 0 w 158446"/>
                  <a:gd name="connsiteY10" fmla="*/ 189161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446" h="189161">
                    <a:moveTo>
                      <a:pt x="0" y="189161"/>
                    </a:moveTo>
                    <a:lnTo>
                      <a:pt x="0" y="0"/>
                    </a:lnTo>
                    <a:lnTo>
                      <a:pt x="37080" y="0"/>
                    </a:lnTo>
                    <a:lnTo>
                      <a:pt x="118100" y="119176"/>
                    </a:lnTo>
                    <a:lnTo>
                      <a:pt x="118100" y="0"/>
                    </a:lnTo>
                    <a:lnTo>
                      <a:pt x="158446" y="0"/>
                    </a:lnTo>
                    <a:lnTo>
                      <a:pt x="158446" y="189161"/>
                    </a:lnTo>
                    <a:lnTo>
                      <a:pt x="121040" y="189161"/>
                    </a:lnTo>
                    <a:lnTo>
                      <a:pt x="40020" y="69985"/>
                    </a:lnTo>
                    <a:lnTo>
                      <a:pt x="40020" y="189161"/>
                    </a:lnTo>
                    <a:lnTo>
                      <a:pt x="0" y="189161"/>
                    </a:lnTo>
                    <a:close/>
                  </a:path>
                </a:pathLst>
              </a:custGeom>
              <a:solidFill>
                <a:srgbClr val="121A3D"/>
              </a:solidFill>
              <a:ln w="8157"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913A3446-8A42-424C-9A45-512A619CD94C}"/>
                  </a:ext>
                </a:extLst>
              </p:cNvPr>
              <p:cNvSpPr/>
              <p:nvPr/>
            </p:nvSpPr>
            <p:spPr>
              <a:xfrm>
                <a:off x="9973073" y="572268"/>
                <a:ext cx="157711" cy="189161"/>
              </a:xfrm>
              <a:custGeom>
                <a:avLst/>
                <a:gdLst>
                  <a:gd name="connsiteX0" fmla="*/ 0 w 157711"/>
                  <a:gd name="connsiteY0" fmla="*/ 0 h 189161"/>
                  <a:gd name="connsiteX1" fmla="*/ 40918 w 157711"/>
                  <a:gd name="connsiteY1" fmla="*/ 0 h 189161"/>
                  <a:gd name="connsiteX2" fmla="*/ 40918 w 157711"/>
                  <a:gd name="connsiteY2" fmla="*/ 75972 h 189161"/>
                  <a:gd name="connsiteX3" fmla="*/ 116793 w 157711"/>
                  <a:gd name="connsiteY3" fmla="*/ 75972 h 189161"/>
                  <a:gd name="connsiteX4" fmla="*/ 116793 w 157711"/>
                  <a:gd name="connsiteY4" fmla="*/ 0 h 189161"/>
                  <a:gd name="connsiteX5" fmla="*/ 157711 w 157711"/>
                  <a:gd name="connsiteY5" fmla="*/ 0 h 189161"/>
                  <a:gd name="connsiteX6" fmla="*/ 157711 w 157711"/>
                  <a:gd name="connsiteY6" fmla="*/ 189161 h 189161"/>
                  <a:gd name="connsiteX7" fmla="*/ 116793 w 157711"/>
                  <a:gd name="connsiteY7" fmla="*/ 189161 h 189161"/>
                  <a:gd name="connsiteX8" fmla="*/ 116793 w 157711"/>
                  <a:gd name="connsiteY8" fmla="*/ 111086 h 189161"/>
                  <a:gd name="connsiteX9" fmla="*/ 40918 w 157711"/>
                  <a:gd name="connsiteY9" fmla="*/ 111086 h 189161"/>
                  <a:gd name="connsiteX10" fmla="*/ 40918 w 157711"/>
                  <a:gd name="connsiteY10" fmla="*/ 189161 h 189161"/>
                  <a:gd name="connsiteX11" fmla="*/ 0 w 157711"/>
                  <a:gd name="connsiteY11" fmla="*/ 189161 h 189161"/>
                  <a:gd name="connsiteX12" fmla="*/ 0 w 157711"/>
                  <a:gd name="connsiteY12" fmla="*/ 0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711" h="189161">
                    <a:moveTo>
                      <a:pt x="0" y="0"/>
                    </a:moveTo>
                    <a:lnTo>
                      <a:pt x="40918" y="0"/>
                    </a:lnTo>
                    <a:lnTo>
                      <a:pt x="40918" y="75972"/>
                    </a:lnTo>
                    <a:lnTo>
                      <a:pt x="116793" y="75972"/>
                    </a:lnTo>
                    <a:lnTo>
                      <a:pt x="116793" y="0"/>
                    </a:lnTo>
                    <a:lnTo>
                      <a:pt x="157711" y="0"/>
                    </a:lnTo>
                    <a:lnTo>
                      <a:pt x="157711" y="189161"/>
                    </a:lnTo>
                    <a:lnTo>
                      <a:pt x="116793" y="189161"/>
                    </a:lnTo>
                    <a:lnTo>
                      <a:pt x="116793" y="111086"/>
                    </a:lnTo>
                    <a:lnTo>
                      <a:pt x="40918" y="111086"/>
                    </a:lnTo>
                    <a:lnTo>
                      <a:pt x="40918"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237FB7D-38F2-4E45-90EC-D35F3C0BD1B4}"/>
                  </a:ext>
                </a:extLst>
              </p:cNvPr>
              <p:cNvSpPr/>
              <p:nvPr/>
            </p:nvSpPr>
            <p:spPr>
              <a:xfrm>
                <a:off x="10155531" y="570650"/>
                <a:ext cx="153628" cy="192478"/>
              </a:xfrm>
              <a:custGeom>
                <a:avLst/>
                <a:gdLst>
                  <a:gd name="connsiteX0" fmla="*/ 40101 w 153628"/>
                  <a:gd name="connsiteY0" fmla="*/ 129209 h 192478"/>
                  <a:gd name="connsiteX1" fmla="*/ 79631 w 153628"/>
                  <a:gd name="connsiteY1" fmla="*/ 160277 h 192478"/>
                  <a:gd name="connsiteX2" fmla="*/ 112382 w 153628"/>
                  <a:gd name="connsiteY2" fmla="*/ 137300 h 192478"/>
                  <a:gd name="connsiteX3" fmla="*/ 64930 w 153628"/>
                  <a:gd name="connsiteY3" fmla="*/ 111895 h 192478"/>
                  <a:gd name="connsiteX4" fmla="*/ 4329 w 153628"/>
                  <a:gd name="connsiteY4" fmla="*/ 57282 h 192478"/>
                  <a:gd name="connsiteX5" fmla="*/ 75548 w 153628"/>
                  <a:gd name="connsiteY5" fmla="*/ 0 h 192478"/>
                  <a:gd name="connsiteX6" fmla="*/ 149789 w 153628"/>
                  <a:gd name="connsiteY6" fmla="*/ 59467 h 192478"/>
                  <a:gd name="connsiteX7" fmla="*/ 109687 w 153628"/>
                  <a:gd name="connsiteY7" fmla="*/ 59467 h 192478"/>
                  <a:gd name="connsiteX8" fmla="*/ 75548 w 153628"/>
                  <a:gd name="connsiteY8" fmla="*/ 32444 h 192478"/>
                  <a:gd name="connsiteX9" fmla="*/ 45574 w 153628"/>
                  <a:gd name="connsiteY9" fmla="*/ 54370 h 192478"/>
                  <a:gd name="connsiteX10" fmla="*/ 92209 w 153628"/>
                  <a:gd name="connsiteY10" fmla="*/ 78965 h 192478"/>
                  <a:gd name="connsiteX11" fmla="*/ 153627 w 153628"/>
                  <a:gd name="connsiteY11" fmla="*/ 132769 h 192478"/>
                  <a:gd name="connsiteX12" fmla="*/ 79141 w 153628"/>
                  <a:gd name="connsiteY12" fmla="*/ 192478 h 192478"/>
                  <a:gd name="connsiteX13" fmla="*/ 0 w 153628"/>
                  <a:gd name="connsiteY13" fmla="*/ 128723 h 192478"/>
                  <a:gd name="connsiteX14" fmla="*/ 40101 w 153628"/>
                  <a:gd name="connsiteY14" fmla="*/ 129209 h 192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628" h="192478">
                    <a:moveTo>
                      <a:pt x="40101" y="129209"/>
                    </a:moveTo>
                    <a:cubicBezTo>
                      <a:pt x="41490" y="147575"/>
                      <a:pt x="56191" y="160277"/>
                      <a:pt x="79631" y="160277"/>
                    </a:cubicBezTo>
                    <a:cubicBezTo>
                      <a:pt x="98416" y="160277"/>
                      <a:pt x="112382" y="152186"/>
                      <a:pt x="112382" y="137300"/>
                    </a:cubicBezTo>
                    <a:cubicBezTo>
                      <a:pt x="112382" y="121361"/>
                      <a:pt x="96864" y="118125"/>
                      <a:pt x="64930" y="111895"/>
                    </a:cubicBezTo>
                    <a:cubicBezTo>
                      <a:pt x="32751" y="105988"/>
                      <a:pt x="4329" y="95713"/>
                      <a:pt x="4329" y="57282"/>
                    </a:cubicBezTo>
                    <a:cubicBezTo>
                      <a:pt x="4329" y="23787"/>
                      <a:pt x="32424" y="0"/>
                      <a:pt x="75548" y="0"/>
                    </a:cubicBezTo>
                    <a:cubicBezTo>
                      <a:pt x="120550" y="0"/>
                      <a:pt x="149217" y="23220"/>
                      <a:pt x="149789" y="59467"/>
                    </a:cubicBezTo>
                    <a:lnTo>
                      <a:pt x="109687" y="59467"/>
                    </a:lnTo>
                    <a:cubicBezTo>
                      <a:pt x="107809" y="43528"/>
                      <a:pt x="95476" y="32444"/>
                      <a:pt x="75548" y="32444"/>
                    </a:cubicBezTo>
                    <a:cubicBezTo>
                      <a:pt x="58070" y="32444"/>
                      <a:pt x="45574" y="39725"/>
                      <a:pt x="45574" y="54370"/>
                    </a:cubicBezTo>
                    <a:cubicBezTo>
                      <a:pt x="45574" y="69742"/>
                      <a:pt x="60602" y="72978"/>
                      <a:pt x="92209" y="78965"/>
                    </a:cubicBezTo>
                    <a:cubicBezTo>
                      <a:pt x="124960" y="84872"/>
                      <a:pt x="153872" y="94661"/>
                      <a:pt x="153627" y="132769"/>
                    </a:cubicBezTo>
                    <a:cubicBezTo>
                      <a:pt x="153382" y="168206"/>
                      <a:pt x="123898" y="192478"/>
                      <a:pt x="79141" y="192478"/>
                    </a:cubicBezTo>
                    <a:cubicBezTo>
                      <a:pt x="30546" y="192478"/>
                      <a:pt x="327" y="167073"/>
                      <a:pt x="0" y="128723"/>
                    </a:cubicBezTo>
                    <a:lnTo>
                      <a:pt x="40101" y="129209"/>
                    </a:lnTo>
                    <a:close/>
                  </a:path>
                </a:pathLst>
              </a:custGeom>
              <a:solidFill>
                <a:srgbClr val="121A3D"/>
              </a:solidFill>
              <a:ln w="8157" cap="flat">
                <a:noFill/>
                <a:prstDash val="solid"/>
                <a:miter/>
              </a:ln>
            </p:spPr>
            <p:txBody>
              <a:bodyPr rtlCol="0" anchor="ctr"/>
              <a:lstStyle/>
              <a:p>
                <a:endParaRPr lang="en-US"/>
              </a:p>
            </p:txBody>
          </p:sp>
        </p:grpSp>
        <p:grpSp>
          <p:nvGrpSpPr>
            <p:cNvPr id="13" name="Graphic 5">
              <a:extLst>
                <a:ext uri="{FF2B5EF4-FFF2-40B4-BE49-F238E27FC236}">
                  <a16:creationId xmlns:a16="http://schemas.microsoft.com/office/drawing/2014/main" id="{BBD33612-4230-9E4D-8B1F-8C9663C24006}"/>
                </a:ext>
              </a:extLst>
            </p:cNvPr>
            <p:cNvGrpSpPr/>
            <p:nvPr/>
          </p:nvGrpSpPr>
          <p:grpSpPr>
            <a:xfrm>
              <a:off x="10389361" y="572268"/>
              <a:ext cx="1322779" cy="243207"/>
              <a:chOff x="10389361" y="572268"/>
              <a:chExt cx="1322779" cy="243207"/>
            </a:xfrm>
            <a:solidFill>
              <a:srgbClr val="121A3D"/>
            </a:solidFill>
          </p:grpSpPr>
          <p:sp>
            <p:nvSpPr>
              <p:cNvPr id="14" name="Freeform 13">
                <a:extLst>
                  <a:ext uri="{FF2B5EF4-FFF2-40B4-BE49-F238E27FC236}">
                    <a16:creationId xmlns:a16="http://schemas.microsoft.com/office/drawing/2014/main" id="{38D46427-97D1-8D46-8BE5-03DDA8A7705C}"/>
                  </a:ext>
                </a:extLst>
              </p:cNvPr>
              <p:cNvSpPr/>
              <p:nvPr/>
            </p:nvSpPr>
            <p:spPr>
              <a:xfrm>
                <a:off x="10389361" y="572268"/>
                <a:ext cx="131167" cy="189161"/>
              </a:xfrm>
              <a:custGeom>
                <a:avLst/>
                <a:gdLst>
                  <a:gd name="connsiteX0" fmla="*/ 0 w 131167"/>
                  <a:gd name="connsiteY0" fmla="*/ 0 h 189161"/>
                  <a:gd name="connsiteX1" fmla="*/ 128227 w 131167"/>
                  <a:gd name="connsiteY1" fmla="*/ 0 h 189161"/>
                  <a:gd name="connsiteX2" fmla="*/ 128227 w 131167"/>
                  <a:gd name="connsiteY2" fmla="*/ 34871 h 189161"/>
                  <a:gd name="connsiteX3" fmla="*/ 40918 w 131167"/>
                  <a:gd name="connsiteY3" fmla="*/ 34871 h 189161"/>
                  <a:gd name="connsiteX4" fmla="*/ 40918 w 131167"/>
                  <a:gd name="connsiteY4" fmla="*/ 77266 h 189161"/>
                  <a:gd name="connsiteX5" fmla="*/ 111811 w 131167"/>
                  <a:gd name="connsiteY5" fmla="*/ 77266 h 189161"/>
                  <a:gd name="connsiteX6" fmla="*/ 111811 w 131167"/>
                  <a:gd name="connsiteY6" fmla="*/ 110519 h 189161"/>
                  <a:gd name="connsiteX7" fmla="*/ 40918 w 131167"/>
                  <a:gd name="connsiteY7" fmla="*/ 110519 h 189161"/>
                  <a:gd name="connsiteX8" fmla="*/ 40918 w 131167"/>
                  <a:gd name="connsiteY8" fmla="*/ 154290 h 189161"/>
                  <a:gd name="connsiteX9" fmla="*/ 131167 w 131167"/>
                  <a:gd name="connsiteY9" fmla="*/ 154290 h 189161"/>
                  <a:gd name="connsiteX10" fmla="*/ 131167 w 131167"/>
                  <a:gd name="connsiteY10" fmla="*/ 189161 h 189161"/>
                  <a:gd name="connsiteX11" fmla="*/ 0 w 131167"/>
                  <a:gd name="connsiteY11" fmla="*/ 189161 h 189161"/>
                  <a:gd name="connsiteX12" fmla="*/ 0 w 131167"/>
                  <a:gd name="connsiteY12" fmla="*/ 0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1167" h="189161">
                    <a:moveTo>
                      <a:pt x="0" y="0"/>
                    </a:moveTo>
                    <a:lnTo>
                      <a:pt x="128227" y="0"/>
                    </a:lnTo>
                    <a:lnTo>
                      <a:pt x="128227" y="34871"/>
                    </a:lnTo>
                    <a:lnTo>
                      <a:pt x="40918" y="34871"/>
                    </a:lnTo>
                    <a:lnTo>
                      <a:pt x="40918" y="77266"/>
                    </a:lnTo>
                    <a:lnTo>
                      <a:pt x="111811" y="77266"/>
                    </a:lnTo>
                    <a:lnTo>
                      <a:pt x="111811" y="110519"/>
                    </a:lnTo>
                    <a:lnTo>
                      <a:pt x="40918" y="110519"/>
                    </a:lnTo>
                    <a:lnTo>
                      <a:pt x="40918" y="154290"/>
                    </a:lnTo>
                    <a:lnTo>
                      <a:pt x="131167" y="154290"/>
                    </a:lnTo>
                    <a:lnTo>
                      <a:pt x="131167"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1E8A541F-67C7-8549-9A5E-6E86C193AE14}"/>
                  </a:ext>
                </a:extLst>
              </p:cNvPr>
              <p:cNvSpPr/>
              <p:nvPr/>
            </p:nvSpPr>
            <p:spPr>
              <a:xfrm>
                <a:off x="10544296" y="620886"/>
                <a:ext cx="219619" cy="140542"/>
              </a:xfrm>
              <a:custGeom>
                <a:avLst/>
                <a:gdLst>
                  <a:gd name="connsiteX0" fmla="*/ 219619 w 219619"/>
                  <a:gd name="connsiteY0" fmla="*/ 60849 h 140542"/>
                  <a:gd name="connsiteX1" fmla="*/ 219619 w 219619"/>
                  <a:gd name="connsiteY1" fmla="*/ 140543 h 140542"/>
                  <a:gd name="connsiteX2" fmla="*/ 181151 w 219619"/>
                  <a:gd name="connsiteY2" fmla="*/ 140543 h 140542"/>
                  <a:gd name="connsiteX3" fmla="*/ 181151 w 219619"/>
                  <a:gd name="connsiteY3" fmla="*/ 63034 h 140542"/>
                  <a:gd name="connsiteX4" fmla="*/ 156894 w 219619"/>
                  <a:gd name="connsiteY4" fmla="*/ 31399 h 140542"/>
                  <a:gd name="connsiteX5" fmla="*/ 129044 w 219619"/>
                  <a:gd name="connsiteY5" fmla="*/ 64652 h 140542"/>
                  <a:gd name="connsiteX6" fmla="*/ 129044 w 219619"/>
                  <a:gd name="connsiteY6" fmla="*/ 140543 h 140542"/>
                  <a:gd name="connsiteX7" fmla="*/ 90576 w 219619"/>
                  <a:gd name="connsiteY7" fmla="*/ 140543 h 140542"/>
                  <a:gd name="connsiteX8" fmla="*/ 90576 w 219619"/>
                  <a:gd name="connsiteY8" fmla="*/ 63034 h 140542"/>
                  <a:gd name="connsiteX9" fmla="*/ 65992 w 219619"/>
                  <a:gd name="connsiteY9" fmla="*/ 31399 h 140542"/>
                  <a:gd name="connsiteX10" fmla="*/ 38468 w 219619"/>
                  <a:gd name="connsiteY10" fmla="*/ 64894 h 140542"/>
                  <a:gd name="connsiteX11" fmla="*/ 38468 w 219619"/>
                  <a:gd name="connsiteY11" fmla="*/ 140543 h 140542"/>
                  <a:gd name="connsiteX12" fmla="*/ 0 w 219619"/>
                  <a:gd name="connsiteY12" fmla="*/ 140543 h 140542"/>
                  <a:gd name="connsiteX13" fmla="*/ 0 w 219619"/>
                  <a:gd name="connsiteY13" fmla="*/ 1625 h 140542"/>
                  <a:gd name="connsiteX14" fmla="*/ 33568 w 219619"/>
                  <a:gd name="connsiteY14" fmla="*/ 1625 h 140542"/>
                  <a:gd name="connsiteX15" fmla="*/ 37080 w 219619"/>
                  <a:gd name="connsiteY15" fmla="*/ 18939 h 140542"/>
                  <a:gd name="connsiteX16" fmla="*/ 78243 w 219619"/>
                  <a:gd name="connsiteY16" fmla="*/ 7 h 140542"/>
                  <a:gd name="connsiteX17" fmla="*/ 120223 w 219619"/>
                  <a:gd name="connsiteY17" fmla="*/ 23470 h 140542"/>
                  <a:gd name="connsiteX18" fmla="*/ 167675 w 219619"/>
                  <a:gd name="connsiteY18" fmla="*/ 7 h 140542"/>
                  <a:gd name="connsiteX19" fmla="*/ 219619 w 219619"/>
                  <a:gd name="connsiteY19" fmla="*/ 60849 h 140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9619" h="140542">
                    <a:moveTo>
                      <a:pt x="219619" y="60849"/>
                    </a:moveTo>
                    <a:lnTo>
                      <a:pt x="219619" y="140543"/>
                    </a:lnTo>
                    <a:lnTo>
                      <a:pt x="181151" y="140543"/>
                    </a:lnTo>
                    <a:lnTo>
                      <a:pt x="181151" y="63034"/>
                    </a:lnTo>
                    <a:cubicBezTo>
                      <a:pt x="181151" y="42240"/>
                      <a:pt x="173556" y="31399"/>
                      <a:pt x="156894" y="31399"/>
                    </a:cubicBezTo>
                    <a:cubicBezTo>
                      <a:pt x="140233" y="31399"/>
                      <a:pt x="129044" y="43535"/>
                      <a:pt x="129044" y="64652"/>
                    </a:cubicBezTo>
                    <a:lnTo>
                      <a:pt x="129044" y="140543"/>
                    </a:lnTo>
                    <a:lnTo>
                      <a:pt x="90576" y="140543"/>
                    </a:lnTo>
                    <a:lnTo>
                      <a:pt x="90576" y="63034"/>
                    </a:lnTo>
                    <a:cubicBezTo>
                      <a:pt x="90576" y="42240"/>
                      <a:pt x="82980" y="31399"/>
                      <a:pt x="65992" y="31399"/>
                    </a:cubicBezTo>
                    <a:cubicBezTo>
                      <a:pt x="49331" y="31399"/>
                      <a:pt x="38468" y="44101"/>
                      <a:pt x="38468" y="64894"/>
                    </a:cubicBezTo>
                    <a:lnTo>
                      <a:pt x="38468" y="140543"/>
                    </a:lnTo>
                    <a:lnTo>
                      <a:pt x="0" y="140543"/>
                    </a:lnTo>
                    <a:lnTo>
                      <a:pt x="0" y="1625"/>
                    </a:lnTo>
                    <a:lnTo>
                      <a:pt x="33568" y="1625"/>
                    </a:lnTo>
                    <a:lnTo>
                      <a:pt x="37080" y="18939"/>
                    </a:lnTo>
                    <a:cubicBezTo>
                      <a:pt x="45574" y="8098"/>
                      <a:pt x="57825" y="331"/>
                      <a:pt x="78243" y="7"/>
                    </a:cubicBezTo>
                    <a:cubicBezTo>
                      <a:pt x="95394" y="-236"/>
                      <a:pt x="111484" y="5913"/>
                      <a:pt x="120223" y="23470"/>
                    </a:cubicBezTo>
                    <a:cubicBezTo>
                      <a:pt x="130024" y="8583"/>
                      <a:pt x="146440" y="7"/>
                      <a:pt x="167675" y="7"/>
                    </a:cubicBezTo>
                    <a:cubicBezTo>
                      <a:pt x="196669" y="7"/>
                      <a:pt x="219619" y="16269"/>
                      <a:pt x="219619" y="60849"/>
                    </a:cubicBezTo>
                    <a:close/>
                  </a:path>
                </a:pathLst>
              </a:custGeom>
              <a:solidFill>
                <a:srgbClr val="121A3D"/>
              </a:solidFill>
              <a:ln w="8157"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8CC32FAD-5495-3545-B94F-07515CC5EA49}"/>
                  </a:ext>
                </a:extLst>
              </p:cNvPr>
              <p:cNvSpPr/>
              <p:nvPr/>
            </p:nvSpPr>
            <p:spPr>
              <a:xfrm>
                <a:off x="10791275" y="620892"/>
                <a:ext cx="145705" cy="194583"/>
              </a:xfrm>
              <a:custGeom>
                <a:avLst/>
                <a:gdLst>
                  <a:gd name="connsiteX0" fmla="*/ 145705 w 145705"/>
                  <a:gd name="connsiteY0" fmla="*/ 71362 h 194583"/>
                  <a:gd name="connsiteX1" fmla="*/ 80775 w 145705"/>
                  <a:gd name="connsiteY1" fmla="*/ 142156 h 194583"/>
                  <a:gd name="connsiteX2" fmla="*/ 38468 w 145705"/>
                  <a:gd name="connsiteY2" fmla="*/ 122981 h 194583"/>
                  <a:gd name="connsiteX3" fmla="*/ 38468 w 145705"/>
                  <a:gd name="connsiteY3" fmla="*/ 194583 h 194583"/>
                  <a:gd name="connsiteX4" fmla="*/ 0 w 145705"/>
                  <a:gd name="connsiteY4" fmla="*/ 194583 h 194583"/>
                  <a:gd name="connsiteX5" fmla="*/ 0 w 145705"/>
                  <a:gd name="connsiteY5" fmla="*/ 1620 h 194583"/>
                  <a:gd name="connsiteX6" fmla="*/ 33568 w 145705"/>
                  <a:gd name="connsiteY6" fmla="*/ 1620 h 194583"/>
                  <a:gd name="connsiteX7" fmla="*/ 37406 w 145705"/>
                  <a:gd name="connsiteY7" fmla="*/ 20795 h 194583"/>
                  <a:gd name="connsiteX8" fmla="*/ 80530 w 145705"/>
                  <a:gd name="connsiteY8" fmla="*/ 2 h 194583"/>
                  <a:gd name="connsiteX9" fmla="*/ 145705 w 145705"/>
                  <a:gd name="connsiteY9" fmla="*/ 71362 h 194583"/>
                  <a:gd name="connsiteX10" fmla="*/ 106747 w 145705"/>
                  <a:gd name="connsiteY10" fmla="*/ 70795 h 194583"/>
                  <a:gd name="connsiteX11" fmla="*/ 72117 w 145705"/>
                  <a:gd name="connsiteY11" fmla="*/ 31070 h 194583"/>
                  <a:gd name="connsiteX12" fmla="*/ 37978 w 145705"/>
                  <a:gd name="connsiteY12" fmla="*/ 70795 h 194583"/>
                  <a:gd name="connsiteX13" fmla="*/ 72117 w 145705"/>
                  <a:gd name="connsiteY13" fmla="*/ 111087 h 194583"/>
                  <a:gd name="connsiteX14" fmla="*/ 106747 w 145705"/>
                  <a:gd name="connsiteY14" fmla="*/ 70795 h 194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705" h="194583">
                    <a:moveTo>
                      <a:pt x="145705" y="71362"/>
                    </a:moveTo>
                    <a:cubicBezTo>
                      <a:pt x="145705" y="114566"/>
                      <a:pt x="118426" y="142156"/>
                      <a:pt x="80775" y="142156"/>
                    </a:cubicBezTo>
                    <a:cubicBezTo>
                      <a:pt x="61418" y="142156"/>
                      <a:pt x="47534" y="134308"/>
                      <a:pt x="38468" y="122981"/>
                    </a:cubicBezTo>
                    <a:lnTo>
                      <a:pt x="38468" y="194583"/>
                    </a:lnTo>
                    <a:lnTo>
                      <a:pt x="0" y="194583"/>
                    </a:lnTo>
                    <a:lnTo>
                      <a:pt x="0" y="1620"/>
                    </a:lnTo>
                    <a:lnTo>
                      <a:pt x="33568" y="1620"/>
                    </a:lnTo>
                    <a:lnTo>
                      <a:pt x="37406" y="20795"/>
                    </a:lnTo>
                    <a:cubicBezTo>
                      <a:pt x="46390" y="8901"/>
                      <a:pt x="60602" y="2"/>
                      <a:pt x="80530" y="2"/>
                    </a:cubicBezTo>
                    <a:cubicBezTo>
                      <a:pt x="118426" y="-241"/>
                      <a:pt x="145705" y="27591"/>
                      <a:pt x="145705" y="71362"/>
                    </a:cubicBezTo>
                    <a:close/>
                    <a:moveTo>
                      <a:pt x="106747" y="70795"/>
                    </a:moveTo>
                    <a:cubicBezTo>
                      <a:pt x="106747" y="47251"/>
                      <a:pt x="93107" y="31070"/>
                      <a:pt x="72117" y="31070"/>
                    </a:cubicBezTo>
                    <a:cubicBezTo>
                      <a:pt x="51127" y="31070"/>
                      <a:pt x="37978" y="47251"/>
                      <a:pt x="37978" y="70795"/>
                    </a:cubicBezTo>
                    <a:cubicBezTo>
                      <a:pt x="37978" y="94582"/>
                      <a:pt x="51046" y="111087"/>
                      <a:pt x="72117" y="111087"/>
                    </a:cubicBezTo>
                    <a:cubicBezTo>
                      <a:pt x="93107" y="111087"/>
                      <a:pt x="106747" y="94582"/>
                      <a:pt x="106747" y="70795"/>
                    </a:cubicBezTo>
                    <a:close/>
                  </a:path>
                </a:pathLst>
              </a:custGeom>
              <a:solidFill>
                <a:srgbClr val="121A3D"/>
              </a:solidFill>
              <a:ln w="8157"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1A3D3582-3D61-3A4D-A60A-3207784151D9}"/>
                  </a:ext>
                </a:extLst>
              </p:cNvPr>
              <p:cNvSpPr/>
              <p:nvPr/>
            </p:nvSpPr>
            <p:spPr>
              <a:xfrm>
                <a:off x="10959277" y="572268"/>
                <a:ext cx="38468" cy="189161"/>
              </a:xfrm>
              <a:custGeom>
                <a:avLst/>
                <a:gdLst>
                  <a:gd name="connsiteX0" fmla="*/ 0 w 38468"/>
                  <a:gd name="connsiteY0" fmla="*/ 0 h 189161"/>
                  <a:gd name="connsiteX1" fmla="*/ 38468 w 38468"/>
                  <a:gd name="connsiteY1" fmla="*/ 0 h 189161"/>
                  <a:gd name="connsiteX2" fmla="*/ 38468 w 38468"/>
                  <a:gd name="connsiteY2" fmla="*/ 189161 h 189161"/>
                  <a:gd name="connsiteX3" fmla="*/ 0 w 38468"/>
                  <a:gd name="connsiteY3" fmla="*/ 189161 h 189161"/>
                  <a:gd name="connsiteX4" fmla="*/ 0 w 38468"/>
                  <a:gd name="connsiteY4" fmla="*/ 0 h 1891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468" h="189161">
                    <a:moveTo>
                      <a:pt x="0" y="0"/>
                    </a:moveTo>
                    <a:lnTo>
                      <a:pt x="38468" y="0"/>
                    </a:lnTo>
                    <a:lnTo>
                      <a:pt x="38468"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4E86E908-DA14-0649-A976-8E5F2BDD5C6C}"/>
                  </a:ext>
                </a:extLst>
              </p:cNvPr>
              <p:cNvSpPr/>
              <p:nvPr/>
            </p:nvSpPr>
            <p:spPr>
              <a:xfrm>
                <a:off x="11019634" y="620974"/>
                <a:ext cx="147828" cy="142073"/>
              </a:xfrm>
              <a:custGeom>
                <a:avLst/>
                <a:gdLst>
                  <a:gd name="connsiteX0" fmla="*/ 0 w 147828"/>
                  <a:gd name="connsiteY0" fmla="*/ 71037 h 142073"/>
                  <a:gd name="connsiteX1" fmla="*/ 73914 w 147828"/>
                  <a:gd name="connsiteY1" fmla="*/ 0 h 142073"/>
                  <a:gd name="connsiteX2" fmla="*/ 147829 w 147828"/>
                  <a:gd name="connsiteY2" fmla="*/ 71037 h 142073"/>
                  <a:gd name="connsiteX3" fmla="*/ 73914 w 147828"/>
                  <a:gd name="connsiteY3" fmla="*/ 142073 h 142073"/>
                  <a:gd name="connsiteX4" fmla="*/ 0 w 147828"/>
                  <a:gd name="connsiteY4" fmla="*/ 71037 h 142073"/>
                  <a:gd name="connsiteX5" fmla="*/ 108789 w 147828"/>
                  <a:gd name="connsiteY5" fmla="*/ 71037 h 142073"/>
                  <a:gd name="connsiteX6" fmla="*/ 73914 w 147828"/>
                  <a:gd name="connsiteY6" fmla="*/ 31068 h 142073"/>
                  <a:gd name="connsiteX7" fmla="*/ 39285 w 147828"/>
                  <a:gd name="connsiteY7" fmla="*/ 71037 h 142073"/>
                  <a:gd name="connsiteX8" fmla="*/ 73914 w 147828"/>
                  <a:gd name="connsiteY8" fmla="*/ 111005 h 142073"/>
                  <a:gd name="connsiteX9" fmla="*/ 108789 w 147828"/>
                  <a:gd name="connsiteY9" fmla="*/ 71037 h 142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7828" h="142073">
                    <a:moveTo>
                      <a:pt x="0" y="71037"/>
                    </a:moveTo>
                    <a:cubicBezTo>
                      <a:pt x="0" y="28318"/>
                      <a:pt x="29157" y="0"/>
                      <a:pt x="73914" y="0"/>
                    </a:cubicBezTo>
                    <a:cubicBezTo>
                      <a:pt x="118671" y="0"/>
                      <a:pt x="147829" y="28398"/>
                      <a:pt x="147829" y="71037"/>
                    </a:cubicBezTo>
                    <a:cubicBezTo>
                      <a:pt x="147829" y="113998"/>
                      <a:pt x="118671" y="142073"/>
                      <a:pt x="73914" y="142073"/>
                    </a:cubicBezTo>
                    <a:cubicBezTo>
                      <a:pt x="29157" y="142073"/>
                      <a:pt x="0" y="113675"/>
                      <a:pt x="0" y="71037"/>
                    </a:cubicBezTo>
                    <a:close/>
                    <a:moveTo>
                      <a:pt x="108789" y="71037"/>
                    </a:moveTo>
                    <a:cubicBezTo>
                      <a:pt x="108789" y="47493"/>
                      <a:pt x="95394" y="31068"/>
                      <a:pt x="73914" y="31068"/>
                    </a:cubicBezTo>
                    <a:cubicBezTo>
                      <a:pt x="52353" y="31068"/>
                      <a:pt x="39285" y="47573"/>
                      <a:pt x="39285" y="71037"/>
                    </a:cubicBezTo>
                    <a:cubicBezTo>
                      <a:pt x="39285" y="94500"/>
                      <a:pt x="52353" y="111005"/>
                      <a:pt x="73914" y="111005"/>
                    </a:cubicBezTo>
                    <a:cubicBezTo>
                      <a:pt x="95476" y="111005"/>
                      <a:pt x="108789" y="94500"/>
                      <a:pt x="108789" y="71037"/>
                    </a:cubicBezTo>
                    <a:close/>
                  </a:path>
                </a:pathLst>
              </a:custGeom>
              <a:solidFill>
                <a:srgbClr val="121A3D"/>
              </a:solidFill>
              <a:ln w="8157"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676A3D62-7B6A-2543-BE34-0E796B81EAF8}"/>
                  </a:ext>
                </a:extLst>
              </p:cNvPr>
              <p:cNvSpPr/>
              <p:nvPr/>
            </p:nvSpPr>
            <p:spPr>
              <a:xfrm>
                <a:off x="11169014" y="622511"/>
                <a:ext cx="149380" cy="192882"/>
              </a:xfrm>
              <a:custGeom>
                <a:avLst/>
                <a:gdLst>
                  <a:gd name="connsiteX0" fmla="*/ 0 w 149380"/>
                  <a:gd name="connsiteY0" fmla="*/ 0 h 192882"/>
                  <a:gd name="connsiteX1" fmla="*/ 40918 w 149380"/>
                  <a:gd name="connsiteY1" fmla="*/ 0 h 192882"/>
                  <a:gd name="connsiteX2" fmla="*/ 74976 w 149380"/>
                  <a:gd name="connsiteY2" fmla="*/ 98869 h 192882"/>
                  <a:gd name="connsiteX3" fmla="*/ 108217 w 149380"/>
                  <a:gd name="connsiteY3" fmla="*/ 0 h 192882"/>
                  <a:gd name="connsiteX4" fmla="*/ 149380 w 149380"/>
                  <a:gd name="connsiteY4" fmla="*/ 0 h 192882"/>
                  <a:gd name="connsiteX5" fmla="*/ 87227 w 149380"/>
                  <a:gd name="connsiteY5" fmla="*/ 158578 h 192882"/>
                  <a:gd name="connsiteX6" fmla="*/ 49576 w 149380"/>
                  <a:gd name="connsiteY6" fmla="*/ 192883 h 192882"/>
                  <a:gd name="connsiteX7" fmla="*/ 12169 w 149380"/>
                  <a:gd name="connsiteY7" fmla="*/ 192883 h 192882"/>
                  <a:gd name="connsiteX8" fmla="*/ 12169 w 149380"/>
                  <a:gd name="connsiteY8" fmla="*/ 160763 h 192882"/>
                  <a:gd name="connsiteX9" fmla="*/ 33486 w 149380"/>
                  <a:gd name="connsiteY9" fmla="*/ 160763 h 192882"/>
                  <a:gd name="connsiteX10" fmla="*/ 50393 w 149380"/>
                  <a:gd name="connsiteY10" fmla="*/ 148869 h 192882"/>
                  <a:gd name="connsiteX11" fmla="*/ 53904 w 149380"/>
                  <a:gd name="connsiteY11" fmla="*/ 139646 h 192882"/>
                  <a:gd name="connsiteX12" fmla="*/ 0 w 149380"/>
                  <a:gd name="connsiteY12" fmla="*/ 0 h 192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9380" h="192882">
                    <a:moveTo>
                      <a:pt x="0" y="0"/>
                    </a:moveTo>
                    <a:lnTo>
                      <a:pt x="40918" y="0"/>
                    </a:lnTo>
                    <a:lnTo>
                      <a:pt x="74976" y="98869"/>
                    </a:lnTo>
                    <a:lnTo>
                      <a:pt x="108217" y="0"/>
                    </a:lnTo>
                    <a:lnTo>
                      <a:pt x="149380" y="0"/>
                    </a:lnTo>
                    <a:lnTo>
                      <a:pt x="87227" y="158578"/>
                    </a:lnTo>
                    <a:cubicBezTo>
                      <a:pt x="78488" y="181556"/>
                      <a:pt x="71383" y="192883"/>
                      <a:pt x="49576" y="192883"/>
                    </a:cubicBezTo>
                    <a:lnTo>
                      <a:pt x="12169" y="192883"/>
                    </a:lnTo>
                    <a:lnTo>
                      <a:pt x="12169" y="160763"/>
                    </a:lnTo>
                    <a:lnTo>
                      <a:pt x="33486" y="160763"/>
                    </a:lnTo>
                    <a:cubicBezTo>
                      <a:pt x="43287" y="160763"/>
                      <a:pt x="46554" y="158335"/>
                      <a:pt x="50393" y="148869"/>
                    </a:cubicBezTo>
                    <a:lnTo>
                      <a:pt x="53904" y="139646"/>
                    </a:lnTo>
                    <a:lnTo>
                      <a:pt x="0" y="0"/>
                    </a:lnTo>
                    <a:close/>
                  </a:path>
                </a:pathLst>
              </a:custGeom>
              <a:solidFill>
                <a:srgbClr val="121A3D"/>
              </a:solidFill>
              <a:ln w="8157"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23F9234E-7A77-A247-9D42-12B10ADC25F3}"/>
                  </a:ext>
                </a:extLst>
              </p:cNvPr>
              <p:cNvSpPr/>
              <p:nvPr/>
            </p:nvSpPr>
            <p:spPr>
              <a:xfrm>
                <a:off x="11319865" y="620893"/>
                <a:ext cx="142928" cy="142073"/>
              </a:xfrm>
              <a:custGeom>
                <a:avLst/>
                <a:gdLst>
                  <a:gd name="connsiteX0" fmla="*/ 0 w 142928"/>
                  <a:gd name="connsiteY0" fmla="*/ 71360 h 142073"/>
                  <a:gd name="connsiteX1" fmla="*/ 72036 w 142928"/>
                  <a:gd name="connsiteY1" fmla="*/ 0 h 142073"/>
                  <a:gd name="connsiteX2" fmla="*/ 142928 w 142928"/>
                  <a:gd name="connsiteY2" fmla="*/ 66748 h 142073"/>
                  <a:gd name="connsiteX3" fmla="*/ 141867 w 142928"/>
                  <a:gd name="connsiteY3" fmla="*/ 79694 h 142073"/>
                  <a:gd name="connsiteX4" fmla="*/ 40102 w 142928"/>
                  <a:gd name="connsiteY4" fmla="*/ 79694 h 142073"/>
                  <a:gd name="connsiteX5" fmla="*/ 40102 w 142928"/>
                  <a:gd name="connsiteY5" fmla="*/ 81554 h 142073"/>
                  <a:gd name="connsiteX6" fmla="*/ 73098 w 142928"/>
                  <a:gd name="connsiteY6" fmla="*/ 113189 h 142073"/>
                  <a:gd name="connsiteX7" fmla="*/ 102827 w 142928"/>
                  <a:gd name="connsiteY7" fmla="*/ 93448 h 142073"/>
                  <a:gd name="connsiteX8" fmla="*/ 140723 w 142928"/>
                  <a:gd name="connsiteY8" fmla="*/ 93448 h 142073"/>
                  <a:gd name="connsiteX9" fmla="*/ 74731 w 142928"/>
                  <a:gd name="connsiteY9" fmla="*/ 142073 h 142073"/>
                  <a:gd name="connsiteX10" fmla="*/ 0 w 142928"/>
                  <a:gd name="connsiteY10" fmla="*/ 71360 h 142073"/>
                  <a:gd name="connsiteX11" fmla="*/ 104215 w 142928"/>
                  <a:gd name="connsiteY11" fmla="*/ 54855 h 142073"/>
                  <a:gd name="connsiteX12" fmla="*/ 72281 w 142928"/>
                  <a:gd name="connsiteY12" fmla="*/ 28398 h 142073"/>
                  <a:gd name="connsiteX13" fmla="*/ 40918 w 142928"/>
                  <a:gd name="connsiteY13" fmla="*/ 54855 h 142073"/>
                  <a:gd name="connsiteX14" fmla="*/ 104215 w 142928"/>
                  <a:gd name="connsiteY14" fmla="*/ 54855 h 142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2928" h="142073">
                    <a:moveTo>
                      <a:pt x="0" y="71360"/>
                    </a:moveTo>
                    <a:cubicBezTo>
                      <a:pt x="0" y="28156"/>
                      <a:pt x="28667" y="0"/>
                      <a:pt x="72036" y="0"/>
                    </a:cubicBezTo>
                    <a:cubicBezTo>
                      <a:pt x="114016" y="0"/>
                      <a:pt x="142438" y="25971"/>
                      <a:pt x="142928" y="66748"/>
                    </a:cubicBezTo>
                    <a:cubicBezTo>
                      <a:pt x="142928" y="70794"/>
                      <a:pt x="142683" y="75406"/>
                      <a:pt x="141867" y="79694"/>
                    </a:cubicBezTo>
                    <a:lnTo>
                      <a:pt x="40102" y="79694"/>
                    </a:lnTo>
                    <a:lnTo>
                      <a:pt x="40102" y="81554"/>
                    </a:lnTo>
                    <a:cubicBezTo>
                      <a:pt x="40918" y="101296"/>
                      <a:pt x="53741" y="113189"/>
                      <a:pt x="73098" y="113189"/>
                    </a:cubicBezTo>
                    <a:cubicBezTo>
                      <a:pt x="88616" y="113189"/>
                      <a:pt x="99560" y="106474"/>
                      <a:pt x="102827" y="93448"/>
                    </a:cubicBezTo>
                    <a:lnTo>
                      <a:pt x="140723" y="93448"/>
                    </a:lnTo>
                    <a:cubicBezTo>
                      <a:pt x="136394" y="120471"/>
                      <a:pt x="112056" y="142073"/>
                      <a:pt x="74731" y="142073"/>
                    </a:cubicBezTo>
                    <a:cubicBezTo>
                      <a:pt x="28096" y="142154"/>
                      <a:pt x="0" y="114322"/>
                      <a:pt x="0" y="71360"/>
                    </a:cubicBezTo>
                    <a:close/>
                    <a:moveTo>
                      <a:pt x="104215" y="54855"/>
                    </a:moveTo>
                    <a:cubicBezTo>
                      <a:pt x="101520" y="37865"/>
                      <a:pt x="89759" y="28398"/>
                      <a:pt x="72281" y="28398"/>
                    </a:cubicBezTo>
                    <a:cubicBezTo>
                      <a:pt x="55620" y="28398"/>
                      <a:pt x="43123" y="38431"/>
                      <a:pt x="40918" y="54855"/>
                    </a:cubicBezTo>
                    <a:lnTo>
                      <a:pt x="104215" y="54855"/>
                    </a:lnTo>
                    <a:close/>
                  </a:path>
                </a:pathLst>
              </a:custGeom>
              <a:solidFill>
                <a:srgbClr val="121A3D"/>
              </a:solidFill>
              <a:ln w="8157"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5AA6A3E0-8D74-F944-A6AE-2D254B456600}"/>
                  </a:ext>
                </a:extLst>
              </p:cNvPr>
              <p:cNvSpPr/>
              <p:nvPr/>
            </p:nvSpPr>
            <p:spPr>
              <a:xfrm>
                <a:off x="11485008" y="622511"/>
                <a:ext cx="85348" cy="138836"/>
              </a:xfrm>
              <a:custGeom>
                <a:avLst/>
                <a:gdLst>
                  <a:gd name="connsiteX0" fmla="*/ 85349 w 85348"/>
                  <a:gd name="connsiteY0" fmla="*/ 0 h 138836"/>
                  <a:gd name="connsiteX1" fmla="*/ 85349 w 85348"/>
                  <a:gd name="connsiteY1" fmla="*/ 34547 h 138836"/>
                  <a:gd name="connsiteX2" fmla="*/ 70076 w 85348"/>
                  <a:gd name="connsiteY2" fmla="*/ 34547 h 138836"/>
                  <a:gd name="connsiteX3" fmla="*/ 38468 w 85348"/>
                  <a:gd name="connsiteY3" fmla="*/ 70713 h 138836"/>
                  <a:gd name="connsiteX4" fmla="*/ 38468 w 85348"/>
                  <a:gd name="connsiteY4" fmla="*/ 138837 h 138836"/>
                  <a:gd name="connsiteX5" fmla="*/ 0 w 85348"/>
                  <a:gd name="connsiteY5" fmla="*/ 138837 h 138836"/>
                  <a:gd name="connsiteX6" fmla="*/ 0 w 85348"/>
                  <a:gd name="connsiteY6" fmla="*/ 0 h 138836"/>
                  <a:gd name="connsiteX7" fmla="*/ 34875 w 85348"/>
                  <a:gd name="connsiteY7" fmla="*/ 0 h 138836"/>
                  <a:gd name="connsiteX8" fmla="*/ 38387 w 85348"/>
                  <a:gd name="connsiteY8" fmla="*/ 20793 h 138836"/>
                  <a:gd name="connsiteX9" fmla="*/ 78733 w 85348"/>
                  <a:gd name="connsiteY9" fmla="*/ 0 h 138836"/>
                  <a:gd name="connsiteX10" fmla="*/ 85349 w 85348"/>
                  <a:gd name="connsiteY10" fmla="*/ 0 h 138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348" h="138836">
                    <a:moveTo>
                      <a:pt x="85349" y="0"/>
                    </a:moveTo>
                    <a:lnTo>
                      <a:pt x="85349" y="34547"/>
                    </a:lnTo>
                    <a:lnTo>
                      <a:pt x="70076" y="34547"/>
                    </a:lnTo>
                    <a:cubicBezTo>
                      <a:pt x="47126" y="34547"/>
                      <a:pt x="38468" y="49677"/>
                      <a:pt x="38468" y="70713"/>
                    </a:cubicBezTo>
                    <a:lnTo>
                      <a:pt x="38468" y="138837"/>
                    </a:lnTo>
                    <a:lnTo>
                      <a:pt x="0" y="138837"/>
                    </a:lnTo>
                    <a:lnTo>
                      <a:pt x="0" y="0"/>
                    </a:lnTo>
                    <a:lnTo>
                      <a:pt x="34875" y="0"/>
                    </a:lnTo>
                    <a:lnTo>
                      <a:pt x="38387" y="20793"/>
                    </a:lnTo>
                    <a:cubicBezTo>
                      <a:pt x="46064" y="8333"/>
                      <a:pt x="56926" y="0"/>
                      <a:pt x="78733" y="0"/>
                    </a:cubicBezTo>
                    <a:lnTo>
                      <a:pt x="85349" y="0"/>
                    </a:lnTo>
                    <a:close/>
                  </a:path>
                </a:pathLst>
              </a:custGeom>
              <a:solidFill>
                <a:srgbClr val="121A3D"/>
              </a:solidFill>
              <a:ln w="8157"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82407D7E-0F42-6C42-82E6-3F432177A44E}"/>
                  </a:ext>
                </a:extLst>
              </p:cNvPr>
              <p:cNvSpPr/>
              <p:nvPr/>
            </p:nvSpPr>
            <p:spPr>
              <a:xfrm>
                <a:off x="11581219" y="620648"/>
                <a:ext cx="130922" cy="142480"/>
              </a:xfrm>
              <a:custGeom>
                <a:avLst/>
                <a:gdLst>
                  <a:gd name="connsiteX0" fmla="*/ 36671 w 130922"/>
                  <a:gd name="connsiteY0" fmla="*/ 94583 h 142480"/>
                  <a:gd name="connsiteX1" fmla="*/ 67462 w 130922"/>
                  <a:gd name="connsiteY1" fmla="*/ 115133 h 142480"/>
                  <a:gd name="connsiteX2" fmla="*/ 93353 w 130922"/>
                  <a:gd name="connsiteY2" fmla="*/ 100246 h 142480"/>
                  <a:gd name="connsiteX3" fmla="*/ 61173 w 130922"/>
                  <a:gd name="connsiteY3" fmla="*/ 85117 h 142480"/>
                  <a:gd name="connsiteX4" fmla="*/ 3104 w 130922"/>
                  <a:gd name="connsiteY4" fmla="*/ 45391 h 142480"/>
                  <a:gd name="connsiteX5" fmla="*/ 63379 w 130922"/>
                  <a:gd name="connsiteY5" fmla="*/ 2 h 142480"/>
                  <a:gd name="connsiteX6" fmla="*/ 128799 w 130922"/>
                  <a:gd name="connsiteY6" fmla="*/ 44825 h 142480"/>
                  <a:gd name="connsiteX7" fmla="*/ 91964 w 130922"/>
                  <a:gd name="connsiteY7" fmla="*/ 44825 h 142480"/>
                  <a:gd name="connsiteX8" fmla="*/ 64685 w 130922"/>
                  <a:gd name="connsiteY8" fmla="*/ 27025 h 142480"/>
                  <a:gd name="connsiteX9" fmla="*/ 39857 w 130922"/>
                  <a:gd name="connsiteY9" fmla="*/ 41346 h 142480"/>
                  <a:gd name="connsiteX10" fmla="*/ 72036 w 130922"/>
                  <a:gd name="connsiteY10" fmla="*/ 55424 h 142480"/>
                  <a:gd name="connsiteX11" fmla="*/ 130922 w 130922"/>
                  <a:gd name="connsiteY11" fmla="*/ 97334 h 142480"/>
                  <a:gd name="connsiteX12" fmla="*/ 67135 w 130922"/>
                  <a:gd name="connsiteY12" fmla="*/ 142480 h 142480"/>
                  <a:gd name="connsiteX13" fmla="*/ 0 w 130922"/>
                  <a:gd name="connsiteY13" fmla="*/ 94664 h 142480"/>
                  <a:gd name="connsiteX14" fmla="*/ 36671 w 130922"/>
                  <a:gd name="connsiteY14" fmla="*/ 94664 h 142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0922" h="142480">
                    <a:moveTo>
                      <a:pt x="36671" y="94583"/>
                    </a:moveTo>
                    <a:cubicBezTo>
                      <a:pt x="38060" y="106719"/>
                      <a:pt x="48677" y="115133"/>
                      <a:pt x="67462" y="115133"/>
                    </a:cubicBezTo>
                    <a:cubicBezTo>
                      <a:pt x="83552" y="115133"/>
                      <a:pt x="93353" y="109955"/>
                      <a:pt x="93353" y="100246"/>
                    </a:cubicBezTo>
                    <a:cubicBezTo>
                      <a:pt x="93353" y="88919"/>
                      <a:pt x="83797" y="88110"/>
                      <a:pt x="61173" y="85117"/>
                    </a:cubicBezTo>
                    <a:cubicBezTo>
                      <a:pt x="28422" y="81314"/>
                      <a:pt x="3104" y="74033"/>
                      <a:pt x="3104" y="45391"/>
                    </a:cubicBezTo>
                    <a:cubicBezTo>
                      <a:pt x="3104" y="17802"/>
                      <a:pt x="27361" y="-240"/>
                      <a:pt x="63379" y="2"/>
                    </a:cubicBezTo>
                    <a:cubicBezTo>
                      <a:pt x="101030" y="2"/>
                      <a:pt x="126920" y="16507"/>
                      <a:pt x="128799" y="44825"/>
                    </a:cubicBezTo>
                    <a:lnTo>
                      <a:pt x="91964" y="44825"/>
                    </a:lnTo>
                    <a:cubicBezTo>
                      <a:pt x="90902" y="33741"/>
                      <a:pt x="80203" y="27025"/>
                      <a:pt x="64685" y="27025"/>
                    </a:cubicBezTo>
                    <a:cubicBezTo>
                      <a:pt x="49657" y="27025"/>
                      <a:pt x="39857" y="32446"/>
                      <a:pt x="39857" y="41346"/>
                    </a:cubicBezTo>
                    <a:cubicBezTo>
                      <a:pt x="39857" y="51864"/>
                      <a:pt x="51863" y="52997"/>
                      <a:pt x="72036" y="55424"/>
                    </a:cubicBezTo>
                    <a:cubicBezTo>
                      <a:pt x="104215" y="58660"/>
                      <a:pt x="130922" y="65942"/>
                      <a:pt x="130922" y="97334"/>
                    </a:cubicBezTo>
                    <a:cubicBezTo>
                      <a:pt x="130922" y="124923"/>
                      <a:pt x="104705" y="142480"/>
                      <a:pt x="67135" y="142480"/>
                    </a:cubicBezTo>
                    <a:cubicBezTo>
                      <a:pt x="28096" y="142480"/>
                      <a:pt x="1634" y="124357"/>
                      <a:pt x="0" y="94664"/>
                    </a:cubicBezTo>
                    <a:lnTo>
                      <a:pt x="36671" y="94664"/>
                    </a:lnTo>
                    <a:close/>
                  </a:path>
                </a:pathLst>
              </a:custGeom>
              <a:solidFill>
                <a:srgbClr val="121A3D"/>
              </a:solidFill>
              <a:ln w="8157"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230474983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3990" userDrawn="1">
          <p15:clr>
            <a:srgbClr val="FBAE40"/>
          </p15:clr>
        </p15:guide>
      </p15:sldGuideLst>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Divider slide: v1">
    <p:bg>
      <p:bgPr>
        <a:solidFill>
          <a:srgbClr val="121A3C"/>
        </a:solidFill>
        <a:effectLst/>
      </p:bgPr>
    </p:bg>
    <p:spTree>
      <p:nvGrpSpPr>
        <p:cNvPr id="1" name=""/>
        <p:cNvGrpSpPr/>
        <p:nvPr/>
      </p:nvGrpSpPr>
      <p:grpSpPr>
        <a:xfrm>
          <a:off x="0" y="0"/>
          <a:ext cx="0" cy="0"/>
          <a:chOff x="0" y="0"/>
          <a:chExt cx="0" cy="0"/>
        </a:xfrm>
      </p:grpSpPr>
      <p:sp>
        <p:nvSpPr>
          <p:cNvPr id="14" name="Delay 13">
            <a:extLst>
              <a:ext uri="{FF2B5EF4-FFF2-40B4-BE49-F238E27FC236}">
                <a16:creationId xmlns:a16="http://schemas.microsoft.com/office/drawing/2014/main" id="{3F01C56D-A850-7C47-8B75-8CA823E1D99F}"/>
              </a:ext>
            </a:extLst>
          </p:cNvPr>
          <p:cNvSpPr>
            <a:spLocks noChangeAspect="1"/>
          </p:cNvSpPr>
          <p:nvPr userDrawn="1"/>
        </p:nvSpPr>
        <p:spPr>
          <a:xfrm flipH="1">
            <a:off x="5385812" y="1800"/>
            <a:ext cx="7002000" cy="6854400"/>
          </a:xfrm>
          <a:prstGeom prst="flowChartDelay">
            <a:avLst/>
          </a:prstGeom>
          <a:solidFill>
            <a:srgbClr val="FABAB2"/>
          </a:solidFill>
          <a:ln>
            <a:solidFill>
              <a:srgbClr val="FABAB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Delay 16">
            <a:extLst>
              <a:ext uri="{FF2B5EF4-FFF2-40B4-BE49-F238E27FC236}">
                <a16:creationId xmlns:a16="http://schemas.microsoft.com/office/drawing/2014/main" id="{AC69D2E5-D34F-EF43-B8DF-E51251408BE6}"/>
              </a:ext>
            </a:extLst>
          </p:cNvPr>
          <p:cNvSpPr>
            <a:spLocks noChangeAspect="1"/>
          </p:cNvSpPr>
          <p:nvPr userDrawn="1"/>
        </p:nvSpPr>
        <p:spPr>
          <a:xfrm flipH="1">
            <a:off x="6843552" y="1800"/>
            <a:ext cx="7002000" cy="6854400"/>
          </a:xfrm>
          <a:prstGeom prst="flowChartDelay">
            <a:avLst/>
          </a:prstGeom>
          <a:solidFill>
            <a:srgbClr val="F4514C"/>
          </a:solidFill>
          <a:ln>
            <a:solidFill>
              <a:srgbClr val="F4514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CB5765F-414F-0742-B687-DE5E343FB03A}"/>
              </a:ext>
            </a:extLst>
          </p:cNvPr>
          <p:cNvSpPr>
            <a:spLocks noGrp="1"/>
          </p:cNvSpPr>
          <p:nvPr>
            <p:ph type="title" hasCustomPrompt="1"/>
          </p:nvPr>
        </p:nvSpPr>
        <p:spPr>
          <a:xfrm>
            <a:off x="479425" y="387187"/>
            <a:ext cx="4593600" cy="3866400"/>
          </a:xfrm>
        </p:spPr>
        <p:txBody>
          <a:bodyPr/>
          <a:lstStyle>
            <a:lvl1pPr>
              <a:lnSpc>
                <a:spcPct val="90000"/>
              </a:lnSpc>
              <a:defRPr sz="5400">
                <a:solidFill>
                  <a:schemeClr val="bg1"/>
                </a:solidFill>
              </a:defRPr>
            </a:lvl1pPr>
          </a:lstStyle>
          <a:p>
            <a:r>
              <a:rPr lang="en-GB" dirty="0"/>
              <a:t>[Divider slide: v1]</a:t>
            </a:r>
          </a:p>
        </p:txBody>
      </p:sp>
      <p:sp>
        <p:nvSpPr>
          <p:cNvPr id="4" name="Text Placeholder 31">
            <a:extLst>
              <a:ext uri="{FF2B5EF4-FFF2-40B4-BE49-F238E27FC236}">
                <a16:creationId xmlns:a16="http://schemas.microsoft.com/office/drawing/2014/main" id="{7F73207B-A048-AF4C-99D7-AFF552109E4D}"/>
              </a:ext>
            </a:extLst>
          </p:cNvPr>
          <p:cNvSpPr>
            <a:spLocks noGrp="1"/>
          </p:cNvSpPr>
          <p:nvPr>
            <p:ph type="body" sz="quarter" idx="10" hasCustomPrompt="1"/>
          </p:nvPr>
        </p:nvSpPr>
        <p:spPr>
          <a:xfrm>
            <a:off x="479424" y="4423573"/>
            <a:ext cx="4594225" cy="990000"/>
          </a:xfrm>
        </p:spPr>
        <p:txBody>
          <a:bodyPr anchor="b" anchorCtr="0"/>
          <a:lstStyle>
            <a:lvl1pPr>
              <a:lnSpc>
                <a:spcPct val="125000"/>
              </a:lnSpc>
              <a:spcBef>
                <a:spcPts val="0"/>
              </a:spcBef>
              <a:defRPr sz="2250" b="0">
                <a:solidFill>
                  <a:schemeClr val="bg1"/>
                </a:solidFill>
              </a:defRPr>
            </a:lvl1pPr>
            <a:lvl2pPr marL="0" indent="0">
              <a:lnSpc>
                <a:spcPct val="125000"/>
              </a:lnSpc>
              <a:spcBef>
                <a:spcPts val="0"/>
              </a:spcBef>
              <a:buNone/>
              <a:defRPr sz="2250" b="0">
                <a:solidFill>
                  <a:schemeClr val="tx1"/>
                </a:solidFill>
              </a:defRPr>
            </a:lvl2pPr>
            <a:lvl3pPr marL="0" indent="0">
              <a:lnSpc>
                <a:spcPct val="125000"/>
              </a:lnSpc>
              <a:spcBef>
                <a:spcPts val="0"/>
              </a:spcBef>
              <a:buNone/>
              <a:defRPr sz="2250" b="0">
                <a:solidFill>
                  <a:schemeClr val="tx1"/>
                </a:solidFill>
              </a:defRPr>
            </a:lvl3pPr>
            <a:lvl4pPr marL="0" indent="0">
              <a:lnSpc>
                <a:spcPct val="125000"/>
              </a:lnSpc>
              <a:buNone/>
              <a:defRPr sz="2250" b="0">
                <a:solidFill>
                  <a:schemeClr val="tx1"/>
                </a:solidFill>
              </a:defRPr>
            </a:lvl4pPr>
            <a:lvl5pPr marL="0" indent="0">
              <a:lnSpc>
                <a:spcPct val="125000"/>
              </a:lnSpc>
              <a:buNone/>
              <a:defRPr sz="2250" b="0">
                <a:solidFill>
                  <a:schemeClr val="tx1"/>
                </a:solidFill>
              </a:defRPr>
            </a:lvl5pPr>
          </a:lstStyle>
          <a:p>
            <a:pPr lvl="0"/>
            <a:r>
              <a:rPr lang="en-GB" dirty="0"/>
              <a:t>&lt;Subheading&gt;</a:t>
            </a:r>
          </a:p>
        </p:txBody>
      </p:sp>
      <p:grpSp>
        <p:nvGrpSpPr>
          <p:cNvPr id="7" name="Graphic 4">
            <a:extLst>
              <a:ext uri="{FF2B5EF4-FFF2-40B4-BE49-F238E27FC236}">
                <a16:creationId xmlns:a16="http://schemas.microsoft.com/office/drawing/2014/main" id="{F6B5218D-5D8A-8447-98BE-A3FD7A99FFBE}"/>
              </a:ext>
            </a:extLst>
          </p:cNvPr>
          <p:cNvGrpSpPr>
            <a:grpSpLocks noChangeAspect="1"/>
          </p:cNvGrpSpPr>
          <p:nvPr userDrawn="1"/>
        </p:nvGrpSpPr>
        <p:grpSpPr>
          <a:xfrm>
            <a:off x="479425" y="6288746"/>
            <a:ext cx="1620000" cy="253259"/>
            <a:chOff x="9140641" y="465680"/>
            <a:chExt cx="2585413" cy="404185"/>
          </a:xfrm>
        </p:grpSpPr>
        <p:grpSp>
          <p:nvGrpSpPr>
            <p:cNvPr id="8" name="Graphic 4">
              <a:extLst>
                <a:ext uri="{FF2B5EF4-FFF2-40B4-BE49-F238E27FC236}">
                  <a16:creationId xmlns:a16="http://schemas.microsoft.com/office/drawing/2014/main" id="{903F0FA1-62CE-DD4F-9C4C-F84FA8E9DD49}"/>
                </a:ext>
              </a:extLst>
            </p:cNvPr>
            <p:cNvGrpSpPr/>
            <p:nvPr/>
          </p:nvGrpSpPr>
          <p:grpSpPr>
            <a:xfrm>
              <a:off x="9140641" y="465680"/>
              <a:ext cx="502489" cy="404185"/>
              <a:chOff x="9140641" y="465680"/>
              <a:chExt cx="502489" cy="404185"/>
            </a:xfrm>
          </p:grpSpPr>
          <p:sp>
            <p:nvSpPr>
              <p:cNvPr id="26" name="Freeform 25">
                <a:extLst>
                  <a:ext uri="{FF2B5EF4-FFF2-40B4-BE49-F238E27FC236}">
                    <a16:creationId xmlns:a16="http://schemas.microsoft.com/office/drawing/2014/main" id="{550E4B41-A31B-3649-AB22-80DF32A13B46}"/>
                  </a:ext>
                </a:extLst>
              </p:cNvPr>
              <p:cNvSpPr/>
              <p:nvPr/>
            </p:nvSpPr>
            <p:spPr>
              <a:xfrm>
                <a:off x="9393318" y="465680"/>
                <a:ext cx="249813" cy="404023"/>
              </a:xfrm>
              <a:custGeom>
                <a:avLst/>
                <a:gdLst>
                  <a:gd name="connsiteX0" fmla="*/ 158281 w 249813"/>
                  <a:gd name="connsiteY0" fmla="*/ 202012 h 404023"/>
                  <a:gd name="connsiteX1" fmla="*/ 0 w 249813"/>
                  <a:gd name="connsiteY1" fmla="*/ 5105 h 404023"/>
                  <a:gd name="connsiteX2" fmla="*/ 45807 w 249813"/>
                  <a:gd name="connsiteY2" fmla="*/ 0 h 404023"/>
                  <a:gd name="connsiteX3" fmla="*/ 249813 w 249813"/>
                  <a:gd name="connsiteY3" fmla="*/ 202093 h 404023"/>
                  <a:gd name="connsiteX4" fmla="*/ 45807 w 249813"/>
                  <a:gd name="connsiteY4" fmla="*/ 404023 h 404023"/>
                  <a:gd name="connsiteX5" fmla="*/ 0 w 249813"/>
                  <a:gd name="connsiteY5" fmla="*/ 398918 h 404023"/>
                  <a:gd name="connsiteX6" fmla="*/ 158281 w 249813"/>
                  <a:gd name="connsiteY6" fmla="*/ 202012 h 4040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023">
                    <a:moveTo>
                      <a:pt x="158281" y="202012"/>
                    </a:moveTo>
                    <a:cubicBezTo>
                      <a:pt x="158281" y="106151"/>
                      <a:pt x="90551" y="25687"/>
                      <a:pt x="0" y="5105"/>
                    </a:cubicBezTo>
                    <a:cubicBezTo>
                      <a:pt x="14724" y="1783"/>
                      <a:pt x="30020" y="0"/>
                      <a:pt x="45807" y="0"/>
                    </a:cubicBezTo>
                    <a:cubicBezTo>
                      <a:pt x="158444" y="0"/>
                      <a:pt x="249813" y="90431"/>
                      <a:pt x="249813" y="202093"/>
                    </a:cubicBezTo>
                    <a:cubicBezTo>
                      <a:pt x="249813" y="313754"/>
                      <a:pt x="158444" y="404023"/>
                      <a:pt x="45807" y="404023"/>
                    </a:cubicBezTo>
                    <a:cubicBezTo>
                      <a:pt x="30020" y="404023"/>
                      <a:pt x="14724" y="402241"/>
                      <a:pt x="0" y="398918"/>
                    </a:cubicBezTo>
                    <a:cubicBezTo>
                      <a:pt x="90551" y="378336"/>
                      <a:pt x="158281" y="297791"/>
                      <a:pt x="158281" y="202012"/>
                    </a:cubicBezTo>
                  </a:path>
                </a:pathLst>
              </a:custGeom>
              <a:solidFill>
                <a:srgbClr val="FFFFFF"/>
              </a:solidFill>
              <a:ln w="8157"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2FF1E55F-9112-C64D-B87A-D4F608C7BF6B}"/>
                  </a:ext>
                </a:extLst>
              </p:cNvPr>
              <p:cNvSpPr/>
              <p:nvPr/>
            </p:nvSpPr>
            <p:spPr>
              <a:xfrm>
                <a:off x="9140641" y="465680"/>
                <a:ext cx="249813" cy="404185"/>
              </a:xfrm>
              <a:custGeom>
                <a:avLst/>
                <a:gdLst>
                  <a:gd name="connsiteX0" fmla="*/ 91533 w 249813"/>
                  <a:gd name="connsiteY0" fmla="*/ 202012 h 404185"/>
                  <a:gd name="connsiteX1" fmla="*/ 249813 w 249813"/>
                  <a:gd name="connsiteY1" fmla="*/ 5105 h 404185"/>
                  <a:gd name="connsiteX2" fmla="*/ 204006 w 249813"/>
                  <a:gd name="connsiteY2" fmla="*/ 0 h 404185"/>
                  <a:gd name="connsiteX3" fmla="*/ 0 w 249813"/>
                  <a:gd name="connsiteY3" fmla="*/ 202093 h 404185"/>
                  <a:gd name="connsiteX4" fmla="*/ 204006 w 249813"/>
                  <a:gd name="connsiteY4" fmla="*/ 404185 h 404185"/>
                  <a:gd name="connsiteX5" fmla="*/ 249813 w 249813"/>
                  <a:gd name="connsiteY5" fmla="*/ 399080 h 404185"/>
                  <a:gd name="connsiteX6" fmla="*/ 91533 w 249813"/>
                  <a:gd name="connsiteY6" fmla="*/ 202012 h 4041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185">
                    <a:moveTo>
                      <a:pt x="91533" y="202012"/>
                    </a:moveTo>
                    <a:cubicBezTo>
                      <a:pt x="91533" y="106151"/>
                      <a:pt x="159262" y="25687"/>
                      <a:pt x="249813" y="5105"/>
                    </a:cubicBezTo>
                    <a:cubicBezTo>
                      <a:pt x="235090" y="1783"/>
                      <a:pt x="219793" y="0"/>
                      <a:pt x="204006" y="0"/>
                    </a:cubicBezTo>
                    <a:cubicBezTo>
                      <a:pt x="91369" y="0"/>
                      <a:pt x="0" y="90431"/>
                      <a:pt x="0" y="202093"/>
                    </a:cubicBezTo>
                    <a:cubicBezTo>
                      <a:pt x="0" y="313754"/>
                      <a:pt x="91287" y="404185"/>
                      <a:pt x="204006" y="404185"/>
                    </a:cubicBezTo>
                    <a:cubicBezTo>
                      <a:pt x="219793" y="404185"/>
                      <a:pt x="235090" y="402403"/>
                      <a:pt x="249813" y="399080"/>
                    </a:cubicBezTo>
                    <a:cubicBezTo>
                      <a:pt x="159262" y="378336"/>
                      <a:pt x="91533" y="297791"/>
                      <a:pt x="91533" y="202012"/>
                    </a:cubicBezTo>
                  </a:path>
                </a:pathLst>
              </a:custGeom>
              <a:solidFill>
                <a:srgbClr val="2C88DD"/>
              </a:solidFill>
              <a:ln w="8157" cap="flat">
                <a:noFill/>
                <a:prstDash val="solid"/>
                <a:miter/>
              </a:ln>
            </p:spPr>
            <p:txBody>
              <a:bodyPr rtlCol="0" anchor="ctr"/>
              <a:lstStyle/>
              <a:p>
                <a:endParaRPr lang="en-US"/>
              </a:p>
            </p:txBody>
          </p:sp>
        </p:grpSp>
        <p:grpSp>
          <p:nvGrpSpPr>
            <p:cNvPr id="9" name="Graphic 4">
              <a:extLst>
                <a:ext uri="{FF2B5EF4-FFF2-40B4-BE49-F238E27FC236}">
                  <a16:creationId xmlns:a16="http://schemas.microsoft.com/office/drawing/2014/main" id="{4FF12E85-5E7D-824B-914D-AA49A5A8D254}"/>
                </a:ext>
              </a:extLst>
            </p:cNvPr>
            <p:cNvGrpSpPr/>
            <p:nvPr/>
          </p:nvGrpSpPr>
          <p:grpSpPr>
            <a:xfrm>
              <a:off x="9791923" y="571102"/>
              <a:ext cx="528994" cy="192774"/>
              <a:chOff x="9791923" y="571102"/>
              <a:chExt cx="528994" cy="192774"/>
            </a:xfrm>
            <a:solidFill>
              <a:srgbClr val="FFFFFF"/>
            </a:solidFill>
          </p:grpSpPr>
          <p:sp>
            <p:nvSpPr>
              <p:cNvPr id="23" name="Freeform 22">
                <a:extLst>
                  <a:ext uri="{FF2B5EF4-FFF2-40B4-BE49-F238E27FC236}">
                    <a16:creationId xmlns:a16="http://schemas.microsoft.com/office/drawing/2014/main" id="{B6395E2D-506A-C449-AED1-04EB6DB864CF}"/>
                  </a:ext>
                </a:extLst>
              </p:cNvPr>
              <p:cNvSpPr/>
              <p:nvPr/>
            </p:nvSpPr>
            <p:spPr>
              <a:xfrm>
                <a:off x="9791923" y="572723"/>
                <a:ext cx="158689" cy="189451"/>
              </a:xfrm>
              <a:custGeom>
                <a:avLst/>
                <a:gdLst>
                  <a:gd name="connsiteX0" fmla="*/ 0 w 158689"/>
                  <a:gd name="connsiteY0" fmla="*/ 189452 h 189451"/>
                  <a:gd name="connsiteX1" fmla="*/ 0 w 158689"/>
                  <a:gd name="connsiteY1" fmla="*/ 0 h 189451"/>
                  <a:gd name="connsiteX2" fmla="*/ 37137 w 158689"/>
                  <a:gd name="connsiteY2" fmla="*/ 0 h 189451"/>
                  <a:gd name="connsiteX3" fmla="*/ 118281 w 158689"/>
                  <a:gd name="connsiteY3" fmla="*/ 119359 h 189451"/>
                  <a:gd name="connsiteX4" fmla="*/ 118281 w 158689"/>
                  <a:gd name="connsiteY4" fmla="*/ 0 h 189451"/>
                  <a:gd name="connsiteX5" fmla="*/ 158690 w 158689"/>
                  <a:gd name="connsiteY5" fmla="*/ 0 h 189451"/>
                  <a:gd name="connsiteX6" fmla="*/ 158690 w 158689"/>
                  <a:gd name="connsiteY6" fmla="*/ 189452 h 189451"/>
                  <a:gd name="connsiteX7" fmla="*/ 121226 w 158689"/>
                  <a:gd name="connsiteY7" fmla="*/ 189452 h 189451"/>
                  <a:gd name="connsiteX8" fmla="*/ 40081 w 158689"/>
                  <a:gd name="connsiteY8" fmla="*/ 70092 h 189451"/>
                  <a:gd name="connsiteX9" fmla="*/ 40081 w 158689"/>
                  <a:gd name="connsiteY9" fmla="*/ 189452 h 189451"/>
                  <a:gd name="connsiteX10" fmla="*/ 0 w 158689"/>
                  <a:gd name="connsiteY10" fmla="*/ 189452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689" h="189451">
                    <a:moveTo>
                      <a:pt x="0" y="189452"/>
                    </a:moveTo>
                    <a:lnTo>
                      <a:pt x="0" y="0"/>
                    </a:lnTo>
                    <a:lnTo>
                      <a:pt x="37137" y="0"/>
                    </a:lnTo>
                    <a:lnTo>
                      <a:pt x="118281" y="119359"/>
                    </a:lnTo>
                    <a:lnTo>
                      <a:pt x="118281" y="0"/>
                    </a:lnTo>
                    <a:lnTo>
                      <a:pt x="158690" y="0"/>
                    </a:lnTo>
                    <a:lnTo>
                      <a:pt x="158690" y="189452"/>
                    </a:lnTo>
                    <a:lnTo>
                      <a:pt x="121226" y="189452"/>
                    </a:lnTo>
                    <a:lnTo>
                      <a:pt x="40081" y="70092"/>
                    </a:lnTo>
                    <a:lnTo>
                      <a:pt x="40081" y="189452"/>
                    </a:lnTo>
                    <a:lnTo>
                      <a:pt x="0" y="189452"/>
                    </a:lnTo>
                    <a:close/>
                  </a:path>
                </a:pathLst>
              </a:custGeom>
              <a:solidFill>
                <a:srgbClr val="FFFFFF"/>
              </a:solidFill>
              <a:ln w="8157"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28B50A25-F191-F84B-AB73-03768BD0B5EA}"/>
                  </a:ext>
                </a:extLst>
              </p:cNvPr>
              <p:cNvSpPr/>
              <p:nvPr/>
            </p:nvSpPr>
            <p:spPr>
              <a:xfrm>
                <a:off x="9984314" y="572723"/>
                <a:ext cx="157953" cy="189451"/>
              </a:xfrm>
              <a:custGeom>
                <a:avLst/>
                <a:gdLst>
                  <a:gd name="connsiteX0" fmla="*/ 0 w 157953"/>
                  <a:gd name="connsiteY0" fmla="*/ 0 h 189451"/>
                  <a:gd name="connsiteX1" fmla="*/ 40981 w 157953"/>
                  <a:gd name="connsiteY1" fmla="*/ 0 h 189451"/>
                  <a:gd name="connsiteX2" fmla="*/ 40981 w 157953"/>
                  <a:gd name="connsiteY2" fmla="*/ 76089 h 189451"/>
                  <a:gd name="connsiteX3" fmla="*/ 116972 w 157953"/>
                  <a:gd name="connsiteY3" fmla="*/ 76089 h 189451"/>
                  <a:gd name="connsiteX4" fmla="*/ 116972 w 157953"/>
                  <a:gd name="connsiteY4" fmla="*/ 0 h 189451"/>
                  <a:gd name="connsiteX5" fmla="*/ 157953 w 157953"/>
                  <a:gd name="connsiteY5" fmla="*/ 0 h 189451"/>
                  <a:gd name="connsiteX6" fmla="*/ 157953 w 157953"/>
                  <a:gd name="connsiteY6" fmla="*/ 189452 h 189451"/>
                  <a:gd name="connsiteX7" fmla="*/ 116972 w 157953"/>
                  <a:gd name="connsiteY7" fmla="*/ 189452 h 189451"/>
                  <a:gd name="connsiteX8" fmla="*/ 116972 w 157953"/>
                  <a:gd name="connsiteY8" fmla="*/ 111256 h 189451"/>
                  <a:gd name="connsiteX9" fmla="*/ 40981 w 157953"/>
                  <a:gd name="connsiteY9" fmla="*/ 111256 h 189451"/>
                  <a:gd name="connsiteX10" fmla="*/ 40981 w 157953"/>
                  <a:gd name="connsiteY10" fmla="*/ 189452 h 189451"/>
                  <a:gd name="connsiteX11" fmla="*/ 0 w 157953"/>
                  <a:gd name="connsiteY11" fmla="*/ 189452 h 189451"/>
                  <a:gd name="connsiteX12" fmla="*/ 0 w 157953"/>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953" h="189451">
                    <a:moveTo>
                      <a:pt x="0" y="0"/>
                    </a:moveTo>
                    <a:lnTo>
                      <a:pt x="40981" y="0"/>
                    </a:lnTo>
                    <a:lnTo>
                      <a:pt x="40981" y="76089"/>
                    </a:lnTo>
                    <a:lnTo>
                      <a:pt x="116972" y="76089"/>
                    </a:lnTo>
                    <a:lnTo>
                      <a:pt x="116972" y="0"/>
                    </a:lnTo>
                    <a:lnTo>
                      <a:pt x="157953" y="0"/>
                    </a:lnTo>
                    <a:lnTo>
                      <a:pt x="157953" y="189452"/>
                    </a:lnTo>
                    <a:lnTo>
                      <a:pt x="116972" y="189452"/>
                    </a:lnTo>
                    <a:lnTo>
                      <a:pt x="116972" y="111256"/>
                    </a:lnTo>
                    <a:lnTo>
                      <a:pt x="40981" y="111256"/>
                    </a:lnTo>
                    <a:lnTo>
                      <a:pt x="40981"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E6FA4453-689E-D848-9CA1-3ACB3956D687}"/>
                  </a:ext>
                </a:extLst>
              </p:cNvPr>
              <p:cNvSpPr/>
              <p:nvPr/>
            </p:nvSpPr>
            <p:spPr>
              <a:xfrm>
                <a:off x="10167052" y="571102"/>
                <a:ext cx="153864" cy="192774"/>
              </a:xfrm>
              <a:custGeom>
                <a:avLst/>
                <a:gdLst>
                  <a:gd name="connsiteX0" fmla="*/ 40163 w 153864"/>
                  <a:gd name="connsiteY0" fmla="*/ 129407 h 192774"/>
                  <a:gd name="connsiteX1" fmla="*/ 79754 w 153864"/>
                  <a:gd name="connsiteY1" fmla="*/ 160523 h 192774"/>
                  <a:gd name="connsiteX2" fmla="*/ 112555 w 153864"/>
                  <a:gd name="connsiteY2" fmla="*/ 137511 h 192774"/>
                  <a:gd name="connsiteX3" fmla="*/ 65030 w 153864"/>
                  <a:gd name="connsiteY3" fmla="*/ 112067 h 192774"/>
                  <a:gd name="connsiteX4" fmla="*/ 4335 w 153864"/>
                  <a:gd name="connsiteY4" fmla="*/ 57370 h 192774"/>
                  <a:gd name="connsiteX5" fmla="*/ 75664 w 153864"/>
                  <a:gd name="connsiteY5" fmla="*/ 0 h 192774"/>
                  <a:gd name="connsiteX6" fmla="*/ 150019 w 153864"/>
                  <a:gd name="connsiteY6" fmla="*/ 59558 h 192774"/>
                  <a:gd name="connsiteX7" fmla="*/ 109856 w 153864"/>
                  <a:gd name="connsiteY7" fmla="*/ 59558 h 192774"/>
                  <a:gd name="connsiteX8" fmla="*/ 75664 w 153864"/>
                  <a:gd name="connsiteY8" fmla="*/ 32494 h 192774"/>
                  <a:gd name="connsiteX9" fmla="*/ 45644 w 153864"/>
                  <a:gd name="connsiteY9" fmla="*/ 54453 h 192774"/>
                  <a:gd name="connsiteX10" fmla="*/ 92351 w 153864"/>
                  <a:gd name="connsiteY10" fmla="*/ 79087 h 192774"/>
                  <a:gd name="connsiteX11" fmla="*/ 153863 w 153864"/>
                  <a:gd name="connsiteY11" fmla="*/ 132973 h 192774"/>
                  <a:gd name="connsiteX12" fmla="*/ 79263 w 153864"/>
                  <a:gd name="connsiteY12" fmla="*/ 192774 h 192774"/>
                  <a:gd name="connsiteX13" fmla="*/ 0 w 153864"/>
                  <a:gd name="connsiteY13" fmla="*/ 128921 h 192774"/>
                  <a:gd name="connsiteX14" fmla="*/ 40163 w 153864"/>
                  <a:gd name="connsiteY14" fmla="*/ 129407 h 192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864" h="192774">
                    <a:moveTo>
                      <a:pt x="40163" y="129407"/>
                    </a:moveTo>
                    <a:cubicBezTo>
                      <a:pt x="41554" y="147802"/>
                      <a:pt x="56277" y="160523"/>
                      <a:pt x="79754" y="160523"/>
                    </a:cubicBezTo>
                    <a:cubicBezTo>
                      <a:pt x="98568" y="160523"/>
                      <a:pt x="112555" y="152420"/>
                      <a:pt x="112555" y="137511"/>
                    </a:cubicBezTo>
                    <a:cubicBezTo>
                      <a:pt x="112555" y="121547"/>
                      <a:pt x="97013" y="118306"/>
                      <a:pt x="65030" y="112067"/>
                    </a:cubicBezTo>
                    <a:cubicBezTo>
                      <a:pt x="32801" y="106151"/>
                      <a:pt x="4335" y="95860"/>
                      <a:pt x="4335" y="57370"/>
                    </a:cubicBezTo>
                    <a:cubicBezTo>
                      <a:pt x="4335" y="23823"/>
                      <a:pt x="32474" y="0"/>
                      <a:pt x="75664" y="0"/>
                    </a:cubicBezTo>
                    <a:cubicBezTo>
                      <a:pt x="120735" y="0"/>
                      <a:pt x="149446" y="23256"/>
                      <a:pt x="150019" y="59558"/>
                    </a:cubicBezTo>
                    <a:lnTo>
                      <a:pt x="109856" y="59558"/>
                    </a:lnTo>
                    <a:cubicBezTo>
                      <a:pt x="107974" y="43595"/>
                      <a:pt x="95623" y="32494"/>
                      <a:pt x="75664" y="32494"/>
                    </a:cubicBezTo>
                    <a:cubicBezTo>
                      <a:pt x="58159" y="32494"/>
                      <a:pt x="45644" y="39786"/>
                      <a:pt x="45644" y="54453"/>
                    </a:cubicBezTo>
                    <a:cubicBezTo>
                      <a:pt x="45644" y="69849"/>
                      <a:pt x="60695" y="73090"/>
                      <a:pt x="92351" y="79087"/>
                    </a:cubicBezTo>
                    <a:cubicBezTo>
                      <a:pt x="125152" y="85002"/>
                      <a:pt x="154109" y="94807"/>
                      <a:pt x="153863" y="132973"/>
                    </a:cubicBezTo>
                    <a:cubicBezTo>
                      <a:pt x="153618" y="168465"/>
                      <a:pt x="124089" y="192774"/>
                      <a:pt x="79263" y="192774"/>
                    </a:cubicBezTo>
                    <a:cubicBezTo>
                      <a:pt x="30593" y="192774"/>
                      <a:pt x="327" y="167330"/>
                      <a:pt x="0" y="128921"/>
                    </a:cubicBezTo>
                    <a:lnTo>
                      <a:pt x="40163" y="129407"/>
                    </a:lnTo>
                    <a:close/>
                  </a:path>
                </a:pathLst>
              </a:custGeom>
              <a:solidFill>
                <a:srgbClr val="FFFFFF"/>
              </a:solidFill>
              <a:ln w="8157" cap="flat">
                <a:noFill/>
                <a:prstDash val="solid"/>
                <a:miter/>
              </a:ln>
            </p:spPr>
            <p:txBody>
              <a:bodyPr rtlCol="0" anchor="ctr"/>
              <a:lstStyle/>
              <a:p>
                <a:endParaRPr lang="en-US"/>
              </a:p>
            </p:txBody>
          </p:sp>
        </p:grpSp>
        <p:grpSp>
          <p:nvGrpSpPr>
            <p:cNvPr id="10" name="Graphic 4">
              <a:extLst>
                <a:ext uri="{FF2B5EF4-FFF2-40B4-BE49-F238E27FC236}">
                  <a16:creationId xmlns:a16="http://schemas.microsoft.com/office/drawing/2014/main" id="{704C4FCF-A9B4-6B49-9997-D5F588FDC0C7}"/>
                </a:ext>
              </a:extLst>
            </p:cNvPr>
            <p:cNvGrpSpPr/>
            <p:nvPr/>
          </p:nvGrpSpPr>
          <p:grpSpPr>
            <a:xfrm>
              <a:off x="10401242" y="572723"/>
              <a:ext cx="1324812" cy="243580"/>
              <a:chOff x="10401242" y="572723"/>
              <a:chExt cx="1324812" cy="243580"/>
            </a:xfrm>
            <a:solidFill>
              <a:srgbClr val="FFFFFF"/>
            </a:solidFill>
          </p:grpSpPr>
          <p:sp>
            <p:nvSpPr>
              <p:cNvPr id="11" name="Freeform 10">
                <a:extLst>
                  <a:ext uri="{FF2B5EF4-FFF2-40B4-BE49-F238E27FC236}">
                    <a16:creationId xmlns:a16="http://schemas.microsoft.com/office/drawing/2014/main" id="{1848152D-6982-604C-98F7-C1F4B17E501C}"/>
                  </a:ext>
                </a:extLst>
              </p:cNvPr>
              <p:cNvSpPr/>
              <p:nvPr/>
            </p:nvSpPr>
            <p:spPr>
              <a:xfrm>
                <a:off x="10401242" y="572723"/>
                <a:ext cx="131368" cy="189451"/>
              </a:xfrm>
              <a:custGeom>
                <a:avLst/>
                <a:gdLst>
                  <a:gd name="connsiteX0" fmla="*/ 0 w 131368"/>
                  <a:gd name="connsiteY0" fmla="*/ 0 h 189451"/>
                  <a:gd name="connsiteX1" fmla="*/ 128424 w 131368"/>
                  <a:gd name="connsiteY1" fmla="*/ 0 h 189451"/>
                  <a:gd name="connsiteX2" fmla="*/ 128424 w 131368"/>
                  <a:gd name="connsiteY2" fmla="*/ 34925 h 189451"/>
                  <a:gd name="connsiteX3" fmla="*/ 40981 w 131368"/>
                  <a:gd name="connsiteY3" fmla="*/ 34925 h 189451"/>
                  <a:gd name="connsiteX4" fmla="*/ 40981 w 131368"/>
                  <a:gd name="connsiteY4" fmla="*/ 77385 h 189451"/>
                  <a:gd name="connsiteX5" fmla="*/ 111983 w 131368"/>
                  <a:gd name="connsiteY5" fmla="*/ 77385 h 189451"/>
                  <a:gd name="connsiteX6" fmla="*/ 111983 w 131368"/>
                  <a:gd name="connsiteY6" fmla="*/ 110689 h 189451"/>
                  <a:gd name="connsiteX7" fmla="*/ 40981 w 131368"/>
                  <a:gd name="connsiteY7" fmla="*/ 110689 h 189451"/>
                  <a:gd name="connsiteX8" fmla="*/ 40981 w 131368"/>
                  <a:gd name="connsiteY8" fmla="*/ 154527 h 189451"/>
                  <a:gd name="connsiteX9" fmla="*/ 131369 w 131368"/>
                  <a:gd name="connsiteY9" fmla="*/ 154527 h 189451"/>
                  <a:gd name="connsiteX10" fmla="*/ 131369 w 131368"/>
                  <a:gd name="connsiteY10" fmla="*/ 189452 h 189451"/>
                  <a:gd name="connsiteX11" fmla="*/ 0 w 131368"/>
                  <a:gd name="connsiteY11" fmla="*/ 189452 h 189451"/>
                  <a:gd name="connsiteX12" fmla="*/ 0 w 131368"/>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1368" h="189451">
                    <a:moveTo>
                      <a:pt x="0" y="0"/>
                    </a:moveTo>
                    <a:lnTo>
                      <a:pt x="128424" y="0"/>
                    </a:lnTo>
                    <a:lnTo>
                      <a:pt x="128424" y="34925"/>
                    </a:lnTo>
                    <a:lnTo>
                      <a:pt x="40981" y="34925"/>
                    </a:lnTo>
                    <a:lnTo>
                      <a:pt x="40981" y="77385"/>
                    </a:lnTo>
                    <a:lnTo>
                      <a:pt x="111983" y="77385"/>
                    </a:lnTo>
                    <a:lnTo>
                      <a:pt x="111983" y="110689"/>
                    </a:lnTo>
                    <a:lnTo>
                      <a:pt x="40981" y="110689"/>
                    </a:lnTo>
                    <a:lnTo>
                      <a:pt x="40981" y="154527"/>
                    </a:lnTo>
                    <a:lnTo>
                      <a:pt x="131369" y="154527"/>
                    </a:lnTo>
                    <a:lnTo>
                      <a:pt x="131369"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C2BC5E06-3E5B-454E-9B6A-B47A2A546B6D}"/>
                  </a:ext>
                </a:extLst>
              </p:cNvPr>
              <p:cNvSpPr/>
              <p:nvPr/>
            </p:nvSpPr>
            <p:spPr>
              <a:xfrm>
                <a:off x="10556414" y="621416"/>
                <a:ext cx="219956" cy="140758"/>
              </a:xfrm>
              <a:custGeom>
                <a:avLst/>
                <a:gdLst>
                  <a:gd name="connsiteX0" fmla="*/ 219957 w 219956"/>
                  <a:gd name="connsiteY0" fmla="*/ 60943 h 140758"/>
                  <a:gd name="connsiteX1" fmla="*/ 219957 w 219956"/>
                  <a:gd name="connsiteY1" fmla="*/ 140759 h 140758"/>
                  <a:gd name="connsiteX2" fmla="*/ 181430 w 219956"/>
                  <a:gd name="connsiteY2" fmla="*/ 140759 h 140758"/>
                  <a:gd name="connsiteX3" fmla="*/ 181430 w 219956"/>
                  <a:gd name="connsiteY3" fmla="*/ 63130 h 140758"/>
                  <a:gd name="connsiteX4" fmla="*/ 157135 w 219956"/>
                  <a:gd name="connsiteY4" fmla="*/ 31447 h 140758"/>
                  <a:gd name="connsiteX5" fmla="*/ 129242 w 219956"/>
                  <a:gd name="connsiteY5" fmla="*/ 64751 h 140758"/>
                  <a:gd name="connsiteX6" fmla="*/ 129242 w 219956"/>
                  <a:gd name="connsiteY6" fmla="*/ 140759 h 140758"/>
                  <a:gd name="connsiteX7" fmla="*/ 90715 w 219956"/>
                  <a:gd name="connsiteY7" fmla="*/ 140759 h 140758"/>
                  <a:gd name="connsiteX8" fmla="*/ 90715 w 219956"/>
                  <a:gd name="connsiteY8" fmla="*/ 63130 h 140758"/>
                  <a:gd name="connsiteX9" fmla="*/ 66093 w 219956"/>
                  <a:gd name="connsiteY9" fmla="*/ 31447 h 140758"/>
                  <a:gd name="connsiteX10" fmla="*/ 38527 w 219956"/>
                  <a:gd name="connsiteY10" fmla="*/ 64994 h 140758"/>
                  <a:gd name="connsiteX11" fmla="*/ 38527 w 219956"/>
                  <a:gd name="connsiteY11" fmla="*/ 140759 h 140758"/>
                  <a:gd name="connsiteX12" fmla="*/ 0 w 219956"/>
                  <a:gd name="connsiteY12" fmla="*/ 140759 h 140758"/>
                  <a:gd name="connsiteX13" fmla="*/ 0 w 219956"/>
                  <a:gd name="connsiteY13" fmla="*/ 1628 h 140758"/>
                  <a:gd name="connsiteX14" fmla="*/ 33619 w 219956"/>
                  <a:gd name="connsiteY14" fmla="*/ 1628 h 140758"/>
                  <a:gd name="connsiteX15" fmla="*/ 37137 w 219956"/>
                  <a:gd name="connsiteY15" fmla="*/ 18968 h 140758"/>
                  <a:gd name="connsiteX16" fmla="*/ 78363 w 219956"/>
                  <a:gd name="connsiteY16" fmla="*/ 7 h 140758"/>
                  <a:gd name="connsiteX17" fmla="*/ 120408 w 219956"/>
                  <a:gd name="connsiteY17" fmla="*/ 23506 h 140758"/>
                  <a:gd name="connsiteX18" fmla="*/ 167933 w 219956"/>
                  <a:gd name="connsiteY18" fmla="*/ 7 h 140758"/>
                  <a:gd name="connsiteX19" fmla="*/ 219957 w 219956"/>
                  <a:gd name="connsiteY19" fmla="*/ 60943 h 140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9956" h="140758">
                    <a:moveTo>
                      <a:pt x="219957" y="60943"/>
                    </a:moveTo>
                    <a:lnTo>
                      <a:pt x="219957" y="140759"/>
                    </a:lnTo>
                    <a:lnTo>
                      <a:pt x="181430" y="140759"/>
                    </a:lnTo>
                    <a:lnTo>
                      <a:pt x="181430" y="63130"/>
                    </a:lnTo>
                    <a:cubicBezTo>
                      <a:pt x="181430" y="42305"/>
                      <a:pt x="173822" y="31447"/>
                      <a:pt x="157135" y="31447"/>
                    </a:cubicBezTo>
                    <a:cubicBezTo>
                      <a:pt x="140448" y="31447"/>
                      <a:pt x="129242" y="43602"/>
                      <a:pt x="129242" y="64751"/>
                    </a:cubicBezTo>
                    <a:lnTo>
                      <a:pt x="129242" y="140759"/>
                    </a:lnTo>
                    <a:lnTo>
                      <a:pt x="90715" y="140759"/>
                    </a:lnTo>
                    <a:lnTo>
                      <a:pt x="90715" y="63130"/>
                    </a:lnTo>
                    <a:cubicBezTo>
                      <a:pt x="90715" y="42305"/>
                      <a:pt x="83108" y="31447"/>
                      <a:pt x="66093" y="31447"/>
                    </a:cubicBezTo>
                    <a:cubicBezTo>
                      <a:pt x="49407" y="31447"/>
                      <a:pt x="38527" y="44169"/>
                      <a:pt x="38527" y="64994"/>
                    </a:cubicBezTo>
                    <a:lnTo>
                      <a:pt x="38527" y="140759"/>
                    </a:lnTo>
                    <a:lnTo>
                      <a:pt x="0" y="140759"/>
                    </a:lnTo>
                    <a:lnTo>
                      <a:pt x="0" y="1628"/>
                    </a:lnTo>
                    <a:lnTo>
                      <a:pt x="33619" y="1628"/>
                    </a:lnTo>
                    <a:lnTo>
                      <a:pt x="37137" y="18968"/>
                    </a:lnTo>
                    <a:cubicBezTo>
                      <a:pt x="45644" y="8110"/>
                      <a:pt x="57914" y="331"/>
                      <a:pt x="78363" y="7"/>
                    </a:cubicBezTo>
                    <a:cubicBezTo>
                      <a:pt x="95541" y="-236"/>
                      <a:pt x="111655" y="5922"/>
                      <a:pt x="120408" y="23506"/>
                    </a:cubicBezTo>
                    <a:cubicBezTo>
                      <a:pt x="130224" y="8596"/>
                      <a:pt x="146665" y="7"/>
                      <a:pt x="167933" y="7"/>
                    </a:cubicBezTo>
                    <a:cubicBezTo>
                      <a:pt x="196971" y="7"/>
                      <a:pt x="219957" y="16294"/>
                      <a:pt x="219957" y="60943"/>
                    </a:cubicBezTo>
                    <a:close/>
                  </a:path>
                </a:pathLst>
              </a:custGeom>
              <a:solidFill>
                <a:srgbClr val="FFFFFF"/>
              </a:solidFill>
              <a:ln w="8157"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B2242556-9C7D-9644-94C1-380E29B662D1}"/>
                  </a:ext>
                </a:extLst>
              </p:cNvPr>
              <p:cNvSpPr/>
              <p:nvPr/>
            </p:nvSpPr>
            <p:spPr>
              <a:xfrm>
                <a:off x="10803774" y="621421"/>
                <a:ext cx="145928" cy="194882"/>
              </a:xfrm>
              <a:custGeom>
                <a:avLst/>
                <a:gdLst>
                  <a:gd name="connsiteX0" fmla="*/ 145929 w 145928"/>
                  <a:gd name="connsiteY0" fmla="*/ 71471 h 194882"/>
                  <a:gd name="connsiteX1" fmla="*/ 80899 w 145928"/>
                  <a:gd name="connsiteY1" fmla="*/ 142374 h 194882"/>
                  <a:gd name="connsiteX2" fmla="*/ 38527 w 145928"/>
                  <a:gd name="connsiteY2" fmla="*/ 123170 h 194882"/>
                  <a:gd name="connsiteX3" fmla="*/ 38527 w 145928"/>
                  <a:gd name="connsiteY3" fmla="*/ 194882 h 194882"/>
                  <a:gd name="connsiteX4" fmla="*/ 0 w 145928"/>
                  <a:gd name="connsiteY4" fmla="*/ 194882 h 194882"/>
                  <a:gd name="connsiteX5" fmla="*/ 0 w 145928"/>
                  <a:gd name="connsiteY5" fmla="*/ 1622 h 194882"/>
                  <a:gd name="connsiteX6" fmla="*/ 33619 w 145928"/>
                  <a:gd name="connsiteY6" fmla="*/ 1622 h 194882"/>
                  <a:gd name="connsiteX7" fmla="*/ 37464 w 145928"/>
                  <a:gd name="connsiteY7" fmla="*/ 20827 h 194882"/>
                  <a:gd name="connsiteX8" fmla="*/ 80654 w 145928"/>
                  <a:gd name="connsiteY8" fmla="*/ 2 h 194882"/>
                  <a:gd name="connsiteX9" fmla="*/ 145929 w 145928"/>
                  <a:gd name="connsiteY9" fmla="*/ 71471 h 194882"/>
                  <a:gd name="connsiteX10" fmla="*/ 106911 w 145928"/>
                  <a:gd name="connsiteY10" fmla="*/ 70904 h 194882"/>
                  <a:gd name="connsiteX11" fmla="*/ 72228 w 145928"/>
                  <a:gd name="connsiteY11" fmla="*/ 31118 h 194882"/>
                  <a:gd name="connsiteX12" fmla="*/ 38036 w 145928"/>
                  <a:gd name="connsiteY12" fmla="*/ 70904 h 194882"/>
                  <a:gd name="connsiteX13" fmla="*/ 72228 w 145928"/>
                  <a:gd name="connsiteY13" fmla="*/ 111258 h 194882"/>
                  <a:gd name="connsiteX14" fmla="*/ 106911 w 145928"/>
                  <a:gd name="connsiteY14" fmla="*/ 70904 h 194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928" h="194882">
                    <a:moveTo>
                      <a:pt x="145929" y="71471"/>
                    </a:moveTo>
                    <a:cubicBezTo>
                      <a:pt x="145929" y="114742"/>
                      <a:pt x="118608" y="142374"/>
                      <a:pt x="80899" y="142374"/>
                    </a:cubicBezTo>
                    <a:cubicBezTo>
                      <a:pt x="61513" y="142374"/>
                      <a:pt x="47607" y="134514"/>
                      <a:pt x="38527" y="123170"/>
                    </a:cubicBezTo>
                    <a:lnTo>
                      <a:pt x="38527" y="194882"/>
                    </a:lnTo>
                    <a:lnTo>
                      <a:pt x="0" y="194882"/>
                    </a:lnTo>
                    <a:lnTo>
                      <a:pt x="0" y="1622"/>
                    </a:lnTo>
                    <a:lnTo>
                      <a:pt x="33619" y="1622"/>
                    </a:lnTo>
                    <a:lnTo>
                      <a:pt x="37464" y="20827"/>
                    </a:lnTo>
                    <a:cubicBezTo>
                      <a:pt x="46462" y="8915"/>
                      <a:pt x="60695" y="2"/>
                      <a:pt x="80654" y="2"/>
                    </a:cubicBezTo>
                    <a:cubicBezTo>
                      <a:pt x="118608" y="-242"/>
                      <a:pt x="145929" y="27633"/>
                      <a:pt x="145929" y="71471"/>
                    </a:cubicBezTo>
                    <a:close/>
                    <a:moveTo>
                      <a:pt x="106911" y="70904"/>
                    </a:moveTo>
                    <a:cubicBezTo>
                      <a:pt x="106911" y="47324"/>
                      <a:pt x="93251" y="31118"/>
                      <a:pt x="72228" y="31118"/>
                    </a:cubicBezTo>
                    <a:cubicBezTo>
                      <a:pt x="51206" y="31118"/>
                      <a:pt x="38036" y="47324"/>
                      <a:pt x="38036" y="70904"/>
                    </a:cubicBezTo>
                    <a:cubicBezTo>
                      <a:pt x="38036" y="94727"/>
                      <a:pt x="51124" y="111258"/>
                      <a:pt x="72228" y="111258"/>
                    </a:cubicBezTo>
                    <a:cubicBezTo>
                      <a:pt x="93251" y="111258"/>
                      <a:pt x="106911" y="94727"/>
                      <a:pt x="106911" y="70904"/>
                    </a:cubicBezTo>
                    <a:close/>
                  </a:path>
                </a:pathLst>
              </a:custGeom>
              <a:solidFill>
                <a:srgbClr val="FFFFFF"/>
              </a:solidFill>
              <a:ln w="8157"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A6A98B4E-435F-2C4C-8A86-F6715DDB344A}"/>
                  </a:ext>
                </a:extLst>
              </p:cNvPr>
              <p:cNvSpPr/>
              <p:nvPr/>
            </p:nvSpPr>
            <p:spPr>
              <a:xfrm>
                <a:off x="10972034" y="572723"/>
                <a:ext cx="38527" cy="189451"/>
              </a:xfrm>
              <a:custGeom>
                <a:avLst/>
                <a:gdLst>
                  <a:gd name="connsiteX0" fmla="*/ 0 w 38527"/>
                  <a:gd name="connsiteY0" fmla="*/ 0 h 189451"/>
                  <a:gd name="connsiteX1" fmla="*/ 38527 w 38527"/>
                  <a:gd name="connsiteY1" fmla="*/ 0 h 189451"/>
                  <a:gd name="connsiteX2" fmla="*/ 38527 w 38527"/>
                  <a:gd name="connsiteY2" fmla="*/ 189452 h 189451"/>
                  <a:gd name="connsiteX3" fmla="*/ 0 w 38527"/>
                  <a:gd name="connsiteY3" fmla="*/ 189452 h 189451"/>
                  <a:gd name="connsiteX4" fmla="*/ 0 w 38527"/>
                  <a:gd name="connsiteY4" fmla="*/ 0 h 1894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527" h="189451">
                    <a:moveTo>
                      <a:pt x="0" y="0"/>
                    </a:moveTo>
                    <a:lnTo>
                      <a:pt x="38527" y="0"/>
                    </a:lnTo>
                    <a:lnTo>
                      <a:pt x="38527"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B25DBB87-936A-F54F-9BDD-9F9E0B8EDD1C}"/>
                  </a:ext>
                </a:extLst>
              </p:cNvPr>
              <p:cNvSpPr/>
              <p:nvPr/>
            </p:nvSpPr>
            <p:spPr>
              <a:xfrm>
                <a:off x="11032483" y="621504"/>
                <a:ext cx="148055" cy="142291"/>
              </a:xfrm>
              <a:custGeom>
                <a:avLst/>
                <a:gdLst>
                  <a:gd name="connsiteX0" fmla="*/ 0 w 148055"/>
                  <a:gd name="connsiteY0" fmla="*/ 71146 h 142291"/>
                  <a:gd name="connsiteX1" fmla="*/ 74028 w 148055"/>
                  <a:gd name="connsiteY1" fmla="*/ 0 h 142291"/>
                  <a:gd name="connsiteX2" fmla="*/ 148056 w 148055"/>
                  <a:gd name="connsiteY2" fmla="*/ 71146 h 142291"/>
                  <a:gd name="connsiteX3" fmla="*/ 74028 w 148055"/>
                  <a:gd name="connsiteY3" fmla="*/ 142291 h 142291"/>
                  <a:gd name="connsiteX4" fmla="*/ 0 w 148055"/>
                  <a:gd name="connsiteY4" fmla="*/ 71146 h 142291"/>
                  <a:gd name="connsiteX5" fmla="*/ 108956 w 148055"/>
                  <a:gd name="connsiteY5" fmla="*/ 71146 h 142291"/>
                  <a:gd name="connsiteX6" fmla="*/ 74028 w 148055"/>
                  <a:gd name="connsiteY6" fmla="*/ 31116 h 142291"/>
                  <a:gd name="connsiteX7" fmla="*/ 39345 w 148055"/>
                  <a:gd name="connsiteY7" fmla="*/ 71146 h 142291"/>
                  <a:gd name="connsiteX8" fmla="*/ 74028 w 148055"/>
                  <a:gd name="connsiteY8" fmla="*/ 111175 h 142291"/>
                  <a:gd name="connsiteX9" fmla="*/ 108956 w 148055"/>
                  <a:gd name="connsiteY9" fmla="*/ 71146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055" h="142291">
                    <a:moveTo>
                      <a:pt x="0" y="71146"/>
                    </a:moveTo>
                    <a:cubicBezTo>
                      <a:pt x="0" y="28361"/>
                      <a:pt x="29202" y="0"/>
                      <a:pt x="74028" y="0"/>
                    </a:cubicBezTo>
                    <a:cubicBezTo>
                      <a:pt x="118854" y="0"/>
                      <a:pt x="148056" y="28442"/>
                      <a:pt x="148056" y="71146"/>
                    </a:cubicBezTo>
                    <a:cubicBezTo>
                      <a:pt x="148056" y="114173"/>
                      <a:pt x="118854" y="142291"/>
                      <a:pt x="74028" y="142291"/>
                    </a:cubicBezTo>
                    <a:cubicBezTo>
                      <a:pt x="29202" y="142291"/>
                      <a:pt x="0" y="113849"/>
                      <a:pt x="0" y="71146"/>
                    </a:cubicBezTo>
                    <a:close/>
                    <a:moveTo>
                      <a:pt x="108956" y="71146"/>
                    </a:moveTo>
                    <a:cubicBezTo>
                      <a:pt x="108956" y="47566"/>
                      <a:pt x="95541" y="31116"/>
                      <a:pt x="74028" y="31116"/>
                    </a:cubicBezTo>
                    <a:cubicBezTo>
                      <a:pt x="52433" y="31116"/>
                      <a:pt x="39345" y="47647"/>
                      <a:pt x="39345" y="71146"/>
                    </a:cubicBezTo>
                    <a:cubicBezTo>
                      <a:pt x="39345" y="94645"/>
                      <a:pt x="52433" y="111175"/>
                      <a:pt x="74028" y="111175"/>
                    </a:cubicBezTo>
                    <a:cubicBezTo>
                      <a:pt x="95623" y="111175"/>
                      <a:pt x="108956" y="94645"/>
                      <a:pt x="108956" y="71146"/>
                    </a:cubicBezTo>
                    <a:close/>
                  </a:path>
                </a:pathLst>
              </a:custGeom>
              <a:solidFill>
                <a:srgbClr val="FFFFFF"/>
              </a:solidFill>
              <a:ln w="8157"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1097F3A1-2142-2D44-9C06-99B35C5F9FF5}"/>
                  </a:ext>
                </a:extLst>
              </p:cNvPr>
              <p:cNvSpPr/>
              <p:nvPr/>
            </p:nvSpPr>
            <p:spPr>
              <a:xfrm>
                <a:off x="11182093" y="623044"/>
                <a:ext cx="149610" cy="193179"/>
              </a:xfrm>
              <a:custGeom>
                <a:avLst/>
                <a:gdLst>
                  <a:gd name="connsiteX0" fmla="*/ 0 w 149610"/>
                  <a:gd name="connsiteY0" fmla="*/ 0 h 193179"/>
                  <a:gd name="connsiteX1" fmla="*/ 40981 w 149610"/>
                  <a:gd name="connsiteY1" fmla="*/ 0 h 193179"/>
                  <a:gd name="connsiteX2" fmla="*/ 75091 w 149610"/>
                  <a:gd name="connsiteY2" fmla="*/ 99021 h 193179"/>
                  <a:gd name="connsiteX3" fmla="*/ 108383 w 149610"/>
                  <a:gd name="connsiteY3" fmla="*/ 0 h 193179"/>
                  <a:gd name="connsiteX4" fmla="*/ 149610 w 149610"/>
                  <a:gd name="connsiteY4" fmla="*/ 0 h 193179"/>
                  <a:gd name="connsiteX5" fmla="*/ 87361 w 149610"/>
                  <a:gd name="connsiteY5" fmla="*/ 158822 h 193179"/>
                  <a:gd name="connsiteX6" fmla="*/ 49652 w 149610"/>
                  <a:gd name="connsiteY6" fmla="*/ 193179 h 193179"/>
                  <a:gd name="connsiteX7" fmla="*/ 12188 w 149610"/>
                  <a:gd name="connsiteY7" fmla="*/ 193179 h 193179"/>
                  <a:gd name="connsiteX8" fmla="*/ 12188 w 149610"/>
                  <a:gd name="connsiteY8" fmla="*/ 161010 h 193179"/>
                  <a:gd name="connsiteX9" fmla="*/ 33538 w 149610"/>
                  <a:gd name="connsiteY9" fmla="*/ 161010 h 193179"/>
                  <a:gd name="connsiteX10" fmla="*/ 50470 w 149610"/>
                  <a:gd name="connsiteY10" fmla="*/ 149098 h 193179"/>
                  <a:gd name="connsiteX11" fmla="*/ 53987 w 149610"/>
                  <a:gd name="connsiteY11" fmla="*/ 139860 h 193179"/>
                  <a:gd name="connsiteX12" fmla="*/ 0 w 149610"/>
                  <a:gd name="connsiteY12" fmla="*/ 0 h 193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9610" h="193179">
                    <a:moveTo>
                      <a:pt x="0" y="0"/>
                    </a:moveTo>
                    <a:lnTo>
                      <a:pt x="40981" y="0"/>
                    </a:lnTo>
                    <a:lnTo>
                      <a:pt x="75091" y="99021"/>
                    </a:lnTo>
                    <a:lnTo>
                      <a:pt x="108383" y="0"/>
                    </a:lnTo>
                    <a:lnTo>
                      <a:pt x="149610" y="0"/>
                    </a:lnTo>
                    <a:lnTo>
                      <a:pt x="87361" y="158822"/>
                    </a:lnTo>
                    <a:cubicBezTo>
                      <a:pt x="78609" y="181835"/>
                      <a:pt x="71492" y="193179"/>
                      <a:pt x="49652" y="193179"/>
                    </a:cubicBezTo>
                    <a:lnTo>
                      <a:pt x="12188" y="193179"/>
                    </a:lnTo>
                    <a:lnTo>
                      <a:pt x="12188" y="161010"/>
                    </a:lnTo>
                    <a:lnTo>
                      <a:pt x="33538" y="161010"/>
                    </a:lnTo>
                    <a:cubicBezTo>
                      <a:pt x="43353" y="161010"/>
                      <a:pt x="46625" y="158579"/>
                      <a:pt x="50470" y="149098"/>
                    </a:cubicBezTo>
                    <a:lnTo>
                      <a:pt x="53987" y="139860"/>
                    </a:lnTo>
                    <a:lnTo>
                      <a:pt x="0" y="0"/>
                    </a:lnTo>
                    <a:close/>
                  </a:path>
                </a:pathLst>
              </a:custGeom>
              <a:solidFill>
                <a:srgbClr val="FFFFFF"/>
              </a:solidFill>
              <a:ln w="8157"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60783BCF-EB69-6A4B-B995-B7BFECD3C520}"/>
                  </a:ext>
                </a:extLst>
              </p:cNvPr>
              <p:cNvSpPr/>
              <p:nvPr/>
            </p:nvSpPr>
            <p:spPr>
              <a:xfrm>
                <a:off x="11333175" y="621423"/>
                <a:ext cx="143147" cy="142291"/>
              </a:xfrm>
              <a:custGeom>
                <a:avLst/>
                <a:gdLst>
                  <a:gd name="connsiteX0" fmla="*/ 0 w 143147"/>
                  <a:gd name="connsiteY0" fmla="*/ 71470 h 142291"/>
                  <a:gd name="connsiteX1" fmla="*/ 72147 w 143147"/>
                  <a:gd name="connsiteY1" fmla="*/ 0 h 142291"/>
                  <a:gd name="connsiteX2" fmla="*/ 143148 w 143147"/>
                  <a:gd name="connsiteY2" fmla="*/ 66851 h 142291"/>
                  <a:gd name="connsiteX3" fmla="*/ 142085 w 143147"/>
                  <a:gd name="connsiteY3" fmla="*/ 79816 h 142291"/>
                  <a:gd name="connsiteX4" fmla="*/ 40163 w 143147"/>
                  <a:gd name="connsiteY4" fmla="*/ 79816 h 142291"/>
                  <a:gd name="connsiteX5" fmla="*/ 40163 w 143147"/>
                  <a:gd name="connsiteY5" fmla="*/ 81680 h 142291"/>
                  <a:gd name="connsiteX6" fmla="*/ 73210 w 143147"/>
                  <a:gd name="connsiteY6" fmla="*/ 113363 h 142291"/>
                  <a:gd name="connsiteX7" fmla="*/ 102985 w 143147"/>
                  <a:gd name="connsiteY7" fmla="*/ 93591 h 142291"/>
                  <a:gd name="connsiteX8" fmla="*/ 140939 w 143147"/>
                  <a:gd name="connsiteY8" fmla="*/ 93591 h 142291"/>
                  <a:gd name="connsiteX9" fmla="*/ 74846 w 143147"/>
                  <a:gd name="connsiteY9" fmla="*/ 142291 h 142291"/>
                  <a:gd name="connsiteX10" fmla="*/ 0 w 143147"/>
                  <a:gd name="connsiteY10" fmla="*/ 71470 h 142291"/>
                  <a:gd name="connsiteX11" fmla="*/ 104375 w 143147"/>
                  <a:gd name="connsiteY11" fmla="*/ 54939 h 142291"/>
                  <a:gd name="connsiteX12" fmla="*/ 72392 w 143147"/>
                  <a:gd name="connsiteY12" fmla="*/ 28442 h 142291"/>
                  <a:gd name="connsiteX13" fmla="*/ 40981 w 143147"/>
                  <a:gd name="connsiteY13" fmla="*/ 54939 h 142291"/>
                  <a:gd name="connsiteX14" fmla="*/ 104375 w 143147"/>
                  <a:gd name="connsiteY14" fmla="*/ 54939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147" h="142291">
                    <a:moveTo>
                      <a:pt x="0" y="71470"/>
                    </a:moveTo>
                    <a:cubicBezTo>
                      <a:pt x="0" y="28199"/>
                      <a:pt x="28711" y="0"/>
                      <a:pt x="72147" y="0"/>
                    </a:cubicBezTo>
                    <a:cubicBezTo>
                      <a:pt x="114191" y="0"/>
                      <a:pt x="142657" y="26011"/>
                      <a:pt x="143148" y="66851"/>
                    </a:cubicBezTo>
                    <a:cubicBezTo>
                      <a:pt x="143148" y="70903"/>
                      <a:pt x="142902" y="75521"/>
                      <a:pt x="142085" y="79816"/>
                    </a:cubicBezTo>
                    <a:lnTo>
                      <a:pt x="40163" y="79816"/>
                    </a:lnTo>
                    <a:lnTo>
                      <a:pt x="40163" y="81680"/>
                    </a:lnTo>
                    <a:cubicBezTo>
                      <a:pt x="40981" y="101452"/>
                      <a:pt x="53824" y="113363"/>
                      <a:pt x="73210" y="113363"/>
                    </a:cubicBezTo>
                    <a:cubicBezTo>
                      <a:pt x="88752" y="113363"/>
                      <a:pt x="99713" y="106638"/>
                      <a:pt x="102985" y="93591"/>
                    </a:cubicBezTo>
                    <a:lnTo>
                      <a:pt x="140939" y="93591"/>
                    </a:lnTo>
                    <a:cubicBezTo>
                      <a:pt x="136604" y="120656"/>
                      <a:pt x="112228" y="142291"/>
                      <a:pt x="74846" y="142291"/>
                    </a:cubicBezTo>
                    <a:cubicBezTo>
                      <a:pt x="28139" y="142372"/>
                      <a:pt x="0" y="114498"/>
                      <a:pt x="0" y="71470"/>
                    </a:cubicBezTo>
                    <a:close/>
                    <a:moveTo>
                      <a:pt x="104375" y="54939"/>
                    </a:moveTo>
                    <a:cubicBezTo>
                      <a:pt x="101676" y="37923"/>
                      <a:pt x="89897" y="28442"/>
                      <a:pt x="72392" y="28442"/>
                    </a:cubicBezTo>
                    <a:cubicBezTo>
                      <a:pt x="55705" y="28442"/>
                      <a:pt x="43190" y="38490"/>
                      <a:pt x="40981" y="54939"/>
                    </a:cubicBezTo>
                    <a:lnTo>
                      <a:pt x="104375" y="54939"/>
                    </a:lnTo>
                    <a:close/>
                  </a:path>
                </a:pathLst>
              </a:custGeom>
              <a:solidFill>
                <a:srgbClr val="FFFFFF"/>
              </a:solidFill>
              <a:ln w="8157"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B0815CA6-3517-774F-B430-CF82C881BD24}"/>
                  </a:ext>
                </a:extLst>
              </p:cNvPr>
              <p:cNvSpPr/>
              <p:nvPr/>
            </p:nvSpPr>
            <p:spPr>
              <a:xfrm>
                <a:off x="11498572" y="623044"/>
                <a:ext cx="85479" cy="139050"/>
              </a:xfrm>
              <a:custGeom>
                <a:avLst/>
                <a:gdLst>
                  <a:gd name="connsiteX0" fmla="*/ 85480 w 85479"/>
                  <a:gd name="connsiteY0" fmla="*/ 0 h 139050"/>
                  <a:gd name="connsiteX1" fmla="*/ 85480 w 85479"/>
                  <a:gd name="connsiteY1" fmla="*/ 34600 h 139050"/>
                  <a:gd name="connsiteX2" fmla="*/ 70183 w 85479"/>
                  <a:gd name="connsiteY2" fmla="*/ 34600 h 139050"/>
                  <a:gd name="connsiteX3" fmla="*/ 38527 w 85479"/>
                  <a:gd name="connsiteY3" fmla="*/ 70822 h 139050"/>
                  <a:gd name="connsiteX4" fmla="*/ 38527 w 85479"/>
                  <a:gd name="connsiteY4" fmla="*/ 139050 h 139050"/>
                  <a:gd name="connsiteX5" fmla="*/ 0 w 85479"/>
                  <a:gd name="connsiteY5" fmla="*/ 139050 h 139050"/>
                  <a:gd name="connsiteX6" fmla="*/ 0 w 85479"/>
                  <a:gd name="connsiteY6" fmla="*/ 0 h 139050"/>
                  <a:gd name="connsiteX7" fmla="*/ 34928 w 85479"/>
                  <a:gd name="connsiteY7" fmla="*/ 0 h 139050"/>
                  <a:gd name="connsiteX8" fmla="*/ 38446 w 85479"/>
                  <a:gd name="connsiteY8" fmla="*/ 20825 h 139050"/>
                  <a:gd name="connsiteX9" fmla="*/ 78854 w 85479"/>
                  <a:gd name="connsiteY9" fmla="*/ 0 h 139050"/>
                  <a:gd name="connsiteX10" fmla="*/ 85480 w 85479"/>
                  <a:gd name="connsiteY10" fmla="*/ 0 h 13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479" h="139050">
                    <a:moveTo>
                      <a:pt x="85480" y="0"/>
                    </a:moveTo>
                    <a:lnTo>
                      <a:pt x="85480" y="34600"/>
                    </a:lnTo>
                    <a:lnTo>
                      <a:pt x="70183" y="34600"/>
                    </a:lnTo>
                    <a:cubicBezTo>
                      <a:pt x="47198" y="34600"/>
                      <a:pt x="38527" y="49753"/>
                      <a:pt x="38527" y="70822"/>
                    </a:cubicBezTo>
                    <a:lnTo>
                      <a:pt x="38527" y="139050"/>
                    </a:lnTo>
                    <a:lnTo>
                      <a:pt x="0" y="139050"/>
                    </a:lnTo>
                    <a:lnTo>
                      <a:pt x="0" y="0"/>
                    </a:lnTo>
                    <a:lnTo>
                      <a:pt x="34928" y="0"/>
                    </a:lnTo>
                    <a:lnTo>
                      <a:pt x="38446" y="20825"/>
                    </a:lnTo>
                    <a:cubicBezTo>
                      <a:pt x="46135" y="8346"/>
                      <a:pt x="57014" y="0"/>
                      <a:pt x="78854" y="0"/>
                    </a:cubicBezTo>
                    <a:lnTo>
                      <a:pt x="85480" y="0"/>
                    </a:lnTo>
                    <a:close/>
                  </a:path>
                </a:pathLst>
              </a:custGeom>
              <a:solidFill>
                <a:srgbClr val="FFFFFF"/>
              </a:solidFill>
              <a:ln w="8157"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3B28864D-9E26-B649-AA57-CA623A8A6AF3}"/>
                  </a:ext>
                </a:extLst>
              </p:cNvPr>
              <p:cNvSpPr/>
              <p:nvPr/>
            </p:nvSpPr>
            <p:spPr>
              <a:xfrm>
                <a:off x="11594931" y="621177"/>
                <a:ext cx="131123" cy="142698"/>
              </a:xfrm>
              <a:custGeom>
                <a:avLst/>
                <a:gdLst>
                  <a:gd name="connsiteX0" fmla="*/ 36728 w 131123"/>
                  <a:gd name="connsiteY0" fmla="*/ 94728 h 142698"/>
                  <a:gd name="connsiteX1" fmla="*/ 67566 w 131123"/>
                  <a:gd name="connsiteY1" fmla="*/ 115310 h 142698"/>
                  <a:gd name="connsiteX2" fmla="*/ 93496 w 131123"/>
                  <a:gd name="connsiteY2" fmla="*/ 100401 h 142698"/>
                  <a:gd name="connsiteX3" fmla="*/ 61267 w 131123"/>
                  <a:gd name="connsiteY3" fmla="*/ 85248 h 142698"/>
                  <a:gd name="connsiteX4" fmla="*/ 3108 w 131123"/>
                  <a:gd name="connsiteY4" fmla="*/ 45461 h 142698"/>
                  <a:gd name="connsiteX5" fmla="*/ 63476 w 131123"/>
                  <a:gd name="connsiteY5" fmla="*/ 2 h 142698"/>
                  <a:gd name="connsiteX6" fmla="*/ 128997 w 131123"/>
                  <a:gd name="connsiteY6" fmla="*/ 44894 h 142698"/>
                  <a:gd name="connsiteX7" fmla="*/ 92105 w 131123"/>
                  <a:gd name="connsiteY7" fmla="*/ 44894 h 142698"/>
                  <a:gd name="connsiteX8" fmla="*/ 64785 w 131123"/>
                  <a:gd name="connsiteY8" fmla="*/ 27067 h 142698"/>
                  <a:gd name="connsiteX9" fmla="*/ 39918 w 131123"/>
                  <a:gd name="connsiteY9" fmla="*/ 41410 h 142698"/>
                  <a:gd name="connsiteX10" fmla="*/ 72147 w 131123"/>
                  <a:gd name="connsiteY10" fmla="*/ 55509 h 142698"/>
                  <a:gd name="connsiteX11" fmla="*/ 131123 w 131123"/>
                  <a:gd name="connsiteY11" fmla="*/ 97483 h 142698"/>
                  <a:gd name="connsiteX12" fmla="*/ 67239 w 131123"/>
                  <a:gd name="connsiteY12" fmla="*/ 142699 h 142698"/>
                  <a:gd name="connsiteX13" fmla="*/ 0 w 131123"/>
                  <a:gd name="connsiteY13" fmla="*/ 94809 h 142698"/>
                  <a:gd name="connsiteX14" fmla="*/ 36728 w 131123"/>
                  <a:gd name="connsiteY14" fmla="*/ 94809 h 1426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1123" h="142698">
                    <a:moveTo>
                      <a:pt x="36728" y="94728"/>
                    </a:moveTo>
                    <a:cubicBezTo>
                      <a:pt x="38118" y="106883"/>
                      <a:pt x="48752" y="115310"/>
                      <a:pt x="67566" y="115310"/>
                    </a:cubicBezTo>
                    <a:cubicBezTo>
                      <a:pt x="83680" y="115310"/>
                      <a:pt x="93496" y="110124"/>
                      <a:pt x="93496" y="100401"/>
                    </a:cubicBezTo>
                    <a:cubicBezTo>
                      <a:pt x="93496" y="89056"/>
                      <a:pt x="83926" y="88246"/>
                      <a:pt x="61267" y="85248"/>
                    </a:cubicBezTo>
                    <a:cubicBezTo>
                      <a:pt x="28466" y="81439"/>
                      <a:pt x="3108" y="74146"/>
                      <a:pt x="3108" y="45461"/>
                    </a:cubicBezTo>
                    <a:cubicBezTo>
                      <a:pt x="3108" y="17829"/>
                      <a:pt x="27403" y="-241"/>
                      <a:pt x="63476" y="2"/>
                    </a:cubicBezTo>
                    <a:cubicBezTo>
                      <a:pt x="101185" y="2"/>
                      <a:pt x="127115" y="16533"/>
                      <a:pt x="128997" y="44894"/>
                    </a:cubicBezTo>
                    <a:lnTo>
                      <a:pt x="92105" y="44894"/>
                    </a:lnTo>
                    <a:cubicBezTo>
                      <a:pt x="91042" y="33793"/>
                      <a:pt x="80326" y="27067"/>
                      <a:pt x="64785" y="27067"/>
                    </a:cubicBezTo>
                    <a:cubicBezTo>
                      <a:pt x="49734" y="27067"/>
                      <a:pt x="39918" y="32496"/>
                      <a:pt x="39918" y="41410"/>
                    </a:cubicBezTo>
                    <a:cubicBezTo>
                      <a:pt x="39918" y="51944"/>
                      <a:pt x="51942" y="53078"/>
                      <a:pt x="72147" y="55509"/>
                    </a:cubicBezTo>
                    <a:cubicBezTo>
                      <a:pt x="104375" y="58750"/>
                      <a:pt x="131123" y="66043"/>
                      <a:pt x="131123" y="97483"/>
                    </a:cubicBezTo>
                    <a:cubicBezTo>
                      <a:pt x="131123" y="125115"/>
                      <a:pt x="104866" y="142699"/>
                      <a:pt x="67239" y="142699"/>
                    </a:cubicBezTo>
                    <a:cubicBezTo>
                      <a:pt x="28139" y="142699"/>
                      <a:pt x="1636" y="124548"/>
                      <a:pt x="0" y="94809"/>
                    </a:cubicBezTo>
                    <a:lnTo>
                      <a:pt x="36728" y="94809"/>
                    </a:lnTo>
                    <a:close/>
                  </a:path>
                </a:pathLst>
              </a:custGeom>
              <a:solidFill>
                <a:srgbClr val="FFFFFF"/>
              </a:solidFill>
              <a:ln w="8157" cap="flat">
                <a:noFill/>
                <a:prstDash val="solid"/>
                <a:miter/>
              </a:ln>
            </p:spPr>
            <p:txBody>
              <a:bodyPr rtlCol="0" anchor="ctr"/>
              <a:lstStyle/>
              <a:p>
                <a:endParaRPr lang="en-US"/>
              </a:p>
            </p:txBody>
          </p:sp>
        </p:grpSp>
      </p:grpSp>
      <p:sp>
        <p:nvSpPr>
          <p:cNvPr id="29" name="Picture Placeholder 28">
            <a:extLst>
              <a:ext uri="{FF2B5EF4-FFF2-40B4-BE49-F238E27FC236}">
                <a16:creationId xmlns:a16="http://schemas.microsoft.com/office/drawing/2014/main" id="{A3AECE54-E95C-4241-87EE-D24D583DEA80}"/>
              </a:ext>
            </a:extLst>
          </p:cNvPr>
          <p:cNvSpPr>
            <a:spLocks noGrp="1"/>
          </p:cNvSpPr>
          <p:nvPr>
            <p:ph type="pic" sz="quarter" idx="12" hasCustomPrompt="1"/>
          </p:nvPr>
        </p:nvSpPr>
        <p:spPr>
          <a:xfrm>
            <a:off x="8690541" y="-8238"/>
            <a:ext cx="3830973" cy="6886835"/>
          </a:xfrm>
          <a:custGeom>
            <a:avLst/>
            <a:gdLst>
              <a:gd name="connsiteX0" fmla="*/ 0 w 3821714"/>
              <a:gd name="connsiteY0" fmla="*/ 3429000 h 6858000"/>
              <a:gd name="connsiteX1" fmla="*/ 1910857 w 3821714"/>
              <a:gd name="connsiteY1" fmla="*/ 0 h 6858000"/>
              <a:gd name="connsiteX2" fmla="*/ 3821714 w 3821714"/>
              <a:gd name="connsiteY2" fmla="*/ 0 h 6858000"/>
              <a:gd name="connsiteX3" fmla="*/ 3821714 w 3821714"/>
              <a:gd name="connsiteY3" fmla="*/ 3429000 h 6858000"/>
              <a:gd name="connsiteX4" fmla="*/ 1910857 w 3821714"/>
              <a:gd name="connsiteY4" fmla="*/ 6858000 h 6858000"/>
              <a:gd name="connsiteX5" fmla="*/ 0 w 3821714"/>
              <a:gd name="connsiteY5" fmla="*/ 3429000 h 6858000"/>
              <a:gd name="connsiteX0" fmla="*/ 34446 w 4031982"/>
              <a:gd name="connsiteY0" fmla="*/ 3429000 h 6866238"/>
              <a:gd name="connsiteX1" fmla="*/ 1945303 w 4031982"/>
              <a:gd name="connsiteY1" fmla="*/ 0 h 6866238"/>
              <a:gd name="connsiteX2" fmla="*/ 3856160 w 4031982"/>
              <a:gd name="connsiteY2" fmla="*/ 0 h 6866238"/>
              <a:gd name="connsiteX3" fmla="*/ 3856160 w 4031982"/>
              <a:gd name="connsiteY3" fmla="*/ 3429000 h 6866238"/>
              <a:gd name="connsiteX4" fmla="*/ 3411638 w 4031982"/>
              <a:gd name="connsiteY4" fmla="*/ 6866238 h 6866238"/>
              <a:gd name="connsiteX5" fmla="*/ 34446 w 4031982"/>
              <a:gd name="connsiteY5" fmla="*/ 3429000 h 6866238"/>
              <a:gd name="connsiteX0" fmla="*/ 34446 w 4365690"/>
              <a:gd name="connsiteY0" fmla="*/ 3429000 h 6918022"/>
              <a:gd name="connsiteX1" fmla="*/ 1945303 w 4365690"/>
              <a:gd name="connsiteY1" fmla="*/ 0 h 6918022"/>
              <a:gd name="connsiteX2" fmla="*/ 3856160 w 4365690"/>
              <a:gd name="connsiteY2" fmla="*/ 0 h 6918022"/>
              <a:gd name="connsiteX3" fmla="*/ 3856160 w 4365690"/>
              <a:gd name="connsiteY3" fmla="*/ 3429000 h 6918022"/>
              <a:gd name="connsiteX4" fmla="*/ 3411638 w 4365690"/>
              <a:gd name="connsiteY4" fmla="*/ 6866238 h 6918022"/>
              <a:gd name="connsiteX5" fmla="*/ 34446 w 4365690"/>
              <a:gd name="connsiteY5" fmla="*/ 3429000 h 6918022"/>
              <a:gd name="connsiteX0" fmla="*/ 3411638 w 4386339"/>
              <a:gd name="connsiteY0" fmla="*/ 6866238 h 6989328"/>
              <a:gd name="connsiteX1" fmla="*/ 34446 w 4386339"/>
              <a:gd name="connsiteY1" fmla="*/ 3429000 h 6989328"/>
              <a:gd name="connsiteX2" fmla="*/ 1945303 w 4386339"/>
              <a:gd name="connsiteY2" fmla="*/ 0 h 6989328"/>
              <a:gd name="connsiteX3" fmla="*/ 3856160 w 4386339"/>
              <a:gd name="connsiteY3" fmla="*/ 0 h 6989328"/>
              <a:gd name="connsiteX4" fmla="*/ 3856160 w 4386339"/>
              <a:gd name="connsiteY4" fmla="*/ 3429000 h 6989328"/>
              <a:gd name="connsiteX5" fmla="*/ 3503078 w 4386339"/>
              <a:gd name="connsiteY5" fmla="*/ 6957678 h 6989328"/>
              <a:gd name="connsiteX0" fmla="*/ 3377355 w 4352056"/>
              <a:gd name="connsiteY0" fmla="*/ 6874476 h 6997566"/>
              <a:gd name="connsiteX1" fmla="*/ 163 w 4352056"/>
              <a:gd name="connsiteY1" fmla="*/ 3437238 h 6997566"/>
              <a:gd name="connsiteX2" fmla="*/ 3245550 w 4352056"/>
              <a:gd name="connsiteY2" fmla="*/ 0 h 6997566"/>
              <a:gd name="connsiteX3" fmla="*/ 3821877 w 4352056"/>
              <a:gd name="connsiteY3" fmla="*/ 8238 h 6997566"/>
              <a:gd name="connsiteX4" fmla="*/ 3821877 w 4352056"/>
              <a:gd name="connsiteY4" fmla="*/ 3437238 h 6997566"/>
              <a:gd name="connsiteX5" fmla="*/ 3468795 w 4352056"/>
              <a:gd name="connsiteY5" fmla="*/ 6965916 h 6997566"/>
              <a:gd name="connsiteX0" fmla="*/ 3377660 w 4352361"/>
              <a:gd name="connsiteY0" fmla="*/ 6874476 h 6997566"/>
              <a:gd name="connsiteX1" fmla="*/ 468 w 4352361"/>
              <a:gd name="connsiteY1" fmla="*/ 3437238 h 6997566"/>
              <a:gd name="connsiteX2" fmla="*/ 3245855 w 4352361"/>
              <a:gd name="connsiteY2" fmla="*/ 0 h 6997566"/>
              <a:gd name="connsiteX3" fmla="*/ 3822182 w 4352361"/>
              <a:gd name="connsiteY3" fmla="*/ 8238 h 6997566"/>
              <a:gd name="connsiteX4" fmla="*/ 3822182 w 4352361"/>
              <a:gd name="connsiteY4" fmla="*/ 3437238 h 6997566"/>
              <a:gd name="connsiteX5" fmla="*/ 3469100 w 4352361"/>
              <a:gd name="connsiteY5" fmla="*/ 6965916 h 6997566"/>
              <a:gd name="connsiteX0" fmla="*/ 3377660 w 3822182"/>
              <a:gd name="connsiteY0" fmla="*/ 6874476 h 6874476"/>
              <a:gd name="connsiteX1" fmla="*/ 468 w 3822182"/>
              <a:gd name="connsiteY1" fmla="*/ 3437238 h 6874476"/>
              <a:gd name="connsiteX2" fmla="*/ 3245855 w 3822182"/>
              <a:gd name="connsiteY2" fmla="*/ 0 h 6874476"/>
              <a:gd name="connsiteX3" fmla="*/ 3822182 w 3822182"/>
              <a:gd name="connsiteY3" fmla="*/ 8238 h 6874476"/>
              <a:gd name="connsiteX4" fmla="*/ 3822182 w 3822182"/>
              <a:gd name="connsiteY4" fmla="*/ 3437238 h 6874476"/>
              <a:gd name="connsiteX0" fmla="*/ 3377660 w 3822182"/>
              <a:gd name="connsiteY0" fmla="*/ 6874476 h 6874476"/>
              <a:gd name="connsiteX1" fmla="*/ 468 w 3822182"/>
              <a:gd name="connsiteY1" fmla="*/ 3437238 h 6874476"/>
              <a:gd name="connsiteX2" fmla="*/ 3245855 w 3822182"/>
              <a:gd name="connsiteY2" fmla="*/ 0 h 6874476"/>
              <a:gd name="connsiteX3" fmla="*/ 3822182 w 3822182"/>
              <a:gd name="connsiteY3" fmla="*/ 8238 h 6874476"/>
              <a:gd name="connsiteX4" fmla="*/ 3822182 w 3822182"/>
              <a:gd name="connsiteY4" fmla="*/ 3437238 h 6874476"/>
              <a:gd name="connsiteX0" fmla="*/ 3377660 w 3822182"/>
              <a:gd name="connsiteY0" fmla="*/ 6874476 h 6874476"/>
              <a:gd name="connsiteX1" fmla="*/ 468 w 3822182"/>
              <a:gd name="connsiteY1" fmla="*/ 3437238 h 6874476"/>
              <a:gd name="connsiteX2" fmla="*/ 3245855 w 3822182"/>
              <a:gd name="connsiteY2" fmla="*/ 0 h 6874476"/>
              <a:gd name="connsiteX3" fmla="*/ 3822182 w 3822182"/>
              <a:gd name="connsiteY3" fmla="*/ 8238 h 6874476"/>
              <a:gd name="connsiteX4" fmla="*/ 3822182 w 3822182"/>
              <a:gd name="connsiteY4" fmla="*/ 3437238 h 6874476"/>
              <a:gd name="connsiteX0" fmla="*/ 3444117 w 3822736"/>
              <a:gd name="connsiteY0" fmla="*/ 6882714 h 6882714"/>
              <a:gd name="connsiteX1" fmla="*/ 1022 w 3822736"/>
              <a:gd name="connsiteY1" fmla="*/ 3437238 h 6882714"/>
              <a:gd name="connsiteX2" fmla="*/ 3246409 w 3822736"/>
              <a:gd name="connsiteY2" fmla="*/ 0 h 6882714"/>
              <a:gd name="connsiteX3" fmla="*/ 3822736 w 3822736"/>
              <a:gd name="connsiteY3" fmla="*/ 8238 h 6882714"/>
              <a:gd name="connsiteX4" fmla="*/ 3822736 w 3822736"/>
              <a:gd name="connsiteY4" fmla="*/ 3437238 h 6882714"/>
              <a:gd name="connsiteX0" fmla="*/ 3444117 w 3822736"/>
              <a:gd name="connsiteY0" fmla="*/ 6882714 h 6882714"/>
              <a:gd name="connsiteX1" fmla="*/ 1022 w 3822736"/>
              <a:gd name="connsiteY1" fmla="*/ 3437238 h 6882714"/>
              <a:gd name="connsiteX2" fmla="*/ 3246409 w 3822736"/>
              <a:gd name="connsiteY2" fmla="*/ 0 h 6882714"/>
              <a:gd name="connsiteX3" fmla="*/ 3822736 w 3822736"/>
              <a:gd name="connsiteY3" fmla="*/ 8238 h 6882714"/>
              <a:gd name="connsiteX4" fmla="*/ 3822736 w 3822736"/>
              <a:gd name="connsiteY4" fmla="*/ 3437238 h 6882714"/>
              <a:gd name="connsiteX0" fmla="*/ 3444117 w 3822736"/>
              <a:gd name="connsiteY0" fmla="*/ 6882714 h 6882714"/>
              <a:gd name="connsiteX1" fmla="*/ 1022 w 3822736"/>
              <a:gd name="connsiteY1" fmla="*/ 3437238 h 6882714"/>
              <a:gd name="connsiteX2" fmla="*/ 3246409 w 3822736"/>
              <a:gd name="connsiteY2" fmla="*/ 0 h 6882714"/>
              <a:gd name="connsiteX3" fmla="*/ 3822736 w 3822736"/>
              <a:gd name="connsiteY3" fmla="*/ 8238 h 6882714"/>
              <a:gd name="connsiteX4" fmla="*/ 3822736 w 3822736"/>
              <a:gd name="connsiteY4" fmla="*/ 3437238 h 6882714"/>
              <a:gd name="connsiteX0" fmla="*/ 3444117 w 3822736"/>
              <a:gd name="connsiteY0" fmla="*/ 6882714 h 6882714"/>
              <a:gd name="connsiteX1" fmla="*/ 1022 w 3822736"/>
              <a:gd name="connsiteY1" fmla="*/ 3437238 h 6882714"/>
              <a:gd name="connsiteX2" fmla="*/ 3246409 w 3822736"/>
              <a:gd name="connsiteY2" fmla="*/ 0 h 6882714"/>
              <a:gd name="connsiteX3" fmla="*/ 3822736 w 3822736"/>
              <a:gd name="connsiteY3" fmla="*/ 8238 h 6882714"/>
              <a:gd name="connsiteX4" fmla="*/ 3822736 w 3822736"/>
              <a:gd name="connsiteY4" fmla="*/ 3437238 h 6882714"/>
              <a:gd name="connsiteX5" fmla="*/ 3822735 w 3822736"/>
              <a:gd name="connsiteY5" fmla="*/ 3418703 h 6882714"/>
              <a:gd name="connsiteX0" fmla="*/ 3444117 w 3830973"/>
              <a:gd name="connsiteY0" fmla="*/ 6882714 h 6882714"/>
              <a:gd name="connsiteX1" fmla="*/ 1022 w 3830973"/>
              <a:gd name="connsiteY1" fmla="*/ 3437238 h 6882714"/>
              <a:gd name="connsiteX2" fmla="*/ 3246409 w 3830973"/>
              <a:gd name="connsiteY2" fmla="*/ 0 h 6882714"/>
              <a:gd name="connsiteX3" fmla="*/ 3822736 w 3830973"/>
              <a:gd name="connsiteY3" fmla="*/ 8238 h 6882714"/>
              <a:gd name="connsiteX4" fmla="*/ 3822736 w 3830973"/>
              <a:gd name="connsiteY4" fmla="*/ 3437238 h 6882714"/>
              <a:gd name="connsiteX5" fmla="*/ 3830973 w 3830973"/>
              <a:gd name="connsiteY5" fmla="*/ 6845643 h 6882714"/>
              <a:gd name="connsiteX0" fmla="*/ 3444117 w 3830973"/>
              <a:gd name="connsiteY0" fmla="*/ 6882714 h 6886835"/>
              <a:gd name="connsiteX1" fmla="*/ 1022 w 3830973"/>
              <a:gd name="connsiteY1" fmla="*/ 3437238 h 6886835"/>
              <a:gd name="connsiteX2" fmla="*/ 3246409 w 3830973"/>
              <a:gd name="connsiteY2" fmla="*/ 0 h 6886835"/>
              <a:gd name="connsiteX3" fmla="*/ 3822736 w 3830973"/>
              <a:gd name="connsiteY3" fmla="*/ 8238 h 6886835"/>
              <a:gd name="connsiteX4" fmla="*/ 3822736 w 3830973"/>
              <a:gd name="connsiteY4" fmla="*/ 3437238 h 6886835"/>
              <a:gd name="connsiteX5" fmla="*/ 3830973 w 3830973"/>
              <a:gd name="connsiteY5" fmla="*/ 6886832 h 6886835"/>
              <a:gd name="connsiteX0" fmla="*/ 3444117 w 3830973"/>
              <a:gd name="connsiteY0" fmla="*/ 6882714 h 6886835"/>
              <a:gd name="connsiteX1" fmla="*/ 1022 w 3830973"/>
              <a:gd name="connsiteY1" fmla="*/ 3437238 h 6886835"/>
              <a:gd name="connsiteX2" fmla="*/ 3246409 w 3830973"/>
              <a:gd name="connsiteY2" fmla="*/ 0 h 6886835"/>
              <a:gd name="connsiteX3" fmla="*/ 3822736 w 3830973"/>
              <a:gd name="connsiteY3" fmla="*/ 8238 h 6886835"/>
              <a:gd name="connsiteX4" fmla="*/ 3822736 w 3830973"/>
              <a:gd name="connsiteY4" fmla="*/ 3437238 h 6886835"/>
              <a:gd name="connsiteX5" fmla="*/ 3830973 w 3830973"/>
              <a:gd name="connsiteY5" fmla="*/ 6886832 h 6886835"/>
              <a:gd name="connsiteX6" fmla="*/ 3444117 w 3830973"/>
              <a:gd name="connsiteY6" fmla="*/ 6882714 h 68868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30973" h="6886835">
                <a:moveTo>
                  <a:pt x="3444117" y="6882714"/>
                </a:moveTo>
                <a:cubicBezTo>
                  <a:pt x="716501" y="6668529"/>
                  <a:pt x="33973" y="4584357"/>
                  <a:pt x="1022" y="3437238"/>
                </a:cubicBezTo>
                <a:cubicBezTo>
                  <a:pt x="-31929" y="2290119"/>
                  <a:pt x="724737" y="321275"/>
                  <a:pt x="3246409" y="0"/>
                </a:cubicBezTo>
                <a:lnTo>
                  <a:pt x="3822736" y="8238"/>
                </a:lnTo>
                <a:lnTo>
                  <a:pt x="3822736" y="3437238"/>
                </a:lnTo>
                <a:cubicBezTo>
                  <a:pt x="3822736" y="4005649"/>
                  <a:pt x="3830973" y="6890693"/>
                  <a:pt x="3830973" y="6886832"/>
                </a:cubicBezTo>
                <a:lnTo>
                  <a:pt x="3444117" y="6882714"/>
                </a:lnTo>
                <a:close/>
              </a:path>
            </a:pathLst>
          </a:custGeom>
          <a:noFill/>
        </p:spPr>
        <p:txBody>
          <a:bodyPr lIns="360000" anchor="ctr"/>
          <a:lstStyle>
            <a:lvl1pPr algn="l">
              <a:defRPr sz="1200" b="0"/>
            </a:lvl1pPr>
            <a:lvl5pPr marL="396000" marR="0" indent="0" algn="l" defTabSz="914377" rtl="0" eaLnBrk="1" fontAlgn="auto" latinLnBrk="0" hangingPunct="1">
              <a:lnSpc>
                <a:spcPct val="125000"/>
              </a:lnSpc>
              <a:spcBef>
                <a:spcPts val="2000"/>
              </a:spcBef>
              <a:spcAft>
                <a:spcPts val="0"/>
              </a:spcAft>
              <a:buClrTx/>
              <a:buSzTx/>
              <a:buFontTx/>
              <a:buNone/>
              <a:tabLst/>
              <a:defRPr sz="1200">
                <a:solidFill>
                  <a:schemeClr val="bg1"/>
                </a:solidFill>
              </a:defRPr>
            </a:lvl5pPr>
          </a:lstStyle>
          <a:p>
            <a:pPr marL="396000" marR="0" lvl="4" indent="0" algn="l" defTabSz="914377" rtl="0" eaLnBrk="1" fontAlgn="auto" latinLnBrk="0" hangingPunct="1">
              <a:lnSpc>
                <a:spcPct val="125000"/>
              </a:lnSpc>
              <a:spcBef>
                <a:spcPts val="2000"/>
              </a:spcBef>
              <a:spcAft>
                <a:spcPts val="0"/>
              </a:spcAft>
              <a:buClrTx/>
              <a:buSzTx/>
              <a:buFontTx/>
              <a:buNone/>
              <a:tabLst/>
              <a:defRPr/>
            </a:pPr>
            <a:r>
              <a:rPr lang="en-US" dirty="0"/>
              <a:t>Click on the icon to add an image. Image will automatically show in the custom placeholder/shape. To adjust the position within the placeholder, click on the image with the &lt;crop&gt; tool. This will enable the image to be moved within the boundaries of the placeholder.</a:t>
            </a:r>
          </a:p>
        </p:txBody>
      </p:sp>
    </p:spTree>
    <p:extLst>
      <p:ext uri="{BB962C8B-B14F-4D97-AF65-F5344CB8AC3E}">
        <p14:creationId xmlns:p14="http://schemas.microsoft.com/office/powerpoint/2010/main" val="840782171"/>
      </p:ext>
    </p:extLst>
  </p:cSld>
  <p:clrMapOvr>
    <a:masterClrMapping/>
  </p:clrMapOvr>
  <p:extLst>
    <p:ext uri="{DCECCB84-F9BA-43D5-87BE-67443E8EF086}">
      <p15:sldGuideLst xmlns:p15="http://schemas.microsoft.com/office/powerpoint/2012/main">
        <p15:guide id="1" orient="horz" pos="3804" userDrawn="1">
          <p15:clr>
            <a:srgbClr val="FBAE40"/>
          </p15:clr>
        </p15:guide>
      </p15:sldGuideLst>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Two column content: v3">
    <p:bg>
      <p:bgPr>
        <a:solidFill>
          <a:srgbClr val="FABAB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07ECB5-C27F-E842-8A60-ACD20E7A9B86}"/>
              </a:ext>
            </a:extLst>
          </p:cNvPr>
          <p:cNvSpPr>
            <a:spLocks noGrp="1"/>
          </p:cNvSpPr>
          <p:nvPr>
            <p:ph type="title" hasCustomPrompt="1"/>
          </p:nvPr>
        </p:nvSpPr>
        <p:spPr>
          <a:xfrm>
            <a:off x="479425" y="372269"/>
            <a:ext cx="11233150" cy="1035804"/>
          </a:xfrm>
        </p:spPr>
        <p:txBody>
          <a:bodyPr/>
          <a:lstStyle>
            <a:lvl1pPr>
              <a:defRPr>
                <a:solidFill>
                  <a:schemeClr val="tx1"/>
                </a:solidFill>
              </a:defRPr>
            </a:lvl1pPr>
          </a:lstStyle>
          <a:p>
            <a:r>
              <a:rPr lang="en-GB" dirty="0"/>
              <a:t>[Two column content: v3]</a:t>
            </a:r>
          </a:p>
        </p:txBody>
      </p:sp>
      <p:sp>
        <p:nvSpPr>
          <p:cNvPr id="3" name="Content Placeholder 2">
            <a:extLst>
              <a:ext uri="{FF2B5EF4-FFF2-40B4-BE49-F238E27FC236}">
                <a16:creationId xmlns:a16="http://schemas.microsoft.com/office/drawing/2014/main" id="{E88BD569-3B4A-4D40-840C-3B853E744D04}"/>
              </a:ext>
            </a:extLst>
          </p:cNvPr>
          <p:cNvSpPr>
            <a:spLocks noGrp="1"/>
          </p:cNvSpPr>
          <p:nvPr>
            <p:ph idx="1" hasCustomPrompt="1"/>
          </p:nvPr>
        </p:nvSpPr>
        <p:spPr>
          <a:xfrm>
            <a:off x="479425" y="2041200"/>
            <a:ext cx="5540375" cy="3564000"/>
          </a:xfrm>
        </p:spPr>
        <p:txBody>
          <a:bodyPr rIns="288000"/>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dirty="0"/>
              <a:t>First level &lt;Heading&gt;</a:t>
            </a:r>
          </a:p>
          <a:p>
            <a:pPr lvl="1"/>
            <a:r>
              <a:rPr lang="en-GB" dirty="0"/>
              <a:t>Second level &lt;Bullet Level 1/Text: With para spacing&gt;</a:t>
            </a:r>
          </a:p>
          <a:p>
            <a:pPr lvl="2"/>
            <a:r>
              <a:rPr lang="en-GB" dirty="0"/>
              <a:t>Third level &lt;Bullet Level 2/Text: With para spacing&gt;</a:t>
            </a:r>
          </a:p>
          <a:p>
            <a:pPr lvl="3"/>
            <a:r>
              <a:rPr lang="en-GB" dirty="0"/>
              <a:t>Fourth level &lt;Bullet Level 1: No para spacing&gt;</a:t>
            </a:r>
          </a:p>
          <a:p>
            <a:pPr lvl="4"/>
            <a:r>
              <a:rPr lang="en-GB" dirty="0"/>
              <a:t>Fifth level &lt;Bullet Level 2/Text: No para spacing&gt;</a:t>
            </a:r>
          </a:p>
        </p:txBody>
      </p:sp>
      <p:sp>
        <p:nvSpPr>
          <p:cNvPr id="5" name="Footer Placeholder 4">
            <a:extLst>
              <a:ext uri="{FF2B5EF4-FFF2-40B4-BE49-F238E27FC236}">
                <a16:creationId xmlns:a16="http://schemas.microsoft.com/office/drawing/2014/main" id="{1C3B6DC8-6814-EB49-9CF8-0E18891ACA0A}"/>
              </a:ext>
            </a:extLst>
          </p:cNvPr>
          <p:cNvSpPr>
            <a:spLocks noGrp="1"/>
          </p:cNvSpPr>
          <p:nvPr>
            <p:ph type="ftr" sz="quarter" idx="11"/>
          </p:nvPr>
        </p:nvSpPr>
        <p:spPr/>
        <p:txBody>
          <a:bodyPr/>
          <a:lstStyle>
            <a:lvl1pPr>
              <a:defRPr>
                <a:solidFill>
                  <a:schemeClr val="tx1"/>
                </a:solidFill>
              </a:defRPr>
            </a:lvl1pPr>
          </a:lstStyle>
          <a:p>
            <a:r>
              <a:rPr lang="en-GB"/>
              <a:t>Presentation title</a:t>
            </a:r>
          </a:p>
        </p:txBody>
      </p:sp>
      <p:sp>
        <p:nvSpPr>
          <p:cNvPr id="6" name="Slide Number Placeholder 5">
            <a:extLst>
              <a:ext uri="{FF2B5EF4-FFF2-40B4-BE49-F238E27FC236}">
                <a16:creationId xmlns:a16="http://schemas.microsoft.com/office/drawing/2014/main" id="{19A5FB10-33AF-DF4E-A402-7B3DB326B220}"/>
              </a:ext>
            </a:extLst>
          </p:cNvPr>
          <p:cNvSpPr>
            <a:spLocks noGrp="1"/>
          </p:cNvSpPr>
          <p:nvPr>
            <p:ph type="sldNum" sz="quarter" idx="12"/>
          </p:nvPr>
        </p:nvSpPr>
        <p:spPr/>
        <p:txBody>
          <a:bodyPr/>
          <a:lstStyle>
            <a:lvl1pPr>
              <a:defRPr>
                <a:solidFill>
                  <a:schemeClr val="tx1"/>
                </a:solidFill>
              </a:defRPr>
            </a:lvl1pPr>
          </a:lstStyle>
          <a:p>
            <a:fld id="{FD15E2C3-2FDC-5443-A5D7-CEF7C1191BA7}" type="slidenum">
              <a:rPr lang="en-GB" smtClean="0"/>
              <a:pPr/>
              <a:t>‹#›</a:t>
            </a:fld>
            <a:endParaRPr lang="en-GB"/>
          </a:p>
        </p:txBody>
      </p:sp>
      <p:sp>
        <p:nvSpPr>
          <p:cNvPr id="8" name="Content Placeholder 2">
            <a:extLst>
              <a:ext uri="{FF2B5EF4-FFF2-40B4-BE49-F238E27FC236}">
                <a16:creationId xmlns:a16="http://schemas.microsoft.com/office/drawing/2014/main" id="{192FD02E-C33B-D94E-8EA2-892C432F27DC}"/>
              </a:ext>
            </a:extLst>
          </p:cNvPr>
          <p:cNvSpPr>
            <a:spLocks noGrp="1"/>
          </p:cNvSpPr>
          <p:nvPr>
            <p:ph idx="13" hasCustomPrompt="1"/>
          </p:nvPr>
        </p:nvSpPr>
        <p:spPr>
          <a:xfrm>
            <a:off x="6172200" y="2041200"/>
            <a:ext cx="5540375" cy="3564000"/>
          </a:xfrm>
        </p:spPr>
        <p:txBody>
          <a:bodyPr lIns="288000"/>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dirty="0"/>
              <a:t>First level &lt;Heading&gt;</a:t>
            </a:r>
          </a:p>
          <a:p>
            <a:pPr lvl="1"/>
            <a:r>
              <a:rPr lang="en-GB" dirty="0"/>
              <a:t>Second level &lt;Bullet Level 1/Text: With para spacing&gt;</a:t>
            </a:r>
          </a:p>
          <a:p>
            <a:pPr lvl="2"/>
            <a:r>
              <a:rPr lang="en-GB" dirty="0"/>
              <a:t>Third level &lt;Bullet Level 2/Text: With para spacing&gt;</a:t>
            </a:r>
          </a:p>
          <a:p>
            <a:pPr lvl="3"/>
            <a:r>
              <a:rPr lang="en-GB" dirty="0"/>
              <a:t>Fourth level &lt;Bullet Level 1: No para spacing&gt;</a:t>
            </a:r>
          </a:p>
          <a:p>
            <a:pPr lvl="4"/>
            <a:r>
              <a:rPr lang="en-GB" dirty="0"/>
              <a:t>Fifth level &lt;Bullet Level 2/Text: No para spacing&gt;</a:t>
            </a:r>
          </a:p>
        </p:txBody>
      </p:sp>
      <p:cxnSp>
        <p:nvCxnSpPr>
          <p:cNvPr id="7" name="Straight Connector 6">
            <a:extLst>
              <a:ext uri="{FF2B5EF4-FFF2-40B4-BE49-F238E27FC236}">
                <a16:creationId xmlns:a16="http://schemas.microsoft.com/office/drawing/2014/main" id="{6FBEF79E-9523-1348-BA4D-7B754E97C242}"/>
              </a:ext>
            </a:extLst>
          </p:cNvPr>
          <p:cNvCxnSpPr>
            <a:cxnSpLocks/>
          </p:cNvCxnSpPr>
          <p:nvPr userDrawn="1"/>
        </p:nvCxnSpPr>
        <p:spPr>
          <a:xfrm>
            <a:off x="479425" y="6102015"/>
            <a:ext cx="1123315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4" name="Group 43">
            <a:extLst>
              <a:ext uri="{FF2B5EF4-FFF2-40B4-BE49-F238E27FC236}">
                <a16:creationId xmlns:a16="http://schemas.microsoft.com/office/drawing/2014/main" id="{973661EE-4E1D-FF42-87C1-E6D3A5111141}"/>
              </a:ext>
            </a:extLst>
          </p:cNvPr>
          <p:cNvGrpSpPr>
            <a:grpSpLocks noChangeAspect="1"/>
          </p:cNvGrpSpPr>
          <p:nvPr userDrawn="1"/>
        </p:nvGrpSpPr>
        <p:grpSpPr>
          <a:xfrm>
            <a:off x="479957" y="6288746"/>
            <a:ext cx="1620000" cy="253259"/>
            <a:chOff x="551864" y="6238993"/>
            <a:chExt cx="3007740" cy="470208"/>
          </a:xfrm>
        </p:grpSpPr>
        <p:grpSp>
          <p:nvGrpSpPr>
            <p:cNvPr id="27" name="Graphic 8">
              <a:extLst>
                <a:ext uri="{FF2B5EF4-FFF2-40B4-BE49-F238E27FC236}">
                  <a16:creationId xmlns:a16="http://schemas.microsoft.com/office/drawing/2014/main" id="{7A1D323D-8C47-5148-92BD-F0CF70D176D1}"/>
                </a:ext>
              </a:extLst>
            </p:cNvPr>
            <p:cNvGrpSpPr/>
            <p:nvPr/>
          </p:nvGrpSpPr>
          <p:grpSpPr>
            <a:xfrm>
              <a:off x="551864" y="6238993"/>
              <a:ext cx="584571" cy="470208"/>
              <a:chOff x="551864" y="6238993"/>
              <a:chExt cx="584571" cy="470208"/>
            </a:xfrm>
          </p:grpSpPr>
          <p:sp>
            <p:nvSpPr>
              <p:cNvPr id="28" name="Freeform 27">
                <a:extLst>
                  <a:ext uri="{FF2B5EF4-FFF2-40B4-BE49-F238E27FC236}">
                    <a16:creationId xmlns:a16="http://schemas.microsoft.com/office/drawing/2014/main" id="{5CD39D86-E377-E24B-9FD9-01FCD180A568}"/>
                  </a:ext>
                </a:extLst>
              </p:cNvPr>
              <p:cNvSpPr/>
              <p:nvPr/>
            </p:nvSpPr>
            <p:spPr>
              <a:xfrm>
                <a:off x="845815" y="6238993"/>
                <a:ext cx="290620" cy="470020"/>
              </a:xfrm>
              <a:custGeom>
                <a:avLst/>
                <a:gdLst>
                  <a:gd name="connsiteX0" fmla="*/ 184136 w 290620"/>
                  <a:gd name="connsiteY0" fmla="*/ 235010 h 470020"/>
                  <a:gd name="connsiteX1" fmla="*/ 0 w 290620"/>
                  <a:gd name="connsiteY1" fmla="*/ 5939 h 470020"/>
                  <a:gd name="connsiteX2" fmla="*/ 53290 w 290620"/>
                  <a:gd name="connsiteY2" fmla="*/ 0 h 470020"/>
                  <a:gd name="connsiteX3" fmla="*/ 290620 w 290620"/>
                  <a:gd name="connsiteY3" fmla="*/ 235105 h 470020"/>
                  <a:gd name="connsiteX4" fmla="*/ 53290 w 290620"/>
                  <a:gd name="connsiteY4" fmla="*/ 470020 h 470020"/>
                  <a:gd name="connsiteX5" fmla="*/ 0 w 290620"/>
                  <a:gd name="connsiteY5" fmla="*/ 464082 h 470020"/>
                  <a:gd name="connsiteX6" fmla="*/ 184136 w 290620"/>
                  <a:gd name="connsiteY6" fmla="*/ 235010 h 470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0620" h="470020">
                    <a:moveTo>
                      <a:pt x="184136" y="235010"/>
                    </a:moveTo>
                    <a:cubicBezTo>
                      <a:pt x="184136" y="123491"/>
                      <a:pt x="105343" y="29883"/>
                      <a:pt x="0" y="5939"/>
                    </a:cubicBezTo>
                    <a:cubicBezTo>
                      <a:pt x="17129" y="2074"/>
                      <a:pt x="34924" y="0"/>
                      <a:pt x="53290" y="0"/>
                    </a:cubicBezTo>
                    <a:cubicBezTo>
                      <a:pt x="184326" y="0"/>
                      <a:pt x="290620" y="105203"/>
                      <a:pt x="290620" y="235105"/>
                    </a:cubicBezTo>
                    <a:cubicBezTo>
                      <a:pt x="290620" y="365006"/>
                      <a:pt x="184326" y="470020"/>
                      <a:pt x="53290" y="470020"/>
                    </a:cubicBezTo>
                    <a:cubicBezTo>
                      <a:pt x="34924" y="470020"/>
                      <a:pt x="17129" y="467947"/>
                      <a:pt x="0" y="464082"/>
                    </a:cubicBezTo>
                    <a:cubicBezTo>
                      <a:pt x="105343" y="440138"/>
                      <a:pt x="184136" y="346435"/>
                      <a:pt x="184136" y="235010"/>
                    </a:cubicBezTo>
                  </a:path>
                </a:pathLst>
              </a:custGeom>
              <a:solidFill>
                <a:srgbClr val="121A3D"/>
              </a:solidFill>
              <a:ln w="9498"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0C1F63AF-82E5-0647-96E0-7230AB5E4050}"/>
                  </a:ext>
                </a:extLst>
              </p:cNvPr>
              <p:cNvSpPr/>
              <p:nvPr/>
            </p:nvSpPr>
            <p:spPr>
              <a:xfrm>
                <a:off x="551864" y="6238993"/>
                <a:ext cx="290620" cy="470208"/>
              </a:xfrm>
              <a:custGeom>
                <a:avLst/>
                <a:gdLst>
                  <a:gd name="connsiteX0" fmla="*/ 106485 w 290620"/>
                  <a:gd name="connsiteY0" fmla="*/ 235010 h 470208"/>
                  <a:gd name="connsiteX1" fmla="*/ 290620 w 290620"/>
                  <a:gd name="connsiteY1" fmla="*/ 5939 h 470208"/>
                  <a:gd name="connsiteX2" fmla="*/ 237330 w 290620"/>
                  <a:gd name="connsiteY2" fmla="*/ 0 h 470208"/>
                  <a:gd name="connsiteX3" fmla="*/ 0 w 290620"/>
                  <a:gd name="connsiteY3" fmla="*/ 235105 h 470208"/>
                  <a:gd name="connsiteX4" fmla="*/ 237330 w 290620"/>
                  <a:gd name="connsiteY4" fmla="*/ 470209 h 470208"/>
                  <a:gd name="connsiteX5" fmla="*/ 290620 w 290620"/>
                  <a:gd name="connsiteY5" fmla="*/ 464270 h 470208"/>
                  <a:gd name="connsiteX6" fmla="*/ 106485 w 290620"/>
                  <a:gd name="connsiteY6" fmla="*/ 235010 h 470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0620" h="470208">
                    <a:moveTo>
                      <a:pt x="106485" y="235010"/>
                    </a:moveTo>
                    <a:cubicBezTo>
                      <a:pt x="106485" y="123491"/>
                      <a:pt x="185278" y="29883"/>
                      <a:pt x="290620" y="5939"/>
                    </a:cubicBezTo>
                    <a:cubicBezTo>
                      <a:pt x="273491" y="2074"/>
                      <a:pt x="255696" y="0"/>
                      <a:pt x="237330" y="0"/>
                    </a:cubicBezTo>
                    <a:cubicBezTo>
                      <a:pt x="106294" y="0"/>
                      <a:pt x="0" y="105203"/>
                      <a:pt x="0" y="235105"/>
                    </a:cubicBezTo>
                    <a:cubicBezTo>
                      <a:pt x="0" y="365006"/>
                      <a:pt x="106199" y="470209"/>
                      <a:pt x="237330" y="470209"/>
                    </a:cubicBezTo>
                    <a:cubicBezTo>
                      <a:pt x="255696" y="470209"/>
                      <a:pt x="273491" y="468135"/>
                      <a:pt x="290620" y="464270"/>
                    </a:cubicBezTo>
                    <a:cubicBezTo>
                      <a:pt x="185278" y="440138"/>
                      <a:pt x="106485" y="346435"/>
                      <a:pt x="106485" y="235010"/>
                    </a:cubicBezTo>
                  </a:path>
                </a:pathLst>
              </a:custGeom>
              <a:solidFill>
                <a:srgbClr val="FFFFFF"/>
              </a:solidFill>
              <a:ln w="9498" cap="flat">
                <a:noFill/>
                <a:prstDash val="solid"/>
                <a:miter/>
              </a:ln>
            </p:spPr>
            <p:txBody>
              <a:bodyPr rtlCol="0" anchor="ctr"/>
              <a:lstStyle/>
              <a:p>
                <a:endParaRPr lang="en-US"/>
              </a:p>
            </p:txBody>
          </p:sp>
        </p:grpSp>
        <p:grpSp>
          <p:nvGrpSpPr>
            <p:cNvPr id="30" name="Graphic 8">
              <a:extLst>
                <a:ext uri="{FF2B5EF4-FFF2-40B4-BE49-F238E27FC236}">
                  <a16:creationId xmlns:a16="http://schemas.microsoft.com/office/drawing/2014/main" id="{2A946C27-9D2F-3246-B7DB-20F890E6D5A8}"/>
                </a:ext>
              </a:extLst>
            </p:cNvPr>
            <p:cNvGrpSpPr/>
            <p:nvPr/>
          </p:nvGrpSpPr>
          <p:grpSpPr>
            <a:xfrm>
              <a:off x="1309533" y="6361636"/>
              <a:ext cx="615405" cy="224263"/>
              <a:chOff x="1309533" y="6361636"/>
              <a:chExt cx="615405" cy="224263"/>
            </a:xfrm>
            <a:solidFill>
              <a:srgbClr val="121A3D"/>
            </a:solidFill>
          </p:grpSpPr>
          <p:sp>
            <p:nvSpPr>
              <p:cNvPr id="31" name="Freeform 30">
                <a:extLst>
                  <a:ext uri="{FF2B5EF4-FFF2-40B4-BE49-F238E27FC236}">
                    <a16:creationId xmlns:a16="http://schemas.microsoft.com/office/drawing/2014/main" id="{99E158A2-F137-3744-90B0-FDD21F635BE2}"/>
                  </a:ext>
                </a:extLst>
              </p:cNvPr>
              <p:cNvSpPr/>
              <p:nvPr/>
            </p:nvSpPr>
            <p:spPr>
              <a:xfrm>
                <a:off x="1309533" y="6363522"/>
                <a:ext cx="184611" cy="220398"/>
              </a:xfrm>
              <a:custGeom>
                <a:avLst/>
                <a:gdLst>
                  <a:gd name="connsiteX0" fmla="*/ 0 w 184611"/>
                  <a:gd name="connsiteY0" fmla="*/ 220399 h 220398"/>
                  <a:gd name="connsiteX1" fmla="*/ 0 w 184611"/>
                  <a:gd name="connsiteY1" fmla="*/ 0 h 220398"/>
                  <a:gd name="connsiteX2" fmla="*/ 43203 w 184611"/>
                  <a:gd name="connsiteY2" fmla="*/ 0 h 220398"/>
                  <a:gd name="connsiteX3" fmla="*/ 137602 w 184611"/>
                  <a:gd name="connsiteY3" fmla="*/ 138857 h 220398"/>
                  <a:gd name="connsiteX4" fmla="*/ 137602 w 184611"/>
                  <a:gd name="connsiteY4" fmla="*/ 0 h 220398"/>
                  <a:gd name="connsiteX5" fmla="*/ 184611 w 184611"/>
                  <a:gd name="connsiteY5" fmla="*/ 0 h 220398"/>
                  <a:gd name="connsiteX6" fmla="*/ 184611 w 184611"/>
                  <a:gd name="connsiteY6" fmla="*/ 220399 h 220398"/>
                  <a:gd name="connsiteX7" fmla="*/ 141028 w 184611"/>
                  <a:gd name="connsiteY7" fmla="*/ 220399 h 220398"/>
                  <a:gd name="connsiteX8" fmla="*/ 46629 w 184611"/>
                  <a:gd name="connsiteY8" fmla="*/ 81542 h 220398"/>
                  <a:gd name="connsiteX9" fmla="*/ 46629 w 184611"/>
                  <a:gd name="connsiteY9" fmla="*/ 220399 h 220398"/>
                  <a:gd name="connsiteX10" fmla="*/ 0 w 184611"/>
                  <a:gd name="connsiteY10" fmla="*/ 220399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4611" h="220398">
                    <a:moveTo>
                      <a:pt x="0" y="220399"/>
                    </a:moveTo>
                    <a:lnTo>
                      <a:pt x="0" y="0"/>
                    </a:lnTo>
                    <a:lnTo>
                      <a:pt x="43203" y="0"/>
                    </a:lnTo>
                    <a:lnTo>
                      <a:pt x="137602" y="138857"/>
                    </a:lnTo>
                    <a:lnTo>
                      <a:pt x="137602" y="0"/>
                    </a:lnTo>
                    <a:lnTo>
                      <a:pt x="184611" y="0"/>
                    </a:lnTo>
                    <a:lnTo>
                      <a:pt x="184611" y="220399"/>
                    </a:lnTo>
                    <a:lnTo>
                      <a:pt x="141028" y="220399"/>
                    </a:lnTo>
                    <a:lnTo>
                      <a:pt x="46629" y="81542"/>
                    </a:lnTo>
                    <a:lnTo>
                      <a:pt x="46629" y="220399"/>
                    </a:lnTo>
                    <a:lnTo>
                      <a:pt x="0" y="220399"/>
                    </a:lnTo>
                    <a:close/>
                  </a:path>
                </a:pathLst>
              </a:custGeom>
              <a:solidFill>
                <a:srgbClr val="121A3D"/>
              </a:solidFill>
              <a:ln w="9498"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56281DC3-AA77-5C42-8379-BEEC660E3308}"/>
                  </a:ext>
                </a:extLst>
              </p:cNvPr>
              <p:cNvSpPr/>
              <p:nvPr/>
            </p:nvSpPr>
            <p:spPr>
              <a:xfrm>
                <a:off x="1533350" y="6363522"/>
                <a:ext cx="183755" cy="220398"/>
              </a:xfrm>
              <a:custGeom>
                <a:avLst/>
                <a:gdLst>
                  <a:gd name="connsiteX0" fmla="*/ 0 w 183755"/>
                  <a:gd name="connsiteY0" fmla="*/ 0 h 220398"/>
                  <a:gd name="connsiteX1" fmla="*/ 47675 w 183755"/>
                  <a:gd name="connsiteY1" fmla="*/ 0 h 220398"/>
                  <a:gd name="connsiteX2" fmla="*/ 47675 w 183755"/>
                  <a:gd name="connsiteY2" fmla="*/ 88518 h 220398"/>
                  <a:gd name="connsiteX3" fmla="*/ 136080 w 183755"/>
                  <a:gd name="connsiteY3" fmla="*/ 88518 h 220398"/>
                  <a:gd name="connsiteX4" fmla="*/ 136080 w 183755"/>
                  <a:gd name="connsiteY4" fmla="*/ 0 h 220398"/>
                  <a:gd name="connsiteX5" fmla="*/ 183755 w 183755"/>
                  <a:gd name="connsiteY5" fmla="*/ 0 h 220398"/>
                  <a:gd name="connsiteX6" fmla="*/ 183755 w 183755"/>
                  <a:gd name="connsiteY6" fmla="*/ 220399 h 220398"/>
                  <a:gd name="connsiteX7" fmla="*/ 136080 w 183755"/>
                  <a:gd name="connsiteY7" fmla="*/ 220399 h 220398"/>
                  <a:gd name="connsiteX8" fmla="*/ 136080 w 183755"/>
                  <a:gd name="connsiteY8" fmla="*/ 129430 h 220398"/>
                  <a:gd name="connsiteX9" fmla="*/ 47675 w 183755"/>
                  <a:gd name="connsiteY9" fmla="*/ 129430 h 220398"/>
                  <a:gd name="connsiteX10" fmla="*/ 47675 w 183755"/>
                  <a:gd name="connsiteY10" fmla="*/ 220399 h 220398"/>
                  <a:gd name="connsiteX11" fmla="*/ 0 w 183755"/>
                  <a:gd name="connsiteY11" fmla="*/ 220399 h 220398"/>
                  <a:gd name="connsiteX12" fmla="*/ 0 w 183755"/>
                  <a:gd name="connsiteY12" fmla="*/ 0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3755" h="220398">
                    <a:moveTo>
                      <a:pt x="0" y="0"/>
                    </a:moveTo>
                    <a:lnTo>
                      <a:pt x="47675" y="0"/>
                    </a:lnTo>
                    <a:lnTo>
                      <a:pt x="47675" y="88518"/>
                    </a:lnTo>
                    <a:lnTo>
                      <a:pt x="136080" y="88518"/>
                    </a:lnTo>
                    <a:lnTo>
                      <a:pt x="136080" y="0"/>
                    </a:lnTo>
                    <a:lnTo>
                      <a:pt x="183755" y="0"/>
                    </a:lnTo>
                    <a:lnTo>
                      <a:pt x="183755" y="220399"/>
                    </a:lnTo>
                    <a:lnTo>
                      <a:pt x="136080" y="220399"/>
                    </a:lnTo>
                    <a:lnTo>
                      <a:pt x="136080" y="129430"/>
                    </a:lnTo>
                    <a:lnTo>
                      <a:pt x="47675" y="129430"/>
                    </a:lnTo>
                    <a:lnTo>
                      <a:pt x="47675"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01813E5C-223E-CC42-84DF-F7BFCC896B0C}"/>
                  </a:ext>
                </a:extLst>
              </p:cNvPr>
              <p:cNvSpPr/>
              <p:nvPr/>
            </p:nvSpPr>
            <p:spPr>
              <a:xfrm>
                <a:off x="1745939" y="6361636"/>
                <a:ext cx="178998" cy="224263"/>
              </a:xfrm>
              <a:custGeom>
                <a:avLst/>
                <a:gdLst>
                  <a:gd name="connsiteX0" fmla="*/ 46724 w 178998"/>
                  <a:gd name="connsiteY0" fmla="*/ 150546 h 224263"/>
                  <a:gd name="connsiteX1" fmla="*/ 92782 w 178998"/>
                  <a:gd name="connsiteY1" fmla="*/ 186745 h 224263"/>
                  <a:gd name="connsiteX2" fmla="*/ 130941 w 178998"/>
                  <a:gd name="connsiteY2" fmla="*/ 159973 h 224263"/>
                  <a:gd name="connsiteX3" fmla="*/ 75653 w 178998"/>
                  <a:gd name="connsiteY3" fmla="*/ 130373 h 224263"/>
                  <a:gd name="connsiteX4" fmla="*/ 5043 w 178998"/>
                  <a:gd name="connsiteY4" fmla="*/ 66742 h 224263"/>
                  <a:gd name="connsiteX5" fmla="*/ 88024 w 178998"/>
                  <a:gd name="connsiteY5" fmla="*/ 0 h 224263"/>
                  <a:gd name="connsiteX6" fmla="*/ 174524 w 178998"/>
                  <a:gd name="connsiteY6" fmla="*/ 69287 h 224263"/>
                  <a:gd name="connsiteX7" fmla="*/ 127801 w 178998"/>
                  <a:gd name="connsiteY7" fmla="*/ 69287 h 224263"/>
                  <a:gd name="connsiteX8" fmla="*/ 88024 w 178998"/>
                  <a:gd name="connsiteY8" fmla="*/ 37801 h 224263"/>
                  <a:gd name="connsiteX9" fmla="*/ 53100 w 178998"/>
                  <a:gd name="connsiteY9" fmla="*/ 63348 h 224263"/>
                  <a:gd name="connsiteX10" fmla="*/ 107436 w 178998"/>
                  <a:gd name="connsiteY10" fmla="*/ 92006 h 224263"/>
                  <a:gd name="connsiteX11" fmla="*/ 178997 w 178998"/>
                  <a:gd name="connsiteY11" fmla="*/ 154694 h 224263"/>
                  <a:gd name="connsiteX12" fmla="*/ 92211 w 178998"/>
                  <a:gd name="connsiteY12" fmla="*/ 224264 h 224263"/>
                  <a:gd name="connsiteX13" fmla="*/ 0 w 178998"/>
                  <a:gd name="connsiteY13" fmla="*/ 149980 h 224263"/>
                  <a:gd name="connsiteX14" fmla="*/ 46724 w 178998"/>
                  <a:gd name="connsiteY14" fmla="*/ 150546 h 224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78998" h="224263">
                    <a:moveTo>
                      <a:pt x="46724" y="150546"/>
                    </a:moveTo>
                    <a:cubicBezTo>
                      <a:pt x="48342" y="171945"/>
                      <a:pt x="65470" y="186745"/>
                      <a:pt x="92782" y="186745"/>
                    </a:cubicBezTo>
                    <a:cubicBezTo>
                      <a:pt x="114669" y="186745"/>
                      <a:pt x="130941" y="177318"/>
                      <a:pt x="130941" y="159973"/>
                    </a:cubicBezTo>
                    <a:cubicBezTo>
                      <a:pt x="130941" y="141402"/>
                      <a:pt x="112860" y="137631"/>
                      <a:pt x="75653" y="130373"/>
                    </a:cubicBezTo>
                    <a:cubicBezTo>
                      <a:pt x="38159" y="123491"/>
                      <a:pt x="5043" y="111519"/>
                      <a:pt x="5043" y="66742"/>
                    </a:cubicBezTo>
                    <a:cubicBezTo>
                      <a:pt x="5043" y="27715"/>
                      <a:pt x="37779" y="0"/>
                      <a:pt x="88024" y="0"/>
                    </a:cubicBezTo>
                    <a:cubicBezTo>
                      <a:pt x="140457" y="0"/>
                      <a:pt x="173858" y="27055"/>
                      <a:pt x="174524" y="69287"/>
                    </a:cubicBezTo>
                    <a:lnTo>
                      <a:pt x="127801" y="69287"/>
                    </a:lnTo>
                    <a:cubicBezTo>
                      <a:pt x="125612" y="50716"/>
                      <a:pt x="111243" y="37801"/>
                      <a:pt x="88024" y="37801"/>
                    </a:cubicBezTo>
                    <a:cubicBezTo>
                      <a:pt x="67659" y="37801"/>
                      <a:pt x="53100" y="46286"/>
                      <a:pt x="53100" y="63348"/>
                    </a:cubicBezTo>
                    <a:cubicBezTo>
                      <a:pt x="53100" y="81259"/>
                      <a:pt x="70609" y="85030"/>
                      <a:pt x="107436" y="92006"/>
                    </a:cubicBezTo>
                    <a:cubicBezTo>
                      <a:pt x="145596" y="98887"/>
                      <a:pt x="179282" y="110294"/>
                      <a:pt x="178997" y="154694"/>
                    </a:cubicBezTo>
                    <a:cubicBezTo>
                      <a:pt x="178712" y="195983"/>
                      <a:pt x="144359" y="224264"/>
                      <a:pt x="92211" y="224264"/>
                    </a:cubicBezTo>
                    <a:cubicBezTo>
                      <a:pt x="35590" y="224264"/>
                      <a:pt x="381" y="194663"/>
                      <a:pt x="0" y="149980"/>
                    </a:cubicBezTo>
                    <a:lnTo>
                      <a:pt x="46724" y="150546"/>
                    </a:lnTo>
                    <a:close/>
                  </a:path>
                </a:pathLst>
              </a:custGeom>
              <a:solidFill>
                <a:srgbClr val="121A3D"/>
              </a:solidFill>
              <a:ln w="9498" cap="flat">
                <a:noFill/>
                <a:prstDash val="solid"/>
                <a:miter/>
              </a:ln>
            </p:spPr>
            <p:txBody>
              <a:bodyPr rtlCol="0" anchor="ctr"/>
              <a:lstStyle/>
              <a:p>
                <a:endParaRPr lang="en-US"/>
              </a:p>
            </p:txBody>
          </p:sp>
        </p:grpSp>
        <p:grpSp>
          <p:nvGrpSpPr>
            <p:cNvPr id="34" name="Graphic 8">
              <a:extLst>
                <a:ext uri="{FF2B5EF4-FFF2-40B4-BE49-F238E27FC236}">
                  <a16:creationId xmlns:a16="http://schemas.microsoft.com/office/drawing/2014/main" id="{53003DD9-49F5-3740-A882-C4E7429076D6}"/>
                </a:ext>
              </a:extLst>
            </p:cNvPr>
            <p:cNvGrpSpPr/>
            <p:nvPr/>
          </p:nvGrpSpPr>
          <p:grpSpPr>
            <a:xfrm>
              <a:off x="2018384" y="6363522"/>
              <a:ext cx="1541220" cy="283369"/>
              <a:chOff x="2018384" y="6363522"/>
              <a:chExt cx="1541220" cy="283369"/>
            </a:xfrm>
            <a:solidFill>
              <a:srgbClr val="121A3D"/>
            </a:solidFill>
          </p:grpSpPr>
          <p:sp>
            <p:nvSpPr>
              <p:cNvPr id="35" name="Freeform 34">
                <a:extLst>
                  <a:ext uri="{FF2B5EF4-FFF2-40B4-BE49-F238E27FC236}">
                    <a16:creationId xmlns:a16="http://schemas.microsoft.com/office/drawing/2014/main" id="{86E01D3E-7C9E-E845-AA00-19AE9E5B211B}"/>
                  </a:ext>
                </a:extLst>
              </p:cNvPr>
              <p:cNvSpPr/>
              <p:nvPr/>
            </p:nvSpPr>
            <p:spPr>
              <a:xfrm>
                <a:off x="2018384" y="6363522"/>
                <a:ext cx="152827" cy="220398"/>
              </a:xfrm>
              <a:custGeom>
                <a:avLst/>
                <a:gdLst>
                  <a:gd name="connsiteX0" fmla="*/ 0 w 152827"/>
                  <a:gd name="connsiteY0" fmla="*/ 0 h 220398"/>
                  <a:gd name="connsiteX1" fmla="*/ 149402 w 152827"/>
                  <a:gd name="connsiteY1" fmla="*/ 0 h 220398"/>
                  <a:gd name="connsiteX2" fmla="*/ 149402 w 152827"/>
                  <a:gd name="connsiteY2" fmla="*/ 40630 h 220398"/>
                  <a:gd name="connsiteX3" fmla="*/ 47676 w 152827"/>
                  <a:gd name="connsiteY3" fmla="*/ 40630 h 220398"/>
                  <a:gd name="connsiteX4" fmla="*/ 47676 w 152827"/>
                  <a:gd name="connsiteY4" fmla="*/ 90026 h 220398"/>
                  <a:gd name="connsiteX5" fmla="*/ 130275 w 152827"/>
                  <a:gd name="connsiteY5" fmla="*/ 90026 h 220398"/>
                  <a:gd name="connsiteX6" fmla="*/ 130275 w 152827"/>
                  <a:gd name="connsiteY6" fmla="*/ 128770 h 220398"/>
                  <a:gd name="connsiteX7" fmla="*/ 47676 w 152827"/>
                  <a:gd name="connsiteY7" fmla="*/ 128770 h 220398"/>
                  <a:gd name="connsiteX8" fmla="*/ 47676 w 152827"/>
                  <a:gd name="connsiteY8" fmla="*/ 179769 h 220398"/>
                  <a:gd name="connsiteX9" fmla="*/ 152828 w 152827"/>
                  <a:gd name="connsiteY9" fmla="*/ 179769 h 220398"/>
                  <a:gd name="connsiteX10" fmla="*/ 152828 w 152827"/>
                  <a:gd name="connsiteY10" fmla="*/ 220399 h 220398"/>
                  <a:gd name="connsiteX11" fmla="*/ 0 w 152827"/>
                  <a:gd name="connsiteY11" fmla="*/ 220399 h 220398"/>
                  <a:gd name="connsiteX12" fmla="*/ 0 w 152827"/>
                  <a:gd name="connsiteY12" fmla="*/ 0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2827" h="220398">
                    <a:moveTo>
                      <a:pt x="0" y="0"/>
                    </a:moveTo>
                    <a:lnTo>
                      <a:pt x="149402" y="0"/>
                    </a:lnTo>
                    <a:lnTo>
                      <a:pt x="149402" y="40630"/>
                    </a:lnTo>
                    <a:lnTo>
                      <a:pt x="47676" y="40630"/>
                    </a:lnTo>
                    <a:lnTo>
                      <a:pt x="47676" y="90026"/>
                    </a:lnTo>
                    <a:lnTo>
                      <a:pt x="130275" y="90026"/>
                    </a:lnTo>
                    <a:lnTo>
                      <a:pt x="130275" y="128770"/>
                    </a:lnTo>
                    <a:lnTo>
                      <a:pt x="47676" y="128770"/>
                    </a:lnTo>
                    <a:lnTo>
                      <a:pt x="47676" y="179769"/>
                    </a:lnTo>
                    <a:lnTo>
                      <a:pt x="152828" y="179769"/>
                    </a:lnTo>
                    <a:lnTo>
                      <a:pt x="152828"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36" name="Freeform 35">
                <a:extLst>
                  <a:ext uri="{FF2B5EF4-FFF2-40B4-BE49-F238E27FC236}">
                    <a16:creationId xmlns:a16="http://schemas.microsoft.com/office/drawing/2014/main" id="{81099831-7FA7-3745-A555-2F3ED29D6800}"/>
                  </a:ext>
                </a:extLst>
              </p:cNvPr>
              <p:cNvSpPr/>
              <p:nvPr/>
            </p:nvSpPr>
            <p:spPr>
              <a:xfrm>
                <a:off x="2198903" y="6420169"/>
                <a:ext cx="255886" cy="163751"/>
              </a:xfrm>
              <a:custGeom>
                <a:avLst/>
                <a:gdLst>
                  <a:gd name="connsiteX0" fmla="*/ 255887 w 255886"/>
                  <a:gd name="connsiteY0" fmla="*/ 70898 h 163751"/>
                  <a:gd name="connsiteX1" fmla="*/ 255887 w 255886"/>
                  <a:gd name="connsiteY1" fmla="*/ 163752 h 163751"/>
                  <a:gd name="connsiteX2" fmla="*/ 211066 w 255886"/>
                  <a:gd name="connsiteY2" fmla="*/ 163752 h 163751"/>
                  <a:gd name="connsiteX3" fmla="*/ 211066 w 255886"/>
                  <a:gd name="connsiteY3" fmla="*/ 73443 h 163751"/>
                  <a:gd name="connsiteX4" fmla="*/ 182804 w 255886"/>
                  <a:gd name="connsiteY4" fmla="*/ 36584 h 163751"/>
                  <a:gd name="connsiteX5" fmla="*/ 150354 w 255886"/>
                  <a:gd name="connsiteY5" fmla="*/ 75328 h 163751"/>
                  <a:gd name="connsiteX6" fmla="*/ 150354 w 255886"/>
                  <a:gd name="connsiteY6" fmla="*/ 163752 h 163751"/>
                  <a:gd name="connsiteX7" fmla="*/ 105533 w 255886"/>
                  <a:gd name="connsiteY7" fmla="*/ 163752 h 163751"/>
                  <a:gd name="connsiteX8" fmla="*/ 105533 w 255886"/>
                  <a:gd name="connsiteY8" fmla="*/ 73443 h 163751"/>
                  <a:gd name="connsiteX9" fmla="*/ 76890 w 255886"/>
                  <a:gd name="connsiteY9" fmla="*/ 36584 h 163751"/>
                  <a:gd name="connsiteX10" fmla="*/ 44821 w 255886"/>
                  <a:gd name="connsiteY10" fmla="*/ 75611 h 163751"/>
                  <a:gd name="connsiteX11" fmla="*/ 44821 w 255886"/>
                  <a:gd name="connsiteY11" fmla="*/ 163752 h 163751"/>
                  <a:gd name="connsiteX12" fmla="*/ 0 w 255886"/>
                  <a:gd name="connsiteY12" fmla="*/ 163752 h 163751"/>
                  <a:gd name="connsiteX13" fmla="*/ 0 w 255886"/>
                  <a:gd name="connsiteY13" fmla="*/ 1893 h 163751"/>
                  <a:gd name="connsiteX14" fmla="*/ 39111 w 255886"/>
                  <a:gd name="connsiteY14" fmla="*/ 1893 h 163751"/>
                  <a:gd name="connsiteX15" fmla="*/ 43203 w 255886"/>
                  <a:gd name="connsiteY15" fmla="*/ 22067 h 163751"/>
                  <a:gd name="connsiteX16" fmla="*/ 91164 w 255886"/>
                  <a:gd name="connsiteY16" fmla="*/ 8 h 163751"/>
                  <a:gd name="connsiteX17" fmla="*/ 140076 w 255886"/>
                  <a:gd name="connsiteY17" fmla="*/ 27346 h 163751"/>
                  <a:gd name="connsiteX18" fmla="*/ 195365 w 255886"/>
                  <a:gd name="connsiteY18" fmla="*/ 8 h 163751"/>
                  <a:gd name="connsiteX19" fmla="*/ 255887 w 255886"/>
                  <a:gd name="connsiteY19" fmla="*/ 70898 h 163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5886" h="163751">
                    <a:moveTo>
                      <a:pt x="255887" y="70898"/>
                    </a:moveTo>
                    <a:lnTo>
                      <a:pt x="255887" y="163752"/>
                    </a:lnTo>
                    <a:lnTo>
                      <a:pt x="211066" y="163752"/>
                    </a:lnTo>
                    <a:lnTo>
                      <a:pt x="211066" y="73443"/>
                    </a:lnTo>
                    <a:cubicBezTo>
                      <a:pt x="211066" y="49216"/>
                      <a:pt x="202216" y="36584"/>
                      <a:pt x="182804" y="36584"/>
                    </a:cubicBezTo>
                    <a:cubicBezTo>
                      <a:pt x="163391" y="36584"/>
                      <a:pt x="150354" y="50724"/>
                      <a:pt x="150354" y="75328"/>
                    </a:cubicBezTo>
                    <a:lnTo>
                      <a:pt x="150354" y="163752"/>
                    </a:lnTo>
                    <a:lnTo>
                      <a:pt x="105533" y="163752"/>
                    </a:lnTo>
                    <a:lnTo>
                      <a:pt x="105533" y="73443"/>
                    </a:lnTo>
                    <a:cubicBezTo>
                      <a:pt x="105533" y="49216"/>
                      <a:pt x="96683" y="36584"/>
                      <a:pt x="76890" y="36584"/>
                    </a:cubicBezTo>
                    <a:cubicBezTo>
                      <a:pt x="57477" y="36584"/>
                      <a:pt x="44821" y="51384"/>
                      <a:pt x="44821" y="75611"/>
                    </a:cubicBezTo>
                    <a:lnTo>
                      <a:pt x="44821" y="163752"/>
                    </a:lnTo>
                    <a:lnTo>
                      <a:pt x="0" y="163752"/>
                    </a:lnTo>
                    <a:lnTo>
                      <a:pt x="0" y="1893"/>
                    </a:lnTo>
                    <a:lnTo>
                      <a:pt x="39111" y="1893"/>
                    </a:lnTo>
                    <a:lnTo>
                      <a:pt x="43203" y="22067"/>
                    </a:lnTo>
                    <a:cubicBezTo>
                      <a:pt x="53100" y="9435"/>
                      <a:pt x="67374" y="385"/>
                      <a:pt x="91164" y="8"/>
                    </a:cubicBezTo>
                    <a:cubicBezTo>
                      <a:pt x="111148" y="-275"/>
                      <a:pt x="129894" y="6890"/>
                      <a:pt x="140076" y="27346"/>
                    </a:cubicBezTo>
                    <a:cubicBezTo>
                      <a:pt x="151496" y="10000"/>
                      <a:pt x="170623" y="8"/>
                      <a:pt x="195365" y="8"/>
                    </a:cubicBezTo>
                    <a:cubicBezTo>
                      <a:pt x="229147" y="8"/>
                      <a:pt x="255887" y="18956"/>
                      <a:pt x="255887" y="70898"/>
                    </a:cubicBezTo>
                    <a:close/>
                  </a:path>
                </a:pathLst>
              </a:custGeom>
              <a:solidFill>
                <a:srgbClr val="121A3D"/>
              </a:solidFill>
              <a:ln w="9498" cap="flat">
                <a:noFill/>
                <a:prstDash val="solid"/>
                <a:miter/>
              </a:ln>
            </p:spPr>
            <p:txBody>
              <a:bodyPr rtlCol="0" anchor="ctr"/>
              <a:lstStyle/>
              <a:p>
                <a:endParaRPr lang="en-US"/>
              </a:p>
            </p:txBody>
          </p:sp>
          <p:sp>
            <p:nvSpPr>
              <p:cNvPr id="37" name="Freeform 36">
                <a:extLst>
                  <a:ext uri="{FF2B5EF4-FFF2-40B4-BE49-F238E27FC236}">
                    <a16:creationId xmlns:a16="http://schemas.microsoft.com/office/drawing/2014/main" id="{285F7F01-72A9-5E4F-9C5F-C59B4650ED26}"/>
                  </a:ext>
                </a:extLst>
              </p:cNvPr>
              <p:cNvSpPr/>
              <p:nvPr/>
            </p:nvSpPr>
            <p:spPr>
              <a:xfrm>
                <a:off x="2486669" y="6420175"/>
                <a:ext cx="169766" cy="226716"/>
              </a:xfrm>
              <a:custGeom>
                <a:avLst/>
                <a:gdLst>
                  <a:gd name="connsiteX0" fmla="*/ 169766 w 169766"/>
                  <a:gd name="connsiteY0" fmla="*/ 83146 h 226716"/>
                  <a:gd name="connsiteX1" fmla="*/ 94114 w 169766"/>
                  <a:gd name="connsiteY1" fmla="*/ 165631 h 226716"/>
                  <a:gd name="connsiteX2" fmla="*/ 44821 w 169766"/>
                  <a:gd name="connsiteY2" fmla="*/ 143289 h 226716"/>
                  <a:gd name="connsiteX3" fmla="*/ 44821 w 169766"/>
                  <a:gd name="connsiteY3" fmla="*/ 226717 h 226716"/>
                  <a:gd name="connsiteX4" fmla="*/ 0 w 169766"/>
                  <a:gd name="connsiteY4" fmla="*/ 226717 h 226716"/>
                  <a:gd name="connsiteX5" fmla="*/ 0 w 169766"/>
                  <a:gd name="connsiteY5" fmla="*/ 1887 h 226716"/>
                  <a:gd name="connsiteX6" fmla="*/ 39111 w 169766"/>
                  <a:gd name="connsiteY6" fmla="*/ 1887 h 226716"/>
                  <a:gd name="connsiteX7" fmla="*/ 43584 w 169766"/>
                  <a:gd name="connsiteY7" fmla="*/ 24229 h 226716"/>
                  <a:gd name="connsiteX8" fmla="*/ 93828 w 169766"/>
                  <a:gd name="connsiteY8" fmla="*/ 2 h 226716"/>
                  <a:gd name="connsiteX9" fmla="*/ 169766 w 169766"/>
                  <a:gd name="connsiteY9" fmla="*/ 83146 h 226716"/>
                  <a:gd name="connsiteX10" fmla="*/ 124375 w 169766"/>
                  <a:gd name="connsiteY10" fmla="*/ 82486 h 226716"/>
                  <a:gd name="connsiteX11" fmla="*/ 84027 w 169766"/>
                  <a:gd name="connsiteY11" fmla="*/ 36201 h 226716"/>
                  <a:gd name="connsiteX12" fmla="*/ 44250 w 169766"/>
                  <a:gd name="connsiteY12" fmla="*/ 82486 h 226716"/>
                  <a:gd name="connsiteX13" fmla="*/ 84027 w 169766"/>
                  <a:gd name="connsiteY13" fmla="*/ 129432 h 226716"/>
                  <a:gd name="connsiteX14" fmla="*/ 124375 w 169766"/>
                  <a:gd name="connsiteY14" fmla="*/ 82486 h 226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69766" h="226716">
                    <a:moveTo>
                      <a:pt x="169766" y="83146"/>
                    </a:moveTo>
                    <a:cubicBezTo>
                      <a:pt x="169766" y="133485"/>
                      <a:pt x="137983" y="165631"/>
                      <a:pt x="94114" y="165631"/>
                    </a:cubicBezTo>
                    <a:cubicBezTo>
                      <a:pt x="71561" y="165631"/>
                      <a:pt x="55383" y="156487"/>
                      <a:pt x="44821" y="143289"/>
                    </a:cubicBezTo>
                    <a:lnTo>
                      <a:pt x="44821" y="226717"/>
                    </a:lnTo>
                    <a:lnTo>
                      <a:pt x="0" y="226717"/>
                    </a:lnTo>
                    <a:lnTo>
                      <a:pt x="0" y="1887"/>
                    </a:lnTo>
                    <a:lnTo>
                      <a:pt x="39111" y="1887"/>
                    </a:lnTo>
                    <a:lnTo>
                      <a:pt x="43584" y="24229"/>
                    </a:lnTo>
                    <a:cubicBezTo>
                      <a:pt x="54051" y="10371"/>
                      <a:pt x="70609" y="2"/>
                      <a:pt x="93828" y="2"/>
                    </a:cubicBezTo>
                    <a:cubicBezTo>
                      <a:pt x="137983" y="-281"/>
                      <a:pt x="169766" y="32147"/>
                      <a:pt x="169766" y="83146"/>
                    </a:cubicBezTo>
                    <a:close/>
                    <a:moveTo>
                      <a:pt x="124375" y="82486"/>
                    </a:moveTo>
                    <a:cubicBezTo>
                      <a:pt x="124375" y="55054"/>
                      <a:pt x="108483" y="36201"/>
                      <a:pt x="84027" y="36201"/>
                    </a:cubicBezTo>
                    <a:cubicBezTo>
                      <a:pt x="59570" y="36201"/>
                      <a:pt x="44250" y="55054"/>
                      <a:pt x="44250" y="82486"/>
                    </a:cubicBezTo>
                    <a:cubicBezTo>
                      <a:pt x="44250" y="110201"/>
                      <a:pt x="59475" y="129432"/>
                      <a:pt x="84027" y="129432"/>
                    </a:cubicBezTo>
                    <a:cubicBezTo>
                      <a:pt x="108483" y="129432"/>
                      <a:pt x="124375" y="110201"/>
                      <a:pt x="124375" y="82486"/>
                    </a:cubicBezTo>
                    <a:close/>
                  </a:path>
                </a:pathLst>
              </a:custGeom>
              <a:solidFill>
                <a:srgbClr val="121A3D"/>
              </a:solidFill>
              <a:ln w="9498"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B7658FD7-46A6-8A40-8749-ACFE6ADE501C}"/>
                  </a:ext>
                </a:extLst>
              </p:cNvPr>
              <p:cNvSpPr/>
              <p:nvPr/>
            </p:nvSpPr>
            <p:spPr>
              <a:xfrm>
                <a:off x="2682414" y="6363522"/>
                <a:ext cx="44820" cy="220398"/>
              </a:xfrm>
              <a:custGeom>
                <a:avLst/>
                <a:gdLst>
                  <a:gd name="connsiteX0" fmla="*/ 0 w 44820"/>
                  <a:gd name="connsiteY0" fmla="*/ 0 h 220398"/>
                  <a:gd name="connsiteX1" fmla="*/ 44821 w 44820"/>
                  <a:gd name="connsiteY1" fmla="*/ 0 h 220398"/>
                  <a:gd name="connsiteX2" fmla="*/ 44821 w 44820"/>
                  <a:gd name="connsiteY2" fmla="*/ 220399 h 220398"/>
                  <a:gd name="connsiteX3" fmla="*/ 0 w 44820"/>
                  <a:gd name="connsiteY3" fmla="*/ 220399 h 220398"/>
                  <a:gd name="connsiteX4" fmla="*/ 0 w 44820"/>
                  <a:gd name="connsiteY4" fmla="*/ 0 h 2203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820" h="220398">
                    <a:moveTo>
                      <a:pt x="0" y="0"/>
                    </a:moveTo>
                    <a:lnTo>
                      <a:pt x="44821" y="0"/>
                    </a:lnTo>
                    <a:lnTo>
                      <a:pt x="44821"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FEA5CC36-FF95-BA48-83F8-44B69B0E3FC4}"/>
                  </a:ext>
                </a:extLst>
              </p:cNvPr>
              <p:cNvSpPr/>
              <p:nvPr/>
            </p:nvSpPr>
            <p:spPr>
              <a:xfrm>
                <a:off x="2752738" y="6420271"/>
                <a:ext cx="172240" cy="165534"/>
              </a:xfrm>
              <a:custGeom>
                <a:avLst/>
                <a:gdLst>
                  <a:gd name="connsiteX0" fmla="*/ 0 w 172240"/>
                  <a:gd name="connsiteY0" fmla="*/ 82767 h 165534"/>
                  <a:gd name="connsiteX1" fmla="*/ 86120 w 172240"/>
                  <a:gd name="connsiteY1" fmla="*/ 0 h 165534"/>
                  <a:gd name="connsiteX2" fmla="*/ 172241 w 172240"/>
                  <a:gd name="connsiteY2" fmla="*/ 82767 h 165534"/>
                  <a:gd name="connsiteX3" fmla="*/ 86120 w 172240"/>
                  <a:gd name="connsiteY3" fmla="*/ 165535 h 165534"/>
                  <a:gd name="connsiteX4" fmla="*/ 0 w 172240"/>
                  <a:gd name="connsiteY4" fmla="*/ 82767 h 165534"/>
                  <a:gd name="connsiteX5" fmla="*/ 126754 w 172240"/>
                  <a:gd name="connsiteY5" fmla="*/ 82767 h 165534"/>
                  <a:gd name="connsiteX6" fmla="*/ 86120 w 172240"/>
                  <a:gd name="connsiteY6" fmla="*/ 36199 h 165534"/>
                  <a:gd name="connsiteX7" fmla="*/ 45772 w 172240"/>
                  <a:gd name="connsiteY7" fmla="*/ 82767 h 165534"/>
                  <a:gd name="connsiteX8" fmla="*/ 86120 w 172240"/>
                  <a:gd name="connsiteY8" fmla="*/ 129336 h 165534"/>
                  <a:gd name="connsiteX9" fmla="*/ 126754 w 172240"/>
                  <a:gd name="connsiteY9" fmla="*/ 82767 h 165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72240" h="165534">
                    <a:moveTo>
                      <a:pt x="0" y="82767"/>
                    </a:moveTo>
                    <a:cubicBezTo>
                      <a:pt x="0" y="32994"/>
                      <a:pt x="33972" y="0"/>
                      <a:pt x="86120" y="0"/>
                    </a:cubicBezTo>
                    <a:cubicBezTo>
                      <a:pt x="138268" y="0"/>
                      <a:pt x="172241" y="33088"/>
                      <a:pt x="172241" y="82767"/>
                    </a:cubicBezTo>
                    <a:cubicBezTo>
                      <a:pt x="172241" y="132824"/>
                      <a:pt x="138268" y="165535"/>
                      <a:pt x="86120" y="165535"/>
                    </a:cubicBezTo>
                    <a:cubicBezTo>
                      <a:pt x="33972" y="165535"/>
                      <a:pt x="0" y="132447"/>
                      <a:pt x="0" y="82767"/>
                    </a:cubicBezTo>
                    <a:close/>
                    <a:moveTo>
                      <a:pt x="126754" y="82767"/>
                    </a:moveTo>
                    <a:cubicBezTo>
                      <a:pt x="126754" y="55335"/>
                      <a:pt x="111147" y="36199"/>
                      <a:pt x="86120" y="36199"/>
                    </a:cubicBezTo>
                    <a:cubicBezTo>
                      <a:pt x="60998" y="36199"/>
                      <a:pt x="45772" y="55430"/>
                      <a:pt x="45772" y="82767"/>
                    </a:cubicBezTo>
                    <a:cubicBezTo>
                      <a:pt x="45772" y="110105"/>
                      <a:pt x="60998" y="129336"/>
                      <a:pt x="86120" y="129336"/>
                    </a:cubicBezTo>
                    <a:cubicBezTo>
                      <a:pt x="111243" y="129336"/>
                      <a:pt x="126754" y="110105"/>
                      <a:pt x="126754" y="82767"/>
                    </a:cubicBezTo>
                    <a:close/>
                  </a:path>
                </a:pathLst>
              </a:custGeom>
              <a:solidFill>
                <a:srgbClr val="121A3D"/>
              </a:solidFill>
              <a:ln w="9498"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1D049042-B5F6-184E-AC31-74FD4C4ED3E5}"/>
                  </a:ext>
                </a:extLst>
              </p:cNvPr>
              <p:cNvSpPr/>
              <p:nvPr/>
            </p:nvSpPr>
            <p:spPr>
              <a:xfrm>
                <a:off x="2926786" y="6422062"/>
                <a:ext cx="174048" cy="224735"/>
              </a:xfrm>
              <a:custGeom>
                <a:avLst/>
                <a:gdLst>
                  <a:gd name="connsiteX0" fmla="*/ 0 w 174048"/>
                  <a:gd name="connsiteY0" fmla="*/ 0 h 224735"/>
                  <a:gd name="connsiteX1" fmla="*/ 47676 w 174048"/>
                  <a:gd name="connsiteY1" fmla="*/ 0 h 224735"/>
                  <a:gd name="connsiteX2" fmla="*/ 87358 w 174048"/>
                  <a:gd name="connsiteY2" fmla="*/ 115196 h 224735"/>
                  <a:gd name="connsiteX3" fmla="*/ 126088 w 174048"/>
                  <a:gd name="connsiteY3" fmla="*/ 0 h 224735"/>
                  <a:gd name="connsiteX4" fmla="*/ 174049 w 174048"/>
                  <a:gd name="connsiteY4" fmla="*/ 0 h 224735"/>
                  <a:gd name="connsiteX5" fmla="*/ 101632 w 174048"/>
                  <a:gd name="connsiteY5" fmla="*/ 184765 h 224735"/>
                  <a:gd name="connsiteX6" fmla="*/ 57763 w 174048"/>
                  <a:gd name="connsiteY6" fmla="*/ 224735 h 224735"/>
                  <a:gd name="connsiteX7" fmla="*/ 14179 w 174048"/>
                  <a:gd name="connsiteY7" fmla="*/ 224735 h 224735"/>
                  <a:gd name="connsiteX8" fmla="*/ 14179 w 174048"/>
                  <a:gd name="connsiteY8" fmla="*/ 187311 h 224735"/>
                  <a:gd name="connsiteX9" fmla="*/ 39016 w 174048"/>
                  <a:gd name="connsiteY9" fmla="*/ 187311 h 224735"/>
                  <a:gd name="connsiteX10" fmla="*/ 58714 w 174048"/>
                  <a:gd name="connsiteY10" fmla="*/ 173453 h 224735"/>
                  <a:gd name="connsiteX11" fmla="*/ 62806 w 174048"/>
                  <a:gd name="connsiteY11" fmla="*/ 162707 h 224735"/>
                  <a:gd name="connsiteX12" fmla="*/ 0 w 174048"/>
                  <a:gd name="connsiteY12" fmla="*/ 0 h 224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4048" h="224735">
                    <a:moveTo>
                      <a:pt x="0" y="0"/>
                    </a:moveTo>
                    <a:lnTo>
                      <a:pt x="47676" y="0"/>
                    </a:lnTo>
                    <a:lnTo>
                      <a:pt x="87358" y="115196"/>
                    </a:lnTo>
                    <a:lnTo>
                      <a:pt x="126088" y="0"/>
                    </a:lnTo>
                    <a:lnTo>
                      <a:pt x="174049" y="0"/>
                    </a:lnTo>
                    <a:lnTo>
                      <a:pt x="101632" y="184765"/>
                    </a:lnTo>
                    <a:cubicBezTo>
                      <a:pt x="91449" y="211537"/>
                      <a:pt x="83171" y="224735"/>
                      <a:pt x="57763" y="224735"/>
                    </a:cubicBezTo>
                    <a:lnTo>
                      <a:pt x="14179" y="224735"/>
                    </a:lnTo>
                    <a:lnTo>
                      <a:pt x="14179" y="187311"/>
                    </a:lnTo>
                    <a:lnTo>
                      <a:pt x="39016" y="187311"/>
                    </a:lnTo>
                    <a:cubicBezTo>
                      <a:pt x="50435" y="187311"/>
                      <a:pt x="54242" y="184483"/>
                      <a:pt x="58714" y="173453"/>
                    </a:cubicBezTo>
                    <a:lnTo>
                      <a:pt x="62806" y="162707"/>
                    </a:lnTo>
                    <a:lnTo>
                      <a:pt x="0" y="0"/>
                    </a:lnTo>
                    <a:close/>
                  </a:path>
                </a:pathLst>
              </a:custGeom>
              <a:solidFill>
                <a:srgbClr val="121A3D"/>
              </a:solidFill>
              <a:ln w="9498"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52C35191-D976-DF43-8A95-FE892CA4D1C5}"/>
                  </a:ext>
                </a:extLst>
              </p:cNvPr>
              <p:cNvSpPr/>
              <p:nvPr/>
            </p:nvSpPr>
            <p:spPr>
              <a:xfrm>
                <a:off x="3102548" y="6420177"/>
                <a:ext cx="166530" cy="165534"/>
              </a:xfrm>
              <a:custGeom>
                <a:avLst/>
                <a:gdLst>
                  <a:gd name="connsiteX0" fmla="*/ 0 w 166530"/>
                  <a:gd name="connsiteY0" fmla="*/ 83144 h 165534"/>
                  <a:gd name="connsiteX1" fmla="*/ 83932 w 166530"/>
                  <a:gd name="connsiteY1" fmla="*/ 0 h 165534"/>
                  <a:gd name="connsiteX2" fmla="*/ 166531 w 166530"/>
                  <a:gd name="connsiteY2" fmla="*/ 77771 h 165534"/>
                  <a:gd name="connsiteX3" fmla="*/ 165294 w 166530"/>
                  <a:gd name="connsiteY3" fmla="*/ 92854 h 165534"/>
                  <a:gd name="connsiteX4" fmla="*/ 46724 w 166530"/>
                  <a:gd name="connsiteY4" fmla="*/ 92854 h 165534"/>
                  <a:gd name="connsiteX5" fmla="*/ 46724 w 166530"/>
                  <a:gd name="connsiteY5" fmla="*/ 95022 h 165534"/>
                  <a:gd name="connsiteX6" fmla="*/ 85169 w 166530"/>
                  <a:gd name="connsiteY6" fmla="*/ 131881 h 165534"/>
                  <a:gd name="connsiteX7" fmla="*/ 119807 w 166530"/>
                  <a:gd name="connsiteY7" fmla="*/ 108880 h 165534"/>
                  <a:gd name="connsiteX8" fmla="*/ 163962 w 166530"/>
                  <a:gd name="connsiteY8" fmla="*/ 108880 h 165534"/>
                  <a:gd name="connsiteX9" fmla="*/ 87072 w 166530"/>
                  <a:gd name="connsiteY9" fmla="*/ 165535 h 165534"/>
                  <a:gd name="connsiteX10" fmla="*/ 0 w 166530"/>
                  <a:gd name="connsiteY10" fmla="*/ 83144 h 165534"/>
                  <a:gd name="connsiteX11" fmla="*/ 121425 w 166530"/>
                  <a:gd name="connsiteY11" fmla="*/ 63914 h 165534"/>
                  <a:gd name="connsiteX12" fmla="*/ 84217 w 166530"/>
                  <a:gd name="connsiteY12" fmla="*/ 33088 h 165534"/>
                  <a:gd name="connsiteX13" fmla="*/ 47676 w 166530"/>
                  <a:gd name="connsiteY13" fmla="*/ 63914 h 165534"/>
                  <a:gd name="connsiteX14" fmla="*/ 121425 w 166530"/>
                  <a:gd name="connsiteY14" fmla="*/ 63914 h 165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66530" h="165534">
                    <a:moveTo>
                      <a:pt x="0" y="83144"/>
                    </a:moveTo>
                    <a:cubicBezTo>
                      <a:pt x="0" y="32805"/>
                      <a:pt x="33401" y="0"/>
                      <a:pt x="83932" y="0"/>
                    </a:cubicBezTo>
                    <a:cubicBezTo>
                      <a:pt x="132844" y="0"/>
                      <a:pt x="165960" y="30260"/>
                      <a:pt x="166531" y="77771"/>
                    </a:cubicBezTo>
                    <a:cubicBezTo>
                      <a:pt x="166531" y="82485"/>
                      <a:pt x="166246" y="87858"/>
                      <a:pt x="165294" y="92854"/>
                    </a:cubicBezTo>
                    <a:lnTo>
                      <a:pt x="46724" y="92854"/>
                    </a:lnTo>
                    <a:lnTo>
                      <a:pt x="46724" y="95022"/>
                    </a:lnTo>
                    <a:cubicBezTo>
                      <a:pt x="47676" y="118024"/>
                      <a:pt x="62616" y="131881"/>
                      <a:pt x="85169" y="131881"/>
                    </a:cubicBezTo>
                    <a:cubicBezTo>
                      <a:pt x="103249" y="131881"/>
                      <a:pt x="116001" y="124057"/>
                      <a:pt x="119807" y="108880"/>
                    </a:cubicBezTo>
                    <a:lnTo>
                      <a:pt x="163962" y="108880"/>
                    </a:lnTo>
                    <a:cubicBezTo>
                      <a:pt x="158918" y="140365"/>
                      <a:pt x="130560" y="165535"/>
                      <a:pt x="87072" y="165535"/>
                    </a:cubicBezTo>
                    <a:cubicBezTo>
                      <a:pt x="32735" y="165629"/>
                      <a:pt x="0" y="133201"/>
                      <a:pt x="0" y="83144"/>
                    </a:cubicBezTo>
                    <a:close/>
                    <a:moveTo>
                      <a:pt x="121425" y="63914"/>
                    </a:moveTo>
                    <a:cubicBezTo>
                      <a:pt x="118285" y="44117"/>
                      <a:pt x="104582" y="33088"/>
                      <a:pt x="84217" y="33088"/>
                    </a:cubicBezTo>
                    <a:cubicBezTo>
                      <a:pt x="64805" y="33088"/>
                      <a:pt x="50245" y="44777"/>
                      <a:pt x="47676" y="63914"/>
                    </a:cubicBezTo>
                    <a:lnTo>
                      <a:pt x="121425" y="63914"/>
                    </a:lnTo>
                    <a:close/>
                  </a:path>
                </a:pathLst>
              </a:custGeom>
              <a:solidFill>
                <a:srgbClr val="121A3D"/>
              </a:solidFill>
              <a:ln w="9498"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AEF99C60-7863-4340-AB4E-70570DEB7C16}"/>
                  </a:ext>
                </a:extLst>
              </p:cNvPr>
              <p:cNvSpPr/>
              <p:nvPr/>
            </p:nvSpPr>
            <p:spPr>
              <a:xfrm>
                <a:off x="3294963" y="6422062"/>
                <a:ext cx="99442" cy="161763"/>
              </a:xfrm>
              <a:custGeom>
                <a:avLst/>
                <a:gdLst>
                  <a:gd name="connsiteX0" fmla="*/ 99443 w 99442"/>
                  <a:gd name="connsiteY0" fmla="*/ 0 h 161763"/>
                  <a:gd name="connsiteX1" fmla="*/ 99443 w 99442"/>
                  <a:gd name="connsiteY1" fmla="*/ 40252 h 161763"/>
                  <a:gd name="connsiteX2" fmla="*/ 81648 w 99442"/>
                  <a:gd name="connsiteY2" fmla="*/ 40252 h 161763"/>
                  <a:gd name="connsiteX3" fmla="*/ 44821 w 99442"/>
                  <a:gd name="connsiteY3" fmla="*/ 82390 h 161763"/>
                  <a:gd name="connsiteX4" fmla="*/ 44821 w 99442"/>
                  <a:gd name="connsiteY4" fmla="*/ 161764 h 161763"/>
                  <a:gd name="connsiteX5" fmla="*/ 0 w 99442"/>
                  <a:gd name="connsiteY5" fmla="*/ 161764 h 161763"/>
                  <a:gd name="connsiteX6" fmla="*/ 0 w 99442"/>
                  <a:gd name="connsiteY6" fmla="*/ 0 h 161763"/>
                  <a:gd name="connsiteX7" fmla="*/ 40634 w 99442"/>
                  <a:gd name="connsiteY7" fmla="*/ 0 h 161763"/>
                  <a:gd name="connsiteX8" fmla="*/ 44726 w 99442"/>
                  <a:gd name="connsiteY8" fmla="*/ 24227 h 161763"/>
                  <a:gd name="connsiteX9" fmla="*/ 91735 w 99442"/>
                  <a:gd name="connsiteY9" fmla="*/ 0 h 161763"/>
                  <a:gd name="connsiteX10" fmla="*/ 99443 w 99442"/>
                  <a:gd name="connsiteY10" fmla="*/ 0 h 161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9442" h="161763">
                    <a:moveTo>
                      <a:pt x="99443" y="0"/>
                    </a:moveTo>
                    <a:lnTo>
                      <a:pt x="99443" y="40252"/>
                    </a:lnTo>
                    <a:lnTo>
                      <a:pt x="81648" y="40252"/>
                    </a:lnTo>
                    <a:cubicBezTo>
                      <a:pt x="54908" y="40252"/>
                      <a:pt x="44821" y="57881"/>
                      <a:pt x="44821" y="82390"/>
                    </a:cubicBezTo>
                    <a:lnTo>
                      <a:pt x="44821" y="161764"/>
                    </a:lnTo>
                    <a:lnTo>
                      <a:pt x="0" y="161764"/>
                    </a:lnTo>
                    <a:lnTo>
                      <a:pt x="0" y="0"/>
                    </a:lnTo>
                    <a:lnTo>
                      <a:pt x="40634" y="0"/>
                    </a:lnTo>
                    <a:lnTo>
                      <a:pt x="44726" y="24227"/>
                    </a:lnTo>
                    <a:cubicBezTo>
                      <a:pt x="53671" y="9710"/>
                      <a:pt x="66327" y="0"/>
                      <a:pt x="91735" y="0"/>
                    </a:cubicBezTo>
                    <a:lnTo>
                      <a:pt x="99443" y="0"/>
                    </a:lnTo>
                    <a:close/>
                  </a:path>
                </a:pathLst>
              </a:custGeom>
              <a:solidFill>
                <a:srgbClr val="121A3D"/>
              </a:solidFill>
              <a:ln w="9498"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B53C3E99-F91B-C84B-89C9-5A0BFC16907B}"/>
                  </a:ext>
                </a:extLst>
              </p:cNvPr>
              <p:cNvSpPr/>
              <p:nvPr/>
            </p:nvSpPr>
            <p:spPr>
              <a:xfrm>
                <a:off x="3407062" y="6419891"/>
                <a:ext cx="152542" cy="166008"/>
              </a:xfrm>
              <a:custGeom>
                <a:avLst/>
                <a:gdLst>
                  <a:gd name="connsiteX0" fmla="*/ 42727 w 152542"/>
                  <a:gd name="connsiteY0" fmla="*/ 110202 h 166008"/>
                  <a:gd name="connsiteX1" fmla="*/ 78603 w 152542"/>
                  <a:gd name="connsiteY1" fmla="*/ 134146 h 166008"/>
                  <a:gd name="connsiteX2" fmla="*/ 108769 w 152542"/>
                  <a:gd name="connsiteY2" fmla="*/ 116801 h 166008"/>
                  <a:gd name="connsiteX3" fmla="*/ 71275 w 152542"/>
                  <a:gd name="connsiteY3" fmla="*/ 99173 h 166008"/>
                  <a:gd name="connsiteX4" fmla="*/ 3616 w 152542"/>
                  <a:gd name="connsiteY4" fmla="*/ 52887 h 166008"/>
                  <a:gd name="connsiteX5" fmla="*/ 73845 w 152542"/>
                  <a:gd name="connsiteY5" fmla="*/ 3 h 166008"/>
                  <a:gd name="connsiteX6" fmla="*/ 150068 w 152542"/>
                  <a:gd name="connsiteY6" fmla="*/ 52227 h 166008"/>
                  <a:gd name="connsiteX7" fmla="*/ 107151 w 152542"/>
                  <a:gd name="connsiteY7" fmla="*/ 52227 h 166008"/>
                  <a:gd name="connsiteX8" fmla="*/ 75367 w 152542"/>
                  <a:gd name="connsiteY8" fmla="*/ 31488 h 166008"/>
                  <a:gd name="connsiteX9" fmla="*/ 46438 w 152542"/>
                  <a:gd name="connsiteY9" fmla="*/ 48174 h 166008"/>
                  <a:gd name="connsiteX10" fmla="*/ 83932 w 152542"/>
                  <a:gd name="connsiteY10" fmla="*/ 64576 h 166008"/>
                  <a:gd name="connsiteX11" fmla="*/ 152542 w 152542"/>
                  <a:gd name="connsiteY11" fmla="*/ 113407 h 166008"/>
                  <a:gd name="connsiteX12" fmla="*/ 78222 w 152542"/>
                  <a:gd name="connsiteY12" fmla="*/ 166009 h 166008"/>
                  <a:gd name="connsiteX13" fmla="*/ 0 w 152542"/>
                  <a:gd name="connsiteY13" fmla="*/ 110296 h 166008"/>
                  <a:gd name="connsiteX14" fmla="*/ 42727 w 152542"/>
                  <a:gd name="connsiteY14" fmla="*/ 110296 h 166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2542" h="166008">
                    <a:moveTo>
                      <a:pt x="42727" y="110202"/>
                    </a:moveTo>
                    <a:cubicBezTo>
                      <a:pt x="44345" y="124342"/>
                      <a:pt x="56716" y="134146"/>
                      <a:pt x="78603" y="134146"/>
                    </a:cubicBezTo>
                    <a:cubicBezTo>
                      <a:pt x="97349" y="134146"/>
                      <a:pt x="108769" y="128113"/>
                      <a:pt x="108769" y="116801"/>
                    </a:cubicBezTo>
                    <a:cubicBezTo>
                      <a:pt x="108769" y="103603"/>
                      <a:pt x="97635" y="102661"/>
                      <a:pt x="71275" y="99173"/>
                    </a:cubicBezTo>
                    <a:cubicBezTo>
                      <a:pt x="33116" y="94742"/>
                      <a:pt x="3616" y="86258"/>
                      <a:pt x="3616" y="52887"/>
                    </a:cubicBezTo>
                    <a:cubicBezTo>
                      <a:pt x="3616" y="20742"/>
                      <a:pt x="31879" y="-280"/>
                      <a:pt x="73845" y="3"/>
                    </a:cubicBezTo>
                    <a:cubicBezTo>
                      <a:pt x="117714" y="3"/>
                      <a:pt x="147880" y="19233"/>
                      <a:pt x="150068" y="52227"/>
                    </a:cubicBezTo>
                    <a:lnTo>
                      <a:pt x="107151" y="52227"/>
                    </a:lnTo>
                    <a:cubicBezTo>
                      <a:pt x="105914" y="39313"/>
                      <a:pt x="93448" y="31488"/>
                      <a:pt x="75367" y="31488"/>
                    </a:cubicBezTo>
                    <a:cubicBezTo>
                      <a:pt x="57858" y="31488"/>
                      <a:pt x="46438" y="37804"/>
                      <a:pt x="46438" y="48174"/>
                    </a:cubicBezTo>
                    <a:cubicBezTo>
                      <a:pt x="46438" y="60429"/>
                      <a:pt x="60427" y="61748"/>
                      <a:pt x="83932" y="64576"/>
                    </a:cubicBezTo>
                    <a:cubicBezTo>
                      <a:pt x="121425" y="68347"/>
                      <a:pt x="152542" y="76831"/>
                      <a:pt x="152542" y="113407"/>
                    </a:cubicBezTo>
                    <a:cubicBezTo>
                      <a:pt x="152542" y="145553"/>
                      <a:pt x="121996" y="166009"/>
                      <a:pt x="78222" y="166009"/>
                    </a:cubicBezTo>
                    <a:cubicBezTo>
                      <a:pt x="32735" y="166009"/>
                      <a:pt x="1903" y="144893"/>
                      <a:pt x="0" y="110296"/>
                    </a:cubicBezTo>
                    <a:lnTo>
                      <a:pt x="42727" y="110296"/>
                    </a:lnTo>
                    <a:close/>
                  </a:path>
                </a:pathLst>
              </a:custGeom>
              <a:solidFill>
                <a:srgbClr val="121A3D"/>
              </a:solidFill>
              <a:ln w="949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964074734"/>
      </p:ext>
    </p:extLst>
  </p:cSld>
  <p:clrMapOvr>
    <a:masterClrMapping/>
  </p:clrMapOvr>
  <p:extLst>
    <p:ext uri="{DCECCB84-F9BA-43D5-87BE-67443E8EF086}">
      <p15:sldGuideLst xmlns:p15="http://schemas.microsoft.com/office/powerpoint/2012/main">
        <p15:guide id="1" orient="horz" pos="4080" userDrawn="1">
          <p15:clr>
            <a:srgbClr val="FBAE40"/>
          </p15:clr>
        </p15:guide>
        <p15:guide id="2" orient="horz" pos="3528" userDrawn="1">
          <p15:clr>
            <a:srgbClr val="FBAE40"/>
          </p15:clr>
        </p15:guide>
        <p15:guide id="3" orient="horz" pos="1284"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Divider slide: v1">
    <p:bg>
      <p:bgPr>
        <a:solidFill>
          <a:srgbClr val="121A3C"/>
        </a:solidFill>
        <a:effectLst/>
      </p:bgPr>
    </p:bg>
    <p:spTree>
      <p:nvGrpSpPr>
        <p:cNvPr id="1" name=""/>
        <p:cNvGrpSpPr/>
        <p:nvPr/>
      </p:nvGrpSpPr>
      <p:grpSpPr>
        <a:xfrm>
          <a:off x="0" y="0"/>
          <a:ext cx="0" cy="0"/>
          <a:chOff x="0" y="0"/>
          <a:chExt cx="0" cy="0"/>
        </a:xfrm>
      </p:grpSpPr>
      <p:sp>
        <p:nvSpPr>
          <p:cNvPr id="14" name="Delay 13">
            <a:extLst>
              <a:ext uri="{FF2B5EF4-FFF2-40B4-BE49-F238E27FC236}">
                <a16:creationId xmlns:a16="http://schemas.microsoft.com/office/drawing/2014/main" id="{3F01C56D-A850-7C47-8B75-8CA823E1D99F}"/>
              </a:ext>
            </a:extLst>
          </p:cNvPr>
          <p:cNvSpPr>
            <a:spLocks noChangeAspect="1"/>
          </p:cNvSpPr>
          <p:nvPr userDrawn="1"/>
        </p:nvSpPr>
        <p:spPr>
          <a:xfrm flipH="1">
            <a:off x="5385812" y="1800"/>
            <a:ext cx="7002000" cy="6854400"/>
          </a:xfrm>
          <a:prstGeom prst="flowChartDelay">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Delay 16">
            <a:extLst>
              <a:ext uri="{FF2B5EF4-FFF2-40B4-BE49-F238E27FC236}">
                <a16:creationId xmlns:a16="http://schemas.microsoft.com/office/drawing/2014/main" id="{AC69D2E5-D34F-EF43-B8DF-E51251408BE6}"/>
              </a:ext>
            </a:extLst>
          </p:cNvPr>
          <p:cNvSpPr>
            <a:spLocks noChangeAspect="1"/>
          </p:cNvSpPr>
          <p:nvPr userDrawn="1"/>
        </p:nvSpPr>
        <p:spPr>
          <a:xfrm flipH="1">
            <a:off x="6843552" y="1800"/>
            <a:ext cx="7002000" cy="6854400"/>
          </a:xfrm>
          <a:prstGeom prst="flowChartDelay">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CB5765F-414F-0742-B687-DE5E343FB03A}"/>
              </a:ext>
            </a:extLst>
          </p:cNvPr>
          <p:cNvSpPr>
            <a:spLocks noGrp="1"/>
          </p:cNvSpPr>
          <p:nvPr>
            <p:ph type="title" hasCustomPrompt="1"/>
          </p:nvPr>
        </p:nvSpPr>
        <p:spPr>
          <a:xfrm>
            <a:off x="479425" y="387187"/>
            <a:ext cx="4593600" cy="3866400"/>
          </a:xfrm>
        </p:spPr>
        <p:txBody>
          <a:bodyPr/>
          <a:lstStyle>
            <a:lvl1pPr>
              <a:lnSpc>
                <a:spcPct val="90000"/>
              </a:lnSpc>
              <a:defRPr sz="5400">
                <a:solidFill>
                  <a:schemeClr val="bg1"/>
                </a:solidFill>
              </a:defRPr>
            </a:lvl1pPr>
          </a:lstStyle>
          <a:p>
            <a:r>
              <a:rPr lang="en-GB" dirty="0"/>
              <a:t>[Divider slide: v1]</a:t>
            </a:r>
          </a:p>
        </p:txBody>
      </p:sp>
      <p:sp>
        <p:nvSpPr>
          <p:cNvPr id="4" name="Text Placeholder 31">
            <a:extLst>
              <a:ext uri="{FF2B5EF4-FFF2-40B4-BE49-F238E27FC236}">
                <a16:creationId xmlns:a16="http://schemas.microsoft.com/office/drawing/2014/main" id="{7F73207B-A048-AF4C-99D7-AFF552109E4D}"/>
              </a:ext>
            </a:extLst>
          </p:cNvPr>
          <p:cNvSpPr>
            <a:spLocks noGrp="1"/>
          </p:cNvSpPr>
          <p:nvPr>
            <p:ph type="body" sz="quarter" idx="10" hasCustomPrompt="1"/>
          </p:nvPr>
        </p:nvSpPr>
        <p:spPr>
          <a:xfrm>
            <a:off x="479424" y="4423573"/>
            <a:ext cx="4594225" cy="990000"/>
          </a:xfrm>
        </p:spPr>
        <p:txBody>
          <a:bodyPr anchor="b" anchorCtr="0"/>
          <a:lstStyle>
            <a:lvl1pPr>
              <a:lnSpc>
                <a:spcPct val="125000"/>
              </a:lnSpc>
              <a:spcBef>
                <a:spcPts val="0"/>
              </a:spcBef>
              <a:defRPr sz="2250" b="0">
                <a:solidFill>
                  <a:schemeClr val="bg1"/>
                </a:solidFill>
              </a:defRPr>
            </a:lvl1pPr>
            <a:lvl2pPr marL="0" indent="0">
              <a:lnSpc>
                <a:spcPct val="125000"/>
              </a:lnSpc>
              <a:spcBef>
                <a:spcPts val="0"/>
              </a:spcBef>
              <a:buNone/>
              <a:defRPr sz="2250" b="0">
                <a:solidFill>
                  <a:schemeClr val="tx1"/>
                </a:solidFill>
              </a:defRPr>
            </a:lvl2pPr>
            <a:lvl3pPr marL="0" indent="0">
              <a:lnSpc>
                <a:spcPct val="125000"/>
              </a:lnSpc>
              <a:spcBef>
                <a:spcPts val="0"/>
              </a:spcBef>
              <a:buNone/>
              <a:defRPr sz="2250" b="0">
                <a:solidFill>
                  <a:schemeClr val="tx1"/>
                </a:solidFill>
              </a:defRPr>
            </a:lvl3pPr>
            <a:lvl4pPr marL="0" indent="0">
              <a:lnSpc>
                <a:spcPct val="125000"/>
              </a:lnSpc>
              <a:buNone/>
              <a:defRPr sz="2250" b="0">
                <a:solidFill>
                  <a:schemeClr val="tx1"/>
                </a:solidFill>
              </a:defRPr>
            </a:lvl4pPr>
            <a:lvl5pPr marL="0" indent="0">
              <a:lnSpc>
                <a:spcPct val="125000"/>
              </a:lnSpc>
              <a:buNone/>
              <a:defRPr sz="2250" b="0">
                <a:solidFill>
                  <a:schemeClr val="tx1"/>
                </a:solidFill>
              </a:defRPr>
            </a:lvl5pPr>
          </a:lstStyle>
          <a:p>
            <a:pPr lvl="0"/>
            <a:r>
              <a:rPr lang="en-GB" dirty="0"/>
              <a:t>&lt;Subheading&gt;</a:t>
            </a:r>
          </a:p>
        </p:txBody>
      </p:sp>
      <p:grpSp>
        <p:nvGrpSpPr>
          <p:cNvPr id="7" name="Graphic 4">
            <a:extLst>
              <a:ext uri="{FF2B5EF4-FFF2-40B4-BE49-F238E27FC236}">
                <a16:creationId xmlns:a16="http://schemas.microsoft.com/office/drawing/2014/main" id="{F6B5218D-5D8A-8447-98BE-A3FD7A99FFBE}"/>
              </a:ext>
            </a:extLst>
          </p:cNvPr>
          <p:cNvGrpSpPr>
            <a:grpSpLocks noChangeAspect="1"/>
          </p:cNvGrpSpPr>
          <p:nvPr userDrawn="1"/>
        </p:nvGrpSpPr>
        <p:grpSpPr>
          <a:xfrm>
            <a:off x="479425" y="6288746"/>
            <a:ext cx="1620000" cy="253259"/>
            <a:chOff x="9140641" y="465680"/>
            <a:chExt cx="2585413" cy="404185"/>
          </a:xfrm>
        </p:grpSpPr>
        <p:grpSp>
          <p:nvGrpSpPr>
            <p:cNvPr id="8" name="Graphic 4">
              <a:extLst>
                <a:ext uri="{FF2B5EF4-FFF2-40B4-BE49-F238E27FC236}">
                  <a16:creationId xmlns:a16="http://schemas.microsoft.com/office/drawing/2014/main" id="{903F0FA1-62CE-DD4F-9C4C-F84FA8E9DD49}"/>
                </a:ext>
              </a:extLst>
            </p:cNvPr>
            <p:cNvGrpSpPr/>
            <p:nvPr/>
          </p:nvGrpSpPr>
          <p:grpSpPr>
            <a:xfrm>
              <a:off x="9140641" y="465680"/>
              <a:ext cx="502489" cy="404185"/>
              <a:chOff x="9140641" y="465680"/>
              <a:chExt cx="502489" cy="404185"/>
            </a:xfrm>
          </p:grpSpPr>
          <p:sp>
            <p:nvSpPr>
              <p:cNvPr id="26" name="Freeform 25">
                <a:extLst>
                  <a:ext uri="{FF2B5EF4-FFF2-40B4-BE49-F238E27FC236}">
                    <a16:creationId xmlns:a16="http://schemas.microsoft.com/office/drawing/2014/main" id="{550E4B41-A31B-3649-AB22-80DF32A13B46}"/>
                  </a:ext>
                </a:extLst>
              </p:cNvPr>
              <p:cNvSpPr/>
              <p:nvPr/>
            </p:nvSpPr>
            <p:spPr>
              <a:xfrm>
                <a:off x="9393318" y="465680"/>
                <a:ext cx="249813" cy="404023"/>
              </a:xfrm>
              <a:custGeom>
                <a:avLst/>
                <a:gdLst>
                  <a:gd name="connsiteX0" fmla="*/ 158281 w 249813"/>
                  <a:gd name="connsiteY0" fmla="*/ 202012 h 404023"/>
                  <a:gd name="connsiteX1" fmla="*/ 0 w 249813"/>
                  <a:gd name="connsiteY1" fmla="*/ 5105 h 404023"/>
                  <a:gd name="connsiteX2" fmla="*/ 45807 w 249813"/>
                  <a:gd name="connsiteY2" fmla="*/ 0 h 404023"/>
                  <a:gd name="connsiteX3" fmla="*/ 249813 w 249813"/>
                  <a:gd name="connsiteY3" fmla="*/ 202093 h 404023"/>
                  <a:gd name="connsiteX4" fmla="*/ 45807 w 249813"/>
                  <a:gd name="connsiteY4" fmla="*/ 404023 h 404023"/>
                  <a:gd name="connsiteX5" fmla="*/ 0 w 249813"/>
                  <a:gd name="connsiteY5" fmla="*/ 398918 h 404023"/>
                  <a:gd name="connsiteX6" fmla="*/ 158281 w 249813"/>
                  <a:gd name="connsiteY6" fmla="*/ 202012 h 4040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023">
                    <a:moveTo>
                      <a:pt x="158281" y="202012"/>
                    </a:moveTo>
                    <a:cubicBezTo>
                      <a:pt x="158281" y="106151"/>
                      <a:pt x="90551" y="25687"/>
                      <a:pt x="0" y="5105"/>
                    </a:cubicBezTo>
                    <a:cubicBezTo>
                      <a:pt x="14724" y="1783"/>
                      <a:pt x="30020" y="0"/>
                      <a:pt x="45807" y="0"/>
                    </a:cubicBezTo>
                    <a:cubicBezTo>
                      <a:pt x="158444" y="0"/>
                      <a:pt x="249813" y="90431"/>
                      <a:pt x="249813" y="202093"/>
                    </a:cubicBezTo>
                    <a:cubicBezTo>
                      <a:pt x="249813" y="313754"/>
                      <a:pt x="158444" y="404023"/>
                      <a:pt x="45807" y="404023"/>
                    </a:cubicBezTo>
                    <a:cubicBezTo>
                      <a:pt x="30020" y="404023"/>
                      <a:pt x="14724" y="402241"/>
                      <a:pt x="0" y="398918"/>
                    </a:cubicBezTo>
                    <a:cubicBezTo>
                      <a:pt x="90551" y="378336"/>
                      <a:pt x="158281" y="297791"/>
                      <a:pt x="158281" y="202012"/>
                    </a:cubicBezTo>
                  </a:path>
                </a:pathLst>
              </a:custGeom>
              <a:solidFill>
                <a:srgbClr val="FFFFFF"/>
              </a:solidFill>
              <a:ln w="8157"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2FF1E55F-9112-C64D-B87A-D4F608C7BF6B}"/>
                  </a:ext>
                </a:extLst>
              </p:cNvPr>
              <p:cNvSpPr/>
              <p:nvPr/>
            </p:nvSpPr>
            <p:spPr>
              <a:xfrm>
                <a:off x="9140641" y="465680"/>
                <a:ext cx="249813" cy="404185"/>
              </a:xfrm>
              <a:custGeom>
                <a:avLst/>
                <a:gdLst>
                  <a:gd name="connsiteX0" fmla="*/ 91533 w 249813"/>
                  <a:gd name="connsiteY0" fmla="*/ 202012 h 404185"/>
                  <a:gd name="connsiteX1" fmla="*/ 249813 w 249813"/>
                  <a:gd name="connsiteY1" fmla="*/ 5105 h 404185"/>
                  <a:gd name="connsiteX2" fmla="*/ 204006 w 249813"/>
                  <a:gd name="connsiteY2" fmla="*/ 0 h 404185"/>
                  <a:gd name="connsiteX3" fmla="*/ 0 w 249813"/>
                  <a:gd name="connsiteY3" fmla="*/ 202093 h 404185"/>
                  <a:gd name="connsiteX4" fmla="*/ 204006 w 249813"/>
                  <a:gd name="connsiteY4" fmla="*/ 404185 h 404185"/>
                  <a:gd name="connsiteX5" fmla="*/ 249813 w 249813"/>
                  <a:gd name="connsiteY5" fmla="*/ 399080 h 404185"/>
                  <a:gd name="connsiteX6" fmla="*/ 91533 w 249813"/>
                  <a:gd name="connsiteY6" fmla="*/ 202012 h 4041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185">
                    <a:moveTo>
                      <a:pt x="91533" y="202012"/>
                    </a:moveTo>
                    <a:cubicBezTo>
                      <a:pt x="91533" y="106151"/>
                      <a:pt x="159262" y="25687"/>
                      <a:pt x="249813" y="5105"/>
                    </a:cubicBezTo>
                    <a:cubicBezTo>
                      <a:pt x="235090" y="1783"/>
                      <a:pt x="219793" y="0"/>
                      <a:pt x="204006" y="0"/>
                    </a:cubicBezTo>
                    <a:cubicBezTo>
                      <a:pt x="91369" y="0"/>
                      <a:pt x="0" y="90431"/>
                      <a:pt x="0" y="202093"/>
                    </a:cubicBezTo>
                    <a:cubicBezTo>
                      <a:pt x="0" y="313754"/>
                      <a:pt x="91287" y="404185"/>
                      <a:pt x="204006" y="404185"/>
                    </a:cubicBezTo>
                    <a:cubicBezTo>
                      <a:pt x="219793" y="404185"/>
                      <a:pt x="235090" y="402403"/>
                      <a:pt x="249813" y="399080"/>
                    </a:cubicBezTo>
                    <a:cubicBezTo>
                      <a:pt x="159262" y="378336"/>
                      <a:pt x="91533" y="297791"/>
                      <a:pt x="91533" y="202012"/>
                    </a:cubicBezTo>
                  </a:path>
                </a:pathLst>
              </a:custGeom>
              <a:solidFill>
                <a:srgbClr val="2C88DD"/>
              </a:solidFill>
              <a:ln w="8157" cap="flat">
                <a:noFill/>
                <a:prstDash val="solid"/>
                <a:miter/>
              </a:ln>
            </p:spPr>
            <p:txBody>
              <a:bodyPr rtlCol="0" anchor="ctr"/>
              <a:lstStyle/>
              <a:p>
                <a:endParaRPr lang="en-US"/>
              </a:p>
            </p:txBody>
          </p:sp>
        </p:grpSp>
        <p:grpSp>
          <p:nvGrpSpPr>
            <p:cNvPr id="9" name="Graphic 4">
              <a:extLst>
                <a:ext uri="{FF2B5EF4-FFF2-40B4-BE49-F238E27FC236}">
                  <a16:creationId xmlns:a16="http://schemas.microsoft.com/office/drawing/2014/main" id="{4FF12E85-5E7D-824B-914D-AA49A5A8D254}"/>
                </a:ext>
              </a:extLst>
            </p:cNvPr>
            <p:cNvGrpSpPr/>
            <p:nvPr/>
          </p:nvGrpSpPr>
          <p:grpSpPr>
            <a:xfrm>
              <a:off x="9791923" y="571102"/>
              <a:ext cx="528994" cy="192774"/>
              <a:chOff x="9791923" y="571102"/>
              <a:chExt cx="528994" cy="192774"/>
            </a:xfrm>
            <a:solidFill>
              <a:srgbClr val="FFFFFF"/>
            </a:solidFill>
          </p:grpSpPr>
          <p:sp>
            <p:nvSpPr>
              <p:cNvPr id="23" name="Freeform 22">
                <a:extLst>
                  <a:ext uri="{FF2B5EF4-FFF2-40B4-BE49-F238E27FC236}">
                    <a16:creationId xmlns:a16="http://schemas.microsoft.com/office/drawing/2014/main" id="{B6395E2D-506A-C449-AED1-04EB6DB864CF}"/>
                  </a:ext>
                </a:extLst>
              </p:cNvPr>
              <p:cNvSpPr/>
              <p:nvPr/>
            </p:nvSpPr>
            <p:spPr>
              <a:xfrm>
                <a:off x="9791923" y="572723"/>
                <a:ext cx="158689" cy="189451"/>
              </a:xfrm>
              <a:custGeom>
                <a:avLst/>
                <a:gdLst>
                  <a:gd name="connsiteX0" fmla="*/ 0 w 158689"/>
                  <a:gd name="connsiteY0" fmla="*/ 189452 h 189451"/>
                  <a:gd name="connsiteX1" fmla="*/ 0 w 158689"/>
                  <a:gd name="connsiteY1" fmla="*/ 0 h 189451"/>
                  <a:gd name="connsiteX2" fmla="*/ 37137 w 158689"/>
                  <a:gd name="connsiteY2" fmla="*/ 0 h 189451"/>
                  <a:gd name="connsiteX3" fmla="*/ 118281 w 158689"/>
                  <a:gd name="connsiteY3" fmla="*/ 119359 h 189451"/>
                  <a:gd name="connsiteX4" fmla="*/ 118281 w 158689"/>
                  <a:gd name="connsiteY4" fmla="*/ 0 h 189451"/>
                  <a:gd name="connsiteX5" fmla="*/ 158690 w 158689"/>
                  <a:gd name="connsiteY5" fmla="*/ 0 h 189451"/>
                  <a:gd name="connsiteX6" fmla="*/ 158690 w 158689"/>
                  <a:gd name="connsiteY6" fmla="*/ 189452 h 189451"/>
                  <a:gd name="connsiteX7" fmla="*/ 121226 w 158689"/>
                  <a:gd name="connsiteY7" fmla="*/ 189452 h 189451"/>
                  <a:gd name="connsiteX8" fmla="*/ 40081 w 158689"/>
                  <a:gd name="connsiteY8" fmla="*/ 70092 h 189451"/>
                  <a:gd name="connsiteX9" fmla="*/ 40081 w 158689"/>
                  <a:gd name="connsiteY9" fmla="*/ 189452 h 189451"/>
                  <a:gd name="connsiteX10" fmla="*/ 0 w 158689"/>
                  <a:gd name="connsiteY10" fmla="*/ 189452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689" h="189451">
                    <a:moveTo>
                      <a:pt x="0" y="189452"/>
                    </a:moveTo>
                    <a:lnTo>
                      <a:pt x="0" y="0"/>
                    </a:lnTo>
                    <a:lnTo>
                      <a:pt x="37137" y="0"/>
                    </a:lnTo>
                    <a:lnTo>
                      <a:pt x="118281" y="119359"/>
                    </a:lnTo>
                    <a:lnTo>
                      <a:pt x="118281" y="0"/>
                    </a:lnTo>
                    <a:lnTo>
                      <a:pt x="158690" y="0"/>
                    </a:lnTo>
                    <a:lnTo>
                      <a:pt x="158690" y="189452"/>
                    </a:lnTo>
                    <a:lnTo>
                      <a:pt x="121226" y="189452"/>
                    </a:lnTo>
                    <a:lnTo>
                      <a:pt x="40081" y="70092"/>
                    </a:lnTo>
                    <a:lnTo>
                      <a:pt x="40081" y="189452"/>
                    </a:lnTo>
                    <a:lnTo>
                      <a:pt x="0" y="189452"/>
                    </a:lnTo>
                    <a:close/>
                  </a:path>
                </a:pathLst>
              </a:custGeom>
              <a:solidFill>
                <a:srgbClr val="FFFFFF"/>
              </a:solidFill>
              <a:ln w="8157"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28B50A25-F191-F84B-AB73-03768BD0B5EA}"/>
                  </a:ext>
                </a:extLst>
              </p:cNvPr>
              <p:cNvSpPr/>
              <p:nvPr/>
            </p:nvSpPr>
            <p:spPr>
              <a:xfrm>
                <a:off x="9984314" y="572723"/>
                <a:ext cx="157953" cy="189451"/>
              </a:xfrm>
              <a:custGeom>
                <a:avLst/>
                <a:gdLst>
                  <a:gd name="connsiteX0" fmla="*/ 0 w 157953"/>
                  <a:gd name="connsiteY0" fmla="*/ 0 h 189451"/>
                  <a:gd name="connsiteX1" fmla="*/ 40981 w 157953"/>
                  <a:gd name="connsiteY1" fmla="*/ 0 h 189451"/>
                  <a:gd name="connsiteX2" fmla="*/ 40981 w 157953"/>
                  <a:gd name="connsiteY2" fmla="*/ 76089 h 189451"/>
                  <a:gd name="connsiteX3" fmla="*/ 116972 w 157953"/>
                  <a:gd name="connsiteY3" fmla="*/ 76089 h 189451"/>
                  <a:gd name="connsiteX4" fmla="*/ 116972 w 157953"/>
                  <a:gd name="connsiteY4" fmla="*/ 0 h 189451"/>
                  <a:gd name="connsiteX5" fmla="*/ 157953 w 157953"/>
                  <a:gd name="connsiteY5" fmla="*/ 0 h 189451"/>
                  <a:gd name="connsiteX6" fmla="*/ 157953 w 157953"/>
                  <a:gd name="connsiteY6" fmla="*/ 189452 h 189451"/>
                  <a:gd name="connsiteX7" fmla="*/ 116972 w 157953"/>
                  <a:gd name="connsiteY7" fmla="*/ 189452 h 189451"/>
                  <a:gd name="connsiteX8" fmla="*/ 116972 w 157953"/>
                  <a:gd name="connsiteY8" fmla="*/ 111256 h 189451"/>
                  <a:gd name="connsiteX9" fmla="*/ 40981 w 157953"/>
                  <a:gd name="connsiteY9" fmla="*/ 111256 h 189451"/>
                  <a:gd name="connsiteX10" fmla="*/ 40981 w 157953"/>
                  <a:gd name="connsiteY10" fmla="*/ 189452 h 189451"/>
                  <a:gd name="connsiteX11" fmla="*/ 0 w 157953"/>
                  <a:gd name="connsiteY11" fmla="*/ 189452 h 189451"/>
                  <a:gd name="connsiteX12" fmla="*/ 0 w 157953"/>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953" h="189451">
                    <a:moveTo>
                      <a:pt x="0" y="0"/>
                    </a:moveTo>
                    <a:lnTo>
                      <a:pt x="40981" y="0"/>
                    </a:lnTo>
                    <a:lnTo>
                      <a:pt x="40981" y="76089"/>
                    </a:lnTo>
                    <a:lnTo>
                      <a:pt x="116972" y="76089"/>
                    </a:lnTo>
                    <a:lnTo>
                      <a:pt x="116972" y="0"/>
                    </a:lnTo>
                    <a:lnTo>
                      <a:pt x="157953" y="0"/>
                    </a:lnTo>
                    <a:lnTo>
                      <a:pt x="157953" y="189452"/>
                    </a:lnTo>
                    <a:lnTo>
                      <a:pt x="116972" y="189452"/>
                    </a:lnTo>
                    <a:lnTo>
                      <a:pt x="116972" y="111256"/>
                    </a:lnTo>
                    <a:lnTo>
                      <a:pt x="40981" y="111256"/>
                    </a:lnTo>
                    <a:lnTo>
                      <a:pt x="40981"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E6FA4453-689E-D848-9CA1-3ACB3956D687}"/>
                  </a:ext>
                </a:extLst>
              </p:cNvPr>
              <p:cNvSpPr/>
              <p:nvPr/>
            </p:nvSpPr>
            <p:spPr>
              <a:xfrm>
                <a:off x="10167052" y="571102"/>
                <a:ext cx="153864" cy="192774"/>
              </a:xfrm>
              <a:custGeom>
                <a:avLst/>
                <a:gdLst>
                  <a:gd name="connsiteX0" fmla="*/ 40163 w 153864"/>
                  <a:gd name="connsiteY0" fmla="*/ 129407 h 192774"/>
                  <a:gd name="connsiteX1" fmla="*/ 79754 w 153864"/>
                  <a:gd name="connsiteY1" fmla="*/ 160523 h 192774"/>
                  <a:gd name="connsiteX2" fmla="*/ 112555 w 153864"/>
                  <a:gd name="connsiteY2" fmla="*/ 137511 h 192774"/>
                  <a:gd name="connsiteX3" fmla="*/ 65030 w 153864"/>
                  <a:gd name="connsiteY3" fmla="*/ 112067 h 192774"/>
                  <a:gd name="connsiteX4" fmla="*/ 4335 w 153864"/>
                  <a:gd name="connsiteY4" fmla="*/ 57370 h 192774"/>
                  <a:gd name="connsiteX5" fmla="*/ 75664 w 153864"/>
                  <a:gd name="connsiteY5" fmla="*/ 0 h 192774"/>
                  <a:gd name="connsiteX6" fmla="*/ 150019 w 153864"/>
                  <a:gd name="connsiteY6" fmla="*/ 59558 h 192774"/>
                  <a:gd name="connsiteX7" fmla="*/ 109856 w 153864"/>
                  <a:gd name="connsiteY7" fmla="*/ 59558 h 192774"/>
                  <a:gd name="connsiteX8" fmla="*/ 75664 w 153864"/>
                  <a:gd name="connsiteY8" fmla="*/ 32494 h 192774"/>
                  <a:gd name="connsiteX9" fmla="*/ 45644 w 153864"/>
                  <a:gd name="connsiteY9" fmla="*/ 54453 h 192774"/>
                  <a:gd name="connsiteX10" fmla="*/ 92351 w 153864"/>
                  <a:gd name="connsiteY10" fmla="*/ 79087 h 192774"/>
                  <a:gd name="connsiteX11" fmla="*/ 153863 w 153864"/>
                  <a:gd name="connsiteY11" fmla="*/ 132973 h 192774"/>
                  <a:gd name="connsiteX12" fmla="*/ 79263 w 153864"/>
                  <a:gd name="connsiteY12" fmla="*/ 192774 h 192774"/>
                  <a:gd name="connsiteX13" fmla="*/ 0 w 153864"/>
                  <a:gd name="connsiteY13" fmla="*/ 128921 h 192774"/>
                  <a:gd name="connsiteX14" fmla="*/ 40163 w 153864"/>
                  <a:gd name="connsiteY14" fmla="*/ 129407 h 192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864" h="192774">
                    <a:moveTo>
                      <a:pt x="40163" y="129407"/>
                    </a:moveTo>
                    <a:cubicBezTo>
                      <a:pt x="41554" y="147802"/>
                      <a:pt x="56277" y="160523"/>
                      <a:pt x="79754" y="160523"/>
                    </a:cubicBezTo>
                    <a:cubicBezTo>
                      <a:pt x="98568" y="160523"/>
                      <a:pt x="112555" y="152420"/>
                      <a:pt x="112555" y="137511"/>
                    </a:cubicBezTo>
                    <a:cubicBezTo>
                      <a:pt x="112555" y="121547"/>
                      <a:pt x="97013" y="118306"/>
                      <a:pt x="65030" y="112067"/>
                    </a:cubicBezTo>
                    <a:cubicBezTo>
                      <a:pt x="32801" y="106151"/>
                      <a:pt x="4335" y="95860"/>
                      <a:pt x="4335" y="57370"/>
                    </a:cubicBezTo>
                    <a:cubicBezTo>
                      <a:pt x="4335" y="23823"/>
                      <a:pt x="32474" y="0"/>
                      <a:pt x="75664" y="0"/>
                    </a:cubicBezTo>
                    <a:cubicBezTo>
                      <a:pt x="120735" y="0"/>
                      <a:pt x="149446" y="23256"/>
                      <a:pt x="150019" y="59558"/>
                    </a:cubicBezTo>
                    <a:lnTo>
                      <a:pt x="109856" y="59558"/>
                    </a:lnTo>
                    <a:cubicBezTo>
                      <a:pt x="107974" y="43595"/>
                      <a:pt x="95623" y="32494"/>
                      <a:pt x="75664" y="32494"/>
                    </a:cubicBezTo>
                    <a:cubicBezTo>
                      <a:pt x="58159" y="32494"/>
                      <a:pt x="45644" y="39786"/>
                      <a:pt x="45644" y="54453"/>
                    </a:cubicBezTo>
                    <a:cubicBezTo>
                      <a:pt x="45644" y="69849"/>
                      <a:pt x="60695" y="73090"/>
                      <a:pt x="92351" y="79087"/>
                    </a:cubicBezTo>
                    <a:cubicBezTo>
                      <a:pt x="125152" y="85002"/>
                      <a:pt x="154109" y="94807"/>
                      <a:pt x="153863" y="132973"/>
                    </a:cubicBezTo>
                    <a:cubicBezTo>
                      <a:pt x="153618" y="168465"/>
                      <a:pt x="124089" y="192774"/>
                      <a:pt x="79263" y="192774"/>
                    </a:cubicBezTo>
                    <a:cubicBezTo>
                      <a:pt x="30593" y="192774"/>
                      <a:pt x="327" y="167330"/>
                      <a:pt x="0" y="128921"/>
                    </a:cubicBezTo>
                    <a:lnTo>
                      <a:pt x="40163" y="129407"/>
                    </a:lnTo>
                    <a:close/>
                  </a:path>
                </a:pathLst>
              </a:custGeom>
              <a:solidFill>
                <a:srgbClr val="FFFFFF"/>
              </a:solidFill>
              <a:ln w="8157" cap="flat">
                <a:noFill/>
                <a:prstDash val="solid"/>
                <a:miter/>
              </a:ln>
            </p:spPr>
            <p:txBody>
              <a:bodyPr rtlCol="0" anchor="ctr"/>
              <a:lstStyle/>
              <a:p>
                <a:endParaRPr lang="en-US"/>
              </a:p>
            </p:txBody>
          </p:sp>
        </p:grpSp>
        <p:grpSp>
          <p:nvGrpSpPr>
            <p:cNvPr id="10" name="Graphic 4">
              <a:extLst>
                <a:ext uri="{FF2B5EF4-FFF2-40B4-BE49-F238E27FC236}">
                  <a16:creationId xmlns:a16="http://schemas.microsoft.com/office/drawing/2014/main" id="{704C4FCF-A9B4-6B49-9997-D5F588FDC0C7}"/>
                </a:ext>
              </a:extLst>
            </p:cNvPr>
            <p:cNvGrpSpPr/>
            <p:nvPr/>
          </p:nvGrpSpPr>
          <p:grpSpPr>
            <a:xfrm>
              <a:off x="10401242" y="572723"/>
              <a:ext cx="1324812" cy="243580"/>
              <a:chOff x="10401242" y="572723"/>
              <a:chExt cx="1324812" cy="243580"/>
            </a:xfrm>
            <a:solidFill>
              <a:srgbClr val="FFFFFF"/>
            </a:solidFill>
          </p:grpSpPr>
          <p:sp>
            <p:nvSpPr>
              <p:cNvPr id="11" name="Freeform 10">
                <a:extLst>
                  <a:ext uri="{FF2B5EF4-FFF2-40B4-BE49-F238E27FC236}">
                    <a16:creationId xmlns:a16="http://schemas.microsoft.com/office/drawing/2014/main" id="{1848152D-6982-604C-98F7-C1F4B17E501C}"/>
                  </a:ext>
                </a:extLst>
              </p:cNvPr>
              <p:cNvSpPr/>
              <p:nvPr/>
            </p:nvSpPr>
            <p:spPr>
              <a:xfrm>
                <a:off x="10401242" y="572723"/>
                <a:ext cx="131368" cy="189451"/>
              </a:xfrm>
              <a:custGeom>
                <a:avLst/>
                <a:gdLst>
                  <a:gd name="connsiteX0" fmla="*/ 0 w 131368"/>
                  <a:gd name="connsiteY0" fmla="*/ 0 h 189451"/>
                  <a:gd name="connsiteX1" fmla="*/ 128424 w 131368"/>
                  <a:gd name="connsiteY1" fmla="*/ 0 h 189451"/>
                  <a:gd name="connsiteX2" fmla="*/ 128424 w 131368"/>
                  <a:gd name="connsiteY2" fmla="*/ 34925 h 189451"/>
                  <a:gd name="connsiteX3" fmla="*/ 40981 w 131368"/>
                  <a:gd name="connsiteY3" fmla="*/ 34925 h 189451"/>
                  <a:gd name="connsiteX4" fmla="*/ 40981 w 131368"/>
                  <a:gd name="connsiteY4" fmla="*/ 77385 h 189451"/>
                  <a:gd name="connsiteX5" fmla="*/ 111983 w 131368"/>
                  <a:gd name="connsiteY5" fmla="*/ 77385 h 189451"/>
                  <a:gd name="connsiteX6" fmla="*/ 111983 w 131368"/>
                  <a:gd name="connsiteY6" fmla="*/ 110689 h 189451"/>
                  <a:gd name="connsiteX7" fmla="*/ 40981 w 131368"/>
                  <a:gd name="connsiteY7" fmla="*/ 110689 h 189451"/>
                  <a:gd name="connsiteX8" fmla="*/ 40981 w 131368"/>
                  <a:gd name="connsiteY8" fmla="*/ 154527 h 189451"/>
                  <a:gd name="connsiteX9" fmla="*/ 131369 w 131368"/>
                  <a:gd name="connsiteY9" fmla="*/ 154527 h 189451"/>
                  <a:gd name="connsiteX10" fmla="*/ 131369 w 131368"/>
                  <a:gd name="connsiteY10" fmla="*/ 189452 h 189451"/>
                  <a:gd name="connsiteX11" fmla="*/ 0 w 131368"/>
                  <a:gd name="connsiteY11" fmla="*/ 189452 h 189451"/>
                  <a:gd name="connsiteX12" fmla="*/ 0 w 131368"/>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1368" h="189451">
                    <a:moveTo>
                      <a:pt x="0" y="0"/>
                    </a:moveTo>
                    <a:lnTo>
                      <a:pt x="128424" y="0"/>
                    </a:lnTo>
                    <a:lnTo>
                      <a:pt x="128424" y="34925"/>
                    </a:lnTo>
                    <a:lnTo>
                      <a:pt x="40981" y="34925"/>
                    </a:lnTo>
                    <a:lnTo>
                      <a:pt x="40981" y="77385"/>
                    </a:lnTo>
                    <a:lnTo>
                      <a:pt x="111983" y="77385"/>
                    </a:lnTo>
                    <a:lnTo>
                      <a:pt x="111983" y="110689"/>
                    </a:lnTo>
                    <a:lnTo>
                      <a:pt x="40981" y="110689"/>
                    </a:lnTo>
                    <a:lnTo>
                      <a:pt x="40981" y="154527"/>
                    </a:lnTo>
                    <a:lnTo>
                      <a:pt x="131369" y="154527"/>
                    </a:lnTo>
                    <a:lnTo>
                      <a:pt x="131369"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C2BC5E06-3E5B-454E-9B6A-B47A2A546B6D}"/>
                  </a:ext>
                </a:extLst>
              </p:cNvPr>
              <p:cNvSpPr/>
              <p:nvPr/>
            </p:nvSpPr>
            <p:spPr>
              <a:xfrm>
                <a:off x="10556414" y="621416"/>
                <a:ext cx="219956" cy="140758"/>
              </a:xfrm>
              <a:custGeom>
                <a:avLst/>
                <a:gdLst>
                  <a:gd name="connsiteX0" fmla="*/ 219957 w 219956"/>
                  <a:gd name="connsiteY0" fmla="*/ 60943 h 140758"/>
                  <a:gd name="connsiteX1" fmla="*/ 219957 w 219956"/>
                  <a:gd name="connsiteY1" fmla="*/ 140759 h 140758"/>
                  <a:gd name="connsiteX2" fmla="*/ 181430 w 219956"/>
                  <a:gd name="connsiteY2" fmla="*/ 140759 h 140758"/>
                  <a:gd name="connsiteX3" fmla="*/ 181430 w 219956"/>
                  <a:gd name="connsiteY3" fmla="*/ 63130 h 140758"/>
                  <a:gd name="connsiteX4" fmla="*/ 157135 w 219956"/>
                  <a:gd name="connsiteY4" fmla="*/ 31447 h 140758"/>
                  <a:gd name="connsiteX5" fmla="*/ 129242 w 219956"/>
                  <a:gd name="connsiteY5" fmla="*/ 64751 h 140758"/>
                  <a:gd name="connsiteX6" fmla="*/ 129242 w 219956"/>
                  <a:gd name="connsiteY6" fmla="*/ 140759 h 140758"/>
                  <a:gd name="connsiteX7" fmla="*/ 90715 w 219956"/>
                  <a:gd name="connsiteY7" fmla="*/ 140759 h 140758"/>
                  <a:gd name="connsiteX8" fmla="*/ 90715 w 219956"/>
                  <a:gd name="connsiteY8" fmla="*/ 63130 h 140758"/>
                  <a:gd name="connsiteX9" fmla="*/ 66093 w 219956"/>
                  <a:gd name="connsiteY9" fmla="*/ 31447 h 140758"/>
                  <a:gd name="connsiteX10" fmla="*/ 38527 w 219956"/>
                  <a:gd name="connsiteY10" fmla="*/ 64994 h 140758"/>
                  <a:gd name="connsiteX11" fmla="*/ 38527 w 219956"/>
                  <a:gd name="connsiteY11" fmla="*/ 140759 h 140758"/>
                  <a:gd name="connsiteX12" fmla="*/ 0 w 219956"/>
                  <a:gd name="connsiteY12" fmla="*/ 140759 h 140758"/>
                  <a:gd name="connsiteX13" fmla="*/ 0 w 219956"/>
                  <a:gd name="connsiteY13" fmla="*/ 1628 h 140758"/>
                  <a:gd name="connsiteX14" fmla="*/ 33619 w 219956"/>
                  <a:gd name="connsiteY14" fmla="*/ 1628 h 140758"/>
                  <a:gd name="connsiteX15" fmla="*/ 37137 w 219956"/>
                  <a:gd name="connsiteY15" fmla="*/ 18968 h 140758"/>
                  <a:gd name="connsiteX16" fmla="*/ 78363 w 219956"/>
                  <a:gd name="connsiteY16" fmla="*/ 7 h 140758"/>
                  <a:gd name="connsiteX17" fmla="*/ 120408 w 219956"/>
                  <a:gd name="connsiteY17" fmla="*/ 23506 h 140758"/>
                  <a:gd name="connsiteX18" fmla="*/ 167933 w 219956"/>
                  <a:gd name="connsiteY18" fmla="*/ 7 h 140758"/>
                  <a:gd name="connsiteX19" fmla="*/ 219957 w 219956"/>
                  <a:gd name="connsiteY19" fmla="*/ 60943 h 140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9956" h="140758">
                    <a:moveTo>
                      <a:pt x="219957" y="60943"/>
                    </a:moveTo>
                    <a:lnTo>
                      <a:pt x="219957" y="140759"/>
                    </a:lnTo>
                    <a:lnTo>
                      <a:pt x="181430" y="140759"/>
                    </a:lnTo>
                    <a:lnTo>
                      <a:pt x="181430" y="63130"/>
                    </a:lnTo>
                    <a:cubicBezTo>
                      <a:pt x="181430" y="42305"/>
                      <a:pt x="173822" y="31447"/>
                      <a:pt x="157135" y="31447"/>
                    </a:cubicBezTo>
                    <a:cubicBezTo>
                      <a:pt x="140448" y="31447"/>
                      <a:pt x="129242" y="43602"/>
                      <a:pt x="129242" y="64751"/>
                    </a:cubicBezTo>
                    <a:lnTo>
                      <a:pt x="129242" y="140759"/>
                    </a:lnTo>
                    <a:lnTo>
                      <a:pt x="90715" y="140759"/>
                    </a:lnTo>
                    <a:lnTo>
                      <a:pt x="90715" y="63130"/>
                    </a:lnTo>
                    <a:cubicBezTo>
                      <a:pt x="90715" y="42305"/>
                      <a:pt x="83108" y="31447"/>
                      <a:pt x="66093" y="31447"/>
                    </a:cubicBezTo>
                    <a:cubicBezTo>
                      <a:pt x="49407" y="31447"/>
                      <a:pt x="38527" y="44169"/>
                      <a:pt x="38527" y="64994"/>
                    </a:cubicBezTo>
                    <a:lnTo>
                      <a:pt x="38527" y="140759"/>
                    </a:lnTo>
                    <a:lnTo>
                      <a:pt x="0" y="140759"/>
                    </a:lnTo>
                    <a:lnTo>
                      <a:pt x="0" y="1628"/>
                    </a:lnTo>
                    <a:lnTo>
                      <a:pt x="33619" y="1628"/>
                    </a:lnTo>
                    <a:lnTo>
                      <a:pt x="37137" y="18968"/>
                    </a:lnTo>
                    <a:cubicBezTo>
                      <a:pt x="45644" y="8110"/>
                      <a:pt x="57914" y="331"/>
                      <a:pt x="78363" y="7"/>
                    </a:cubicBezTo>
                    <a:cubicBezTo>
                      <a:pt x="95541" y="-236"/>
                      <a:pt x="111655" y="5922"/>
                      <a:pt x="120408" y="23506"/>
                    </a:cubicBezTo>
                    <a:cubicBezTo>
                      <a:pt x="130224" y="8596"/>
                      <a:pt x="146665" y="7"/>
                      <a:pt x="167933" y="7"/>
                    </a:cubicBezTo>
                    <a:cubicBezTo>
                      <a:pt x="196971" y="7"/>
                      <a:pt x="219957" y="16294"/>
                      <a:pt x="219957" y="60943"/>
                    </a:cubicBezTo>
                    <a:close/>
                  </a:path>
                </a:pathLst>
              </a:custGeom>
              <a:solidFill>
                <a:srgbClr val="FFFFFF"/>
              </a:solidFill>
              <a:ln w="8157"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B2242556-9C7D-9644-94C1-380E29B662D1}"/>
                  </a:ext>
                </a:extLst>
              </p:cNvPr>
              <p:cNvSpPr/>
              <p:nvPr/>
            </p:nvSpPr>
            <p:spPr>
              <a:xfrm>
                <a:off x="10803774" y="621421"/>
                <a:ext cx="145928" cy="194882"/>
              </a:xfrm>
              <a:custGeom>
                <a:avLst/>
                <a:gdLst>
                  <a:gd name="connsiteX0" fmla="*/ 145929 w 145928"/>
                  <a:gd name="connsiteY0" fmla="*/ 71471 h 194882"/>
                  <a:gd name="connsiteX1" fmla="*/ 80899 w 145928"/>
                  <a:gd name="connsiteY1" fmla="*/ 142374 h 194882"/>
                  <a:gd name="connsiteX2" fmla="*/ 38527 w 145928"/>
                  <a:gd name="connsiteY2" fmla="*/ 123170 h 194882"/>
                  <a:gd name="connsiteX3" fmla="*/ 38527 w 145928"/>
                  <a:gd name="connsiteY3" fmla="*/ 194882 h 194882"/>
                  <a:gd name="connsiteX4" fmla="*/ 0 w 145928"/>
                  <a:gd name="connsiteY4" fmla="*/ 194882 h 194882"/>
                  <a:gd name="connsiteX5" fmla="*/ 0 w 145928"/>
                  <a:gd name="connsiteY5" fmla="*/ 1622 h 194882"/>
                  <a:gd name="connsiteX6" fmla="*/ 33619 w 145928"/>
                  <a:gd name="connsiteY6" fmla="*/ 1622 h 194882"/>
                  <a:gd name="connsiteX7" fmla="*/ 37464 w 145928"/>
                  <a:gd name="connsiteY7" fmla="*/ 20827 h 194882"/>
                  <a:gd name="connsiteX8" fmla="*/ 80654 w 145928"/>
                  <a:gd name="connsiteY8" fmla="*/ 2 h 194882"/>
                  <a:gd name="connsiteX9" fmla="*/ 145929 w 145928"/>
                  <a:gd name="connsiteY9" fmla="*/ 71471 h 194882"/>
                  <a:gd name="connsiteX10" fmla="*/ 106911 w 145928"/>
                  <a:gd name="connsiteY10" fmla="*/ 70904 h 194882"/>
                  <a:gd name="connsiteX11" fmla="*/ 72228 w 145928"/>
                  <a:gd name="connsiteY11" fmla="*/ 31118 h 194882"/>
                  <a:gd name="connsiteX12" fmla="*/ 38036 w 145928"/>
                  <a:gd name="connsiteY12" fmla="*/ 70904 h 194882"/>
                  <a:gd name="connsiteX13" fmla="*/ 72228 w 145928"/>
                  <a:gd name="connsiteY13" fmla="*/ 111258 h 194882"/>
                  <a:gd name="connsiteX14" fmla="*/ 106911 w 145928"/>
                  <a:gd name="connsiteY14" fmla="*/ 70904 h 194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928" h="194882">
                    <a:moveTo>
                      <a:pt x="145929" y="71471"/>
                    </a:moveTo>
                    <a:cubicBezTo>
                      <a:pt x="145929" y="114742"/>
                      <a:pt x="118608" y="142374"/>
                      <a:pt x="80899" y="142374"/>
                    </a:cubicBezTo>
                    <a:cubicBezTo>
                      <a:pt x="61513" y="142374"/>
                      <a:pt x="47607" y="134514"/>
                      <a:pt x="38527" y="123170"/>
                    </a:cubicBezTo>
                    <a:lnTo>
                      <a:pt x="38527" y="194882"/>
                    </a:lnTo>
                    <a:lnTo>
                      <a:pt x="0" y="194882"/>
                    </a:lnTo>
                    <a:lnTo>
                      <a:pt x="0" y="1622"/>
                    </a:lnTo>
                    <a:lnTo>
                      <a:pt x="33619" y="1622"/>
                    </a:lnTo>
                    <a:lnTo>
                      <a:pt x="37464" y="20827"/>
                    </a:lnTo>
                    <a:cubicBezTo>
                      <a:pt x="46462" y="8915"/>
                      <a:pt x="60695" y="2"/>
                      <a:pt x="80654" y="2"/>
                    </a:cubicBezTo>
                    <a:cubicBezTo>
                      <a:pt x="118608" y="-242"/>
                      <a:pt x="145929" y="27633"/>
                      <a:pt x="145929" y="71471"/>
                    </a:cubicBezTo>
                    <a:close/>
                    <a:moveTo>
                      <a:pt x="106911" y="70904"/>
                    </a:moveTo>
                    <a:cubicBezTo>
                      <a:pt x="106911" y="47324"/>
                      <a:pt x="93251" y="31118"/>
                      <a:pt x="72228" y="31118"/>
                    </a:cubicBezTo>
                    <a:cubicBezTo>
                      <a:pt x="51206" y="31118"/>
                      <a:pt x="38036" y="47324"/>
                      <a:pt x="38036" y="70904"/>
                    </a:cubicBezTo>
                    <a:cubicBezTo>
                      <a:pt x="38036" y="94727"/>
                      <a:pt x="51124" y="111258"/>
                      <a:pt x="72228" y="111258"/>
                    </a:cubicBezTo>
                    <a:cubicBezTo>
                      <a:pt x="93251" y="111258"/>
                      <a:pt x="106911" y="94727"/>
                      <a:pt x="106911" y="70904"/>
                    </a:cubicBezTo>
                    <a:close/>
                  </a:path>
                </a:pathLst>
              </a:custGeom>
              <a:solidFill>
                <a:srgbClr val="FFFFFF"/>
              </a:solidFill>
              <a:ln w="8157"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A6A98B4E-435F-2C4C-8A86-F6715DDB344A}"/>
                  </a:ext>
                </a:extLst>
              </p:cNvPr>
              <p:cNvSpPr/>
              <p:nvPr/>
            </p:nvSpPr>
            <p:spPr>
              <a:xfrm>
                <a:off x="10972034" y="572723"/>
                <a:ext cx="38527" cy="189451"/>
              </a:xfrm>
              <a:custGeom>
                <a:avLst/>
                <a:gdLst>
                  <a:gd name="connsiteX0" fmla="*/ 0 w 38527"/>
                  <a:gd name="connsiteY0" fmla="*/ 0 h 189451"/>
                  <a:gd name="connsiteX1" fmla="*/ 38527 w 38527"/>
                  <a:gd name="connsiteY1" fmla="*/ 0 h 189451"/>
                  <a:gd name="connsiteX2" fmla="*/ 38527 w 38527"/>
                  <a:gd name="connsiteY2" fmla="*/ 189452 h 189451"/>
                  <a:gd name="connsiteX3" fmla="*/ 0 w 38527"/>
                  <a:gd name="connsiteY3" fmla="*/ 189452 h 189451"/>
                  <a:gd name="connsiteX4" fmla="*/ 0 w 38527"/>
                  <a:gd name="connsiteY4" fmla="*/ 0 h 1894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527" h="189451">
                    <a:moveTo>
                      <a:pt x="0" y="0"/>
                    </a:moveTo>
                    <a:lnTo>
                      <a:pt x="38527" y="0"/>
                    </a:lnTo>
                    <a:lnTo>
                      <a:pt x="38527"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B25DBB87-936A-F54F-9BDD-9F9E0B8EDD1C}"/>
                  </a:ext>
                </a:extLst>
              </p:cNvPr>
              <p:cNvSpPr/>
              <p:nvPr/>
            </p:nvSpPr>
            <p:spPr>
              <a:xfrm>
                <a:off x="11032483" y="621504"/>
                <a:ext cx="148055" cy="142291"/>
              </a:xfrm>
              <a:custGeom>
                <a:avLst/>
                <a:gdLst>
                  <a:gd name="connsiteX0" fmla="*/ 0 w 148055"/>
                  <a:gd name="connsiteY0" fmla="*/ 71146 h 142291"/>
                  <a:gd name="connsiteX1" fmla="*/ 74028 w 148055"/>
                  <a:gd name="connsiteY1" fmla="*/ 0 h 142291"/>
                  <a:gd name="connsiteX2" fmla="*/ 148056 w 148055"/>
                  <a:gd name="connsiteY2" fmla="*/ 71146 h 142291"/>
                  <a:gd name="connsiteX3" fmla="*/ 74028 w 148055"/>
                  <a:gd name="connsiteY3" fmla="*/ 142291 h 142291"/>
                  <a:gd name="connsiteX4" fmla="*/ 0 w 148055"/>
                  <a:gd name="connsiteY4" fmla="*/ 71146 h 142291"/>
                  <a:gd name="connsiteX5" fmla="*/ 108956 w 148055"/>
                  <a:gd name="connsiteY5" fmla="*/ 71146 h 142291"/>
                  <a:gd name="connsiteX6" fmla="*/ 74028 w 148055"/>
                  <a:gd name="connsiteY6" fmla="*/ 31116 h 142291"/>
                  <a:gd name="connsiteX7" fmla="*/ 39345 w 148055"/>
                  <a:gd name="connsiteY7" fmla="*/ 71146 h 142291"/>
                  <a:gd name="connsiteX8" fmla="*/ 74028 w 148055"/>
                  <a:gd name="connsiteY8" fmla="*/ 111175 h 142291"/>
                  <a:gd name="connsiteX9" fmla="*/ 108956 w 148055"/>
                  <a:gd name="connsiteY9" fmla="*/ 71146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055" h="142291">
                    <a:moveTo>
                      <a:pt x="0" y="71146"/>
                    </a:moveTo>
                    <a:cubicBezTo>
                      <a:pt x="0" y="28361"/>
                      <a:pt x="29202" y="0"/>
                      <a:pt x="74028" y="0"/>
                    </a:cubicBezTo>
                    <a:cubicBezTo>
                      <a:pt x="118854" y="0"/>
                      <a:pt x="148056" y="28442"/>
                      <a:pt x="148056" y="71146"/>
                    </a:cubicBezTo>
                    <a:cubicBezTo>
                      <a:pt x="148056" y="114173"/>
                      <a:pt x="118854" y="142291"/>
                      <a:pt x="74028" y="142291"/>
                    </a:cubicBezTo>
                    <a:cubicBezTo>
                      <a:pt x="29202" y="142291"/>
                      <a:pt x="0" y="113849"/>
                      <a:pt x="0" y="71146"/>
                    </a:cubicBezTo>
                    <a:close/>
                    <a:moveTo>
                      <a:pt x="108956" y="71146"/>
                    </a:moveTo>
                    <a:cubicBezTo>
                      <a:pt x="108956" y="47566"/>
                      <a:pt x="95541" y="31116"/>
                      <a:pt x="74028" y="31116"/>
                    </a:cubicBezTo>
                    <a:cubicBezTo>
                      <a:pt x="52433" y="31116"/>
                      <a:pt x="39345" y="47647"/>
                      <a:pt x="39345" y="71146"/>
                    </a:cubicBezTo>
                    <a:cubicBezTo>
                      <a:pt x="39345" y="94645"/>
                      <a:pt x="52433" y="111175"/>
                      <a:pt x="74028" y="111175"/>
                    </a:cubicBezTo>
                    <a:cubicBezTo>
                      <a:pt x="95623" y="111175"/>
                      <a:pt x="108956" y="94645"/>
                      <a:pt x="108956" y="71146"/>
                    </a:cubicBezTo>
                    <a:close/>
                  </a:path>
                </a:pathLst>
              </a:custGeom>
              <a:solidFill>
                <a:srgbClr val="FFFFFF"/>
              </a:solidFill>
              <a:ln w="8157"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1097F3A1-2142-2D44-9C06-99B35C5F9FF5}"/>
                  </a:ext>
                </a:extLst>
              </p:cNvPr>
              <p:cNvSpPr/>
              <p:nvPr/>
            </p:nvSpPr>
            <p:spPr>
              <a:xfrm>
                <a:off x="11182093" y="623044"/>
                <a:ext cx="149610" cy="193179"/>
              </a:xfrm>
              <a:custGeom>
                <a:avLst/>
                <a:gdLst>
                  <a:gd name="connsiteX0" fmla="*/ 0 w 149610"/>
                  <a:gd name="connsiteY0" fmla="*/ 0 h 193179"/>
                  <a:gd name="connsiteX1" fmla="*/ 40981 w 149610"/>
                  <a:gd name="connsiteY1" fmla="*/ 0 h 193179"/>
                  <a:gd name="connsiteX2" fmla="*/ 75091 w 149610"/>
                  <a:gd name="connsiteY2" fmla="*/ 99021 h 193179"/>
                  <a:gd name="connsiteX3" fmla="*/ 108383 w 149610"/>
                  <a:gd name="connsiteY3" fmla="*/ 0 h 193179"/>
                  <a:gd name="connsiteX4" fmla="*/ 149610 w 149610"/>
                  <a:gd name="connsiteY4" fmla="*/ 0 h 193179"/>
                  <a:gd name="connsiteX5" fmla="*/ 87361 w 149610"/>
                  <a:gd name="connsiteY5" fmla="*/ 158822 h 193179"/>
                  <a:gd name="connsiteX6" fmla="*/ 49652 w 149610"/>
                  <a:gd name="connsiteY6" fmla="*/ 193179 h 193179"/>
                  <a:gd name="connsiteX7" fmla="*/ 12188 w 149610"/>
                  <a:gd name="connsiteY7" fmla="*/ 193179 h 193179"/>
                  <a:gd name="connsiteX8" fmla="*/ 12188 w 149610"/>
                  <a:gd name="connsiteY8" fmla="*/ 161010 h 193179"/>
                  <a:gd name="connsiteX9" fmla="*/ 33538 w 149610"/>
                  <a:gd name="connsiteY9" fmla="*/ 161010 h 193179"/>
                  <a:gd name="connsiteX10" fmla="*/ 50470 w 149610"/>
                  <a:gd name="connsiteY10" fmla="*/ 149098 h 193179"/>
                  <a:gd name="connsiteX11" fmla="*/ 53987 w 149610"/>
                  <a:gd name="connsiteY11" fmla="*/ 139860 h 193179"/>
                  <a:gd name="connsiteX12" fmla="*/ 0 w 149610"/>
                  <a:gd name="connsiteY12" fmla="*/ 0 h 193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9610" h="193179">
                    <a:moveTo>
                      <a:pt x="0" y="0"/>
                    </a:moveTo>
                    <a:lnTo>
                      <a:pt x="40981" y="0"/>
                    </a:lnTo>
                    <a:lnTo>
                      <a:pt x="75091" y="99021"/>
                    </a:lnTo>
                    <a:lnTo>
                      <a:pt x="108383" y="0"/>
                    </a:lnTo>
                    <a:lnTo>
                      <a:pt x="149610" y="0"/>
                    </a:lnTo>
                    <a:lnTo>
                      <a:pt x="87361" y="158822"/>
                    </a:lnTo>
                    <a:cubicBezTo>
                      <a:pt x="78609" y="181835"/>
                      <a:pt x="71492" y="193179"/>
                      <a:pt x="49652" y="193179"/>
                    </a:cubicBezTo>
                    <a:lnTo>
                      <a:pt x="12188" y="193179"/>
                    </a:lnTo>
                    <a:lnTo>
                      <a:pt x="12188" y="161010"/>
                    </a:lnTo>
                    <a:lnTo>
                      <a:pt x="33538" y="161010"/>
                    </a:lnTo>
                    <a:cubicBezTo>
                      <a:pt x="43353" y="161010"/>
                      <a:pt x="46625" y="158579"/>
                      <a:pt x="50470" y="149098"/>
                    </a:cubicBezTo>
                    <a:lnTo>
                      <a:pt x="53987" y="139860"/>
                    </a:lnTo>
                    <a:lnTo>
                      <a:pt x="0" y="0"/>
                    </a:lnTo>
                    <a:close/>
                  </a:path>
                </a:pathLst>
              </a:custGeom>
              <a:solidFill>
                <a:srgbClr val="FFFFFF"/>
              </a:solidFill>
              <a:ln w="8157"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60783BCF-EB69-6A4B-B995-B7BFECD3C520}"/>
                  </a:ext>
                </a:extLst>
              </p:cNvPr>
              <p:cNvSpPr/>
              <p:nvPr/>
            </p:nvSpPr>
            <p:spPr>
              <a:xfrm>
                <a:off x="11333175" y="621423"/>
                <a:ext cx="143147" cy="142291"/>
              </a:xfrm>
              <a:custGeom>
                <a:avLst/>
                <a:gdLst>
                  <a:gd name="connsiteX0" fmla="*/ 0 w 143147"/>
                  <a:gd name="connsiteY0" fmla="*/ 71470 h 142291"/>
                  <a:gd name="connsiteX1" fmla="*/ 72147 w 143147"/>
                  <a:gd name="connsiteY1" fmla="*/ 0 h 142291"/>
                  <a:gd name="connsiteX2" fmla="*/ 143148 w 143147"/>
                  <a:gd name="connsiteY2" fmla="*/ 66851 h 142291"/>
                  <a:gd name="connsiteX3" fmla="*/ 142085 w 143147"/>
                  <a:gd name="connsiteY3" fmla="*/ 79816 h 142291"/>
                  <a:gd name="connsiteX4" fmla="*/ 40163 w 143147"/>
                  <a:gd name="connsiteY4" fmla="*/ 79816 h 142291"/>
                  <a:gd name="connsiteX5" fmla="*/ 40163 w 143147"/>
                  <a:gd name="connsiteY5" fmla="*/ 81680 h 142291"/>
                  <a:gd name="connsiteX6" fmla="*/ 73210 w 143147"/>
                  <a:gd name="connsiteY6" fmla="*/ 113363 h 142291"/>
                  <a:gd name="connsiteX7" fmla="*/ 102985 w 143147"/>
                  <a:gd name="connsiteY7" fmla="*/ 93591 h 142291"/>
                  <a:gd name="connsiteX8" fmla="*/ 140939 w 143147"/>
                  <a:gd name="connsiteY8" fmla="*/ 93591 h 142291"/>
                  <a:gd name="connsiteX9" fmla="*/ 74846 w 143147"/>
                  <a:gd name="connsiteY9" fmla="*/ 142291 h 142291"/>
                  <a:gd name="connsiteX10" fmla="*/ 0 w 143147"/>
                  <a:gd name="connsiteY10" fmla="*/ 71470 h 142291"/>
                  <a:gd name="connsiteX11" fmla="*/ 104375 w 143147"/>
                  <a:gd name="connsiteY11" fmla="*/ 54939 h 142291"/>
                  <a:gd name="connsiteX12" fmla="*/ 72392 w 143147"/>
                  <a:gd name="connsiteY12" fmla="*/ 28442 h 142291"/>
                  <a:gd name="connsiteX13" fmla="*/ 40981 w 143147"/>
                  <a:gd name="connsiteY13" fmla="*/ 54939 h 142291"/>
                  <a:gd name="connsiteX14" fmla="*/ 104375 w 143147"/>
                  <a:gd name="connsiteY14" fmla="*/ 54939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147" h="142291">
                    <a:moveTo>
                      <a:pt x="0" y="71470"/>
                    </a:moveTo>
                    <a:cubicBezTo>
                      <a:pt x="0" y="28199"/>
                      <a:pt x="28711" y="0"/>
                      <a:pt x="72147" y="0"/>
                    </a:cubicBezTo>
                    <a:cubicBezTo>
                      <a:pt x="114191" y="0"/>
                      <a:pt x="142657" y="26011"/>
                      <a:pt x="143148" y="66851"/>
                    </a:cubicBezTo>
                    <a:cubicBezTo>
                      <a:pt x="143148" y="70903"/>
                      <a:pt x="142902" y="75521"/>
                      <a:pt x="142085" y="79816"/>
                    </a:cubicBezTo>
                    <a:lnTo>
                      <a:pt x="40163" y="79816"/>
                    </a:lnTo>
                    <a:lnTo>
                      <a:pt x="40163" y="81680"/>
                    </a:lnTo>
                    <a:cubicBezTo>
                      <a:pt x="40981" y="101452"/>
                      <a:pt x="53824" y="113363"/>
                      <a:pt x="73210" y="113363"/>
                    </a:cubicBezTo>
                    <a:cubicBezTo>
                      <a:pt x="88752" y="113363"/>
                      <a:pt x="99713" y="106638"/>
                      <a:pt x="102985" y="93591"/>
                    </a:cubicBezTo>
                    <a:lnTo>
                      <a:pt x="140939" y="93591"/>
                    </a:lnTo>
                    <a:cubicBezTo>
                      <a:pt x="136604" y="120656"/>
                      <a:pt x="112228" y="142291"/>
                      <a:pt x="74846" y="142291"/>
                    </a:cubicBezTo>
                    <a:cubicBezTo>
                      <a:pt x="28139" y="142372"/>
                      <a:pt x="0" y="114498"/>
                      <a:pt x="0" y="71470"/>
                    </a:cubicBezTo>
                    <a:close/>
                    <a:moveTo>
                      <a:pt x="104375" y="54939"/>
                    </a:moveTo>
                    <a:cubicBezTo>
                      <a:pt x="101676" y="37923"/>
                      <a:pt x="89897" y="28442"/>
                      <a:pt x="72392" y="28442"/>
                    </a:cubicBezTo>
                    <a:cubicBezTo>
                      <a:pt x="55705" y="28442"/>
                      <a:pt x="43190" y="38490"/>
                      <a:pt x="40981" y="54939"/>
                    </a:cubicBezTo>
                    <a:lnTo>
                      <a:pt x="104375" y="54939"/>
                    </a:lnTo>
                    <a:close/>
                  </a:path>
                </a:pathLst>
              </a:custGeom>
              <a:solidFill>
                <a:srgbClr val="FFFFFF"/>
              </a:solidFill>
              <a:ln w="8157"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B0815CA6-3517-774F-B430-CF82C881BD24}"/>
                  </a:ext>
                </a:extLst>
              </p:cNvPr>
              <p:cNvSpPr/>
              <p:nvPr/>
            </p:nvSpPr>
            <p:spPr>
              <a:xfrm>
                <a:off x="11498572" y="623044"/>
                <a:ext cx="85479" cy="139050"/>
              </a:xfrm>
              <a:custGeom>
                <a:avLst/>
                <a:gdLst>
                  <a:gd name="connsiteX0" fmla="*/ 85480 w 85479"/>
                  <a:gd name="connsiteY0" fmla="*/ 0 h 139050"/>
                  <a:gd name="connsiteX1" fmla="*/ 85480 w 85479"/>
                  <a:gd name="connsiteY1" fmla="*/ 34600 h 139050"/>
                  <a:gd name="connsiteX2" fmla="*/ 70183 w 85479"/>
                  <a:gd name="connsiteY2" fmla="*/ 34600 h 139050"/>
                  <a:gd name="connsiteX3" fmla="*/ 38527 w 85479"/>
                  <a:gd name="connsiteY3" fmla="*/ 70822 h 139050"/>
                  <a:gd name="connsiteX4" fmla="*/ 38527 w 85479"/>
                  <a:gd name="connsiteY4" fmla="*/ 139050 h 139050"/>
                  <a:gd name="connsiteX5" fmla="*/ 0 w 85479"/>
                  <a:gd name="connsiteY5" fmla="*/ 139050 h 139050"/>
                  <a:gd name="connsiteX6" fmla="*/ 0 w 85479"/>
                  <a:gd name="connsiteY6" fmla="*/ 0 h 139050"/>
                  <a:gd name="connsiteX7" fmla="*/ 34928 w 85479"/>
                  <a:gd name="connsiteY7" fmla="*/ 0 h 139050"/>
                  <a:gd name="connsiteX8" fmla="*/ 38446 w 85479"/>
                  <a:gd name="connsiteY8" fmla="*/ 20825 h 139050"/>
                  <a:gd name="connsiteX9" fmla="*/ 78854 w 85479"/>
                  <a:gd name="connsiteY9" fmla="*/ 0 h 139050"/>
                  <a:gd name="connsiteX10" fmla="*/ 85480 w 85479"/>
                  <a:gd name="connsiteY10" fmla="*/ 0 h 13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479" h="139050">
                    <a:moveTo>
                      <a:pt x="85480" y="0"/>
                    </a:moveTo>
                    <a:lnTo>
                      <a:pt x="85480" y="34600"/>
                    </a:lnTo>
                    <a:lnTo>
                      <a:pt x="70183" y="34600"/>
                    </a:lnTo>
                    <a:cubicBezTo>
                      <a:pt x="47198" y="34600"/>
                      <a:pt x="38527" y="49753"/>
                      <a:pt x="38527" y="70822"/>
                    </a:cubicBezTo>
                    <a:lnTo>
                      <a:pt x="38527" y="139050"/>
                    </a:lnTo>
                    <a:lnTo>
                      <a:pt x="0" y="139050"/>
                    </a:lnTo>
                    <a:lnTo>
                      <a:pt x="0" y="0"/>
                    </a:lnTo>
                    <a:lnTo>
                      <a:pt x="34928" y="0"/>
                    </a:lnTo>
                    <a:lnTo>
                      <a:pt x="38446" y="20825"/>
                    </a:lnTo>
                    <a:cubicBezTo>
                      <a:pt x="46135" y="8346"/>
                      <a:pt x="57014" y="0"/>
                      <a:pt x="78854" y="0"/>
                    </a:cubicBezTo>
                    <a:lnTo>
                      <a:pt x="85480" y="0"/>
                    </a:lnTo>
                    <a:close/>
                  </a:path>
                </a:pathLst>
              </a:custGeom>
              <a:solidFill>
                <a:srgbClr val="FFFFFF"/>
              </a:solidFill>
              <a:ln w="8157"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3B28864D-9E26-B649-AA57-CA623A8A6AF3}"/>
                  </a:ext>
                </a:extLst>
              </p:cNvPr>
              <p:cNvSpPr/>
              <p:nvPr/>
            </p:nvSpPr>
            <p:spPr>
              <a:xfrm>
                <a:off x="11594931" y="621177"/>
                <a:ext cx="131123" cy="142698"/>
              </a:xfrm>
              <a:custGeom>
                <a:avLst/>
                <a:gdLst>
                  <a:gd name="connsiteX0" fmla="*/ 36728 w 131123"/>
                  <a:gd name="connsiteY0" fmla="*/ 94728 h 142698"/>
                  <a:gd name="connsiteX1" fmla="*/ 67566 w 131123"/>
                  <a:gd name="connsiteY1" fmla="*/ 115310 h 142698"/>
                  <a:gd name="connsiteX2" fmla="*/ 93496 w 131123"/>
                  <a:gd name="connsiteY2" fmla="*/ 100401 h 142698"/>
                  <a:gd name="connsiteX3" fmla="*/ 61267 w 131123"/>
                  <a:gd name="connsiteY3" fmla="*/ 85248 h 142698"/>
                  <a:gd name="connsiteX4" fmla="*/ 3108 w 131123"/>
                  <a:gd name="connsiteY4" fmla="*/ 45461 h 142698"/>
                  <a:gd name="connsiteX5" fmla="*/ 63476 w 131123"/>
                  <a:gd name="connsiteY5" fmla="*/ 2 h 142698"/>
                  <a:gd name="connsiteX6" fmla="*/ 128997 w 131123"/>
                  <a:gd name="connsiteY6" fmla="*/ 44894 h 142698"/>
                  <a:gd name="connsiteX7" fmla="*/ 92105 w 131123"/>
                  <a:gd name="connsiteY7" fmla="*/ 44894 h 142698"/>
                  <a:gd name="connsiteX8" fmla="*/ 64785 w 131123"/>
                  <a:gd name="connsiteY8" fmla="*/ 27067 h 142698"/>
                  <a:gd name="connsiteX9" fmla="*/ 39918 w 131123"/>
                  <a:gd name="connsiteY9" fmla="*/ 41410 h 142698"/>
                  <a:gd name="connsiteX10" fmla="*/ 72147 w 131123"/>
                  <a:gd name="connsiteY10" fmla="*/ 55509 h 142698"/>
                  <a:gd name="connsiteX11" fmla="*/ 131123 w 131123"/>
                  <a:gd name="connsiteY11" fmla="*/ 97483 h 142698"/>
                  <a:gd name="connsiteX12" fmla="*/ 67239 w 131123"/>
                  <a:gd name="connsiteY12" fmla="*/ 142699 h 142698"/>
                  <a:gd name="connsiteX13" fmla="*/ 0 w 131123"/>
                  <a:gd name="connsiteY13" fmla="*/ 94809 h 142698"/>
                  <a:gd name="connsiteX14" fmla="*/ 36728 w 131123"/>
                  <a:gd name="connsiteY14" fmla="*/ 94809 h 1426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1123" h="142698">
                    <a:moveTo>
                      <a:pt x="36728" y="94728"/>
                    </a:moveTo>
                    <a:cubicBezTo>
                      <a:pt x="38118" y="106883"/>
                      <a:pt x="48752" y="115310"/>
                      <a:pt x="67566" y="115310"/>
                    </a:cubicBezTo>
                    <a:cubicBezTo>
                      <a:pt x="83680" y="115310"/>
                      <a:pt x="93496" y="110124"/>
                      <a:pt x="93496" y="100401"/>
                    </a:cubicBezTo>
                    <a:cubicBezTo>
                      <a:pt x="93496" y="89056"/>
                      <a:pt x="83926" y="88246"/>
                      <a:pt x="61267" y="85248"/>
                    </a:cubicBezTo>
                    <a:cubicBezTo>
                      <a:pt x="28466" y="81439"/>
                      <a:pt x="3108" y="74146"/>
                      <a:pt x="3108" y="45461"/>
                    </a:cubicBezTo>
                    <a:cubicBezTo>
                      <a:pt x="3108" y="17829"/>
                      <a:pt x="27403" y="-241"/>
                      <a:pt x="63476" y="2"/>
                    </a:cubicBezTo>
                    <a:cubicBezTo>
                      <a:pt x="101185" y="2"/>
                      <a:pt x="127115" y="16533"/>
                      <a:pt x="128997" y="44894"/>
                    </a:cubicBezTo>
                    <a:lnTo>
                      <a:pt x="92105" y="44894"/>
                    </a:lnTo>
                    <a:cubicBezTo>
                      <a:pt x="91042" y="33793"/>
                      <a:pt x="80326" y="27067"/>
                      <a:pt x="64785" y="27067"/>
                    </a:cubicBezTo>
                    <a:cubicBezTo>
                      <a:pt x="49734" y="27067"/>
                      <a:pt x="39918" y="32496"/>
                      <a:pt x="39918" y="41410"/>
                    </a:cubicBezTo>
                    <a:cubicBezTo>
                      <a:pt x="39918" y="51944"/>
                      <a:pt x="51942" y="53078"/>
                      <a:pt x="72147" y="55509"/>
                    </a:cubicBezTo>
                    <a:cubicBezTo>
                      <a:pt x="104375" y="58750"/>
                      <a:pt x="131123" y="66043"/>
                      <a:pt x="131123" y="97483"/>
                    </a:cubicBezTo>
                    <a:cubicBezTo>
                      <a:pt x="131123" y="125115"/>
                      <a:pt x="104866" y="142699"/>
                      <a:pt x="67239" y="142699"/>
                    </a:cubicBezTo>
                    <a:cubicBezTo>
                      <a:pt x="28139" y="142699"/>
                      <a:pt x="1636" y="124548"/>
                      <a:pt x="0" y="94809"/>
                    </a:cubicBezTo>
                    <a:lnTo>
                      <a:pt x="36728" y="94809"/>
                    </a:lnTo>
                    <a:close/>
                  </a:path>
                </a:pathLst>
              </a:custGeom>
              <a:solidFill>
                <a:srgbClr val="FFFFFF"/>
              </a:solidFill>
              <a:ln w="8157" cap="flat">
                <a:noFill/>
                <a:prstDash val="solid"/>
                <a:miter/>
              </a:ln>
            </p:spPr>
            <p:txBody>
              <a:bodyPr rtlCol="0" anchor="ctr"/>
              <a:lstStyle/>
              <a:p>
                <a:endParaRPr lang="en-US"/>
              </a:p>
            </p:txBody>
          </p:sp>
        </p:grpSp>
      </p:grpSp>
      <p:sp>
        <p:nvSpPr>
          <p:cNvPr id="29" name="Picture Placeholder 28">
            <a:extLst>
              <a:ext uri="{FF2B5EF4-FFF2-40B4-BE49-F238E27FC236}">
                <a16:creationId xmlns:a16="http://schemas.microsoft.com/office/drawing/2014/main" id="{A3AECE54-E95C-4241-87EE-D24D583DEA80}"/>
              </a:ext>
            </a:extLst>
          </p:cNvPr>
          <p:cNvSpPr>
            <a:spLocks noGrp="1"/>
          </p:cNvSpPr>
          <p:nvPr>
            <p:ph type="pic" sz="quarter" idx="12" hasCustomPrompt="1"/>
          </p:nvPr>
        </p:nvSpPr>
        <p:spPr>
          <a:xfrm>
            <a:off x="8690541" y="-8238"/>
            <a:ext cx="3830973" cy="6886835"/>
          </a:xfrm>
          <a:custGeom>
            <a:avLst/>
            <a:gdLst>
              <a:gd name="connsiteX0" fmla="*/ 0 w 3821714"/>
              <a:gd name="connsiteY0" fmla="*/ 3429000 h 6858000"/>
              <a:gd name="connsiteX1" fmla="*/ 1910857 w 3821714"/>
              <a:gd name="connsiteY1" fmla="*/ 0 h 6858000"/>
              <a:gd name="connsiteX2" fmla="*/ 3821714 w 3821714"/>
              <a:gd name="connsiteY2" fmla="*/ 0 h 6858000"/>
              <a:gd name="connsiteX3" fmla="*/ 3821714 w 3821714"/>
              <a:gd name="connsiteY3" fmla="*/ 3429000 h 6858000"/>
              <a:gd name="connsiteX4" fmla="*/ 1910857 w 3821714"/>
              <a:gd name="connsiteY4" fmla="*/ 6858000 h 6858000"/>
              <a:gd name="connsiteX5" fmla="*/ 0 w 3821714"/>
              <a:gd name="connsiteY5" fmla="*/ 3429000 h 6858000"/>
              <a:gd name="connsiteX0" fmla="*/ 34446 w 4031982"/>
              <a:gd name="connsiteY0" fmla="*/ 3429000 h 6866238"/>
              <a:gd name="connsiteX1" fmla="*/ 1945303 w 4031982"/>
              <a:gd name="connsiteY1" fmla="*/ 0 h 6866238"/>
              <a:gd name="connsiteX2" fmla="*/ 3856160 w 4031982"/>
              <a:gd name="connsiteY2" fmla="*/ 0 h 6866238"/>
              <a:gd name="connsiteX3" fmla="*/ 3856160 w 4031982"/>
              <a:gd name="connsiteY3" fmla="*/ 3429000 h 6866238"/>
              <a:gd name="connsiteX4" fmla="*/ 3411638 w 4031982"/>
              <a:gd name="connsiteY4" fmla="*/ 6866238 h 6866238"/>
              <a:gd name="connsiteX5" fmla="*/ 34446 w 4031982"/>
              <a:gd name="connsiteY5" fmla="*/ 3429000 h 6866238"/>
              <a:gd name="connsiteX0" fmla="*/ 34446 w 4365690"/>
              <a:gd name="connsiteY0" fmla="*/ 3429000 h 6918022"/>
              <a:gd name="connsiteX1" fmla="*/ 1945303 w 4365690"/>
              <a:gd name="connsiteY1" fmla="*/ 0 h 6918022"/>
              <a:gd name="connsiteX2" fmla="*/ 3856160 w 4365690"/>
              <a:gd name="connsiteY2" fmla="*/ 0 h 6918022"/>
              <a:gd name="connsiteX3" fmla="*/ 3856160 w 4365690"/>
              <a:gd name="connsiteY3" fmla="*/ 3429000 h 6918022"/>
              <a:gd name="connsiteX4" fmla="*/ 3411638 w 4365690"/>
              <a:gd name="connsiteY4" fmla="*/ 6866238 h 6918022"/>
              <a:gd name="connsiteX5" fmla="*/ 34446 w 4365690"/>
              <a:gd name="connsiteY5" fmla="*/ 3429000 h 6918022"/>
              <a:gd name="connsiteX0" fmla="*/ 3411638 w 4386339"/>
              <a:gd name="connsiteY0" fmla="*/ 6866238 h 6989328"/>
              <a:gd name="connsiteX1" fmla="*/ 34446 w 4386339"/>
              <a:gd name="connsiteY1" fmla="*/ 3429000 h 6989328"/>
              <a:gd name="connsiteX2" fmla="*/ 1945303 w 4386339"/>
              <a:gd name="connsiteY2" fmla="*/ 0 h 6989328"/>
              <a:gd name="connsiteX3" fmla="*/ 3856160 w 4386339"/>
              <a:gd name="connsiteY3" fmla="*/ 0 h 6989328"/>
              <a:gd name="connsiteX4" fmla="*/ 3856160 w 4386339"/>
              <a:gd name="connsiteY4" fmla="*/ 3429000 h 6989328"/>
              <a:gd name="connsiteX5" fmla="*/ 3503078 w 4386339"/>
              <a:gd name="connsiteY5" fmla="*/ 6957678 h 6989328"/>
              <a:gd name="connsiteX0" fmla="*/ 3377355 w 4352056"/>
              <a:gd name="connsiteY0" fmla="*/ 6874476 h 6997566"/>
              <a:gd name="connsiteX1" fmla="*/ 163 w 4352056"/>
              <a:gd name="connsiteY1" fmla="*/ 3437238 h 6997566"/>
              <a:gd name="connsiteX2" fmla="*/ 3245550 w 4352056"/>
              <a:gd name="connsiteY2" fmla="*/ 0 h 6997566"/>
              <a:gd name="connsiteX3" fmla="*/ 3821877 w 4352056"/>
              <a:gd name="connsiteY3" fmla="*/ 8238 h 6997566"/>
              <a:gd name="connsiteX4" fmla="*/ 3821877 w 4352056"/>
              <a:gd name="connsiteY4" fmla="*/ 3437238 h 6997566"/>
              <a:gd name="connsiteX5" fmla="*/ 3468795 w 4352056"/>
              <a:gd name="connsiteY5" fmla="*/ 6965916 h 6997566"/>
              <a:gd name="connsiteX0" fmla="*/ 3377660 w 4352361"/>
              <a:gd name="connsiteY0" fmla="*/ 6874476 h 6997566"/>
              <a:gd name="connsiteX1" fmla="*/ 468 w 4352361"/>
              <a:gd name="connsiteY1" fmla="*/ 3437238 h 6997566"/>
              <a:gd name="connsiteX2" fmla="*/ 3245855 w 4352361"/>
              <a:gd name="connsiteY2" fmla="*/ 0 h 6997566"/>
              <a:gd name="connsiteX3" fmla="*/ 3822182 w 4352361"/>
              <a:gd name="connsiteY3" fmla="*/ 8238 h 6997566"/>
              <a:gd name="connsiteX4" fmla="*/ 3822182 w 4352361"/>
              <a:gd name="connsiteY4" fmla="*/ 3437238 h 6997566"/>
              <a:gd name="connsiteX5" fmla="*/ 3469100 w 4352361"/>
              <a:gd name="connsiteY5" fmla="*/ 6965916 h 6997566"/>
              <a:gd name="connsiteX0" fmla="*/ 3377660 w 3822182"/>
              <a:gd name="connsiteY0" fmla="*/ 6874476 h 6874476"/>
              <a:gd name="connsiteX1" fmla="*/ 468 w 3822182"/>
              <a:gd name="connsiteY1" fmla="*/ 3437238 h 6874476"/>
              <a:gd name="connsiteX2" fmla="*/ 3245855 w 3822182"/>
              <a:gd name="connsiteY2" fmla="*/ 0 h 6874476"/>
              <a:gd name="connsiteX3" fmla="*/ 3822182 w 3822182"/>
              <a:gd name="connsiteY3" fmla="*/ 8238 h 6874476"/>
              <a:gd name="connsiteX4" fmla="*/ 3822182 w 3822182"/>
              <a:gd name="connsiteY4" fmla="*/ 3437238 h 6874476"/>
              <a:gd name="connsiteX0" fmla="*/ 3377660 w 3822182"/>
              <a:gd name="connsiteY0" fmla="*/ 6874476 h 6874476"/>
              <a:gd name="connsiteX1" fmla="*/ 468 w 3822182"/>
              <a:gd name="connsiteY1" fmla="*/ 3437238 h 6874476"/>
              <a:gd name="connsiteX2" fmla="*/ 3245855 w 3822182"/>
              <a:gd name="connsiteY2" fmla="*/ 0 h 6874476"/>
              <a:gd name="connsiteX3" fmla="*/ 3822182 w 3822182"/>
              <a:gd name="connsiteY3" fmla="*/ 8238 h 6874476"/>
              <a:gd name="connsiteX4" fmla="*/ 3822182 w 3822182"/>
              <a:gd name="connsiteY4" fmla="*/ 3437238 h 6874476"/>
              <a:gd name="connsiteX0" fmla="*/ 3377660 w 3822182"/>
              <a:gd name="connsiteY0" fmla="*/ 6874476 h 6874476"/>
              <a:gd name="connsiteX1" fmla="*/ 468 w 3822182"/>
              <a:gd name="connsiteY1" fmla="*/ 3437238 h 6874476"/>
              <a:gd name="connsiteX2" fmla="*/ 3245855 w 3822182"/>
              <a:gd name="connsiteY2" fmla="*/ 0 h 6874476"/>
              <a:gd name="connsiteX3" fmla="*/ 3822182 w 3822182"/>
              <a:gd name="connsiteY3" fmla="*/ 8238 h 6874476"/>
              <a:gd name="connsiteX4" fmla="*/ 3822182 w 3822182"/>
              <a:gd name="connsiteY4" fmla="*/ 3437238 h 6874476"/>
              <a:gd name="connsiteX0" fmla="*/ 3444117 w 3822736"/>
              <a:gd name="connsiteY0" fmla="*/ 6882714 h 6882714"/>
              <a:gd name="connsiteX1" fmla="*/ 1022 w 3822736"/>
              <a:gd name="connsiteY1" fmla="*/ 3437238 h 6882714"/>
              <a:gd name="connsiteX2" fmla="*/ 3246409 w 3822736"/>
              <a:gd name="connsiteY2" fmla="*/ 0 h 6882714"/>
              <a:gd name="connsiteX3" fmla="*/ 3822736 w 3822736"/>
              <a:gd name="connsiteY3" fmla="*/ 8238 h 6882714"/>
              <a:gd name="connsiteX4" fmla="*/ 3822736 w 3822736"/>
              <a:gd name="connsiteY4" fmla="*/ 3437238 h 6882714"/>
              <a:gd name="connsiteX0" fmla="*/ 3444117 w 3822736"/>
              <a:gd name="connsiteY0" fmla="*/ 6882714 h 6882714"/>
              <a:gd name="connsiteX1" fmla="*/ 1022 w 3822736"/>
              <a:gd name="connsiteY1" fmla="*/ 3437238 h 6882714"/>
              <a:gd name="connsiteX2" fmla="*/ 3246409 w 3822736"/>
              <a:gd name="connsiteY2" fmla="*/ 0 h 6882714"/>
              <a:gd name="connsiteX3" fmla="*/ 3822736 w 3822736"/>
              <a:gd name="connsiteY3" fmla="*/ 8238 h 6882714"/>
              <a:gd name="connsiteX4" fmla="*/ 3822736 w 3822736"/>
              <a:gd name="connsiteY4" fmla="*/ 3437238 h 6882714"/>
              <a:gd name="connsiteX0" fmla="*/ 3444117 w 3822736"/>
              <a:gd name="connsiteY0" fmla="*/ 6882714 h 6882714"/>
              <a:gd name="connsiteX1" fmla="*/ 1022 w 3822736"/>
              <a:gd name="connsiteY1" fmla="*/ 3437238 h 6882714"/>
              <a:gd name="connsiteX2" fmla="*/ 3246409 w 3822736"/>
              <a:gd name="connsiteY2" fmla="*/ 0 h 6882714"/>
              <a:gd name="connsiteX3" fmla="*/ 3822736 w 3822736"/>
              <a:gd name="connsiteY3" fmla="*/ 8238 h 6882714"/>
              <a:gd name="connsiteX4" fmla="*/ 3822736 w 3822736"/>
              <a:gd name="connsiteY4" fmla="*/ 3437238 h 6882714"/>
              <a:gd name="connsiteX0" fmla="*/ 3444117 w 3822736"/>
              <a:gd name="connsiteY0" fmla="*/ 6882714 h 6882714"/>
              <a:gd name="connsiteX1" fmla="*/ 1022 w 3822736"/>
              <a:gd name="connsiteY1" fmla="*/ 3437238 h 6882714"/>
              <a:gd name="connsiteX2" fmla="*/ 3246409 w 3822736"/>
              <a:gd name="connsiteY2" fmla="*/ 0 h 6882714"/>
              <a:gd name="connsiteX3" fmla="*/ 3822736 w 3822736"/>
              <a:gd name="connsiteY3" fmla="*/ 8238 h 6882714"/>
              <a:gd name="connsiteX4" fmla="*/ 3822736 w 3822736"/>
              <a:gd name="connsiteY4" fmla="*/ 3437238 h 6882714"/>
              <a:gd name="connsiteX5" fmla="*/ 3822735 w 3822736"/>
              <a:gd name="connsiteY5" fmla="*/ 3418703 h 6882714"/>
              <a:gd name="connsiteX0" fmla="*/ 3444117 w 3830973"/>
              <a:gd name="connsiteY0" fmla="*/ 6882714 h 6882714"/>
              <a:gd name="connsiteX1" fmla="*/ 1022 w 3830973"/>
              <a:gd name="connsiteY1" fmla="*/ 3437238 h 6882714"/>
              <a:gd name="connsiteX2" fmla="*/ 3246409 w 3830973"/>
              <a:gd name="connsiteY2" fmla="*/ 0 h 6882714"/>
              <a:gd name="connsiteX3" fmla="*/ 3822736 w 3830973"/>
              <a:gd name="connsiteY3" fmla="*/ 8238 h 6882714"/>
              <a:gd name="connsiteX4" fmla="*/ 3822736 w 3830973"/>
              <a:gd name="connsiteY4" fmla="*/ 3437238 h 6882714"/>
              <a:gd name="connsiteX5" fmla="*/ 3830973 w 3830973"/>
              <a:gd name="connsiteY5" fmla="*/ 6845643 h 6882714"/>
              <a:gd name="connsiteX0" fmla="*/ 3444117 w 3830973"/>
              <a:gd name="connsiteY0" fmla="*/ 6882714 h 6886835"/>
              <a:gd name="connsiteX1" fmla="*/ 1022 w 3830973"/>
              <a:gd name="connsiteY1" fmla="*/ 3437238 h 6886835"/>
              <a:gd name="connsiteX2" fmla="*/ 3246409 w 3830973"/>
              <a:gd name="connsiteY2" fmla="*/ 0 h 6886835"/>
              <a:gd name="connsiteX3" fmla="*/ 3822736 w 3830973"/>
              <a:gd name="connsiteY3" fmla="*/ 8238 h 6886835"/>
              <a:gd name="connsiteX4" fmla="*/ 3822736 w 3830973"/>
              <a:gd name="connsiteY4" fmla="*/ 3437238 h 6886835"/>
              <a:gd name="connsiteX5" fmla="*/ 3830973 w 3830973"/>
              <a:gd name="connsiteY5" fmla="*/ 6886832 h 6886835"/>
              <a:gd name="connsiteX0" fmla="*/ 3444117 w 3830973"/>
              <a:gd name="connsiteY0" fmla="*/ 6882714 h 6886835"/>
              <a:gd name="connsiteX1" fmla="*/ 1022 w 3830973"/>
              <a:gd name="connsiteY1" fmla="*/ 3437238 h 6886835"/>
              <a:gd name="connsiteX2" fmla="*/ 3246409 w 3830973"/>
              <a:gd name="connsiteY2" fmla="*/ 0 h 6886835"/>
              <a:gd name="connsiteX3" fmla="*/ 3822736 w 3830973"/>
              <a:gd name="connsiteY3" fmla="*/ 8238 h 6886835"/>
              <a:gd name="connsiteX4" fmla="*/ 3822736 w 3830973"/>
              <a:gd name="connsiteY4" fmla="*/ 3437238 h 6886835"/>
              <a:gd name="connsiteX5" fmla="*/ 3830973 w 3830973"/>
              <a:gd name="connsiteY5" fmla="*/ 6886832 h 6886835"/>
              <a:gd name="connsiteX6" fmla="*/ 3444117 w 3830973"/>
              <a:gd name="connsiteY6" fmla="*/ 6882714 h 68868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30973" h="6886835">
                <a:moveTo>
                  <a:pt x="3444117" y="6882714"/>
                </a:moveTo>
                <a:cubicBezTo>
                  <a:pt x="716501" y="6668529"/>
                  <a:pt x="33973" y="4584357"/>
                  <a:pt x="1022" y="3437238"/>
                </a:cubicBezTo>
                <a:cubicBezTo>
                  <a:pt x="-31929" y="2290119"/>
                  <a:pt x="724737" y="321275"/>
                  <a:pt x="3246409" y="0"/>
                </a:cubicBezTo>
                <a:lnTo>
                  <a:pt x="3822736" y="8238"/>
                </a:lnTo>
                <a:lnTo>
                  <a:pt x="3822736" y="3437238"/>
                </a:lnTo>
                <a:cubicBezTo>
                  <a:pt x="3822736" y="4005649"/>
                  <a:pt x="3830973" y="6890693"/>
                  <a:pt x="3830973" y="6886832"/>
                </a:cubicBezTo>
                <a:lnTo>
                  <a:pt x="3444117" y="6882714"/>
                </a:lnTo>
                <a:close/>
              </a:path>
            </a:pathLst>
          </a:custGeom>
          <a:noFill/>
        </p:spPr>
        <p:txBody>
          <a:bodyPr lIns="360000" anchor="ctr"/>
          <a:lstStyle>
            <a:lvl1pPr algn="l">
              <a:defRPr sz="1200" b="0"/>
            </a:lvl1pPr>
            <a:lvl5pPr marL="396000" marR="0" indent="0" algn="l" defTabSz="914377" rtl="0" eaLnBrk="1" fontAlgn="auto" latinLnBrk="0" hangingPunct="1">
              <a:lnSpc>
                <a:spcPct val="125000"/>
              </a:lnSpc>
              <a:spcBef>
                <a:spcPts val="2000"/>
              </a:spcBef>
              <a:spcAft>
                <a:spcPts val="0"/>
              </a:spcAft>
              <a:buClrTx/>
              <a:buSzTx/>
              <a:buFontTx/>
              <a:buNone/>
              <a:tabLst/>
              <a:defRPr sz="1200">
                <a:solidFill>
                  <a:schemeClr val="bg1"/>
                </a:solidFill>
              </a:defRPr>
            </a:lvl5pPr>
          </a:lstStyle>
          <a:p>
            <a:pPr marL="396000" marR="0" lvl="4" indent="0" algn="l" defTabSz="914377" rtl="0" eaLnBrk="1" fontAlgn="auto" latinLnBrk="0" hangingPunct="1">
              <a:lnSpc>
                <a:spcPct val="125000"/>
              </a:lnSpc>
              <a:spcBef>
                <a:spcPts val="2000"/>
              </a:spcBef>
              <a:spcAft>
                <a:spcPts val="0"/>
              </a:spcAft>
              <a:buClrTx/>
              <a:buSzTx/>
              <a:buFontTx/>
              <a:buNone/>
              <a:tabLst/>
              <a:defRPr/>
            </a:pPr>
            <a:r>
              <a:rPr lang="en-US" dirty="0"/>
              <a:t>Click on the icon to add an image. Image will automatically show in the custom placeholder/shape. To adjust the position within the placeholder, click on the image with the &lt;crop&gt; tool. This will enable the image to be moved within the boundaries of the placeholder.</a:t>
            </a:r>
          </a:p>
        </p:txBody>
      </p:sp>
    </p:spTree>
    <p:extLst>
      <p:ext uri="{BB962C8B-B14F-4D97-AF65-F5344CB8AC3E}">
        <p14:creationId xmlns:p14="http://schemas.microsoft.com/office/powerpoint/2010/main" val="2255011689"/>
      </p:ext>
    </p:extLst>
  </p:cSld>
  <p:clrMapOvr>
    <a:masterClrMapping/>
  </p:clrMapOvr>
  <p:extLst>
    <p:ext uri="{DCECCB84-F9BA-43D5-87BE-67443E8EF086}">
      <p15:sldGuideLst xmlns:p15="http://schemas.microsoft.com/office/powerpoint/2012/main">
        <p15:guide id="1" orient="horz" pos="3804" userDrawn="1">
          <p15:clr>
            <a:srgbClr val="FBAE40"/>
          </p15:clr>
        </p15:guide>
      </p15:sldGuideLst>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preserve="1" userDrawn="1">
  <p:cSld name="Quote/Statement slide: v1">
    <p:bg>
      <p:bgPr>
        <a:solidFill>
          <a:srgbClr val="121A3C"/>
        </a:solidFill>
        <a:effectLst/>
      </p:bgPr>
    </p:bg>
    <p:spTree>
      <p:nvGrpSpPr>
        <p:cNvPr id="1" name=""/>
        <p:cNvGrpSpPr/>
        <p:nvPr/>
      </p:nvGrpSpPr>
      <p:grpSpPr>
        <a:xfrm>
          <a:off x="0" y="0"/>
          <a:ext cx="0" cy="0"/>
          <a:chOff x="0" y="0"/>
          <a:chExt cx="0" cy="0"/>
        </a:xfrm>
      </p:grpSpPr>
      <p:sp>
        <p:nvSpPr>
          <p:cNvPr id="4" name="Graphic 2">
            <a:extLst>
              <a:ext uri="{FF2B5EF4-FFF2-40B4-BE49-F238E27FC236}">
                <a16:creationId xmlns:a16="http://schemas.microsoft.com/office/drawing/2014/main" id="{CA9D8A4D-FECE-3940-BA3C-EB9ADEDE1A68}"/>
              </a:ext>
            </a:extLst>
          </p:cNvPr>
          <p:cNvSpPr>
            <a:spLocks noChangeAspect="1"/>
          </p:cNvSpPr>
          <p:nvPr/>
        </p:nvSpPr>
        <p:spPr>
          <a:xfrm>
            <a:off x="0" y="0"/>
            <a:ext cx="12186599" cy="6858000"/>
          </a:xfrm>
          <a:custGeom>
            <a:avLst/>
            <a:gdLst>
              <a:gd name="connsiteX0" fmla="*/ 0 w 9144857"/>
              <a:gd name="connsiteY0" fmla="*/ 5146262 h 5146262"/>
              <a:gd name="connsiteX1" fmla="*/ 0 w 9144857"/>
              <a:gd name="connsiteY1" fmla="*/ 0 h 5146262"/>
              <a:gd name="connsiteX2" fmla="*/ 4054602 w 9144857"/>
              <a:gd name="connsiteY2" fmla="*/ 0 h 5146262"/>
              <a:gd name="connsiteX3" fmla="*/ 9144858 w 9144857"/>
              <a:gd name="connsiteY3" fmla="*/ 5090351 h 5146262"/>
              <a:gd name="connsiteX4" fmla="*/ 9144858 w 9144857"/>
              <a:gd name="connsiteY4" fmla="*/ 5146262 h 5146262"/>
              <a:gd name="connsiteX5" fmla="*/ 0 w 9144857"/>
              <a:gd name="connsiteY5" fmla="*/ 5146262 h 51462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857" h="5146262">
                <a:moveTo>
                  <a:pt x="0" y="5146262"/>
                </a:moveTo>
                <a:lnTo>
                  <a:pt x="0" y="0"/>
                </a:lnTo>
                <a:lnTo>
                  <a:pt x="4054602" y="0"/>
                </a:lnTo>
                <a:cubicBezTo>
                  <a:pt x="6865906" y="0"/>
                  <a:pt x="9144858" y="2279047"/>
                  <a:pt x="9144858" y="5090351"/>
                </a:cubicBezTo>
                <a:lnTo>
                  <a:pt x="9144858" y="5146262"/>
                </a:lnTo>
                <a:lnTo>
                  <a:pt x="0" y="5146262"/>
                </a:lnTo>
                <a:close/>
              </a:path>
            </a:pathLst>
          </a:custGeom>
          <a:solidFill>
            <a:srgbClr val="F4514C"/>
          </a:solidFill>
          <a:ln w="9525" cap="flat">
            <a:solidFill>
              <a:srgbClr val="F4514C"/>
            </a:solidFill>
            <a:prstDash val="solid"/>
            <a:miter/>
          </a:ln>
        </p:spPr>
        <p:txBody>
          <a:bodyPr rtlCol="0" anchor="ctr"/>
          <a:lstStyle/>
          <a:p>
            <a:endParaRPr lang="en-US"/>
          </a:p>
        </p:txBody>
      </p:sp>
      <p:sp>
        <p:nvSpPr>
          <p:cNvPr id="5" name="Footer Placeholder 4">
            <a:extLst>
              <a:ext uri="{FF2B5EF4-FFF2-40B4-BE49-F238E27FC236}">
                <a16:creationId xmlns:a16="http://schemas.microsoft.com/office/drawing/2014/main" id="{1C3B6DC8-6814-EB49-9CF8-0E18891ACA0A}"/>
              </a:ext>
            </a:extLst>
          </p:cNvPr>
          <p:cNvSpPr>
            <a:spLocks noGrp="1"/>
          </p:cNvSpPr>
          <p:nvPr>
            <p:ph type="ftr" sz="quarter" idx="11"/>
          </p:nvPr>
        </p:nvSpPr>
        <p:spPr/>
        <p:txBody>
          <a:bodyPr/>
          <a:lstStyle>
            <a:lvl1pPr>
              <a:defRPr>
                <a:solidFill>
                  <a:schemeClr val="tx1"/>
                </a:solidFill>
              </a:defRPr>
            </a:lvl1pPr>
          </a:lstStyle>
          <a:p>
            <a:r>
              <a:rPr lang="en-GB"/>
              <a:t>Presentation title</a:t>
            </a:r>
          </a:p>
        </p:txBody>
      </p:sp>
      <p:sp>
        <p:nvSpPr>
          <p:cNvPr id="6" name="Slide Number Placeholder 5">
            <a:extLst>
              <a:ext uri="{FF2B5EF4-FFF2-40B4-BE49-F238E27FC236}">
                <a16:creationId xmlns:a16="http://schemas.microsoft.com/office/drawing/2014/main" id="{19A5FB10-33AF-DF4E-A402-7B3DB326B220}"/>
              </a:ext>
            </a:extLst>
          </p:cNvPr>
          <p:cNvSpPr>
            <a:spLocks noGrp="1"/>
          </p:cNvSpPr>
          <p:nvPr>
            <p:ph type="sldNum" sz="quarter" idx="12"/>
          </p:nvPr>
        </p:nvSpPr>
        <p:spPr/>
        <p:txBody>
          <a:bodyPr/>
          <a:lstStyle>
            <a:lvl1pPr>
              <a:defRPr>
                <a:solidFill>
                  <a:schemeClr val="tx1"/>
                </a:solidFill>
              </a:defRPr>
            </a:lvl1pPr>
          </a:lstStyle>
          <a:p>
            <a:fld id="{FD15E2C3-2FDC-5443-A5D7-CEF7C1191BA7}" type="slidenum">
              <a:rPr lang="en-GB" smtClean="0"/>
              <a:pPr/>
              <a:t>‹#›</a:t>
            </a:fld>
            <a:endParaRPr lang="en-GB" dirty="0"/>
          </a:p>
        </p:txBody>
      </p:sp>
      <p:sp>
        <p:nvSpPr>
          <p:cNvPr id="10" name="Text Placeholder 31">
            <a:extLst>
              <a:ext uri="{FF2B5EF4-FFF2-40B4-BE49-F238E27FC236}">
                <a16:creationId xmlns:a16="http://schemas.microsoft.com/office/drawing/2014/main" id="{F02A4E0B-A84D-9845-9F84-46E48678C264}"/>
              </a:ext>
            </a:extLst>
          </p:cNvPr>
          <p:cNvSpPr>
            <a:spLocks noGrp="1"/>
          </p:cNvSpPr>
          <p:nvPr>
            <p:ph type="body" sz="quarter" idx="10" hasCustomPrompt="1"/>
          </p:nvPr>
        </p:nvSpPr>
        <p:spPr>
          <a:xfrm>
            <a:off x="479425" y="468312"/>
            <a:ext cx="6489700" cy="5132387"/>
          </a:xfrm>
        </p:spPr>
        <p:txBody>
          <a:bodyPr/>
          <a:lstStyle>
            <a:lvl1pPr marL="216000" indent="-216000">
              <a:lnSpc>
                <a:spcPct val="90000"/>
              </a:lnSpc>
              <a:spcBef>
                <a:spcPts val="0"/>
              </a:spcBef>
              <a:spcAft>
                <a:spcPts val="2200"/>
              </a:spcAft>
              <a:defRPr sz="3600" b="0">
                <a:solidFill>
                  <a:schemeClr val="tx1"/>
                </a:solidFill>
              </a:defRPr>
            </a:lvl1pPr>
            <a:lvl2pPr marL="216000" indent="0">
              <a:lnSpc>
                <a:spcPct val="90000"/>
              </a:lnSpc>
              <a:spcBef>
                <a:spcPts val="0"/>
              </a:spcBef>
              <a:spcAft>
                <a:spcPts val="2200"/>
              </a:spcAft>
              <a:buNone/>
              <a:defRPr sz="3600" b="0">
                <a:solidFill>
                  <a:schemeClr val="tx1"/>
                </a:solidFill>
              </a:defRPr>
            </a:lvl2pPr>
            <a:lvl3pPr marL="0" indent="0">
              <a:lnSpc>
                <a:spcPct val="90000"/>
              </a:lnSpc>
              <a:spcBef>
                <a:spcPts val="0"/>
              </a:spcBef>
              <a:spcAft>
                <a:spcPts val="2200"/>
              </a:spcAft>
              <a:buNone/>
              <a:defRPr sz="3600" b="0">
                <a:solidFill>
                  <a:schemeClr val="tx1"/>
                </a:solidFill>
              </a:defRPr>
            </a:lvl3pPr>
            <a:lvl4pPr marL="0" indent="0">
              <a:lnSpc>
                <a:spcPct val="90000"/>
              </a:lnSpc>
              <a:spcAft>
                <a:spcPts val="2200"/>
              </a:spcAft>
              <a:buNone/>
              <a:defRPr sz="3600" b="0">
                <a:solidFill>
                  <a:schemeClr val="bg1"/>
                </a:solidFill>
              </a:defRPr>
            </a:lvl4pPr>
            <a:lvl5pPr marL="0" indent="0">
              <a:lnSpc>
                <a:spcPct val="90000"/>
              </a:lnSpc>
              <a:spcAft>
                <a:spcPts val="2200"/>
              </a:spcAft>
              <a:buNone/>
              <a:defRPr sz="3600" b="0">
                <a:solidFill>
                  <a:schemeClr val="bg1"/>
                </a:solidFill>
              </a:defRPr>
            </a:lvl5pPr>
          </a:lstStyle>
          <a:p>
            <a:pPr lvl="0"/>
            <a:r>
              <a:rPr lang="en-GB" dirty="0"/>
              <a:t>“	[Quote/Statement slide: v1] First level &lt;Quote: Add a tab after quote for correct hanging indent alignment&gt;”</a:t>
            </a:r>
          </a:p>
          <a:p>
            <a:pPr lvl="1"/>
            <a:r>
              <a:rPr lang="en-GB" dirty="0"/>
              <a:t>Second level &lt;Second para after quote with correct indent&gt;”</a:t>
            </a:r>
          </a:p>
          <a:p>
            <a:pPr lvl="2"/>
            <a:r>
              <a:rPr lang="en-GB" dirty="0"/>
              <a:t>Third level &lt;Statement text with no indent&gt;</a:t>
            </a:r>
          </a:p>
        </p:txBody>
      </p:sp>
      <p:grpSp>
        <p:nvGrpSpPr>
          <p:cNvPr id="7" name="Group 6">
            <a:extLst>
              <a:ext uri="{FF2B5EF4-FFF2-40B4-BE49-F238E27FC236}">
                <a16:creationId xmlns:a16="http://schemas.microsoft.com/office/drawing/2014/main" id="{E6353BF1-B2C9-894A-94EE-5AA38AF0363E}"/>
              </a:ext>
            </a:extLst>
          </p:cNvPr>
          <p:cNvGrpSpPr>
            <a:grpSpLocks noChangeAspect="1"/>
          </p:cNvGrpSpPr>
          <p:nvPr userDrawn="1"/>
        </p:nvGrpSpPr>
        <p:grpSpPr>
          <a:xfrm>
            <a:off x="479957" y="6288746"/>
            <a:ext cx="1620000" cy="253259"/>
            <a:chOff x="551864" y="6238993"/>
            <a:chExt cx="3007740" cy="470208"/>
          </a:xfrm>
        </p:grpSpPr>
        <p:grpSp>
          <p:nvGrpSpPr>
            <p:cNvPr id="8" name="Graphic 8">
              <a:extLst>
                <a:ext uri="{FF2B5EF4-FFF2-40B4-BE49-F238E27FC236}">
                  <a16:creationId xmlns:a16="http://schemas.microsoft.com/office/drawing/2014/main" id="{FE2B074C-21A8-B24B-807F-341A253C97E3}"/>
                </a:ext>
              </a:extLst>
            </p:cNvPr>
            <p:cNvGrpSpPr/>
            <p:nvPr/>
          </p:nvGrpSpPr>
          <p:grpSpPr>
            <a:xfrm>
              <a:off x="551864" y="6238993"/>
              <a:ext cx="584571" cy="470208"/>
              <a:chOff x="551864" y="6238993"/>
              <a:chExt cx="584571" cy="470208"/>
            </a:xfrm>
          </p:grpSpPr>
          <p:sp>
            <p:nvSpPr>
              <p:cNvPr id="24" name="Freeform 23">
                <a:extLst>
                  <a:ext uri="{FF2B5EF4-FFF2-40B4-BE49-F238E27FC236}">
                    <a16:creationId xmlns:a16="http://schemas.microsoft.com/office/drawing/2014/main" id="{00A30F20-009D-1A4A-8B5E-BCC5A4B9B44B}"/>
                  </a:ext>
                </a:extLst>
              </p:cNvPr>
              <p:cNvSpPr/>
              <p:nvPr/>
            </p:nvSpPr>
            <p:spPr>
              <a:xfrm>
                <a:off x="845815" y="6238993"/>
                <a:ext cx="290620" cy="470020"/>
              </a:xfrm>
              <a:custGeom>
                <a:avLst/>
                <a:gdLst>
                  <a:gd name="connsiteX0" fmla="*/ 184136 w 290620"/>
                  <a:gd name="connsiteY0" fmla="*/ 235010 h 470020"/>
                  <a:gd name="connsiteX1" fmla="*/ 0 w 290620"/>
                  <a:gd name="connsiteY1" fmla="*/ 5939 h 470020"/>
                  <a:gd name="connsiteX2" fmla="*/ 53290 w 290620"/>
                  <a:gd name="connsiteY2" fmla="*/ 0 h 470020"/>
                  <a:gd name="connsiteX3" fmla="*/ 290620 w 290620"/>
                  <a:gd name="connsiteY3" fmla="*/ 235105 h 470020"/>
                  <a:gd name="connsiteX4" fmla="*/ 53290 w 290620"/>
                  <a:gd name="connsiteY4" fmla="*/ 470020 h 470020"/>
                  <a:gd name="connsiteX5" fmla="*/ 0 w 290620"/>
                  <a:gd name="connsiteY5" fmla="*/ 464082 h 470020"/>
                  <a:gd name="connsiteX6" fmla="*/ 184136 w 290620"/>
                  <a:gd name="connsiteY6" fmla="*/ 235010 h 470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0620" h="470020">
                    <a:moveTo>
                      <a:pt x="184136" y="235010"/>
                    </a:moveTo>
                    <a:cubicBezTo>
                      <a:pt x="184136" y="123491"/>
                      <a:pt x="105343" y="29883"/>
                      <a:pt x="0" y="5939"/>
                    </a:cubicBezTo>
                    <a:cubicBezTo>
                      <a:pt x="17129" y="2074"/>
                      <a:pt x="34924" y="0"/>
                      <a:pt x="53290" y="0"/>
                    </a:cubicBezTo>
                    <a:cubicBezTo>
                      <a:pt x="184326" y="0"/>
                      <a:pt x="290620" y="105203"/>
                      <a:pt x="290620" y="235105"/>
                    </a:cubicBezTo>
                    <a:cubicBezTo>
                      <a:pt x="290620" y="365006"/>
                      <a:pt x="184326" y="470020"/>
                      <a:pt x="53290" y="470020"/>
                    </a:cubicBezTo>
                    <a:cubicBezTo>
                      <a:pt x="34924" y="470020"/>
                      <a:pt x="17129" y="467947"/>
                      <a:pt x="0" y="464082"/>
                    </a:cubicBezTo>
                    <a:cubicBezTo>
                      <a:pt x="105343" y="440138"/>
                      <a:pt x="184136" y="346435"/>
                      <a:pt x="184136" y="235010"/>
                    </a:cubicBezTo>
                  </a:path>
                </a:pathLst>
              </a:custGeom>
              <a:solidFill>
                <a:srgbClr val="121A3D"/>
              </a:solidFill>
              <a:ln w="9498"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5E2FAB90-24A8-044F-9E16-E7F24CE70FF9}"/>
                  </a:ext>
                </a:extLst>
              </p:cNvPr>
              <p:cNvSpPr/>
              <p:nvPr/>
            </p:nvSpPr>
            <p:spPr>
              <a:xfrm>
                <a:off x="551864" y="6238993"/>
                <a:ext cx="290620" cy="470208"/>
              </a:xfrm>
              <a:custGeom>
                <a:avLst/>
                <a:gdLst>
                  <a:gd name="connsiteX0" fmla="*/ 106485 w 290620"/>
                  <a:gd name="connsiteY0" fmla="*/ 235010 h 470208"/>
                  <a:gd name="connsiteX1" fmla="*/ 290620 w 290620"/>
                  <a:gd name="connsiteY1" fmla="*/ 5939 h 470208"/>
                  <a:gd name="connsiteX2" fmla="*/ 237330 w 290620"/>
                  <a:gd name="connsiteY2" fmla="*/ 0 h 470208"/>
                  <a:gd name="connsiteX3" fmla="*/ 0 w 290620"/>
                  <a:gd name="connsiteY3" fmla="*/ 235105 h 470208"/>
                  <a:gd name="connsiteX4" fmla="*/ 237330 w 290620"/>
                  <a:gd name="connsiteY4" fmla="*/ 470209 h 470208"/>
                  <a:gd name="connsiteX5" fmla="*/ 290620 w 290620"/>
                  <a:gd name="connsiteY5" fmla="*/ 464270 h 470208"/>
                  <a:gd name="connsiteX6" fmla="*/ 106485 w 290620"/>
                  <a:gd name="connsiteY6" fmla="*/ 235010 h 470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0620" h="470208">
                    <a:moveTo>
                      <a:pt x="106485" y="235010"/>
                    </a:moveTo>
                    <a:cubicBezTo>
                      <a:pt x="106485" y="123491"/>
                      <a:pt x="185278" y="29883"/>
                      <a:pt x="290620" y="5939"/>
                    </a:cubicBezTo>
                    <a:cubicBezTo>
                      <a:pt x="273491" y="2074"/>
                      <a:pt x="255696" y="0"/>
                      <a:pt x="237330" y="0"/>
                    </a:cubicBezTo>
                    <a:cubicBezTo>
                      <a:pt x="106294" y="0"/>
                      <a:pt x="0" y="105203"/>
                      <a:pt x="0" y="235105"/>
                    </a:cubicBezTo>
                    <a:cubicBezTo>
                      <a:pt x="0" y="365006"/>
                      <a:pt x="106199" y="470209"/>
                      <a:pt x="237330" y="470209"/>
                    </a:cubicBezTo>
                    <a:cubicBezTo>
                      <a:pt x="255696" y="470209"/>
                      <a:pt x="273491" y="468135"/>
                      <a:pt x="290620" y="464270"/>
                    </a:cubicBezTo>
                    <a:cubicBezTo>
                      <a:pt x="185278" y="440138"/>
                      <a:pt x="106485" y="346435"/>
                      <a:pt x="106485" y="235010"/>
                    </a:cubicBezTo>
                  </a:path>
                </a:pathLst>
              </a:custGeom>
              <a:solidFill>
                <a:srgbClr val="FFFFFF"/>
              </a:solidFill>
              <a:ln w="9498" cap="flat">
                <a:noFill/>
                <a:prstDash val="solid"/>
                <a:miter/>
              </a:ln>
            </p:spPr>
            <p:txBody>
              <a:bodyPr rtlCol="0" anchor="ctr"/>
              <a:lstStyle/>
              <a:p>
                <a:endParaRPr lang="en-US"/>
              </a:p>
            </p:txBody>
          </p:sp>
        </p:grpSp>
        <p:grpSp>
          <p:nvGrpSpPr>
            <p:cNvPr id="9" name="Graphic 8">
              <a:extLst>
                <a:ext uri="{FF2B5EF4-FFF2-40B4-BE49-F238E27FC236}">
                  <a16:creationId xmlns:a16="http://schemas.microsoft.com/office/drawing/2014/main" id="{A473E572-826C-874F-A074-F54E0889EC6A}"/>
                </a:ext>
              </a:extLst>
            </p:cNvPr>
            <p:cNvGrpSpPr/>
            <p:nvPr/>
          </p:nvGrpSpPr>
          <p:grpSpPr>
            <a:xfrm>
              <a:off x="1309533" y="6361636"/>
              <a:ext cx="615405" cy="224263"/>
              <a:chOff x="1309533" y="6361636"/>
              <a:chExt cx="615405" cy="224263"/>
            </a:xfrm>
            <a:solidFill>
              <a:srgbClr val="121A3D"/>
            </a:solidFill>
          </p:grpSpPr>
          <p:sp>
            <p:nvSpPr>
              <p:cNvPr id="21" name="Freeform 20">
                <a:extLst>
                  <a:ext uri="{FF2B5EF4-FFF2-40B4-BE49-F238E27FC236}">
                    <a16:creationId xmlns:a16="http://schemas.microsoft.com/office/drawing/2014/main" id="{FAF64175-BA0C-304D-9F7E-B0C9D3FF62EC}"/>
                  </a:ext>
                </a:extLst>
              </p:cNvPr>
              <p:cNvSpPr/>
              <p:nvPr/>
            </p:nvSpPr>
            <p:spPr>
              <a:xfrm>
                <a:off x="1309533" y="6363522"/>
                <a:ext cx="184611" cy="220398"/>
              </a:xfrm>
              <a:custGeom>
                <a:avLst/>
                <a:gdLst>
                  <a:gd name="connsiteX0" fmla="*/ 0 w 184611"/>
                  <a:gd name="connsiteY0" fmla="*/ 220399 h 220398"/>
                  <a:gd name="connsiteX1" fmla="*/ 0 w 184611"/>
                  <a:gd name="connsiteY1" fmla="*/ 0 h 220398"/>
                  <a:gd name="connsiteX2" fmla="*/ 43203 w 184611"/>
                  <a:gd name="connsiteY2" fmla="*/ 0 h 220398"/>
                  <a:gd name="connsiteX3" fmla="*/ 137602 w 184611"/>
                  <a:gd name="connsiteY3" fmla="*/ 138857 h 220398"/>
                  <a:gd name="connsiteX4" fmla="*/ 137602 w 184611"/>
                  <a:gd name="connsiteY4" fmla="*/ 0 h 220398"/>
                  <a:gd name="connsiteX5" fmla="*/ 184611 w 184611"/>
                  <a:gd name="connsiteY5" fmla="*/ 0 h 220398"/>
                  <a:gd name="connsiteX6" fmla="*/ 184611 w 184611"/>
                  <a:gd name="connsiteY6" fmla="*/ 220399 h 220398"/>
                  <a:gd name="connsiteX7" fmla="*/ 141028 w 184611"/>
                  <a:gd name="connsiteY7" fmla="*/ 220399 h 220398"/>
                  <a:gd name="connsiteX8" fmla="*/ 46629 w 184611"/>
                  <a:gd name="connsiteY8" fmla="*/ 81542 h 220398"/>
                  <a:gd name="connsiteX9" fmla="*/ 46629 w 184611"/>
                  <a:gd name="connsiteY9" fmla="*/ 220399 h 220398"/>
                  <a:gd name="connsiteX10" fmla="*/ 0 w 184611"/>
                  <a:gd name="connsiteY10" fmla="*/ 220399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4611" h="220398">
                    <a:moveTo>
                      <a:pt x="0" y="220399"/>
                    </a:moveTo>
                    <a:lnTo>
                      <a:pt x="0" y="0"/>
                    </a:lnTo>
                    <a:lnTo>
                      <a:pt x="43203" y="0"/>
                    </a:lnTo>
                    <a:lnTo>
                      <a:pt x="137602" y="138857"/>
                    </a:lnTo>
                    <a:lnTo>
                      <a:pt x="137602" y="0"/>
                    </a:lnTo>
                    <a:lnTo>
                      <a:pt x="184611" y="0"/>
                    </a:lnTo>
                    <a:lnTo>
                      <a:pt x="184611" y="220399"/>
                    </a:lnTo>
                    <a:lnTo>
                      <a:pt x="141028" y="220399"/>
                    </a:lnTo>
                    <a:lnTo>
                      <a:pt x="46629" y="81542"/>
                    </a:lnTo>
                    <a:lnTo>
                      <a:pt x="46629" y="220399"/>
                    </a:lnTo>
                    <a:lnTo>
                      <a:pt x="0" y="220399"/>
                    </a:lnTo>
                    <a:close/>
                  </a:path>
                </a:pathLst>
              </a:custGeom>
              <a:solidFill>
                <a:srgbClr val="121A3D"/>
              </a:solidFill>
              <a:ln w="9498"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6E27492D-C0A1-7343-BBEC-9A22F7221143}"/>
                  </a:ext>
                </a:extLst>
              </p:cNvPr>
              <p:cNvSpPr/>
              <p:nvPr/>
            </p:nvSpPr>
            <p:spPr>
              <a:xfrm>
                <a:off x="1533350" y="6363522"/>
                <a:ext cx="183755" cy="220398"/>
              </a:xfrm>
              <a:custGeom>
                <a:avLst/>
                <a:gdLst>
                  <a:gd name="connsiteX0" fmla="*/ 0 w 183755"/>
                  <a:gd name="connsiteY0" fmla="*/ 0 h 220398"/>
                  <a:gd name="connsiteX1" fmla="*/ 47675 w 183755"/>
                  <a:gd name="connsiteY1" fmla="*/ 0 h 220398"/>
                  <a:gd name="connsiteX2" fmla="*/ 47675 w 183755"/>
                  <a:gd name="connsiteY2" fmla="*/ 88518 h 220398"/>
                  <a:gd name="connsiteX3" fmla="*/ 136080 w 183755"/>
                  <a:gd name="connsiteY3" fmla="*/ 88518 h 220398"/>
                  <a:gd name="connsiteX4" fmla="*/ 136080 w 183755"/>
                  <a:gd name="connsiteY4" fmla="*/ 0 h 220398"/>
                  <a:gd name="connsiteX5" fmla="*/ 183755 w 183755"/>
                  <a:gd name="connsiteY5" fmla="*/ 0 h 220398"/>
                  <a:gd name="connsiteX6" fmla="*/ 183755 w 183755"/>
                  <a:gd name="connsiteY6" fmla="*/ 220399 h 220398"/>
                  <a:gd name="connsiteX7" fmla="*/ 136080 w 183755"/>
                  <a:gd name="connsiteY7" fmla="*/ 220399 h 220398"/>
                  <a:gd name="connsiteX8" fmla="*/ 136080 w 183755"/>
                  <a:gd name="connsiteY8" fmla="*/ 129430 h 220398"/>
                  <a:gd name="connsiteX9" fmla="*/ 47675 w 183755"/>
                  <a:gd name="connsiteY9" fmla="*/ 129430 h 220398"/>
                  <a:gd name="connsiteX10" fmla="*/ 47675 w 183755"/>
                  <a:gd name="connsiteY10" fmla="*/ 220399 h 220398"/>
                  <a:gd name="connsiteX11" fmla="*/ 0 w 183755"/>
                  <a:gd name="connsiteY11" fmla="*/ 220399 h 220398"/>
                  <a:gd name="connsiteX12" fmla="*/ 0 w 183755"/>
                  <a:gd name="connsiteY12" fmla="*/ 0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3755" h="220398">
                    <a:moveTo>
                      <a:pt x="0" y="0"/>
                    </a:moveTo>
                    <a:lnTo>
                      <a:pt x="47675" y="0"/>
                    </a:lnTo>
                    <a:lnTo>
                      <a:pt x="47675" y="88518"/>
                    </a:lnTo>
                    <a:lnTo>
                      <a:pt x="136080" y="88518"/>
                    </a:lnTo>
                    <a:lnTo>
                      <a:pt x="136080" y="0"/>
                    </a:lnTo>
                    <a:lnTo>
                      <a:pt x="183755" y="0"/>
                    </a:lnTo>
                    <a:lnTo>
                      <a:pt x="183755" y="220399"/>
                    </a:lnTo>
                    <a:lnTo>
                      <a:pt x="136080" y="220399"/>
                    </a:lnTo>
                    <a:lnTo>
                      <a:pt x="136080" y="129430"/>
                    </a:lnTo>
                    <a:lnTo>
                      <a:pt x="47675" y="129430"/>
                    </a:lnTo>
                    <a:lnTo>
                      <a:pt x="47675"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A464E74C-A46B-DD42-A9E3-16DB2D2DF223}"/>
                  </a:ext>
                </a:extLst>
              </p:cNvPr>
              <p:cNvSpPr/>
              <p:nvPr/>
            </p:nvSpPr>
            <p:spPr>
              <a:xfrm>
                <a:off x="1745939" y="6361636"/>
                <a:ext cx="178998" cy="224263"/>
              </a:xfrm>
              <a:custGeom>
                <a:avLst/>
                <a:gdLst>
                  <a:gd name="connsiteX0" fmla="*/ 46724 w 178998"/>
                  <a:gd name="connsiteY0" fmla="*/ 150546 h 224263"/>
                  <a:gd name="connsiteX1" fmla="*/ 92782 w 178998"/>
                  <a:gd name="connsiteY1" fmla="*/ 186745 h 224263"/>
                  <a:gd name="connsiteX2" fmla="*/ 130941 w 178998"/>
                  <a:gd name="connsiteY2" fmla="*/ 159973 h 224263"/>
                  <a:gd name="connsiteX3" fmla="*/ 75653 w 178998"/>
                  <a:gd name="connsiteY3" fmla="*/ 130373 h 224263"/>
                  <a:gd name="connsiteX4" fmla="*/ 5043 w 178998"/>
                  <a:gd name="connsiteY4" fmla="*/ 66742 h 224263"/>
                  <a:gd name="connsiteX5" fmla="*/ 88024 w 178998"/>
                  <a:gd name="connsiteY5" fmla="*/ 0 h 224263"/>
                  <a:gd name="connsiteX6" fmla="*/ 174524 w 178998"/>
                  <a:gd name="connsiteY6" fmla="*/ 69287 h 224263"/>
                  <a:gd name="connsiteX7" fmla="*/ 127801 w 178998"/>
                  <a:gd name="connsiteY7" fmla="*/ 69287 h 224263"/>
                  <a:gd name="connsiteX8" fmla="*/ 88024 w 178998"/>
                  <a:gd name="connsiteY8" fmla="*/ 37801 h 224263"/>
                  <a:gd name="connsiteX9" fmla="*/ 53100 w 178998"/>
                  <a:gd name="connsiteY9" fmla="*/ 63348 h 224263"/>
                  <a:gd name="connsiteX10" fmla="*/ 107436 w 178998"/>
                  <a:gd name="connsiteY10" fmla="*/ 92006 h 224263"/>
                  <a:gd name="connsiteX11" fmla="*/ 178997 w 178998"/>
                  <a:gd name="connsiteY11" fmla="*/ 154694 h 224263"/>
                  <a:gd name="connsiteX12" fmla="*/ 92211 w 178998"/>
                  <a:gd name="connsiteY12" fmla="*/ 224264 h 224263"/>
                  <a:gd name="connsiteX13" fmla="*/ 0 w 178998"/>
                  <a:gd name="connsiteY13" fmla="*/ 149980 h 224263"/>
                  <a:gd name="connsiteX14" fmla="*/ 46724 w 178998"/>
                  <a:gd name="connsiteY14" fmla="*/ 150546 h 224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78998" h="224263">
                    <a:moveTo>
                      <a:pt x="46724" y="150546"/>
                    </a:moveTo>
                    <a:cubicBezTo>
                      <a:pt x="48342" y="171945"/>
                      <a:pt x="65470" y="186745"/>
                      <a:pt x="92782" y="186745"/>
                    </a:cubicBezTo>
                    <a:cubicBezTo>
                      <a:pt x="114669" y="186745"/>
                      <a:pt x="130941" y="177318"/>
                      <a:pt x="130941" y="159973"/>
                    </a:cubicBezTo>
                    <a:cubicBezTo>
                      <a:pt x="130941" y="141402"/>
                      <a:pt x="112860" y="137631"/>
                      <a:pt x="75653" y="130373"/>
                    </a:cubicBezTo>
                    <a:cubicBezTo>
                      <a:pt x="38159" y="123491"/>
                      <a:pt x="5043" y="111519"/>
                      <a:pt x="5043" y="66742"/>
                    </a:cubicBezTo>
                    <a:cubicBezTo>
                      <a:pt x="5043" y="27715"/>
                      <a:pt x="37779" y="0"/>
                      <a:pt x="88024" y="0"/>
                    </a:cubicBezTo>
                    <a:cubicBezTo>
                      <a:pt x="140457" y="0"/>
                      <a:pt x="173858" y="27055"/>
                      <a:pt x="174524" y="69287"/>
                    </a:cubicBezTo>
                    <a:lnTo>
                      <a:pt x="127801" y="69287"/>
                    </a:lnTo>
                    <a:cubicBezTo>
                      <a:pt x="125612" y="50716"/>
                      <a:pt x="111243" y="37801"/>
                      <a:pt x="88024" y="37801"/>
                    </a:cubicBezTo>
                    <a:cubicBezTo>
                      <a:pt x="67659" y="37801"/>
                      <a:pt x="53100" y="46286"/>
                      <a:pt x="53100" y="63348"/>
                    </a:cubicBezTo>
                    <a:cubicBezTo>
                      <a:pt x="53100" y="81259"/>
                      <a:pt x="70609" y="85030"/>
                      <a:pt x="107436" y="92006"/>
                    </a:cubicBezTo>
                    <a:cubicBezTo>
                      <a:pt x="145596" y="98887"/>
                      <a:pt x="179282" y="110294"/>
                      <a:pt x="178997" y="154694"/>
                    </a:cubicBezTo>
                    <a:cubicBezTo>
                      <a:pt x="178712" y="195983"/>
                      <a:pt x="144359" y="224264"/>
                      <a:pt x="92211" y="224264"/>
                    </a:cubicBezTo>
                    <a:cubicBezTo>
                      <a:pt x="35590" y="224264"/>
                      <a:pt x="381" y="194663"/>
                      <a:pt x="0" y="149980"/>
                    </a:cubicBezTo>
                    <a:lnTo>
                      <a:pt x="46724" y="150546"/>
                    </a:lnTo>
                    <a:close/>
                  </a:path>
                </a:pathLst>
              </a:custGeom>
              <a:solidFill>
                <a:srgbClr val="121A3D"/>
              </a:solidFill>
              <a:ln w="9498" cap="flat">
                <a:noFill/>
                <a:prstDash val="solid"/>
                <a:miter/>
              </a:ln>
            </p:spPr>
            <p:txBody>
              <a:bodyPr rtlCol="0" anchor="ctr"/>
              <a:lstStyle/>
              <a:p>
                <a:endParaRPr lang="en-US"/>
              </a:p>
            </p:txBody>
          </p:sp>
        </p:grpSp>
        <p:grpSp>
          <p:nvGrpSpPr>
            <p:cNvPr id="11" name="Graphic 8">
              <a:extLst>
                <a:ext uri="{FF2B5EF4-FFF2-40B4-BE49-F238E27FC236}">
                  <a16:creationId xmlns:a16="http://schemas.microsoft.com/office/drawing/2014/main" id="{3DB11224-CBCA-CA45-821A-186B1796F875}"/>
                </a:ext>
              </a:extLst>
            </p:cNvPr>
            <p:cNvGrpSpPr/>
            <p:nvPr/>
          </p:nvGrpSpPr>
          <p:grpSpPr>
            <a:xfrm>
              <a:off x="2018384" y="6363522"/>
              <a:ext cx="1541220" cy="283369"/>
              <a:chOff x="2018384" y="6363522"/>
              <a:chExt cx="1541220" cy="283369"/>
            </a:xfrm>
            <a:solidFill>
              <a:srgbClr val="121A3D"/>
            </a:solidFill>
          </p:grpSpPr>
          <p:sp>
            <p:nvSpPr>
              <p:cNvPr id="12" name="Freeform 11">
                <a:extLst>
                  <a:ext uri="{FF2B5EF4-FFF2-40B4-BE49-F238E27FC236}">
                    <a16:creationId xmlns:a16="http://schemas.microsoft.com/office/drawing/2014/main" id="{8DB7F3AF-9EF8-F346-86D9-ABFD23015EF5}"/>
                  </a:ext>
                </a:extLst>
              </p:cNvPr>
              <p:cNvSpPr/>
              <p:nvPr/>
            </p:nvSpPr>
            <p:spPr>
              <a:xfrm>
                <a:off x="2018384" y="6363522"/>
                <a:ext cx="152827" cy="220398"/>
              </a:xfrm>
              <a:custGeom>
                <a:avLst/>
                <a:gdLst>
                  <a:gd name="connsiteX0" fmla="*/ 0 w 152827"/>
                  <a:gd name="connsiteY0" fmla="*/ 0 h 220398"/>
                  <a:gd name="connsiteX1" fmla="*/ 149402 w 152827"/>
                  <a:gd name="connsiteY1" fmla="*/ 0 h 220398"/>
                  <a:gd name="connsiteX2" fmla="*/ 149402 w 152827"/>
                  <a:gd name="connsiteY2" fmla="*/ 40630 h 220398"/>
                  <a:gd name="connsiteX3" fmla="*/ 47676 w 152827"/>
                  <a:gd name="connsiteY3" fmla="*/ 40630 h 220398"/>
                  <a:gd name="connsiteX4" fmla="*/ 47676 w 152827"/>
                  <a:gd name="connsiteY4" fmla="*/ 90026 h 220398"/>
                  <a:gd name="connsiteX5" fmla="*/ 130275 w 152827"/>
                  <a:gd name="connsiteY5" fmla="*/ 90026 h 220398"/>
                  <a:gd name="connsiteX6" fmla="*/ 130275 w 152827"/>
                  <a:gd name="connsiteY6" fmla="*/ 128770 h 220398"/>
                  <a:gd name="connsiteX7" fmla="*/ 47676 w 152827"/>
                  <a:gd name="connsiteY7" fmla="*/ 128770 h 220398"/>
                  <a:gd name="connsiteX8" fmla="*/ 47676 w 152827"/>
                  <a:gd name="connsiteY8" fmla="*/ 179769 h 220398"/>
                  <a:gd name="connsiteX9" fmla="*/ 152828 w 152827"/>
                  <a:gd name="connsiteY9" fmla="*/ 179769 h 220398"/>
                  <a:gd name="connsiteX10" fmla="*/ 152828 w 152827"/>
                  <a:gd name="connsiteY10" fmla="*/ 220399 h 220398"/>
                  <a:gd name="connsiteX11" fmla="*/ 0 w 152827"/>
                  <a:gd name="connsiteY11" fmla="*/ 220399 h 220398"/>
                  <a:gd name="connsiteX12" fmla="*/ 0 w 152827"/>
                  <a:gd name="connsiteY12" fmla="*/ 0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2827" h="220398">
                    <a:moveTo>
                      <a:pt x="0" y="0"/>
                    </a:moveTo>
                    <a:lnTo>
                      <a:pt x="149402" y="0"/>
                    </a:lnTo>
                    <a:lnTo>
                      <a:pt x="149402" y="40630"/>
                    </a:lnTo>
                    <a:lnTo>
                      <a:pt x="47676" y="40630"/>
                    </a:lnTo>
                    <a:lnTo>
                      <a:pt x="47676" y="90026"/>
                    </a:lnTo>
                    <a:lnTo>
                      <a:pt x="130275" y="90026"/>
                    </a:lnTo>
                    <a:lnTo>
                      <a:pt x="130275" y="128770"/>
                    </a:lnTo>
                    <a:lnTo>
                      <a:pt x="47676" y="128770"/>
                    </a:lnTo>
                    <a:lnTo>
                      <a:pt x="47676" y="179769"/>
                    </a:lnTo>
                    <a:lnTo>
                      <a:pt x="152828" y="179769"/>
                    </a:lnTo>
                    <a:lnTo>
                      <a:pt x="152828"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838F6632-094A-2643-969B-6715943C6592}"/>
                  </a:ext>
                </a:extLst>
              </p:cNvPr>
              <p:cNvSpPr/>
              <p:nvPr/>
            </p:nvSpPr>
            <p:spPr>
              <a:xfrm>
                <a:off x="2198903" y="6420169"/>
                <a:ext cx="255886" cy="163751"/>
              </a:xfrm>
              <a:custGeom>
                <a:avLst/>
                <a:gdLst>
                  <a:gd name="connsiteX0" fmla="*/ 255887 w 255886"/>
                  <a:gd name="connsiteY0" fmla="*/ 70898 h 163751"/>
                  <a:gd name="connsiteX1" fmla="*/ 255887 w 255886"/>
                  <a:gd name="connsiteY1" fmla="*/ 163752 h 163751"/>
                  <a:gd name="connsiteX2" fmla="*/ 211066 w 255886"/>
                  <a:gd name="connsiteY2" fmla="*/ 163752 h 163751"/>
                  <a:gd name="connsiteX3" fmla="*/ 211066 w 255886"/>
                  <a:gd name="connsiteY3" fmla="*/ 73443 h 163751"/>
                  <a:gd name="connsiteX4" fmla="*/ 182804 w 255886"/>
                  <a:gd name="connsiteY4" fmla="*/ 36584 h 163751"/>
                  <a:gd name="connsiteX5" fmla="*/ 150354 w 255886"/>
                  <a:gd name="connsiteY5" fmla="*/ 75328 h 163751"/>
                  <a:gd name="connsiteX6" fmla="*/ 150354 w 255886"/>
                  <a:gd name="connsiteY6" fmla="*/ 163752 h 163751"/>
                  <a:gd name="connsiteX7" fmla="*/ 105533 w 255886"/>
                  <a:gd name="connsiteY7" fmla="*/ 163752 h 163751"/>
                  <a:gd name="connsiteX8" fmla="*/ 105533 w 255886"/>
                  <a:gd name="connsiteY8" fmla="*/ 73443 h 163751"/>
                  <a:gd name="connsiteX9" fmla="*/ 76890 w 255886"/>
                  <a:gd name="connsiteY9" fmla="*/ 36584 h 163751"/>
                  <a:gd name="connsiteX10" fmla="*/ 44821 w 255886"/>
                  <a:gd name="connsiteY10" fmla="*/ 75611 h 163751"/>
                  <a:gd name="connsiteX11" fmla="*/ 44821 w 255886"/>
                  <a:gd name="connsiteY11" fmla="*/ 163752 h 163751"/>
                  <a:gd name="connsiteX12" fmla="*/ 0 w 255886"/>
                  <a:gd name="connsiteY12" fmla="*/ 163752 h 163751"/>
                  <a:gd name="connsiteX13" fmla="*/ 0 w 255886"/>
                  <a:gd name="connsiteY13" fmla="*/ 1893 h 163751"/>
                  <a:gd name="connsiteX14" fmla="*/ 39111 w 255886"/>
                  <a:gd name="connsiteY14" fmla="*/ 1893 h 163751"/>
                  <a:gd name="connsiteX15" fmla="*/ 43203 w 255886"/>
                  <a:gd name="connsiteY15" fmla="*/ 22067 h 163751"/>
                  <a:gd name="connsiteX16" fmla="*/ 91164 w 255886"/>
                  <a:gd name="connsiteY16" fmla="*/ 8 h 163751"/>
                  <a:gd name="connsiteX17" fmla="*/ 140076 w 255886"/>
                  <a:gd name="connsiteY17" fmla="*/ 27346 h 163751"/>
                  <a:gd name="connsiteX18" fmla="*/ 195365 w 255886"/>
                  <a:gd name="connsiteY18" fmla="*/ 8 h 163751"/>
                  <a:gd name="connsiteX19" fmla="*/ 255887 w 255886"/>
                  <a:gd name="connsiteY19" fmla="*/ 70898 h 163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5886" h="163751">
                    <a:moveTo>
                      <a:pt x="255887" y="70898"/>
                    </a:moveTo>
                    <a:lnTo>
                      <a:pt x="255887" y="163752"/>
                    </a:lnTo>
                    <a:lnTo>
                      <a:pt x="211066" y="163752"/>
                    </a:lnTo>
                    <a:lnTo>
                      <a:pt x="211066" y="73443"/>
                    </a:lnTo>
                    <a:cubicBezTo>
                      <a:pt x="211066" y="49216"/>
                      <a:pt x="202216" y="36584"/>
                      <a:pt x="182804" y="36584"/>
                    </a:cubicBezTo>
                    <a:cubicBezTo>
                      <a:pt x="163391" y="36584"/>
                      <a:pt x="150354" y="50724"/>
                      <a:pt x="150354" y="75328"/>
                    </a:cubicBezTo>
                    <a:lnTo>
                      <a:pt x="150354" y="163752"/>
                    </a:lnTo>
                    <a:lnTo>
                      <a:pt x="105533" y="163752"/>
                    </a:lnTo>
                    <a:lnTo>
                      <a:pt x="105533" y="73443"/>
                    </a:lnTo>
                    <a:cubicBezTo>
                      <a:pt x="105533" y="49216"/>
                      <a:pt x="96683" y="36584"/>
                      <a:pt x="76890" y="36584"/>
                    </a:cubicBezTo>
                    <a:cubicBezTo>
                      <a:pt x="57477" y="36584"/>
                      <a:pt x="44821" y="51384"/>
                      <a:pt x="44821" y="75611"/>
                    </a:cubicBezTo>
                    <a:lnTo>
                      <a:pt x="44821" y="163752"/>
                    </a:lnTo>
                    <a:lnTo>
                      <a:pt x="0" y="163752"/>
                    </a:lnTo>
                    <a:lnTo>
                      <a:pt x="0" y="1893"/>
                    </a:lnTo>
                    <a:lnTo>
                      <a:pt x="39111" y="1893"/>
                    </a:lnTo>
                    <a:lnTo>
                      <a:pt x="43203" y="22067"/>
                    </a:lnTo>
                    <a:cubicBezTo>
                      <a:pt x="53100" y="9435"/>
                      <a:pt x="67374" y="385"/>
                      <a:pt x="91164" y="8"/>
                    </a:cubicBezTo>
                    <a:cubicBezTo>
                      <a:pt x="111148" y="-275"/>
                      <a:pt x="129894" y="6890"/>
                      <a:pt x="140076" y="27346"/>
                    </a:cubicBezTo>
                    <a:cubicBezTo>
                      <a:pt x="151496" y="10000"/>
                      <a:pt x="170623" y="8"/>
                      <a:pt x="195365" y="8"/>
                    </a:cubicBezTo>
                    <a:cubicBezTo>
                      <a:pt x="229147" y="8"/>
                      <a:pt x="255887" y="18956"/>
                      <a:pt x="255887" y="70898"/>
                    </a:cubicBezTo>
                    <a:close/>
                  </a:path>
                </a:pathLst>
              </a:custGeom>
              <a:solidFill>
                <a:srgbClr val="121A3D"/>
              </a:solidFill>
              <a:ln w="9498"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CFD3821E-6507-454C-95DF-9FE9A976601F}"/>
                  </a:ext>
                </a:extLst>
              </p:cNvPr>
              <p:cNvSpPr/>
              <p:nvPr/>
            </p:nvSpPr>
            <p:spPr>
              <a:xfrm>
                <a:off x="2486669" y="6420175"/>
                <a:ext cx="169766" cy="226716"/>
              </a:xfrm>
              <a:custGeom>
                <a:avLst/>
                <a:gdLst>
                  <a:gd name="connsiteX0" fmla="*/ 169766 w 169766"/>
                  <a:gd name="connsiteY0" fmla="*/ 83146 h 226716"/>
                  <a:gd name="connsiteX1" fmla="*/ 94114 w 169766"/>
                  <a:gd name="connsiteY1" fmla="*/ 165631 h 226716"/>
                  <a:gd name="connsiteX2" fmla="*/ 44821 w 169766"/>
                  <a:gd name="connsiteY2" fmla="*/ 143289 h 226716"/>
                  <a:gd name="connsiteX3" fmla="*/ 44821 w 169766"/>
                  <a:gd name="connsiteY3" fmla="*/ 226717 h 226716"/>
                  <a:gd name="connsiteX4" fmla="*/ 0 w 169766"/>
                  <a:gd name="connsiteY4" fmla="*/ 226717 h 226716"/>
                  <a:gd name="connsiteX5" fmla="*/ 0 w 169766"/>
                  <a:gd name="connsiteY5" fmla="*/ 1887 h 226716"/>
                  <a:gd name="connsiteX6" fmla="*/ 39111 w 169766"/>
                  <a:gd name="connsiteY6" fmla="*/ 1887 h 226716"/>
                  <a:gd name="connsiteX7" fmla="*/ 43584 w 169766"/>
                  <a:gd name="connsiteY7" fmla="*/ 24229 h 226716"/>
                  <a:gd name="connsiteX8" fmla="*/ 93828 w 169766"/>
                  <a:gd name="connsiteY8" fmla="*/ 2 h 226716"/>
                  <a:gd name="connsiteX9" fmla="*/ 169766 w 169766"/>
                  <a:gd name="connsiteY9" fmla="*/ 83146 h 226716"/>
                  <a:gd name="connsiteX10" fmla="*/ 124375 w 169766"/>
                  <a:gd name="connsiteY10" fmla="*/ 82486 h 226716"/>
                  <a:gd name="connsiteX11" fmla="*/ 84027 w 169766"/>
                  <a:gd name="connsiteY11" fmla="*/ 36201 h 226716"/>
                  <a:gd name="connsiteX12" fmla="*/ 44250 w 169766"/>
                  <a:gd name="connsiteY12" fmla="*/ 82486 h 226716"/>
                  <a:gd name="connsiteX13" fmla="*/ 84027 w 169766"/>
                  <a:gd name="connsiteY13" fmla="*/ 129432 h 226716"/>
                  <a:gd name="connsiteX14" fmla="*/ 124375 w 169766"/>
                  <a:gd name="connsiteY14" fmla="*/ 82486 h 226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69766" h="226716">
                    <a:moveTo>
                      <a:pt x="169766" y="83146"/>
                    </a:moveTo>
                    <a:cubicBezTo>
                      <a:pt x="169766" y="133485"/>
                      <a:pt x="137983" y="165631"/>
                      <a:pt x="94114" y="165631"/>
                    </a:cubicBezTo>
                    <a:cubicBezTo>
                      <a:pt x="71561" y="165631"/>
                      <a:pt x="55383" y="156487"/>
                      <a:pt x="44821" y="143289"/>
                    </a:cubicBezTo>
                    <a:lnTo>
                      <a:pt x="44821" y="226717"/>
                    </a:lnTo>
                    <a:lnTo>
                      <a:pt x="0" y="226717"/>
                    </a:lnTo>
                    <a:lnTo>
                      <a:pt x="0" y="1887"/>
                    </a:lnTo>
                    <a:lnTo>
                      <a:pt x="39111" y="1887"/>
                    </a:lnTo>
                    <a:lnTo>
                      <a:pt x="43584" y="24229"/>
                    </a:lnTo>
                    <a:cubicBezTo>
                      <a:pt x="54051" y="10371"/>
                      <a:pt x="70609" y="2"/>
                      <a:pt x="93828" y="2"/>
                    </a:cubicBezTo>
                    <a:cubicBezTo>
                      <a:pt x="137983" y="-281"/>
                      <a:pt x="169766" y="32147"/>
                      <a:pt x="169766" y="83146"/>
                    </a:cubicBezTo>
                    <a:close/>
                    <a:moveTo>
                      <a:pt x="124375" y="82486"/>
                    </a:moveTo>
                    <a:cubicBezTo>
                      <a:pt x="124375" y="55054"/>
                      <a:pt x="108483" y="36201"/>
                      <a:pt x="84027" y="36201"/>
                    </a:cubicBezTo>
                    <a:cubicBezTo>
                      <a:pt x="59570" y="36201"/>
                      <a:pt x="44250" y="55054"/>
                      <a:pt x="44250" y="82486"/>
                    </a:cubicBezTo>
                    <a:cubicBezTo>
                      <a:pt x="44250" y="110201"/>
                      <a:pt x="59475" y="129432"/>
                      <a:pt x="84027" y="129432"/>
                    </a:cubicBezTo>
                    <a:cubicBezTo>
                      <a:pt x="108483" y="129432"/>
                      <a:pt x="124375" y="110201"/>
                      <a:pt x="124375" y="82486"/>
                    </a:cubicBezTo>
                    <a:close/>
                  </a:path>
                </a:pathLst>
              </a:custGeom>
              <a:solidFill>
                <a:srgbClr val="121A3D"/>
              </a:solidFill>
              <a:ln w="9498"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0BFF5138-A100-4F48-A133-DAB44C07D16B}"/>
                  </a:ext>
                </a:extLst>
              </p:cNvPr>
              <p:cNvSpPr/>
              <p:nvPr/>
            </p:nvSpPr>
            <p:spPr>
              <a:xfrm>
                <a:off x="2682414" y="6363522"/>
                <a:ext cx="44820" cy="220398"/>
              </a:xfrm>
              <a:custGeom>
                <a:avLst/>
                <a:gdLst>
                  <a:gd name="connsiteX0" fmla="*/ 0 w 44820"/>
                  <a:gd name="connsiteY0" fmla="*/ 0 h 220398"/>
                  <a:gd name="connsiteX1" fmla="*/ 44821 w 44820"/>
                  <a:gd name="connsiteY1" fmla="*/ 0 h 220398"/>
                  <a:gd name="connsiteX2" fmla="*/ 44821 w 44820"/>
                  <a:gd name="connsiteY2" fmla="*/ 220399 h 220398"/>
                  <a:gd name="connsiteX3" fmla="*/ 0 w 44820"/>
                  <a:gd name="connsiteY3" fmla="*/ 220399 h 220398"/>
                  <a:gd name="connsiteX4" fmla="*/ 0 w 44820"/>
                  <a:gd name="connsiteY4" fmla="*/ 0 h 2203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820" h="220398">
                    <a:moveTo>
                      <a:pt x="0" y="0"/>
                    </a:moveTo>
                    <a:lnTo>
                      <a:pt x="44821" y="0"/>
                    </a:lnTo>
                    <a:lnTo>
                      <a:pt x="44821"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DE085570-A4A4-F643-8370-D1AD42E347BB}"/>
                  </a:ext>
                </a:extLst>
              </p:cNvPr>
              <p:cNvSpPr/>
              <p:nvPr/>
            </p:nvSpPr>
            <p:spPr>
              <a:xfrm>
                <a:off x="2752738" y="6420271"/>
                <a:ext cx="172240" cy="165534"/>
              </a:xfrm>
              <a:custGeom>
                <a:avLst/>
                <a:gdLst>
                  <a:gd name="connsiteX0" fmla="*/ 0 w 172240"/>
                  <a:gd name="connsiteY0" fmla="*/ 82767 h 165534"/>
                  <a:gd name="connsiteX1" fmla="*/ 86120 w 172240"/>
                  <a:gd name="connsiteY1" fmla="*/ 0 h 165534"/>
                  <a:gd name="connsiteX2" fmla="*/ 172241 w 172240"/>
                  <a:gd name="connsiteY2" fmla="*/ 82767 h 165534"/>
                  <a:gd name="connsiteX3" fmla="*/ 86120 w 172240"/>
                  <a:gd name="connsiteY3" fmla="*/ 165535 h 165534"/>
                  <a:gd name="connsiteX4" fmla="*/ 0 w 172240"/>
                  <a:gd name="connsiteY4" fmla="*/ 82767 h 165534"/>
                  <a:gd name="connsiteX5" fmla="*/ 126754 w 172240"/>
                  <a:gd name="connsiteY5" fmla="*/ 82767 h 165534"/>
                  <a:gd name="connsiteX6" fmla="*/ 86120 w 172240"/>
                  <a:gd name="connsiteY6" fmla="*/ 36199 h 165534"/>
                  <a:gd name="connsiteX7" fmla="*/ 45772 w 172240"/>
                  <a:gd name="connsiteY7" fmla="*/ 82767 h 165534"/>
                  <a:gd name="connsiteX8" fmla="*/ 86120 w 172240"/>
                  <a:gd name="connsiteY8" fmla="*/ 129336 h 165534"/>
                  <a:gd name="connsiteX9" fmla="*/ 126754 w 172240"/>
                  <a:gd name="connsiteY9" fmla="*/ 82767 h 165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72240" h="165534">
                    <a:moveTo>
                      <a:pt x="0" y="82767"/>
                    </a:moveTo>
                    <a:cubicBezTo>
                      <a:pt x="0" y="32994"/>
                      <a:pt x="33972" y="0"/>
                      <a:pt x="86120" y="0"/>
                    </a:cubicBezTo>
                    <a:cubicBezTo>
                      <a:pt x="138268" y="0"/>
                      <a:pt x="172241" y="33088"/>
                      <a:pt x="172241" y="82767"/>
                    </a:cubicBezTo>
                    <a:cubicBezTo>
                      <a:pt x="172241" y="132824"/>
                      <a:pt x="138268" y="165535"/>
                      <a:pt x="86120" y="165535"/>
                    </a:cubicBezTo>
                    <a:cubicBezTo>
                      <a:pt x="33972" y="165535"/>
                      <a:pt x="0" y="132447"/>
                      <a:pt x="0" y="82767"/>
                    </a:cubicBezTo>
                    <a:close/>
                    <a:moveTo>
                      <a:pt x="126754" y="82767"/>
                    </a:moveTo>
                    <a:cubicBezTo>
                      <a:pt x="126754" y="55335"/>
                      <a:pt x="111147" y="36199"/>
                      <a:pt x="86120" y="36199"/>
                    </a:cubicBezTo>
                    <a:cubicBezTo>
                      <a:pt x="60998" y="36199"/>
                      <a:pt x="45772" y="55430"/>
                      <a:pt x="45772" y="82767"/>
                    </a:cubicBezTo>
                    <a:cubicBezTo>
                      <a:pt x="45772" y="110105"/>
                      <a:pt x="60998" y="129336"/>
                      <a:pt x="86120" y="129336"/>
                    </a:cubicBezTo>
                    <a:cubicBezTo>
                      <a:pt x="111243" y="129336"/>
                      <a:pt x="126754" y="110105"/>
                      <a:pt x="126754" y="82767"/>
                    </a:cubicBezTo>
                    <a:close/>
                  </a:path>
                </a:pathLst>
              </a:custGeom>
              <a:solidFill>
                <a:srgbClr val="121A3D"/>
              </a:solidFill>
              <a:ln w="9498"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E4F57F08-A41A-874C-A35C-02CBD8E93D26}"/>
                  </a:ext>
                </a:extLst>
              </p:cNvPr>
              <p:cNvSpPr/>
              <p:nvPr/>
            </p:nvSpPr>
            <p:spPr>
              <a:xfrm>
                <a:off x="2926786" y="6422062"/>
                <a:ext cx="174048" cy="224735"/>
              </a:xfrm>
              <a:custGeom>
                <a:avLst/>
                <a:gdLst>
                  <a:gd name="connsiteX0" fmla="*/ 0 w 174048"/>
                  <a:gd name="connsiteY0" fmla="*/ 0 h 224735"/>
                  <a:gd name="connsiteX1" fmla="*/ 47676 w 174048"/>
                  <a:gd name="connsiteY1" fmla="*/ 0 h 224735"/>
                  <a:gd name="connsiteX2" fmla="*/ 87358 w 174048"/>
                  <a:gd name="connsiteY2" fmla="*/ 115196 h 224735"/>
                  <a:gd name="connsiteX3" fmla="*/ 126088 w 174048"/>
                  <a:gd name="connsiteY3" fmla="*/ 0 h 224735"/>
                  <a:gd name="connsiteX4" fmla="*/ 174049 w 174048"/>
                  <a:gd name="connsiteY4" fmla="*/ 0 h 224735"/>
                  <a:gd name="connsiteX5" fmla="*/ 101632 w 174048"/>
                  <a:gd name="connsiteY5" fmla="*/ 184765 h 224735"/>
                  <a:gd name="connsiteX6" fmla="*/ 57763 w 174048"/>
                  <a:gd name="connsiteY6" fmla="*/ 224735 h 224735"/>
                  <a:gd name="connsiteX7" fmla="*/ 14179 w 174048"/>
                  <a:gd name="connsiteY7" fmla="*/ 224735 h 224735"/>
                  <a:gd name="connsiteX8" fmla="*/ 14179 w 174048"/>
                  <a:gd name="connsiteY8" fmla="*/ 187311 h 224735"/>
                  <a:gd name="connsiteX9" fmla="*/ 39016 w 174048"/>
                  <a:gd name="connsiteY9" fmla="*/ 187311 h 224735"/>
                  <a:gd name="connsiteX10" fmla="*/ 58714 w 174048"/>
                  <a:gd name="connsiteY10" fmla="*/ 173453 h 224735"/>
                  <a:gd name="connsiteX11" fmla="*/ 62806 w 174048"/>
                  <a:gd name="connsiteY11" fmla="*/ 162707 h 224735"/>
                  <a:gd name="connsiteX12" fmla="*/ 0 w 174048"/>
                  <a:gd name="connsiteY12" fmla="*/ 0 h 224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4048" h="224735">
                    <a:moveTo>
                      <a:pt x="0" y="0"/>
                    </a:moveTo>
                    <a:lnTo>
                      <a:pt x="47676" y="0"/>
                    </a:lnTo>
                    <a:lnTo>
                      <a:pt x="87358" y="115196"/>
                    </a:lnTo>
                    <a:lnTo>
                      <a:pt x="126088" y="0"/>
                    </a:lnTo>
                    <a:lnTo>
                      <a:pt x="174049" y="0"/>
                    </a:lnTo>
                    <a:lnTo>
                      <a:pt x="101632" y="184765"/>
                    </a:lnTo>
                    <a:cubicBezTo>
                      <a:pt x="91449" y="211537"/>
                      <a:pt x="83171" y="224735"/>
                      <a:pt x="57763" y="224735"/>
                    </a:cubicBezTo>
                    <a:lnTo>
                      <a:pt x="14179" y="224735"/>
                    </a:lnTo>
                    <a:lnTo>
                      <a:pt x="14179" y="187311"/>
                    </a:lnTo>
                    <a:lnTo>
                      <a:pt x="39016" y="187311"/>
                    </a:lnTo>
                    <a:cubicBezTo>
                      <a:pt x="50435" y="187311"/>
                      <a:pt x="54242" y="184483"/>
                      <a:pt x="58714" y="173453"/>
                    </a:cubicBezTo>
                    <a:lnTo>
                      <a:pt x="62806" y="162707"/>
                    </a:lnTo>
                    <a:lnTo>
                      <a:pt x="0" y="0"/>
                    </a:lnTo>
                    <a:close/>
                  </a:path>
                </a:pathLst>
              </a:custGeom>
              <a:solidFill>
                <a:srgbClr val="121A3D"/>
              </a:solidFill>
              <a:ln w="9498"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19CA3ACD-C2A3-D945-90FD-3F09325E0175}"/>
                  </a:ext>
                </a:extLst>
              </p:cNvPr>
              <p:cNvSpPr/>
              <p:nvPr/>
            </p:nvSpPr>
            <p:spPr>
              <a:xfrm>
                <a:off x="3102548" y="6420177"/>
                <a:ext cx="166530" cy="165534"/>
              </a:xfrm>
              <a:custGeom>
                <a:avLst/>
                <a:gdLst>
                  <a:gd name="connsiteX0" fmla="*/ 0 w 166530"/>
                  <a:gd name="connsiteY0" fmla="*/ 83144 h 165534"/>
                  <a:gd name="connsiteX1" fmla="*/ 83932 w 166530"/>
                  <a:gd name="connsiteY1" fmla="*/ 0 h 165534"/>
                  <a:gd name="connsiteX2" fmla="*/ 166531 w 166530"/>
                  <a:gd name="connsiteY2" fmla="*/ 77771 h 165534"/>
                  <a:gd name="connsiteX3" fmla="*/ 165294 w 166530"/>
                  <a:gd name="connsiteY3" fmla="*/ 92854 h 165534"/>
                  <a:gd name="connsiteX4" fmla="*/ 46724 w 166530"/>
                  <a:gd name="connsiteY4" fmla="*/ 92854 h 165534"/>
                  <a:gd name="connsiteX5" fmla="*/ 46724 w 166530"/>
                  <a:gd name="connsiteY5" fmla="*/ 95022 h 165534"/>
                  <a:gd name="connsiteX6" fmla="*/ 85169 w 166530"/>
                  <a:gd name="connsiteY6" fmla="*/ 131881 h 165534"/>
                  <a:gd name="connsiteX7" fmla="*/ 119807 w 166530"/>
                  <a:gd name="connsiteY7" fmla="*/ 108880 h 165534"/>
                  <a:gd name="connsiteX8" fmla="*/ 163962 w 166530"/>
                  <a:gd name="connsiteY8" fmla="*/ 108880 h 165534"/>
                  <a:gd name="connsiteX9" fmla="*/ 87072 w 166530"/>
                  <a:gd name="connsiteY9" fmla="*/ 165535 h 165534"/>
                  <a:gd name="connsiteX10" fmla="*/ 0 w 166530"/>
                  <a:gd name="connsiteY10" fmla="*/ 83144 h 165534"/>
                  <a:gd name="connsiteX11" fmla="*/ 121425 w 166530"/>
                  <a:gd name="connsiteY11" fmla="*/ 63914 h 165534"/>
                  <a:gd name="connsiteX12" fmla="*/ 84217 w 166530"/>
                  <a:gd name="connsiteY12" fmla="*/ 33088 h 165534"/>
                  <a:gd name="connsiteX13" fmla="*/ 47676 w 166530"/>
                  <a:gd name="connsiteY13" fmla="*/ 63914 h 165534"/>
                  <a:gd name="connsiteX14" fmla="*/ 121425 w 166530"/>
                  <a:gd name="connsiteY14" fmla="*/ 63914 h 165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66530" h="165534">
                    <a:moveTo>
                      <a:pt x="0" y="83144"/>
                    </a:moveTo>
                    <a:cubicBezTo>
                      <a:pt x="0" y="32805"/>
                      <a:pt x="33401" y="0"/>
                      <a:pt x="83932" y="0"/>
                    </a:cubicBezTo>
                    <a:cubicBezTo>
                      <a:pt x="132844" y="0"/>
                      <a:pt x="165960" y="30260"/>
                      <a:pt x="166531" y="77771"/>
                    </a:cubicBezTo>
                    <a:cubicBezTo>
                      <a:pt x="166531" y="82485"/>
                      <a:pt x="166246" y="87858"/>
                      <a:pt x="165294" y="92854"/>
                    </a:cubicBezTo>
                    <a:lnTo>
                      <a:pt x="46724" y="92854"/>
                    </a:lnTo>
                    <a:lnTo>
                      <a:pt x="46724" y="95022"/>
                    </a:lnTo>
                    <a:cubicBezTo>
                      <a:pt x="47676" y="118024"/>
                      <a:pt x="62616" y="131881"/>
                      <a:pt x="85169" y="131881"/>
                    </a:cubicBezTo>
                    <a:cubicBezTo>
                      <a:pt x="103249" y="131881"/>
                      <a:pt x="116001" y="124057"/>
                      <a:pt x="119807" y="108880"/>
                    </a:cubicBezTo>
                    <a:lnTo>
                      <a:pt x="163962" y="108880"/>
                    </a:lnTo>
                    <a:cubicBezTo>
                      <a:pt x="158918" y="140365"/>
                      <a:pt x="130560" y="165535"/>
                      <a:pt x="87072" y="165535"/>
                    </a:cubicBezTo>
                    <a:cubicBezTo>
                      <a:pt x="32735" y="165629"/>
                      <a:pt x="0" y="133201"/>
                      <a:pt x="0" y="83144"/>
                    </a:cubicBezTo>
                    <a:close/>
                    <a:moveTo>
                      <a:pt x="121425" y="63914"/>
                    </a:moveTo>
                    <a:cubicBezTo>
                      <a:pt x="118285" y="44117"/>
                      <a:pt x="104582" y="33088"/>
                      <a:pt x="84217" y="33088"/>
                    </a:cubicBezTo>
                    <a:cubicBezTo>
                      <a:pt x="64805" y="33088"/>
                      <a:pt x="50245" y="44777"/>
                      <a:pt x="47676" y="63914"/>
                    </a:cubicBezTo>
                    <a:lnTo>
                      <a:pt x="121425" y="63914"/>
                    </a:lnTo>
                    <a:close/>
                  </a:path>
                </a:pathLst>
              </a:custGeom>
              <a:solidFill>
                <a:srgbClr val="121A3D"/>
              </a:solidFill>
              <a:ln w="9498"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6434651B-6DAE-F24C-9323-DAB9C96D7A42}"/>
                  </a:ext>
                </a:extLst>
              </p:cNvPr>
              <p:cNvSpPr/>
              <p:nvPr/>
            </p:nvSpPr>
            <p:spPr>
              <a:xfrm>
                <a:off x="3294963" y="6422062"/>
                <a:ext cx="99442" cy="161763"/>
              </a:xfrm>
              <a:custGeom>
                <a:avLst/>
                <a:gdLst>
                  <a:gd name="connsiteX0" fmla="*/ 99443 w 99442"/>
                  <a:gd name="connsiteY0" fmla="*/ 0 h 161763"/>
                  <a:gd name="connsiteX1" fmla="*/ 99443 w 99442"/>
                  <a:gd name="connsiteY1" fmla="*/ 40252 h 161763"/>
                  <a:gd name="connsiteX2" fmla="*/ 81648 w 99442"/>
                  <a:gd name="connsiteY2" fmla="*/ 40252 h 161763"/>
                  <a:gd name="connsiteX3" fmla="*/ 44821 w 99442"/>
                  <a:gd name="connsiteY3" fmla="*/ 82390 h 161763"/>
                  <a:gd name="connsiteX4" fmla="*/ 44821 w 99442"/>
                  <a:gd name="connsiteY4" fmla="*/ 161764 h 161763"/>
                  <a:gd name="connsiteX5" fmla="*/ 0 w 99442"/>
                  <a:gd name="connsiteY5" fmla="*/ 161764 h 161763"/>
                  <a:gd name="connsiteX6" fmla="*/ 0 w 99442"/>
                  <a:gd name="connsiteY6" fmla="*/ 0 h 161763"/>
                  <a:gd name="connsiteX7" fmla="*/ 40634 w 99442"/>
                  <a:gd name="connsiteY7" fmla="*/ 0 h 161763"/>
                  <a:gd name="connsiteX8" fmla="*/ 44726 w 99442"/>
                  <a:gd name="connsiteY8" fmla="*/ 24227 h 161763"/>
                  <a:gd name="connsiteX9" fmla="*/ 91735 w 99442"/>
                  <a:gd name="connsiteY9" fmla="*/ 0 h 161763"/>
                  <a:gd name="connsiteX10" fmla="*/ 99443 w 99442"/>
                  <a:gd name="connsiteY10" fmla="*/ 0 h 161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9442" h="161763">
                    <a:moveTo>
                      <a:pt x="99443" y="0"/>
                    </a:moveTo>
                    <a:lnTo>
                      <a:pt x="99443" y="40252"/>
                    </a:lnTo>
                    <a:lnTo>
                      <a:pt x="81648" y="40252"/>
                    </a:lnTo>
                    <a:cubicBezTo>
                      <a:pt x="54908" y="40252"/>
                      <a:pt x="44821" y="57881"/>
                      <a:pt x="44821" y="82390"/>
                    </a:cubicBezTo>
                    <a:lnTo>
                      <a:pt x="44821" y="161764"/>
                    </a:lnTo>
                    <a:lnTo>
                      <a:pt x="0" y="161764"/>
                    </a:lnTo>
                    <a:lnTo>
                      <a:pt x="0" y="0"/>
                    </a:lnTo>
                    <a:lnTo>
                      <a:pt x="40634" y="0"/>
                    </a:lnTo>
                    <a:lnTo>
                      <a:pt x="44726" y="24227"/>
                    </a:lnTo>
                    <a:cubicBezTo>
                      <a:pt x="53671" y="9710"/>
                      <a:pt x="66327" y="0"/>
                      <a:pt x="91735" y="0"/>
                    </a:cubicBezTo>
                    <a:lnTo>
                      <a:pt x="99443" y="0"/>
                    </a:lnTo>
                    <a:close/>
                  </a:path>
                </a:pathLst>
              </a:custGeom>
              <a:solidFill>
                <a:srgbClr val="121A3D"/>
              </a:solidFill>
              <a:ln w="9498"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A0D8EE43-8502-8648-9491-3AC9AF7D4824}"/>
                  </a:ext>
                </a:extLst>
              </p:cNvPr>
              <p:cNvSpPr/>
              <p:nvPr/>
            </p:nvSpPr>
            <p:spPr>
              <a:xfrm>
                <a:off x="3407062" y="6419891"/>
                <a:ext cx="152542" cy="166008"/>
              </a:xfrm>
              <a:custGeom>
                <a:avLst/>
                <a:gdLst>
                  <a:gd name="connsiteX0" fmla="*/ 42727 w 152542"/>
                  <a:gd name="connsiteY0" fmla="*/ 110202 h 166008"/>
                  <a:gd name="connsiteX1" fmla="*/ 78603 w 152542"/>
                  <a:gd name="connsiteY1" fmla="*/ 134146 h 166008"/>
                  <a:gd name="connsiteX2" fmla="*/ 108769 w 152542"/>
                  <a:gd name="connsiteY2" fmla="*/ 116801 h 166008"/>
                  <a:gd name="connsiteX3" fmla="*/ 71275 w 152542"/>
                  <a:gd name="connsiteY3" fmla="*/ 99173 h 166008"/>
                  <a:gd name="connsiteX4" fmla="*/ 3616 w 152542"/>
                  <a:gd name="connsiteY4" fmla="*/ 52887 h 166008"/>
                  <a:gd name="connsiteX5" fmla="*/ 73845 w 152542"/>
                  <a:gd name="connsiteY5" fmla="*/ 3 h 166008"/>
                  <a:gd name="connsiteX6" fmla="*/ 150068 w 152542"/>
                  <a:gd name="connsiteY6" fmla="*/ 52227 h 166008"/>
                  <a:gd name="connsiteX7" fmla="*/ 107151 w 152542"/>
                  <a:gd name="connsiteY7" fmla="*/ 52227 h 166008"/>
                  <a:gd name="connsiteX8" fmla="*/ 75367 w 152542"/>
                  <a:gd name="connsiteY8" fmla="*/ 31488 h 166008"/>
                  <a:gd name="connsiteX9" fmla="*/ 46438 w 152542"/>
                  <a:gd name="connsiteY9" fmla="*/ 48174 h 166008"/>
                  <a:gd name="connsiteX10" fmla="*/ 83932 w 152542"/>
                  <a:gd name="connsiteY10" fmla="*/ 64576 h 166008"/>
                  <a:gd name="connsiteX11" fmla="*/ 152542 w 152542"/>
                  <a:gd name="connsiteY11" fmla="*/ 113407 h 166008"/>
                  <a:gd name="connsiteX12" fmla="*/ 78222 w 152542"/>
                  <a:gd name="connsiteY12" fmla="*/ 166009 h 166008"/>
                  <a:gd name="connsiteX13" fmla="*/ 0 w 152542"/>
                  <a:gd name="connsiteY13" fmla="*/ 110296 h 166008"/>
                  <a:gd name="connsiteX14" fmla="*/ 42727 w 152542"/>
                  <a:gd name="connsiteY14" fmla="*/ 110296 h 166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2542" h="166008">
                    <a:moveTo>
                      <a:pt x="42727" y="110202"/>
                    </a:moveTo>
                    <a:cubicBezTo>
                      <a:pt x="44345" y="124342"/>
                      <a:pt x="56716" y="134146"/>
                      <a:pt x="78603" y="134146"/>
                    </a:cubicBezTo>
                    <a:cubicBezTo>
                      <a:pt x="97349" y="134146"/>
                      <a:pt x="108769" y="128113"/>
                      <a:pt x="108769" y="116801"/>
                    </a:cubicBezTo>
                    <a:cubicBezTo>
                      <a:pt x="108769" y="103603"/>
                      <a:pt x="97635" y="102661"/>
                      <a:pt x="71275" y="99173"/>
                    </a:cubicBezTo>
                    <a:cubicBezTo>
                      <a:pt x="33116" y="94742"/>
                      <a:pt x="3616" y="86258"/>
                      <a:pt x="3616" y="52887"/>
                    </a:cubicBezTo>
                    <a:cubicBezTo>
                      <a:pt x="3616" y="20742"/>
                      <a:pt x="31879" y="-280"/>
                      <a:pt x="73845" y="3"/>
                    </a:cubicBezTo>
                    <a:cubicBezTo>
                      <a:pt x="117714" y="3"/>
                      <a:pt x="147880" y="19233"/>
                      <a:pt x="150068" y="52227"/>
                    </a:cubicBezTo>
                    <a:lnTo>
                      <a:pt x="107151" y="52227"/>
                    </a:lnTo>
                    <a:cubicBezTo>
                      <a:pt x="105914" y="39313"/>
                      <a:pt x="93448" y="31488"/>
                      <a:pt x="75367" y="31488"/>
                    </a:cubicBezTo>
                    <a:cubicBezTo>
                      <a:pt x="57858" y="31488"/>
                      <a:pt x="46438" y="37804"/>
                      <a:pt x="46438" y="48174"/>
                    </a:cubicBezTo>
                    <a:cubicBezTo>
                      <a:pt x="46438" y="60429"/>
                      <a:pt x="60427" y="61748"/>
                      <a:pt x="83932" y="64576"/>
                    </a:cubicBezTo>
                    <a:cubicBezTo>
                      <a:pt x="121425" y="68347"/>
                      <a:pt x="152542" y="76831"/>
                      <a:pt x="152542" y="113407"/>
                    </a:cubicBezTo>
                    <a:cubicBezTo>
                      <a:pt x="152542" y="145553"/>
                      <a:pt x="121996" y="166009"/>
                      <a:pt x="78222" y="166009"/>
                    </a:cubicBezTo>
                    <a:cubicBezTo>
                      <a:pt x="32735" y="166009"/>
                      <a:pt x="1903" y="144893"/>
                      <a:pt x="0" y="110296"/>
                    </a:cubicBezTo>
                    <a:lnTo>
                      <a:pt x="42727" y="110296"/>
                    </a:lnTo>
                    <a:close/>
                  </a:path>
                </a:pathLst>
              </a:custGeom>
              <a:solidFill>
                <a:srgbClr val="121A3D"/>
              </a:solidFill>
              <a:ln w="949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1605906170"/>
      </p:ext>
    </p:extLst>
  </p:cSld>
  <p:clrMapOvr>
    <a:masterClrMapping/>
  </p:clrMapOvr>
  <p:extLst>
    <p:ext uri="{DCECCB84-F9BA-43D5-87BE-67443E8EF086}">
      <p15:sldGuideLst xmlns:p15="http://schemas.microsoft.com/office/powerpoint/2012/main">
        <p15:guide id="1" orient="horz" pos="4080" userDrawn="1">
          <p15:clr>
            <a:srgbClr val="FBAE40"/>
          </p15:clr>
        </p15:guide>
        <p15:guide id="2" orient="horz" pos="2160" userDrawn="1">
          <p15:clr>
            <a:srgbClr val="FBAE40"/>
          </p15:clr>
        </p15:guide>
      </p15:sldGuideLst>
    </p:ext>
  </p:extLst>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preserve="1" userDrawn="1">
  <p:cSld name="Quote/Statement slide: v2">
    <p:bg>
      <p:bgPr>
        <a:solidFill>
          <a:srgbClr val="121A3C"/>
        </a:solidFill>
        <a:effectLst/>
      </p:bgPr>
    </p:bg>
    <p:spTree>
      <p:nvGrpSpPr>
        <p:cNvPr id="1" name=""/>
        <p:cNvGrpSpPr/>
        <p:nvPr/>
      </p:nvGrpSpPr>
      <p:grpSpPr>
        <a:xfrm>
          <a:off x="0" y="0"/>
          <a:ext cx="0" cy="0"/>
          <a:chOff x="0" y="0"/>
          <a:chExt cx="0" cy="0"/>
        </a:xfrm>
      </p:grpSpPr>
      <p:sp>
        <p:nvSpPr>
          <p:cNvPr id="12" name="Graphic 10">
            <a:extLst>
              <a:ext uri="{FF2B5EF4-FFF2-40B4-BE49-F238E27FC236}">
                <a16:creationId xmlns:a16="http://schemas.microsoft.com/office/drawing/2014/main" id="{C77946D0-A648-D94F-A661-3216F5B61985}"/>
              </a:ext>
            </a:extLst>
          </p:cNvPr>
          <p:cNvSpPr/>
          <p:nvPr userDrawn="1"/>
        </p:nvSpPr>
        <p:spPr>
          <a:xfrm>
            <a:off x="7025006" y="0"/>
            <a:ext cx="5166994" cy="6858000"/>
          </a:xfrm>
          <a:custGeom>
            <a:avLst/>
            <a:gdLst>
              <a:gd name="connsiteX0" fmla="*/ 42037 w 5166994"/>
              <a:gd name="connsiteY0" fmla="*/ 0 h 6858000"/>
              <a:gd name="connsiteX1" fmla="*/ 5166995 w 5166994"/>
              <a:gd name="connsiteY1" fmla="*/ 0 h 6858000"/>
              <a:gd name="connsiteX2" fmla="*/ 5166995 w 5166994"/>
              <a:gd name="connsiteY2" fmla="*/ 6858000 h 6858000"/>
              <a:gd name="connsiteX3" fmla="*/ 0 w 5166994"/>
              <a:gd name="connsiteY3" fmla="*/ 6858000 h 6858000"/>
              <a:gd name="connsiteX4" fmla="*/ 3467735 w 5166994"/>
              <a:gd name="connsiteY4" fmla="*/ 3279521 h 6858000"/>
              <a:gd name="connsiteX5" fmla="*/ 42037 w 5166994"/>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166994" h="6858000">
                <a:moveTo>
                  <a:pt x="42037" y="0"/>
                </a:moveTo>
                <a:lnTo>
                  <a:pt x="5166995" y="0"/>
                </a:lnTo>
                <a:lnTo>
                  <a:pt x="5166995" y="6858000"/>
                </a:lnTo>
                <a:lnTo>
                  <a:pt x="0" y="6858000"/>
                </a:lnTo>
                <a:cubicBezTo>
                  <a:pt x="1958848" y="6858000"/>
                  <a:pt x="3551682" y="5236591"/>
                  <a:pt x="3467735" y="3279521"/>
                </a:cubicBezTo>
                <a:cubicBezTo>
                  <a:pt x="3389503" y="1455166"/>
                  <a:pt x="1885696" y="0"/>
                  <a:pt x="42037" y="0"/>
                </a:cubicBezTo>
                <a:close/>
              </a:path>
            </a:pathLst>
          </a:custGeom>
          <a:solidFill>
            <a:srgbClr val="FABAB2"/>
          </a:solidFill>
          <a:ln w="12700" cap="flat">
            <a:solidFill>
              <a:srgbClr val="FABAB2"/>
            </a:solidFill>
            <a:prstDash val="solid"/>
            <a:miter/>
          </a:ln>
        </p:spPr>
        <p:txBody>
          <a:bodyPr rtlCol="0" anchor="ctr"/>
          <a:lstStyle/>
          <a:p>
            <a:endParaRPr lang="en-US"/>
          </a:p>
        </p:txBody>
      </p:sp>
      <p:sp>
        <p:nvSpPr>
          <p:cNvPr id="6" name="Slide Number Placeholder 5">
            <a:extLst>
              <a:ext uri="{FF2B5EF4-FFF2-40B4-BE49-F238E27FC236}">
                <a16:creationId xmlns:a16="http://schemas.microsoft.com/office/drawing/2014/main" id="{19A5FB10-33AF-DF4E-A402-7B3DB326B220}"/>
              </a:ext>
            </a:extLst>
          </p:cNvPr>
          <p:cNvSpPr>
            <a:spLocks noGrp="1"/>
          </p:cNvSpPr>
          <p:nvPr>
            <p:ph type="sldNum" sz="quarter" idx="12"/>
          </p:nvPr>
        </p:nvSpPr>
        <p:spPr/>
        <p:txBody>
          <a:bodyPr/>
          <a:lstStyle/>
          <a:p>
            <a:fld id="{FD15E2C3-2FDC-5443-A5D7-CEF7C1191BA7}" type="slidenum">
              <a:rPr lang="en-GB" smtClean="0"/>
              <a:t>‹#›</a:t>
            </a:fld>
            <a:endParaRPr lang="en-GB"/>
          </a:p>
        </p:txBody>
      </p:sp>
      <p:sp>
        <p:nvSpPr>
          <p:cNvPr id="10" name="Text Placeholder 31">
            <a:extLst>
              <a:ext uri="{FF2B5EF4-FFF2-40B4-BE49-F238E27FC236}">
                <a16:creationId xmlns:a16="http://schemas.microsoft.com/office/drawing/2014/main" id="{F02A4E0B-A84D-9845-9F84-46E48678C264}"/>
              </a:ext>
            </a:extLst>
          </p:cNvPr>
          <p:cNvSpPr>
            <a:spLocks noGrp="1"/>
          </p:cNvSpPr>
          <p:nvPr>
            <p:ph type="body" sz="quarter" idx="10" hasCustomPrompt="1"/>
          </p:nvPr>
        </p:nvSpPr>
        <p:spPr>
          <a:xfrm>
            <a:off x="479425" y="468312"/>
            <a:ext cx="7439025" cy="5132387"/>
          </a:xfrm>
        </p:spPr>
        <p:txBody>
          <a:bodyPr/>
          <a:lstStyle>
            <a:lvl1pPr marL="216000" indent="-216000">
              <a:lnSpc>
                <a:spcPct val="90000"/>
              </a:lnSpc>
              <a:spcBef>
                <a:spcPts val="0"/>
              </a:spcBef>
              <a:spcAft>
                <a:spcPts val="2200"/>
              </a:spcAft>
              <a:defRPr sz="3600" b="0">
                <a:solidFill>
                  <a:schemeClr val="bg1"/>
                </a:solidFill>
              </a:defRPr>
            </a:lvl1pPr>
            <a:lvl2pPr marL="216000" indent="0">
              <a:lnSpc>
                <a:spcPct val="90000"/>
              </a:lnSpc>
              <a:spcBef>
                <a:spcPts val="0"/>
              </a:spcBef>
              <a:spcAft>
                <a:spcPts val="2200"/>
              </a:spcAft>
              <a:buNone/>
              <a:defRPr sz="3600" b="0">
                <a:solidFill>
                  <a:schemeClr val="bg1"/>
                </a:solidFill>
              </a:defRPr>
            </a:lvl2pPr>
            <a:lvl3pPr marL="0" indent="0">
              <a:lnSpc>
                <a:spcPct val="90000"/>
              </a:lnSpc>
              <a:spcBef>
                <a:spcPts val="0"/>
              </a:spcBef>
              <a:spcAft>
                <a:spcPts val="2200"/>
              </a:spcAft>
              <a:buNone/>
              <a:defRPr sz="3600" b="0">
                <a:solidFill>
                  <a:schemeClr val="bg1"/>
                </a:solidFill>
              </a:defRPr>
            </a:lvl3pPr>
            <a:lvl4pPr marL="0" indent="0">
              <a:lnSpc>
                <a:spcPct val="90000"/>
              </a:lnSpc>
              <a:spcAft>
                <a:spcPts val="2200"/>
              </a:spcAft>
              <a:buNone/>
              <a:defRPr sz="3600" b="0">
                <a:solidFill>
                  <a:schemeClr val="bg1"/>
                </a:solidFill>
              </a:defRPr>
            </a:lvl4pPr>
            <a:lvl5pPr marL="0" indent="0">
              <a:lnSpc>
                <a:spcPct val="90000"/>
              </a:lnSpc>
              <a:spcAft>
                <a:spcPts val="2200"/>
              </a:spcAft>
              <a:buNone/>
              <a:defRPr sz="3600" b="0">
                <a:solidFill>
                  <a:schemeClr val="bg1"/>
                </a:solidFill>
              </a:defRPr>
            </a:lvl5pPr>
          </a:lstStyle>
          <a:p>
            <a:pPr lvl="0"/>
            <a:r>
              <a:rPr lang="en-GB" dirty="0"/>
              <a:t>“	[Quote/Statement slide: v2] First level &lt;Quote: Add a tab after quote for correct hanging indent alignment&gt;”</a:t>
            </a:r>
          </a:p>
          <a:p>
            <a:pPr lvl="1"/>
            <a:r>
              <a:rPr lang="en-GB" dirty="0"/>
              <a:t>Second level &lt;Second para after quote with correct indent&gt;”</a:t>
            </a:r>
          </a:p>
          <a:p>
            <a:pPr lvl="2"/>
            <a:r>
              <a:rPr lang="en-GB" dirty="0"/>
              <a:t>Third level &lt;Statement text with no indent&gt;</a:t>
            </a:r>
          </a:p>
        </p:txBody>
      </p:sp>
      <p:grpSp>
        <p:nvGrpSpPr>
          <p:cNvPr id="7" name="Graphic 4">
            <a:extLst>
              <a:ext uri="{FF2B5EF4-FFF2-40B4-BE49-F238E27FC236}">
                <a16:creationId xmlns:a16="http://schemas.microsoft.com/office/drawing/2014/main" id="{250B4E83-8891-2C4B-80C7-F09064975FB6}"/>
              </a:ext>
            </a:extLst>
          </p:cNvPr>
          <p:cNvGrpSpPr>
            <a:grpSpLocks noChangeAspect="1"/>
          </p:cNvGrpSpPr>
          <p:nvPr userDrawn="1"/>
        </p:nvGrpSpPr>
        <p:grpSpPr>
          <a:xfrm>
            <a:off x="479425" y="6288746"/>
            <a:ext cx="1620000" cy="253259"/>
            <a:chOff x="9140641" y="465680"/>
            <a:chExt cx="2585413" cy="404185"/>
          </a:xfrm>
        </p:grpSpPr>
        <p:grpSp>
          <p:nvGrpSpPr>
            <p:cNvPr id="8" name="Graphic 4">
              <a:extLst>
                <a:ext uri="{FF2B5EF4-FFF2-40B4-BE49-F238E27FC236}">
                  <a16:creationId xmlns:a16="http://schemas.microsoft.com/office/drawing/2014/main" id="{D4B607EC-BC30-F34E-A21B-CEBB169FB580}"/>
                </a:ext>
              </a:extLst>
            </p:cNvPr>
            <p:cNvGrpSpPr/>
            <p:nvPr/>
          </p:nvGrpSpPr>
          <p:grpSpPr>
            <a:xfrm>
              <a:off x="9140641" y="465680"/>
              <a:ext cx="502489" cy="404185"/>
              <a:chOff x="9140641" y="465680"/>
              <a:chExt cx="502489" cy="404185"/>
            </a:xfrm>
          </p:grpSpPr>
          <p:sp>
            <p:nvSpPr>
              <p:cNvPr id="25" name="Freeform 24">
                <a:extLst>
                  <a:ext uri="{FF2B5EF4-FFF2-40B4-BE49-F238E27FC236}">
                    <a16:creationId xmlns:a16="http://schemas.microsoft.com/office/drawing/2014/main" id="{A6AADB82-B3B2-5B47-B0D5-3EB600D8B7B4}"/>
                  </a:ext>
                </a:extLst>
              </p:cNvPr>
              <p:cNvSpPr/>
              <p:nvPr/>
            </p:nvSpPr>
            <p:spPr>
              <a:xfrm>
                <a:off x="9393318" y="465680"/>
                <a:ext cx="249813" cy="404023"/>
              </a:xfrm>
              <a:custGeom>
                <a:avLst/>
                <a:gdLst>
                  <a:gd name="connsiteX0" fmla="*/ 158281 w 249813"/>
                  <a:gd name="connsiteY0" fmla="*/ 202012 h 404023"/>
                  <a:gd name="connsiteX1" fmla="*/ 0 w 249813"/>
                  <a:gd name="connsiteY1" fmla="*/ 5105 h 404023"/>
                  <a:gd name="connsiteX2" fmla="*/ 45807 w 249813"/>
                  <a:gd name="connsiteY2" fmla="*/ 0 h 404023"/>
                  <a:gd name="connsiteX3" fmla="*/ 249813 w 249813"/>
                  <a:gd name="connsiteY3" fmla="*/ 202093 h 404023"/>
                  <a:gd name="connsiteX4" fmla="*/ 45807 w 249813"/>
                  <a:gd name="connsiteY4" fmla="*/ 404023 h 404023"/>
                  <a:gd name="connsiteX5" fmla="*/ 0 w 249813"/>
                  <a:gd name="connsiteY5" fmla="*/ 398918 h 404023"/>
                  <a:gd name="connsiteX6" fmla="*/ 158281 w 249813"/>
                  <a:gd name="connsiteY6" fmla="*/ 202012 h 4040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023">
                    <a:moveTo>
                      <a:pt x="158281" y="202012"/>
                    </a:moveTo>
                    <a:cubicBezTo>
                      <a:pt x="158281" y="106151"/>
                      <a:pt x="90551" y="25687"/>
                      <a:pt x="0" y="5105"/>
                    </a:cubicBezTo>
                    <a:cubicBezTo>
                      <a:pt x="14724" y="1783"/>
                      <a:pt x="30020" y="0"/>
                      <a:pt x="45807" y="0"/>
                    </a:cubicBezTo>
                    <a:cubicBezTo>
                      <a:pt x="158444" y="0"/>
                      <a:pt x="249813" y="90431"/>
                      <a:pt x="249813" y="202093"/>
                    </a:cubicBezTo>
                    <a:cubicBezTo>
                      <a:pt x="249813" y="313754"/>
                      <a:pt x="158444" y="404023"/>
                      <a:pt x="45807" y="404023"/>
                    </a:cubicBezTo>
                    <a:cubicBezTo>
                      <a:pt x="30020" y="404023"/>
                      <a:pt x="14724" y="402241"/>
                      <a:pt x="0" y="398918"/>
                    </a:cubicBezTo>
                    <a:cubicBezTo>
                      <a:pt x="90551" y="378336"/>
                      <a:pt x="158281" y="297791"/>
                      <a:pt x="158281" y="202012"/>
                    </a:cubicBezTo>
                  </a:path>
                </a:pathLst>
              </a:custGeom>
              <a:solidFill>
                <a:srgbClr val="FFFFFF"/>
              </a:solidFill>
              <a:ln w="8157"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52FC227A-A544-0942-922A-16CBDA478408}"/>
                  </a:ext>
                </a:extLst>
              </p:cNvPr>
              <p:cNvSpPr/>
              <p:nvPr/>
            </p:nvSpPr>
            <p:spPr>
              <a:xfrm>
                <a:off x="9140641" y="465680"/>
                <a:ext cx="249813" cy="404185"/>
              </a:xfrm>
              <a:custGeom>
                <a:avLst/>
                <a:gdLst>
                  <a:gd name="connsiteX0" fmla="*/ 91533 w 249813"/>
                  <a:gd name="connsiteY0" fmla="*/ 202012 h 404185"/>
                  <a:gd name="connsiteX1" fmla="*/ 249813 w 249813"/>
                  <a:gd name="connsiteY1" fmla="*/ 5105 h 404185"/>
                  <a:gd name="connsiteX2" fmla="*/ 204006 w 249813"/>
                  <a:gd name="connsiteY2" fmla="*/ 0 h 404185"/>
                  <a:gd name="connsiteX3" fmla="*/ 0 w 249813"/>
                  <a:gd name="connsiteY3" fmla="*/ 202093 h 404185"/>
                  <a:gd name="connsiteX4" fmla="*/ 204006 w 249813"/>
                  <a:gd name="connsiteY4" fmla="*/ 404185 h 404185"/>
                  <a:gd name="connsiteX5" fmla="*/ 249813 w 249813"/>
                  <a:gd name="connsiteY5" fmla="*/ 399080 h 404185"/>
                  <a:gd name="connsiteX6" fmla="*/ 91533 w 249813"/>
                  <a:gd name="connsiteY6" fmla="*/ 202012 h 4041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185">
                    <a:moveTo>
                      <a:pt x="91533" y="202012"/>
                    </a:moveTo>
                    <a:cubicBezTo>
                      <a:pt x="91533" y="106151"/>
                      <a:pt x="159262" y="25687"/>
                      <a:pt x="249813" y="5105"/>
                    </a:cubicBezTo>
                    <a:cubicBezTo>
                      <a:pt x="235090" y="1783"/>
                      <a:pt x="219793" y="0"/>
                      <a:pt x="204006" y="0"/>
                    </a:cubicBezTo>
                    <a:cubicBezTo>
                      <a:pt x="91369" y="0"/>
                      <a:pt x="0" y="90431"/>
                      <a:pt x="0" y="202093"/>
                    </a:cubicBezTo>
                    <a:cubicBezTo>
                      <a:pt x="0" y="313754"/>
                      <a:pt x="91287" y="404185"/>
                      <a:pt x="204006" y="404185"/>
                    </a:cubicBezTo>
                    <a:cubicBezTo>
                      <a:pt x="219793" y="404185"/>
                      <a:pt x="235090" y="402403"/>
                      <a:pt x="249813" y="399080"/>
                    </a:cubicBezTo>
                    <a:cubicBezTo>
                      <a:pt x="159262" y="378336"/>
                      <a:pt x="91533" y="297791"/>
                      <a:pt x="91533" y="202012"/>
                    </a:cubicBezTo>
                  </a:path>
                </a:pathLst>
              </a:custGeom>
              <a:solidFill>
                <a:srgbClr val="2C88DD"/>
              </a:solidFill>
              <a:ln w="8157" cap="flat">
                <a:noFill/>
                <a:prstDash val="solid"/>
                <a:miter/>
              </a:ln>
            </p:spPr>
            <p:txBody>
              <a:bodyPr rtlCol="0" anchor="ctr"/>
              <a:lstStyle/>
              <a:p>
                <a:endParaRPr lang="en-US"/>
              </a:p>
            </p:txBody>
          </p:sp>
        </p:grpSp>
        <p:grpSp>
          <p:nvGrpSpPr>
            <p:cNvPr id="9" name="Graphic 4">
              <a:extLst>
                <a:ext uri="{FF2B5EF4-FFF2-40B4-BE49-F238E27FC236}">
                  <a16:creationId xmlns:a16="http://schemas.microsoft.com/office/drawing/2014/main" id="{464A4DAA-A450-3F47-9967-648F8229FC28}"/>
                </a:ext>
              </a:extLst>
            </p:cNvPr>
            <p:cNvGrpSpPr/>
            <p:nvPr/>
          </p:nvGrpSpPr>
          <p:grpSpPr>
            <a:xfrm>
              <a:off x="9791923" y="571102"/>
              <a:ext cx="528994" cy="192774"/>
              <a:chOff x="9791923" y="571102"/>
              <a:chExt cx="528994" cy="192774"/>
            </a:xfrm>
            <a:solidFill>
              <a:srgbClr val="FFFFFF"/>
            </a:solidFill>
          </p:grpSpPr>
          <p:sp>
            <p:nvSpPr>
              <p:cNvPr id="22" name="Freeform 21">
                <a:extLst>
                  <a:ext uri="{FF2B5EF4-FFF2-40B4-BE49-F238E27FC236}">
                    <a16:creationId xmlns:a16="http://schemas.microsoft.com/office/drawing/2014/main" id="{7F10759A-B03F-DA4D-9F7B-4725BE82F592}"/>
                  </a:ext>
                </a:extLst>
              </p:cNvPr>
              <p:cNvSpPr/>
              <p:nvPr/>
            </p:nvSpPr>
            <p:spPr>
              <a:xfrm>
                <a:off x="9791923" y="572723"/>
                <a:ext cx="158689" cy="189451"/>
              </a:xfrm>
              <a:custGeom>
                <a:avLst/>
                <a:gdLst>
                  <a:gd name="connsiteX0" fmla="*/ 0 w 158689"/>
                  <a:gd name="connsiteY0" fmla="*/ 189452 h 189451"/>
                  <a:gd name="connsiteX1" fmla="*/ 0 w 158689"/>
                  <a:gd name="connsiteY1" fmla="*/ 0 h 189451"/>
                  <a:gd name="connsiteX2" fmla="*/ 37137 w 158689"/>
                  <a:gd name="connsiteY2" fmla="*/ 0 h 189451"/>
                  <a:gd name="connsiteX3" fmla="*/ 118281 w 158689"/>
                  <a:gd name="connsiteY3" fmla="*/ 119359 h 189451"/>
                  <a:gd name="connsiteX4" fmla="*/ 118281 w 158689"/>
                  <a:gd name="connsiteY4" fmla="*/ 0 h 189451"/>
                  <a:gd name="connsiteX5" fmla="*/ 158690 w 158689"/>
                  <a:gd name="connsiteY5" fmla="*/ 0 h 189451"/>
                  <a:gd name="connsiteX6" fmla="*/ 158690 w 158689"/>
                  <a:gd name="connsiteY6" fmla="*/ 189452 h 189451"/>
                  <a:gd name="connsiteX7" fmla="*/ 121226 w 158689"/>
                  <a:gd name="connsiteY7" fmla="*/ 189452 h 189451"/>
                  <a:gd name="connsiteX8" fmla="*/ 40081 w 158689"/>
                  <a:gd name="connsiteY8" fmla="*/ 70092 h 189451"/>
                  <a:gd name="connsiteX9" fmla="*/ 40081 w 158689"/>
                  <a:gd name="connsiteY9" fmla="*/ 189452 h 189451"/>
                  <a:gd name="connsiteX10" fmla="*/ 0 w 158689"/>
                  <a:gd name="connsiteY10" fmla="*/ 189452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689" h="189451">
                    <a:moveTo>
                      <a:pt x="0" y="189452"/>
                    </a:moveTo>
                    <a:lnTo>
                      <a:pt x="0" y="0"/>
                    </a:lnTo>
                    <a:lnTo>
                      <a:pt x="37137" y="0"/>
                    </a:lnTo>
                    <a:lnTo>
                      <a:pt x="118281" y="119359"/>
                    </a:lnTo>
                    <a:lnTo>
                      <a:pt x="118281" y="0"/>
                    </a:lnTo>
                    <a:lnTo>
                      <a:pt x="158690" y="0"/>
                    </a:lnTo>
                    <a:lnTo>
                      <a:pt x="158690" y="189452"/>
                    </a:lnTo>
                    <a:lnTo>
                      <a:pt x="121226" y="189452"/>
                    </a:lnTo>
                    <a:lnTo>
                      <a:pt x="40081" y="70092"/>
                    </a:lnTo>
                    <a:lnTo>
                      <a:pt x="40081" y="189452"/>
                    </a:lnTo>
                    <a:lnTo>
                      <a:pt x="0" y="189452"/>
                    </a:lnTo>
                    <a:close/>
                  </a:path>
                </a:pathLst>
              </a:custGeom>
              <a:solidFill>
                <a:srgbClr val="FFFFFF"/>
              </a:solidFill>
              <a:ln w="8157"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781BF4B8-C844-634E-BA37-FC429AF0D4A7}"/>
                  </a:ext>
                </a:extLst>
              </p:cNvPr>
              <p:cNvSpPr/>
              <p:nvPr/>
            </p:nvSpPr>
            <p:spPr>
              <a:xfrm>
                <a:off x="9984314" y="572723"/>
                <a:ext cx="157953" cy="189451"/>
              </a:xfrm>
              <a:custGeom>
                <a:avLst/>
                <a:gdLst>
                  <a:gd name="connsiteX0" fmla="*/ 0 w 157953"/>
                  <a:gd name="connsiteY0" fmla="*/ 0 h 189451"/>
                  <a:gd name="connsiteX1" fmla="*/ 40981 w 157953"/>
                  <a:gd name="connsiteY1" fmla="*/ 0 h 189451"/>
                  <a:gd name="connsiteX2" fmla="*/ 40981 w 157953"/>
                  <a:gd name="connsiteY2" fmla="*/ 76089 h 189451"/>
                  <a:gd name="connsiteX3" fmla="*/ 116972 w 157953"/>
                  <a:gd name="connsiteY3" fmla="*/ 76089 h 189451"/>
                  <a:gd name="connsiteX4" fmla="*/ 116972 w 157953"/>
                  <a:gd name="connsiteY4" fmla="*/ 0 h 189451"/>
                  <a:gd name="connsiteX5" fmla="*/ 157953 w 157953"/>
                  <a:gd name="connsiteY5" fmla="*/ 0 h 189451"/>
                  <a:gd name="connsiteX6" fmla="*/ 157953 w 157953"/>
                  <a:gd name="connsiteY6" fmla="*/ 189452 h 189451"/>
                  <a:gd name="connsiteX7" fmla="*/ 116972 w 157953"/>
                  <a:gd name="connsiteY7" fmla="*/ 189452 h 189451"/>
                  <a:gd name="connsiteX8" fmla="*/ 116972 w 157953"/>
                  <a:gd name="connsiteY8" fmla="*/ 111256 h 189451"/>
                  <a:gd name="connsiteX9" fmla="*/ 40981 w 157953"/>
                  <a:gd name="connsiteY9" fmla="*/ 111256 h 189451"/>
                  <a:gd name="connsiteX10" fmla="*/ 40981 w 157953"/>
                  <a:gd name="connsiteY10" fmla="*/ 189452 h 189451"/>
                  <a:gd name="connsiteX11" fmla="*/ 0 w 157953"/>
                  <a:gd name="connsiteY11" fmla="*/ 189452 h 189451"/>
                  <a:gd name="connsiteX12" fmla="*/ 0 w 157953"/>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953" h="189451">
                    <a:moveTo>
                      <a:pt x="0" y="0"/>
                    </a:moveTo>
                    <a:lnTo>
                      <a:pt x="40981" y="0"/>
                    </a:lnTo>
                    <a:lnTo>
                      <a:pt x="40981" y="76089"/>
                    </a:lnTo>
                    <a:lnTo>
                      <a:pt x="116972" y="76089"/>
                    </a:lnTo>
                    <a:lnTo>
                      <a:pt x="116972" y="0"/>
                    </a:lnTo>
                    <a:lnTo>
                      <a:pt x="157953" y="0"/>
                    </a:lnTo>
                    <a:lnTo>
                      <a:pt x="157953" y="189452"/>
                    </a:lnTo>
                    <a:lnTo>
                      <a:pt x="116972" y="189452"/>
                    </a:lnTo>
                    <a:lnTo>
                      <a:pt x="116972" y="111256"/>
                    </a:lnTo>
                    <a:lnTo>
                      <a:pt x="40981" y="111256"/>
                    </a:lnTo>
                    <a:lnTo>
                      <a:pt x="40981"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2B72B987-E32E-EA46-89EE-5269A79F0FA5}"/>
                  </a:ext>
                </a:extLst>
              </p:cNvPr>
              <p:cNvSpPr/>
              <p:nvPr/>
            </p:nvSpPr>
            <p:spPr>
              <a:xfrm>
                <a:off x="10167052" y="571102"/>
                <a:ext cx="153864" cy="192774"/>
              </a:xfrm>
              <a:custGeom>
                <a:avLst/>
                <a:gdLst>
                  <a:gd name="connsiteX0" fmla="*/ 40163 w 153864"/>
                  <a:gd name="connsiteY0" fmla="*/ 129407 h 192774"/>
                  <a:gd name="connsiteX1" fmla="*/ 79754 w 153864"/>
                  <a:gd name="connsiteY1" fmla="*/ 160523 h 192774"/>
                  <a:gd name="connsiteX2" fmla="*/ 112555 w 153864"/>
                  <a:gd name="connsiteY2" fmla="*/ 137511 h 192774"/>
                  <a:gd name="connsiteX3" fmla="*/ 65030 w 153864"/>
                  <a:gd name="connsiteY3" fmla="*/ 112067 h 192774"/>
                  <a:gd name="connsiteX4" fmla="*/ 4335 w 153864"/>
                  <a:gd name="connsiteY4" fmla="*/ 57370 h 192774"/>
                  <a:gd name="connsiteX5" fmla="*/ 75664 w 153864"/>
                  <a:gd name="connsiteY5" fmla="*/ 0 h 192774"/>
                  <a:gd name="connsiteX6" fmla="*/ 150019 w 153864"/>
                  <a:gd name="connsiteY6" fmla="*/ 59558 h 192774"/>
                  <a:gd name="connsiteX7" fmla="*/ 109856 w 153864"/>
                  <a:gd name="connsiteY7" fmla="*/ 59558 h 192774"/>
                  <a:gd name="connsiteX8" fmla="*/ 75664 w 153864"/>
                  <a:gd name="connsiteY8" fmla="*/ 32494 h 192774"/>
                  <a:gd name="connsiteX9" fmla="*/ 45644 w 153864"/>
                  <a:gd name="connsiteY9" fmla="*/ 54453 h 192774"/>
                  <a:gd name="connsiteX10" fmla="*/ 92351 w 153864"/>
                  <a:gd name="connsiteY10" fmla="*/ 79087 h 192774"/>
                  <a:gd name="connsiteX11" fmla="*/ 153863 w 153864"/>
                  <a:gd name="connsiteY11" fmla="*/ 132973 h 192774"/>
                  <a:gd name="connsiteX12" fmla="*/ 79263 w 153864"/>
                  <a:gd name="connsiteY12" fmla="*/ 192774 h 192774"/>
                  <a:gd name="connsiteX13" fmla="*/ 0 w 153864"/>
                  <a:gd name="connsiteY13" fmla="*/ 128921 h 192774"/>
                  <a:gd name="connsiteX14" fmla="*/ 40163 w 153864"/>
                  <a:gd name="connsiteY14" fmla="*/ 129407 h 192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864" h="192774">
                    <a:moveTo>
                      <a:pt x="40163" y="129407"/>
                    </a:moveTo>
                    <a:cubicBezTo>
                      <a:pt x="41554" y="147802"/>
                      <a:pt x="56277" y="160523"/>
                      <a:pt x="79754" y="160523"/>
                    </a:cubicBezTo>
                    <a:cubicBezTo>
                      <a:pt x="98568" y="160523"/>
                      <a:pt x="112555" y="152420"/>
                      <a:pt x="112555" y="137511"/>
                    </a:cubicBezTo>
                    <a:cubicBezTo>
                      <a:pt x="112555" y="121547"/>
                      <a:pt x="97013" y="118306"/>
                      <a:pt x="65030" y="112067"/>
                    </a:cubicBezTo>
                    <a:cubicBezTo>
                      <a:pt x="32801" y="106151"/>
                      <a:pt x="4335" y="95860"/>
                      <a:pt x="4335" y="57370"/>
                    </a:cubicBezTo>
                    <a:cubicBezTo>
                      <a:pt x="4335" y="23823"/>
                      <a:pt x="32474" y="0"/>
                      <a:pt x="75664" y="0"/>
                    </a:cubicBezTo>
                    <a:cubicBezTo>
                      <a:pt x="120735" y="0"/>
                      <a:pt x="149446" y="23256"/>
                      <a:pt x="150019" y="59558"/>
                    </a:cubicBezTo>
                    <a:lnTo>
                      <a:pt x="109856" y="59558"/>
                    </a:lnTo>
                    <a:cubicBezTo>
                      <a:pt x="107974" y="43595"/>
                      <a:pt x="95623" y="32494"/>
                      <a:pt x="75664" y="32494"/>
                    </a:cubicBezTo>
                    <a:cubicBezTo>
                      <a:pt x="58159" y="32494"/>
                      <a:pt x="45644" y="39786"/>
                      <a:pt x="45644" y="54453"/>
                    </a:cubicBezTo>
                    <a:cubicBezTo>
                      <a:pt x="45644" y="69849"/>
                      <a:pt x="60695" y="73090"/>
                      <a:pt x="92351" y="79087"/>
                    </a:cubicBezTo>
                    <a:cubicBezTo>
                      <a:pt x="125152" y="85002"/>
                      <a:pt x="154109" y="94807"/>
                      <a:pt x="153863" y="132973"/>
                    </a:cubicBezTo>
                    <a:cubicBezTo>
                      <a:pt x="153618" y="168465"/>
                      <a:pt x="124089" y="192774"/>
                      <a:pt x="79263" y="192774"/>
                    </a:cubicBezTo>
                    <a:cubicBezTo>
                      <a:pt x="30593" y="192774"/>
                      <a:pt x="327" y="167330"/>
                      <a:pt x="0" y="128921"/>
                    </a:cubicBezTo>
                    <a:lnTo>
                      <a:pt x="40163" y="129407"/>
                    </a:lnTo>
                    <a:close/>
                  </a:path>
                </a:pathLst>
              </a:custGeom>
              <a:solidFill>
                <a:srgbClr val="FFFFFF"/>
              </a:solidFill>
              <a:ln w="8157" cap="flat">
                <a:noFill/>
                <a:prstDash val="solid"/>
                <a:miter/>
              </a:ln>
            </p:spPr>
            <p:txBody>
              <a:bodyPr rtlCol="0" anchor="ctr"/>
              <a:lstStyle/>
              <a:p>
                <a:endParaRPr lang="en-US"/>
              </a:p>
            </p:txBody>
          </p:sp>
        </p:grpSp>
        <p:grpSp>
          <p:nvGrpSpPr>
            <p:cNvPr id="11" name="Graphic 4">
              <a:extLst>
                <a:ext uri="{FF2B5EF4-FFF2-40B4-BE49-F238E27FC236}">
                  <a16:creationId xmlns:a16="http://schemas.microsoft.com/office/drawing/2014/main" id="{1022F339-A926-174E-809F-3544B65D29FF}"/>
                </a:ext>
              </a:extLst>
            </p:cNvPr>
            <p:cNvGrpSpPr/>
            <p:nvPr/>
          </p:nvGrpSpPr>
          <p:grpSpPr>
            <a:xfrm>
              <a:off x="10401242" y="572723"/>
              <a:ext cx="1324812" cy="243580"/>
              <a:chOff x="10401242" y="572723"/>
              <a:chExt cx="1324812" cy="243580"/>
            </a:xfrm>
            <a:solidFill>
              <a:srgbClr val="FFFFFF"/>
            </a:solidFill>
          </p:grpSpPr>
          <p:sp>
            <p:nvSpPr>
              <p:cNvPr id="13" name="Freeform 12">
                <a:extLst>
                  <a:ext uri="{FF2B5EF4-FFF2-40B4-BE49-F238E27FC236}">
                    <a16:creationId xmlns:a16="http://schemas.microsoft.com/office/drawing/2014/main" id="{74FE1203-7C7A-9B45-9CF0-98B707FE534E}"/>
                  </a:ext>
                </a:extLst>
              </p:cNvPr>
              <p:cNvSpPr/>
              <p:nvPr/>
            </p:nvSpPr>
            <p:spPr>
              <a:xfrm>
                <a:off x="10401242" y="572723"/>
                <a:ext cx="131368" cy="189451"/>
              </a:xfrm>
              <a:custGeom>
                <a:avLst/>
                <a:gdLst>
                  <a:gd name="connsiteX0" fmla="*/ 0 w 131368"/>
                  <a:gd name="connsiteY0" fmla="*/ 0 h 189451"/>
                  <a:gd name="connsiteX1" fmla="*/ 128424 w 131368"/>
                  <a:gd name="connsiteY1" fmla="*/ 0 h 189451"/>
                  <a:gd name="connsiteX2" fmla="*/ 128424 w 131368"/>
                  <a:gd name="connsiteY2" fmla="*/ 34925 h 189451"/>
                  <a:gd name="connsiteX3" fmla="*/ 40981 w 131368"/>
                  <a:gd name="connsiteY3" fmla="*/ 34925 h 189451"/>
                  <a:gd name="connsiteX4" fmla="*/ 40981 w 131368"/>
                  <a:gd name="connsiteY4" fmla="*/ 77385 h 189451"/>
                  <a:gd name="connsiteX5" fmla="*/ 111983 w 131368"/>
                  <a:gd name="connsiteY5" fmla="*/ 77385 h 189451"/>
                  <a:gd name="connsiteX6" fmla="*/ 111983 w 131368"/>
                  <a:gd name="connsiteY6" fmla="*/ 110689 h 189451"/>
                  <a:gd name="connsiteX7" fmla="*/ 40981 w 131368"/>
                  <a:gd name="connsiteY7" fmla="*/ 110689 h 189451"/>
                  <a:gd name="connsiteX8" fmla="*/ 40981 w 131368"/>
                  <a:gd name="connsiteY8" fmla="*/ 154527 h 189451"/>
                  <a:gd name="connsiteX9" fmla="*/ 131369 w 131368"/>
                  <a:gd name="connsiteY9" fmla="*/ 154527 h 189451"/>
                  <a:gd name="connsiteX10" fmla="*/ 131369 w 131368"/>
                  <a:gd name="connsiteY10" fmla="*/ 189452 h 189451"/>
                  <a:gd name="connsiteX11" fmla="*/ 0 w 131368"/>
                  <a:gd name="connsiteY11" fmla="*/ 189452 h 189451"/>
                  <a:gd name="connsiteX12" fmla="*/ 0 w 131368"/>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1368" h="189451">
                    <a:moveTo>
                      <a:pt x="0" y="0"/>
                    </a:moveTo>
                    <a:lnTo>
                      <a:pt x="128424" y="0"/>
                    </a:lnTo>
                    <a:lnTo>
                      <a:pt x="128424" y="34925"/>
                    </a:lnTo>
                    <a:lnTo>
                      <a:pt x="40981" y="34925"/>
                    </a:lnTo>
                    <a:lnTo>
                      <a:pt x="40981" y="77385"/>
                    </a:lnTo>
                    <a:lnTo>
                      <a:pt x="111983" y="77385"/>
                    </a:lnTo>
                    <a:lnTo>
                      <a:pt x="111983" y="110689"/>
                    </a:lnTo>
                    <a:lnTo>
                      <a:pt x="40981" y="110689"/>
                    </a:lnTo>
                    <a:lnTo>
                      <a:pt x="40981" y="154527"/>
                    </a:lnTo>
                    <a:lnTo>
                      <a:pt x="131369" y="154527"/>
                    </a:lnTo>
                    <a:lnTo>
                      <a:pt x="131369"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017842BF-CC5F-0543-878A-199D68177534}"/>
                  </a:ext>
                </a:extLst>
              </p:cNvPr>
              <p:cNvSpPr/>
              <p:nvPr/>
            </p:nvSpPr>
            <p:spPr>
              <a:xfrm>
                <a:off x="10556414" y="621416"/>
                <a:ext cx="219956" cy="140758"/>
              </a:xfrm>
              <a:custGeom>
                <a:avLst/>
                <a:gdLst>
                  <a:gd name="connsiteX0" fmla="*/ 219957 w 219956"/>
                  <a:gd name="connsiteY0" fmla="*/ 60943 h 140758"/>
                  <a:gd name="connsiteX1" fmla="*/ 219957 w 219956"/>
                  <a:gd name="connsiteY1" fmla="*/ 140759 h 140758"/>
                  <a:gd name="connsiteX2" fmla="*/ 181430 w 219956"/>
                  <a:gd name="connsiteY2" fmla="*/ 140759 h 140758"/>
                  <a:gd name="connsiteX3" fmla="*/ 181430 w 219956"/>
                  <a:gd name="connsiteY3" fmla="*/ 63130 h 140758"/>
                  <a:gd name="connsiteX4" fmla="*/ 157135 w 219956"/>
                  <a:gd name="connsiteY4" fmla="*/ 31447 h 140758"/>
                  <a:gd name="connsiteX5" fmla="*/ 129242 w 219956"/>
                  <a:gd name="connsiteY5" fmla="*/ 64751 h 140758"/>
                  <a:gd name="connsiteX6" fmla="*/ 129242 w 219956"/>
                  <a:gd name="connsiteY6" fmla="*/ 140759 h 140758"/>
                  <a:gd name="connsiteX7" fmla="*/ 90715 w 219956"/>
                  <a:gd name="connsiteY7" fmla="*/ 140759 h 140758"/>
                  <a:gd name="connsiteX8" fmla="*/ 90715 w 219956"/>
                  <a:gd name="connsiteY8" fmla="*/ 63130 h 140758"/>
                  <a:gd name="connsiteX9" fmla="*/ 66093 w 219956"/>
                  <a:gd name="connsiteY9" fmla="*/ 31447 h 140758"/>
                  <a:gd name="connsiteX10" fmla="*/ 38527 w 219956"/>
                  <a:gd name="connsiteY10" fmla="*/ 64994 h 140758"/>
                  <a:gd name="connsiteX11" fmla="*/ 38527 w 219956"/>
                  <a:gd name="connsiteY11" fmla="*/ 140759 h 140758"/>
                  <a:gd name="connsiteX12" fmla="*/ 0 w 219956"/>
                  <a:gd name="connsiteY12" fmla="*/ 140759 h 140758"/>
                  <a:gd name="connsiteX13" fmla="*/ 0 w 219956"/>
                  <a:gd name="connsiteY13" fmla="*/ 1628 h 140758"/>
                  <a:gd name="connsiteX14" fmla="*/ 33619 w 219956"/>
                  <a:gd name="connsiteY14" fmla="*/ 1628 h 140758"/>
                  <a:gd name="connsiteX15" fmla="*/ 37137 w 219956"/>
                  <a:gd name="connsiteY15" fmla="*/ 18968 h 140758"/>
                  <a:gd name="connsiteX16" fmla="*/ 78363 w 219956"/>
                  <a:gd name="connsiteY16" fmla="*/ 7 h 140758"/>
                  <a:gd name="connsiteX17" fmla="*/ 120408 w 219956"/>
                  <a:gd name="connsiteY17" fmla="*/ 23506 h 140758"/>
                  <a:gd name="connsiteX18" fmla="*/ 167933 w 219956"/>
                  <a:gd name="connsiteY18" fmla="*/ 7 h 140758"/>
                  <a:gd name="connsiteX19" fmla="*/ 219957 w 219956"/>
                  <a:gd name="connsiteY19" fmla="*/ 60943 h 140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9956" h="140758">
                    <a:moveTo>
                      <a:pt x="219957" y="60943"/>
                    </a:moveTo>
                    <a:lnTo>
                      <a:pt x="219957" y="140759"/>
                    </a:lnTo>
                    <a:lnTo>
                      <a:pt x="181430" y="140759"/>
                    </a:lnTo>
                    <a:lnTo>
                      <a:pt x="181430" y="63130"/>
                    </a:lnTo>
                    <a:cubicBezTo>
                      <a:pt x="181430" y="42305"/>
                      <a:pt x="173822" y="31447"/>
                      <a:pt x="157135" y="31447"/>
                    </a:cubicBezTo>
                    <a:cubicBezTo>
                      <a:pt x="140448" y="31447"/>
                      <a:pt x="129242" y="43602"/>
                      <a:pt x="129242" y="64751"/>
                    </a:cubicBezTo>
                    <a:lnTo>
                      <a:pt x="129242" y="140759"/>
                    </a:lnTo>
                    <a:lnTo>
                      <a:pt x="90715" y="140759"/>
                    </a:lnTo>
                    <a:lnTo>
                      <a:pt x="90715" y="63130"/>
                    </a:lnTo>
                    <a:cubicBezTo>
                      <a:pt x="90715" y="42305"/>
                      <a:pt x="83108" y="31447"/>
                      <a:pt x="66093" y="31447"/>
                    </a:cubicBezTo>
                    <a:cubicBezTo>
                      <a:pt x="49407" y="31447"/>
                      <a:pt x="38527" y="44169"/>
                      <a:pt x="38527" y="64994"/>
                    </a:cubicBezTo>
                    <a:lnTo>
                      <a:pt x="38527" y="140759"/>
                    </a:lnTo>
                    <a:lnTo>
                      <a:pt x="0" y="140759"/>
                    </a:lnTo>
                    <a:lnTo>
                      <a:pt x="0" y="1628"/>
                    </a:lnTo>
                    <a:lnTo>
                      <a:pt x="33619" y="1628"/>
                    </a:lnTo>
                    <a:lnTo>
                      <a:pt x="37137" y="18968"/>
                    </a:lnTo>
                    <a:cubicBezTo>
                      <a:pt x="45644" y="8110"/>
                      <a:pt x="57914" y="331"/>
                      <a:pt x="78363" y="7"/>
                    </a:cubicBezTo>
                    <a:cubicBezTo>
                      <a:pt x="95541" y="-236"/>
                      <a:pt x="111655" y="5922"/>
                      <a:pt x="120408" y="23506"/>
                    </a:cubicBezTo>
                    <a:cubicBezTo>
                      <a:pt x="130224" y="8596"/>
                      <a:pt x="146665" y="7"/>
                      <a:pt x="167933" y="7"/>
                    </a:cubicBezTo>
                    <a:cubicBezTo>
                      <a:pt x="196971" y="7"/>
                      <a:pt x="219957" y="16294"/>
                      <a:pt x="219957" y="60943"/>
                    </a:cubicBezTo>
                    <a:close/>
                  </a:path>
                </a:pathLst>
              </a:custGeom>
              <a:solidFill>
                <a:srgbClr val="FFFFFF"/>
              </a:solidFill>
              <a:ln w="8157"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64BD5D76-5CF4-F94D-A585-D97E9D523EEC}"/>
                  </a:ext>
                </a:extLst>
              </p:cNvPr>
              <p:cNvSpPr/>
              <p:nvPr/>
            </p:nvSpPr>
            <p:spPr>
              <a:xfrm>
                <a:off x="10803774" y="621421"/>
                <a:ext cx="145928" cy="194882"/>
              </a:xfrm>
              <a:custGeom>
                <a:avLst/>
                <a:gdLst>
                  <a:gd name="connsiteX0" fmla="*/ 145929 w 145928"/>
                  <a:gd name="connsiteY0" fmla="*/ 71471 h 194882"/>
                  <a:gd name="connsiteX1" fmla="*/ 80899 w 145928"/>
                  <a:gd name="connsiteY1" fmla="*/ 142374 h 194882"/>
                  <a:gd name="connsiteX2" fmla="*/ 38527 w 145928"/>
                  <a:gd name="connsiteY2" fmla="*/ 123170 h 194882"/>
                  <a:gd name="connsiteX3" fmla="*/ 38527 w 145928"/>
                  <a:gd name="connsiteY3" fmla="*/ 194882 h 194882"/>
                  <a:gd name="connsiteX4" fmla="*/ 0 w 145928"/>
                  <a:gd name="connsiteY4" fmla="*/ 194882 h 194882"/>
                  <a:gd name="connsiteX5" fmla="*/ 0 w 145928"/>
                  <a:gd name="connsiteY5" fmla="*/ 1622 h 194882"/>
                  <a:gd name="connsiteX6" fmla="*/ 33619 w 145928"/>
                  <a:gd name="connsiteY6" fmla="*/ 1622 h 194882"/>
                  <a:gd name="connsiteX7" fmla="*/ 37464 w 145928"/>
                  <a:gd name="connsiteY7" fmla="*/ 20827 h 194882"/>
                  <a:gd name="connsiteX8" fmla="*/ 80654 w 145928"/>
                  <a:gd name="connsiteY8" fmla="*/ 2 h 194882"/>
                  <a:gd name="connsiteX9" fmla="*/ 145929 w 145928"/>
                  <a:gd name="connsiteY9" fmla="*/ 71471 h 194882"/>
                  <a:gd name="connsiteX10" fmla="*/ 106911 w 145928"/>
                  <a:gd name="connsiteY10" fmla="*/ 70904 h 194882"/>
                  <a:gd name="connsiteX11" fmla="*/ 72228 w 145928"/>
                  <a:gd name="connsiteY11" fmla="*/ 31118 h 194882"/>
                  <a:gd name="connsiteX12" fmla="*/ 38036 w 145928"/>
                  <a:gd name="connsiteY12" fmla="*/ 70904 h 194882"/>
                  <a:gd name="connsiteX13" fmla="*/ 72228 w 145928"/>
                  <a:gd name="connsiteY13" fmla="*/ 111258 h 194882"/>
                  <a:gd name="connsiteX14" fmla="*/ 106911 w 145928"/>
                  <a:gd name="connsiteY14" fmla="*/ 70904 h 194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928" h="194882">
                    <a:moveTo>
                      <a:pt x="145929" y="71471"/>
                    </a:moveTo>
                    <a:cubicBezTo>
                      <a:pt x="145929" y="114742"/>
                      <a:pt x="118608" y="142374"/>
                      <a:pt x="80899" y="142374"/>
                    </a:cubicBezTo>
                    <a:cubicBezTo>
                      <a:pt x="61513" y="142374"/>
                      <a:pt x="47607" y="134514"/>
                      <a:pt x="38527" y="123170"/>
                    </a:cubicBezTo>
                    <a:lnTo>
                      <a:pt x="38527" y="194882"/>
                    </a:lnTo>
                    <a:lnTo>
                      <a:pt x="0" y="194882"/>
                    </a:lnTo>
                    <a:lnTo>
                      <a:pt x="0" y="1622"/>
                    </a:lnTo>
                    <a:lnTo>
                      <a:pt x="33619" y="1622"/>
                    </a:lnTo>
                    <a:lnTo>
                      <a:pt x="37464" y="20827"/>
                    </a:lnTo>
                    <a:cubicBezTo>
                      <a:pt x="46462" y="8915"/>
                      <a:pt x="60695" y="2"/>
                      <a:pt x="80654" y="2"/>
                    </a:cubicBezTo>
                    <a:cubicBezTo>
                      <a:pt x="118608" y="-242"/>
                      <a:pt x="145929" y="27633"/>
                      <a:pt x="145929" y="71471"/>
                    </a:cubicBezTo>
                    <a:close/>
                    <a:moveTo>
                      <a:pt x="106911" y="70904"/>
                    </a:moveTo>
                    <a:cubicBezTo>
                      <a:pt x="106911" y="47324"/>
                      <a:pt x="93251" y="31118"/>
                      <a:pt x="72228" y="31118"/>
                    </a:cubicBezTo>
                    <a:cubicBezTo>
                      <a:pt x="51206" y="31118"/>
                      <a:pt x="38036" y="47324"/>
                      <a:pt x="38036" y="70904"/>
                    </a:cubicBezTo>
                    <a:cubicBezTo>
                      <a:pt x="38036" y="94727"/>
                      <a:pt x="51124" y="111258"/>
                      <a:pt x="72228" y="111258"/>
                    </a:cubicBezTo>
                    <a:cubicBezTo>
                      <a:pt x="93251" y="111258"/>
                      <a:pt x="106911" y="94727"/>
                      <a:pt x="106911" y="70904"/>
                    </a:cubicBezTo>
                    <a:close/>
                  </a:path>
                </a:pathLst>
              </a:custGeom>
              <a:solidFill>
                <a:srgbClr val="FFFFFF"/>
              </a:solidFill>
              <a:ln w="8157"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CF8A039C-4255-8F4A-9A9C-198A7E2B63C3}"/>
                  </a:ext>
                </a:extLst>
              </p:cNvPr>
              <p:cNvSpPr/>
              <p:nvPr/>
            </p:nvSpPr>
            <p:spPr>
              <a:xfrm>
                <a:off x="10972034" y="572723"/>
                <a:ext cx="38527" cy="189451"/>
              </a:xfrm>
              <a:custGeom>
                <a:avLst/>
                <a:gdLst>
                  <a:gd name="connsiteX0" fmla="*/ 0 w 38527"/>
                  <a:gd name="connsiteY0" fmla="*/ 0 h 189451"/>
                  <a:gd name="connsiteX1" fmla="*/ 38527 w 38527"/>
                  <a:gd name="connsiteY1" fmla="*/ 0 h 189451"/>
                  <a:gd name="connsiteX2" fmla="*/ 38527 w 38527"/>
                  <a:gd name="connsiteY2" fmla="*/ 189452 h 189451"/>
                  <a:gd name="connsiteX3" fmla="*/ 0 w 38527"/>
                  <a:gd name="connsiteY3" fmla="*/ 189452 h 189451"/>
                  <a:gd name="connsiteX4" fmla="*/ 0 w 38527"/>
                  <a:gd name="connsiteY4" fmla="*/ 0 h 1894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527" h="189451">
                    <a:moveTo>
                      <a:pt x="0" y="0"/>
                    </a:moveTo>
                    <a:lnTo>
                      <a:pt x="38527" y="0"/>
                    </a:lnTo>
                    <a:lnTo>
                      <a:pt x="38527"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638D9FA9-05EB-514E-BD5E-C0B558812A4D}"/>
                  </a:ext>
                </a:extLst>
              </p:cNvPr>
              <p:cNvSpPr/>
              <p:nvPr/>
            </p:nvSpPr>
            <p:spPr>
              <a:xfrm>
                <a:off x="11032483" y="621504"/>
                <a:ext cx="148055" cy="142291"/>
              </a:xfrm>
              <a:custGeom>
                <a:avLst/>
                <a:gdLst>
                  <a:gd name="connsiteX0" fmla="*/ 0 w 148055"/>
                  <a:gd name="connsiteY0" fmla="*/ 71146 h 142291"/>
                  <a:gd name="connsiteX1" fmla="*/ 74028 w 148055"/>
                  <a:gd name="connsiteY1" fmla="*/ 0 h 142291"/>
                  <a:gd name="connsiteX2" fmla="*/ 148056 w 148055"/>
                  <a:gd name="connsiteY2" fmla="*/ 71146 h 142291"/>
                  <a:gd name="connsiteX3" fmla="*/ 74028 w 148055"/>
                  <a:gd name="connsiteY3" fmla="*/ 142291 h 142291"/>
                  <a:gd name="connsiteX4" fmla="*/ 0 w 148055"/>
                  <a:gd name="connsiteY4" fmla="*/ 71146 h 142291"/>
                  <a:gd name="connsiteX5" fmla="*/ 108956 w 148055"/>
                  <a:gd name="connsiteY5" fmla="*/ 71146 h 142291"/>
                  <a:gd name="connsiteX6" fmla="*/ 74028 w 148055"/>
                  <a:gd name="connsiteY6" fmla="*/ 31116 h 142291"/>
                  <a:gd name="connsiteX7" fmla="*/ 39345 w 148055"/>
                  <a:gd name="connsiteY7" fmla="*/ 71146 h 142291"/>
                  <a:gd name="connsiteX8" fmla="*/ 74028 w 148055"/>
                  <a:gd name="connsiteY8" fmla="*/ 111175 h 142291"/>
                  <a:gd name="connsiteX9" fmla="*/ 108956 w 148055"/>
                  <a:gd name="connsiteY9" fmla="*/ 71146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055" h="142291">
                    <a:moveTo>
                      <a:pt x="0" y="71146"/>
                    </a:moveTo>
                    <a:cubicBezTo>
                      <a:pt x="0" y="28361"/>
                      <a:pt x="29202" y="0"/>
                      <a:pt x="74028" y="0"/>
                    </a:cubicBezTo>
                    <a:cubicBezTo>
                      <a:pt x="118854" y="0"/>
                      <a:pt x="148056" y="28442"/>
                      <a:pt x="148056" y="71146"/>
                    </a:cubicBezTo>
                    <a:cubicBezTo>
                      <a:pt x="148056" y="114173"/>
                      <a:pt x="118854" y="142291"/>
                      <a:pt x="74028" y="142291"/>
                    </a:cubicBezTo>
                    <a:cubicBezTo>
                      <a:pt x="29202" y="142291"/>
                      <a:pt x="0" y="113849"/>
                      <a:pt x="0" y="71146"/>
                    </a:cubicBezTo>
                    <a:close/>
                    <a:moveTo>
                      <a:pt x="108956" y="71146"/>
                    </a:moveTo>
                    <a:cubicBezTo>
                      <a:pt x="108956" y="47566"/>
                      <a:pt x="95541" y="31116"/>
                      <a:pt x="74028" y="31116"/>
                    </a:cubicBezTo>
                    <a:cubicBezTo>
                      <a:pt x="52433" y="31116"/>
                      <a:pt x="39345" y="47647"/>
                      <a:pt x="39345" y="71146"/>
                    </a:cubicBezTo>
                    <a:cubicBezTo>
                      <a:pt x="39345" y="94645"/>
                      <a:pt x="52433" y="111175"/>
                      <a:pt x="74028" y="111175"/>
                    </a:cubicBezTo>
                    <a:cubicBezTo>
                      <a:pt x="95623" y="111175"/>
                      <a:pt x="108956" y="94645"/>
                      <a:pt x="108956" y="71146"/>
                    </a:cubicBezTo>
                    <a:close/>
                  </a:path>
                </a:pathLst>
              </a:custGeom>
              <a:solidFill>
                <a:srgbClr val="FFFFFF"/>
              </a:solidFill>
              <a:ln w="8157"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B69AFC99-AA06-864A-884E-B01D9F4C6C1D}"/>
                  </a:ext>
                </a:extLst>
              </p:cNvPr>
              <p:cNvSpPr/>
              <p:nvPr/>
            </p:nvSpPr>
            <p:spPr>
              <a:xfrm>
                <a:off x="11182093" y="623044"/>
                <a:ext cx="149610" cy="193179"/>
              </a:xfrm>
              <a:custGeom>
                <a:avLst/>
                <a:gdLst>
                  <a:gd name="connsiteX0" fmla="*/ 0 w 149610"/>
                  <a:gd name="connsiteY0" fmla="*/ 0 h 193179"/>
                  <a:gd name="connsiteX1" fmla="*/ 40981 w 149610"/>
                  <a:gd name="connsiteY1" fmla="*/ 0 h 193179"/>
                  <a:gd name="connsiteX2" fmla="*/ 75091 w 149610"/>
                  <a:gd name="connsiteY2" fmla="*/ 99021 h 193179"/>
                  <a:gd name="connsiteX3" fmla="*/ 108383 w 149610"/>
                  <a:gd name="connsiteY3" fmla="*/ 0 h 193179"/>
                  <a:gd name="connsiteX4" fmla="*/ 149610 w 149610"/>
                  <a:gd name="connsiteY4" fmla="*/ 0 h 193179"/>
                  <a:gd name="connsiteX5" fmla="*/ 87361 w 149610"/>
                  <a:gd name="connsiteY5" fmla="*/ 158822 h 193179"/>
                  <a:gd name="connsiteX6" fmla="*/ 49652 w 149610"/>
                  <a:gd name="connsiteY6" fmla="*/ 193179 h 193179"/>
                  <a:gd name="connsiteX7" fmla="*/ 12188 w 149610"/>
                  <a:gd name="connsiteY7" fmla="*/ 193179 h 193179"/>
                  <a:gd name="connsiteX8" fmla="*/ 12188 w 149610"/>
                  <a:gd name="connsiteY8" fmla="*/ 161010 h 193179"/>
                  <a:gd name="connsiteX9" fmla="*/ 33538 w 149610"/>
                  <a:gd name="connsiteY9" fmla="*/ 161010 h 193179"/>
                  <a:gd name="connsiteX10" fmla="*/ 50470 w 149610"/>
                  <a:gd name="connsiteY10" fmla="*/ 149098 h 193179"/>
                  <a:gd name="connsiteX11" fmla="*/ 53987 w 149610"/>
                  <a:gd name="connsiteY11" fmla="*/ 139860 h 193179"/>
                  <a:gd name="connsiteX12" fmla="*/ 0 w 149610"/>
                  <a:gd name="connsiteY12" fmla="*/ 0 h 193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9610" h="193179">
                    <a:moveTo>
                      <a:pt x="0" y="0"/>
                    </a:moveTo>
                    <a:lnTo>
                      <a:pt x="40981" y="0"/>
                    </a:lnTo>
                    <a:lnTo>
                      <a:pt x="75091" y="99021"/>
                    </a:lnTo>
                    <a:lnTo>
                      <a:pt x="108383" y="0"/>
                    </a:lnTo>
                    <a:lnTo>
                      <a:pt x="149610" y="0"/>
                    </a:lnTo>
                    <a:lnTo>
                      <a:pt x="87361" y="158822"/>
                    </a:lnTo>
                    <a:cubicBezTo>
                      <a:pt x="78609" y="181835"/>
                      <a:pt x="71492" y="193179"/>
                      <a:pt x="49652" y="193179"/>
                    </a:cubicBezTo>
                    <a:lnTo>
                      <a:pt x="12188" y="193179"/>
                    </a:lnTo>
                    <a:lnTo>
                      <a:pt x="12188" y="161010"/>
                    </a:lnTo>
                    <a:lnTo>
                      <a:pt x="33538" y="161010"/>
                    </a:lnTo>
                    <a:cubicBezTo>
                      <a:pt x="43353" y="161010"/>
                      <a:pt x="46625" y="158579"/>
                      <a:pt x="50470" y="149098"/>
                    </a:cubicBezTo>
                    <a:lnTo>
                      <a:pt x="53987" y="139860"/>
                    </a:lnTo>
                    <a:lnTo>
                      <a:pt x="0" y="0"/>
                    </a:lnTo>
                    <a:close/>
                  </a:path>
                </a:pathLst>
              </a:custGeom>
              <a:solidFill>
                <a:srgbClr val="FFFFFF"/>
              </a:solidFill>
              <a:ln w="8157"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3CB38F97-6F01-F540-9518-08CA0E7D8CE6}"/>
                  </a:ext>
                </a:extLst>
              </p:cNvPr>
              <p:cNvSpPr/>
              <p:nvPr/>
            </p:nvSpPr>
            <p:spPr>
              <a:xfrm>
                <a:off x="11333175" y="621423"/>
                <a:ext cx="143147" cy="142291"/>
              </a:xfrm>
              <a:custGeom>
                <a:avLst/>
                <a:gdLst>
                  <a:gd name="connsiteX0" fmla="*/ 0 w 143147"/>
                  <a:gd name="connsiteY0" fmla="*/ 71470 h 142291"/>
                  <a:gd name="connsiteX1" fmla="*/ 72147 w 143147"/>
                  <a:gd name="connsiteY1" fmla="*/ 0 h 142291"/>
                  <a:gd name="connsiteX2" fmla="*/ 143148 w 143147"/>
                  <a:gd name="connsiteY2" fmla="*/ 66851 h 142291"/>
                  <a:gd name="connsiteX3" fmla="*/ 142085 w 143147"/>
                  <a:gd name="connsiteY3" fmla="*/ 79816 h 142291"/>
                  <a:gd name="connsiteX4" fmla="*/ 40163 w 143147"/>
                  <a:gd name="connsiteY4" fmla="*/ 79816 h 142291"/>
                  <a:gd name="connsiteX5" fmla="*/ 40163 w 143147"/>
                  <a:gd name="connsiteY5" fmla="*/ 81680 h 142291"/>
                  <a:gd name="connsiteX6" fmla="*/ 73210 w 143147"/>
                  <a:gd name="connsiteY6" fmla="*/ 113363 h 142291"/>
                  <a:gd name="connsiteX7" fmla="*/ 102985 w 143147"/>
                  <a:gd name="connsiteY7" fmla="*/ 93591 h 142291"/>
                  <a:gd name="connsiteX8" fmla="*/ 140939 w 143147"/>
                  <a:gd name="connsiteY8" fmla="*/ 93591 h 142291"/>
                  <a:gd name="connsiteX9" fmla="*/ 74846 w 143147"/>
                  <a:gd name="connsiteY9" fmla="*/ 142291 h 142291"/>
                  <a:gd name="connsiteX10" fmla="*/ 0 w 143147"/>
                  <a:gd name="connsiteY10" fmla="*/ 71470 h 142291"/>
                  <a:gd name="connsiteX11" fmla="*/ 104375 w 143147"/>
                  <a:gd name="connsiteY11" fmla="*/ 54939 h 142291"/>
                  <a:gd name="connsiteX12" fmla="*/ 72392 w 143147"/>
                  <a:gd name="connsiteY12" fmla="*/ 28442 h 142291"/>
                  <a:gd name="connsiteX13" fmla="*/ 40981 w 143147"/>
                  <a:gd name="connsiteY13" fmla="*/ 54939 h 142291"/>
                  <a:gd name="connsiteX14" fmla="*/ 104375 w 143147"/>
                  <a:gd name="connsiteY14" fmla="*/ 54939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147" h="142291">
                    <a:moveTo>
                      <a:pt x="0" y="71470"/>
                    </a:moveTo>
                    <a:cubicBezTo>
                      <a:pt x="0" y="28199"/>
                      <a:pt x="28711" y="0"/>
                      <a:pt x="72147" y="0"/>
                    </a:cubicBezTo>
                    <a:cubicBezTo>
                      <a:pt x="114191" y="0"/>
                      <a:pt x="142657" y="26011"/>
                      <a:pt x="143148" y="66851"/>
                    </a:cubicBezTo>
                    <a:cubicBezTo>
                      <a:pt x="143148" y="70903"/>
                      <a:pt x="142902" y="75521"/>
                      <a:pt x="142085" y="79816"/>
                    </a:cubicBezTo>
                    <a:lnTo>
                      <a:pt x="40163" y="79816"/>
                    </a:lnTo>
                    <a:lnTo>
                      <a:pt x="40163" y="81680"/>
                    </a:lnTo>
                    <a:cubicBezTo>
                      <a:pt x="40981" y="101452"/>
                      <a:pt x="53824" y="113363"/>
                      <a:pt x="73210" y="113363"/>
                    </a:cubicBezTo>
                    <a:cubicBezTo>
                      <a:pt x="88752" y="113363"/>
                      <a:pt x="99713" y="106638"/>
                      <a:pt x="102985" y="93591"/>
                    </a:cubicBezTo>
                    <a:lnTo>
                      <a:pt x="140939" y="93591"/>
                    </a:lnTo>
                    <a:cubicBezTo>
                      <a:pt x="136604" y="120656"/>
                      <a:pt x="112228" y="142291"/>
                      <a:pt x="74846" y="142291"/>
                    </a:cubicBezTo>
                    <a:cubicBezTo>
                      <a:pt x="28139" y="142372"/>
                      <a:pt x="0" y="114498"/>
                      <a:pt x="0" y="71470"/>
                    </a:cubicBezTo>
                    <a:close/>
                    <a:moveTo>
                      <a:pt x="104375" y="54939"/>
                    </a:moveTo>
                    <a:cubicBezTo>
                      <a:pt x="101676" y="37923"/>
                      <a:pt x="89897" y="28442"/>
                      <a:pt x="72392" y="28442"/>
                    </a:cubicBezTo>
                    <a:cubicBezTo>
                      <a:pt x="55705" y="28442"/>
                      <a:pt x="43190" y="38490"/>
                      <a:pt x="40981" y="54939"/>
                    </a:cubicBezTo>
                    <a:lnTo>
                      <a:pt x="104375" y="54939"/>
                    </a:lnTo>
                    <a:close/>
                  </a:path>
                </a:pathLst>
              </a:custGeom>
              <a:solidFill>
                <a:srgbClr val="FFFFFF"/>
              </a:solidFill>
              <a:ln w="8157"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16EA836D-9C0A-AA4F-9D04-2686C3AE3C28}"/>
                  </a:ext>
                </a:extLst>
              </p:cNvPr>
              <p:cNvSpPr/>
              <p:nvPr/>
            </p:nvSpPr>
            <p:spPr>
              <a:xfrm>
                <a:off x="11498572" y="623044"/>
                <a:ext cx="85479" cy="139050"/>
              </a:xfrm>
              <a:custGeom>
                <a:avLst/>
                <a:gdLst>
                  <a:gd name="connsiteX0" fmla="*/ 85480 w 85479"/>
                  <a:gd name="connsiteY0" fmla="*/ 0 h 139050"/>
                  <a:gd name="connsiteX1" fmla="*/ 85480 w 85479"/>
                  <a:gd name="connsiteY1" fmla="*/ 34600 h 139050"/>
                  <a:gd name="connsiteX2" fmla="*/ 70183 w 85479"/>
                  <a:gd name="connsiteY2" fmla="*/ 34600 h 139050"/>
                  <a:gd name="connsiteX3" fmla="*/ 38527 w 85479"/>
                  <a:gd name="connsiteY3" fmla="*/ 70822 h 139050"/>
                  <a:gd name="connsiteX4" fmla="*/ 38527 w 85479"/>
                  <a:gd name="connsiteY4" fmla="*/ 139050 h 139050"/>
                  <a:gd name="connsiteX5" fmla="*/ 0 w 85479"/>
                  <a:gd name="connsiteY5" fmla="*/ 139050 h 139050"/>
                  <a:gd name="connsiteX6" fmla="*/ 0 w 85479"/>
                  <a:gd name="connsiteY6" fmla="*/ 0 h 139050"/>
                  <a:gd name="connsiteX7" fmla="*/ 34928 w 85479"/>
                  <a:gd name="connsiteY7" fmla="*/ 0 h 139050"/>
                  <a:gd name="connsiteX8" fmla="*/ 38446 w 85479"/>
                  <a:gd name="connsiteY8" fmla="*/ 20825 h 139050"/>
                  <a:gd name="connsiteX9" fmla="*/ 78854 w 85479"/>
                  <a:gd name="connsiteY9" fmla="*/ 0 h 139050"/>
                  <a:gd name="connsiteX10" fmla="*/ 85480 w 85479"/>
                  <a:gd name="connsiteY10" fmla="*/ 0 h 13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479" h="139050">
                    <a:moveTo>
                      <a:pt x="85480" y="0"/>
                    </a:moveTo>
                    <a:lnTo>
                      <a:pt x="85480" y="34600"/>
                    </a:lnTo>
                    <a:lnTo>
                      <a:pt x="70183" y="34600"/>
                    </a:lnTo>
                    <a:cubicBezTo>
                      <a:pt x="47198" y="34600"/>
                      <a:pt x="38527" y="49753"/>
                      <a:pt x="38527" y="70822"/>
                    </a:cubicBezTo>
                    <a:lnTo>
                      <a:pt x="38527" y="139050"/>
                    </a:lnTo>
                    <a:lnTo>
                      <a:pt x="0" y="139050"/>
                    </a:lnTo>
                    <a:lnTo>
                      <a:pt x="0" y="0"/>
                    </a:lnTo>
                    <a:lnTo>
                      <a:pt x="34928" y="0"/>
                    </a:lnTo>
                    <a:lnTo>
                      <a:pt x="38446" y="20825"/>
                    </a:lnTo>
                    <a:cubicBezTo>
                      <a:pt x="46135" y="8346"/>
                      <a:pt x="57014" y="0"/>
                      <a:pt x="78854" y="0"/>
                    </a:cubicBezTo>
                    <a:lnTo>
                      <a:pt x="85480" y="0"/>
                    </a:lnTo>
                    <a:close/>
                  </a:path>
                </a:pathLst>
              </a:custGeom>
              <a:solidFill>
                <a:srgbClr val="FFFFFF"/>
              </a:solidFill>
              <a:ln w="8157"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A13A93E4-8AC6-C746-B715-2B9F334A07B4}"/>
                  </a:ext>
                </a:extLst>
              </p:cNvPr>
              <p:cNvSpPr/>
              <p:nvPr/>
            </p:nvSpPr>
            <p:spPr>
              <a:xfrm>
                <a:off x="11594931" y="621177"/>
                <a:ext cx="131123" cy="142698"/>
              </a:xfrm>
              <a:custGeom>
                <a:avLst/>
                <a:gdLst>
                  <a:gd name="connsiteX0" fmla="*/ 36728 w 131123"/>
                  <a:gd name="connsiteY0" fmla="*/ 94728 h 142698"/>
                  <a:gd name="connsiteX1" fmla="*/ 67566 w 131123"/>
                  <a:gd name="connsiteY1" fmla="*/ 115310 h 142698"/>
                  <a:gd name="connsiteX2" fmla="*/ 93496 w 131123"/>
                  <a:gd name="connsiteY2" fmla="*/ 100401 h 142698"/>
                  <a:gd name="connsiteX3" fmla="*/ 61267 w 131123"/>
                  <a:gd name="connsiteY3" fmla="*/ 85248 h 142698"/>
                  <a:gd name="connsiteX4" fmla="*/ 3108 w 131123"/>
                  <a:gd name="connsiteY4" fmla="*/ 45461 h 142698"/>
                  <a:gd name="connsiteX5" fmla="*/ 63476 w 131123"/>
                  <a:gd name="connsiteY5" fmla="*/ 2 h 142698"/>
                  <a:gd name="connsiteX6" fmla="*/ 128997 w 131123"/>
                  <a:gd name="connsiteY6" fmla="*/ 44894 h 142698"/>
                  <a:gd name="connsiteX7" fmla="*/ 92105 w 131123"/>
                  <a:gd name="connsiteY7" fmla="*/ 44894 h 142698"/>
                  <a:gd name="connsiteX8" fmla="*/ 64785 w 131123"/>
                  <a:gd name="connsiteY8" fmla="*/ 27067 h 142698"/>
                  <a:gd name="connsiteX9" fmla="*/ 39918 w 131123"/>
                  <a:gd name="connsiteY9" fmla="*/ 41410 h 142698"/>
                  <a:gd name="connsiteX10" fmla="*/ 72147 w 131123"/>
                  <a:gd name="connsiteY10" fmla="*/ 55509 h 142698"/>
                  <a:gd name="connsiteX11" fmla="*/ 131123 w 131123"/>
                  <a:gd name="connsiteY11" fmla="*/ 97483 h 142698"/>
                  <a:gd name="connsiteX12" fmla="*/ 67239 w 131123"/>
                  <a:gd name="connsiteY12" fmla="*/ 142699 h 142698"/>
                  <a:gd name="connsiteX13" fmla="*/ 0 w 131123"/>
                  <a:gd name="connsiteY13" fmla="*/ 94809 h 142698"/>
                  <a:gd name="connsiteX14" fmla="*/ 36728 w 131123"/>
                  <a:gd name="connsiteY14" fmla="*/ 94809 h 1426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1123" h="142698">
                    <a:moveTo>
                      <a:pt x="36728" y="94728"/>
                    </a:moveTo>
                    <a:cubicBezTo>
                      <a:pt x="38118" y="106883"/>
                      <a:pt x="48752" y="115310"/>
                      <a:pt x="67566" y="115310"/>
                    </a:cubicBezTo>
                    <a:cubicBezTo>
                      <a:pt x="83680" y="115310"/>
                      <a:pt x="93496" y="110124"/>
                      <a:pt x="93496" y="100401"/>
                    </a:cubicBezTo>
                    <a:cubicBezTo>
                      <a:pt x="93496" y="89056"/>
                      <a:pt x="83926" y="88246"/>
                      <a:pt x="61267" y="85248"/>
                    </a:cubicBezTo>
                    <a:cubicBezTo>
                      <a:pt x="28466" y="81439"/>
                      <a:pt x="3108" y="74146"/>
                      <a:pt x="3108" y="45461"/>
                    </a:cubicBezTo>
                    <a:cubicBezTo>
                      <a:pt x="3108" y="17829"/>
                      <a:pt x="27403" y="-241"/>
                      <a:pt x="63476" y="2"/>
                    </a:cubicBezTo>
                    <a:cubicBezTo>
                      <a:pt x="101185" y="2"/>
                      <a:pt x="127115" y="16533"/>
                      <a:pt x="128997" y="44894"/>
                    </a:cubicBezTo>
                    <a:lnTo>
                      <a:pt x="92105" y="44894"/>
                    </a:lnTo>
                    <a:cubicBezTo>
                      <a:pt x="91042" y="33793"/>
                      <a:pt x="80326" y="27067"/>
                      <a:pt x="64785" y="27067"/>
                    </a:cubicBezTo>
                    <a:cubicBezTo>
                      <a:pt x="49734" y="27067"/>
                      <a:pt x="39918" y="32496"/>
                      <a:pt x="39918" y="41410"/>
                    </a:cubicBezTo>
                    <a:cubicBezTo>
                      <a:pt x="39918" y="51944"/>
                      <a:pt x="51942" y="53078"/>
                      <a:pt x="72147" y="55509"/>
                    </a:cubicBezTo>
                    <a:cubicBezTo>
                      <a:pt x="104375" y="58750"/>
                      <a:pt x="131123" y="66043"/>
                      <a:pt x="131123" y="97483"/>
                    </a:cubicBezTo>
                    <a:cubicBezTo>
                      <a:pt x="131123" y="125115"/>
                      <a:pt x="104866" y="142699"/>
                      <a:pt x="67239" y="142699"/>
                    </a:cubicBezTo>
                    <a:cubicBezTo>
                      <a:pt x="28139" y="142699"/>
                      <a:pt x="1636" y="124548"/>
                      <a:pt x="0" y="94809"/>
                    </a:cubicBezTo>
                    <a:lnTo>
                      <a:pt x="36728" y="94809"/>
                    </a:lnTo>
                    <a:close/>
                  </a:path>
                </a:pathLst>
              </a:custGeom>
              <a:solidFill>
                <a:srgbClr val="FFFFFF"/>
              </a:solidFill>
              <a:ln w="8157"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462250791"/>
      </p:ext>
    </p:extLst>
  </p:cSld>
  <p:clrMapOvr>
    <a:masterClrMapping/>
  </p:clrMapOvr>
  <p:extLst>
    <p:ext uri="{DCECCB84-F9BA-43D5-87BE-67443E8EF086}">
      <p15:sldGuideLst xmlns:p15="http://schemas.microsoft.com/office/powerpoint/2012/main">
        <p15:guide id="1" orient="horz" pos="4080" userDrawn="1">
          <p15:clr>
            <a:srgbClr val="FBAE40"/>
          </p15:clr>
        </p15:guide>
      </p15:sldGuideLst>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Quote/Statement slide: v3">
    <p:bg>
      <p:bgPr>
        <a:solidFill>
          <a:srgbClr val="F4514C"/>
        </a:solidFill>
        <a:effectLst/>
      </p:bgPr>
    </p:bg>
    <p:spTree>
      <p:nvGrpSpPr>
        <p:cNvPr id="1" name=""/>
        <p:cNvGrpSpPr/>
        <p:nvPr/>
      </p:nvGrpSpPr>
      <p:grpSpPr>
        <a:xfrm>
          <a:off x="0" y="0"/>
          <a:ext cx="0" cy="0"/>
          <a:chOff x="0" y="0"/>
          <a:chExt cx="0" cy="0"/>
        </a:xfrm>
      </p:grpSpPr>
      <p:sp>
        <p:nvSpPr>
          <p:cNvPr id="16" name="Picture Placeholder 15">
            <a:extLst>
              <a:ext uri="{FF2B5EF4-FFF2-40B4-BE49-F238E27FC236}">
                <a16:creationId xmlns:a16="http://schemas.microsoft.com/office/drawing/2014/main" id="{2E759393-AC66-AD4C-9F90-3C4A4EF3D158}"/>
              </a:ext>
            </a:extLst>
          </p:cNvPr>
          <p:cNvSpPr>
            <a:spLocks noGrp="1"/>
          </p:cNvSpPr>
          <p:nvPr>
            <p:ph type="pic" sz="quarter" idx="13" hasCustomPrompt="1"/>
          </p:nvPr>
        </p:nvSpPr>
        <p:spPr>
          <a:xfrm>
            <a:off x="5634720" y="0"/>
            <a:ext cx="6581994" cy="6865544"/>
          </a:xfrm>
          <a:custGeom>
            <a:avLst/>
            <a:gdLst>
              <a:gd name="connsiteX0" fmla="*/ 1667 w 10000"/>
              <a:gd name="connsiteY0" fmla="*/ 0 h 10000"/>
              <a:gd name="connsiteX1" fmla="*/ 10000 w 10000"/>
              <a:gd name="connsiteY1" fmla="*/ 0 h 10000"/>
              <a:gd name="connsiteX2" fmla="*/ 8333 w 10000"/>
              <a:gd name="connsiteY2" fmla="*/ 5000 h 10000"/>
              <a:gd name="connsiteX3" fmla="*/ 10000 w 10000"/>
              <a:gd name="connsiteY3" fmla="*/ 10000 h 10000"/>
              <a:gd name="connsiteX4" fmla="*/ 1667 w 10000"/>
              <a:gd name="connsiteY4" fmla="*/ 10000 h 10000"/>
              <a:gd name="connsiteX5" fmla="*/ 0 w 10000"/>
              <a:gd name="connsiteY5" fmla="*/ 5000 h 10000"/>
              <a:gd name="connsiteX6" fmla="*/ 1667 w 10000"/>
              <a:gd name="connsiteY6" fmla="*/ 0 h 10000"/>
              <a:gd name="connsiteX0" fmla="*/ 129 w 8462"/>
              <a:gd name="connsiteY0" fmla="*/ 0 h 10000"/>
              <a:gd name="connsiteX1" fmla="*/ 8462 w 8462"/>
              <a:gd name="connsiteY1" fmla="*/ 0 h 10000"/>
              <a:gd name="connsiteX2" fmla="*/ 6795 w 8462"/>
              <a:gd name="connsiteY2" fmla="*/ 5000 h 10000"/>
              <a:gd name="connsiteX3" fmla="*/ 8462 w 8462"/>
              <a:gd name="connsiteY3" fmla="*/ 10000 h 10000"/>
              <a:gd name="connsiteX4" fmla="*/ 129 w 8462"/>
              <a:gd name="connsiteY4" fmla="*/ 10000 h 10000"/>
              <a:gd name="connsiteX5" fmla="*/ 3546 w 8462"/>
              <a:gd name="connsiteY5" fmla="*/ 5018 h 10000"/>
              <a:gd name="connsiteX6" fmla="*/ 129 w 8462"/>
              <a:gd name="connsiteY6" fmla="*/ 0 h 10000"/>
              <a:gd name="connsiteX0" fmla="*/ 153 w 10001"/>
              <a:gd name="connsiteY0" fmla="*/ 0 h 10000"/>
              <a:gd name="connsiteX1" fmla="*/ 10001 w 10001"/>
              <a:gd name="connsiteY1" fmla="*/ 0 h 10000"/>
              <a:gd name="connsiteX2" fmla="*/ 8031 w 10001"/>
              <a:gd name="connsiteY2" fmla="*/ 5000 h 10000"/>
              <a:gd name="connsiteX3" fmla="*/ 10001 w 10001"/>
              <a:gd name="connsiteY3" fmla="*/ 10000 h 10000"/>
              <a:gd name="connsiteX4" fmla="*/ 153 w 10001"/>
              <a:gd name="connsiteY4" fmla="*/ 10000 h 10000"/>
              <a:gd name="connsiteX5" fmla="*/ 4191 w 10001"/>
              <a:gd name="connsiteY5" fmla="*/ 5018 h 10000"/>
              <a:gd name="connsiteX6" fmla="*/ 153 w 10001"/>
              <a:gd name="connsiteY6" fmla="*/ 0 h 10000"/>
              <a:gd name="connsiteX0" fmla="*/ 150 w 9998"/>
              <a:gd name="connsiteY0" fmla="*/ 0 h 10000"/>
              <a:gd name="connsiteX1" fmla="*/ 9998 w 9998"/>
              <a:gd name="connsiteY1" fmla="*/ 0 h 10000"/>
              <a:gd name="connsiteX2" fmla="*/ 8028 w 9998"/>
              <a:gd name="connsiteY2" fmla="*/ 5000 h 10000"/>
              <a:gd name="connsiteX3" fmla="*/ 9998 w 9998"/>
              <a:gd name="connsiteY3" fmla="*/ 10000 h 10000"/>
              <a:gd name="connsiteX4" fmla="*/ 150 w 9998"/>
              <a:gd name="connsiteY4" fmla="*/ 10000 h 10000"/>
              <a:gd name="connsiteX5" fmla="*/ 4188 w 9998"/>
              <a:gd name="connsiteY5" fmla="*/ 5018 h 10000"/>
              <a:gd name="connsiteX6" fmla="*/ 150 w 9998"/>
              <a:gd name="connsiteY6" fmla="*/ 0 h 10000"/>
              <a:gd name="connsiteX0" fmla="*/ 150 w 10000"/>
              <a:gd name="connsiteY0" fmla="*/ 0 h 10000"/>
              <a:gd name="connsiteX1" fmla="*/ 10000 w 10000"/>
              <a:gd name="connsiteY1" fmla="*/ 0 h 10000"/>
              <a:gd name="connsiteX2" fmla="*/ 8030 w 10000"/>
              <a:gd name="connsiteY2" fmla="*/ 5000 h 10000"/>
              <a:gd name="connsiteX3" fmla="*/ 10000 w 10000"/>
              <a:gd name="connsiteY3" fmla="*/ 10000 h 10000"/>
              <a:gd name="connsiteX4" fmla="*/ 150 w 10000"/>
              <a:gd name="connsiteY4" fmla="*/ 10000 h 10000"/>
              <a:gd name="connsiteX5" fmla="*/ 4189 w 10000"/>
              <a:gd name="connsiteY5" fmla="*/ 5018 h 10000"/>
              <a:gd name="connsiteX6" fmla="*/ 150 w 10000"/>
              <a:gd name="connsiteY6" fmla="*/ 0 h 10000"/>
              <a:gd name="connsiteX0" fmla="*/ 0 w 11740"/>
              <a:gd name="connsiteY0" fmla="*/ 0 h 10000"/>
              <a:gd name="connsiteX1" fmla="*/ 11740 w 11740"/>
              <a:gd name="connsiteY1" fmla="*/ 0 h 10000"/>
              <a:gd name="connsiteX2" fmla="*/ 9770 w 11740"/>
              <a:gd name="connsiteY2" fmla="*/ 5000 h 10000"/>
              <a:gd name="connsiteX3" fmla="*/ 11740 w 11740"/>
              <a:gd name="connsiteY3" fmla="*/ 10000 h 10000"/>
              <a:gd name="connsiteX4" fmla="*/ 1890 w 11740"/>
              <a:gd name="connsiteY4" fmla="*/ 10000 h 10000"/>
              <a:gd name="connsiteX5" fmla="*/ 5929 w 11740"/>
              <a:gd name="connsiteY5" fmla="*/ 5018 h 10000"/>
              <a:gd name="connsiteX6" fmla="*/ 0 w 11740"/>
              <a:gd name="connsiteY6" fmla="*/ 0 h 10000"/>
              <a:gd name="connsiteX0" fmla="*/ 0 w 11740"/>
              <a:gd name="connsiteY0" fmla="*/ 0 h 10000"/>
              <a:gd name="connsiteX1" fmla="*/ 11740 w 11740"/>
              <a:gd name="connsiteY1" fmla="*/ 0 h 10000"/>
              <a:gd name="connsiteX2" fmla="*/ 9770 w 11740"/>
              <a:gd name="connsiteY2" fmla="*/ 5000 h 10000"/>
              <a:gd name="connsiteX3" fmla="*/ 11740 w 11740"/>
              <a:gd name="connsiteY3" fmla="*/ 10000 h 10000"/>
              <a:gd name="connsiteX4" fmla="*/ 1890 w 11740"/>
              <a:gd name="connsiteY4" fmla="*/ 10000 h 10000"/>
              <a:gd name="connsiteX5" fmla="*/ 5929 w 11740"/>
              <a:gd name="connsiteY5" fmla="*/ 5018 h 10000"/>
              <a:gd name="connsiteX6" fmla="*/ 0 w 11740"/>
              <a:gd name="connsiteY6" fmla="*/ 0 h 10000"/>
              <a:gd name="connsiteX0" fmla="*/ 248 w 11988"/>
              <a:gd name="connsiteY0" fmla="*/ 0 h 10000"/>
              <a:gd name="connsiteX1" fmla="*/ 11988 w 11988"/>
              <a:gd name="connsiteY1" fmla="*/ 0 h 10000"/>
              <a:gd name="connsiteX2" fmla="*/ 10018 w 11988"/>
              <a:gd name="connsiteY2" fmla="*/ 5000 h 10000"/>
              <a:gd name="connsiteX3" fmla="*/ 11988 w 11988"/>
              <a:gd name="connsiteY3" fmla="*/ 10000 h 10000"/>
              <a:gd name="connsiteX4" fmla="*/ 0 w 11988"/>
              <a:gd name="connsiteY4" fmla="*/ 10000 h 10000"/>
              <a:gd name="connsiteX5" fmla="*/ 6177 w 11988"/>
              <a:gd name="connsiteY5" fmla="*/ 5018 h 10000"/>
              <a:gd name="connsiteX6" fmla="*/ 248 w 11988"/>
              <a:gd name="connsiteY6" fmla="*/ 0 h 10000"/>
              <a:gd name="connsiteX0" fmla="*/ 248 w 11988"/>
              <a:gd name="connsiteY0" fmla="*/ 0 h 10000"/>
              <a:gd name="connsiteX1" fmla="*/ 11988 w 11988"/>
              <a:gd name="connsiteY1" fmla="*/ 0 h 10000"/>
              <a:gd name="connsiteX2" fmla="*/ 10018 w 11988"/>
              <a:gd name="connsiteY2" fmla="*/ 5000 h 10000"/>
              <a:gd name="connsiteX3" fmla="*/ 11988 w 11988"/>
              <a:gd name="connsiteY3" fmla="*/ 10000 h 10000"/>
              <a:gd name="connsiteX4" fmla="*/ 0 w 11988"/>
              <a:gd name="connsiteY4" fmla="*/ 10000 h 10000"/>
              <a:gd name="connsiteX5" fmla="*/ 6177 w 11988"/>
              <a:gd name="connsiteY5" fmla="*/ 5018 h 10000"/>
              <a:gd name="connsiteX6" fmla="*/ 248 w 11988"/>
              <a:gd name="connsiteY6" fmla="*/ 0 h 10000"/>
              <a:gd name="connsiteX0" fmla="*/ 248 w 13471"/>
              <a:gd name="connsiteY0" fmla="*/ 0 h 10000"/>
              <a:gd name="connsiteX1" fmla="*/ 11988 w 13471"/>
              <a:gd name="connsiteY1" fmla="*/ 0 h 10000"/>
              <a:gd name="connsiteX2" fmla="*/ 11988 w 13471"/>
              <a:gd name="connsiteY2" fmla="*/ 10000 h 10000"/>
              <a:gd name="connsiteX3" fmla="*/ 0 w 13471"/>
              <a:gd name="connsiteY3" fmla="*/ 10000 h 10000"/>
              <a:gd name="connsiteX4" fmla="*/ 6177 w 13471"/>
              <a:gd name="connsiteY4" fmla="*/ 5018 h 10000"/>
              <a:gd name="connsiteX5" fmla="*/ 248 w 13471"/>
              <a:gd name="connsiteY5" fmla="*/ 0 h 10000"/>
              <a:gd name="connsiteX0" fmla="*/ 248 w 13706"/>
              <a:gd name="connsiteY0" fmla="*/ 0 h 10000"/>
              <a:gd name="connsiteX1" fmla="*/ 11988 w 13706"/>
              <a:gd name="connsiteY1" fmla="*/ 0 h 10000"/>
              <a:gd name="connsiteX2" fmla="*/ 11988 w 13706"/>
              <a:gd name="connsiteY2" fmla="*/ 10000 h 10000"/>
              <a:gd name="connsiteX3" fmla="*/ 0 w 13706"/>
              <a:gd name="connsiteY3" fmla="*/ 10000 h 10000"/>
              <a:gd name="connsiteX4" fmla="*/ 6177 w 13706"/>
              <a:gd name="connsiteY4" fmla="*/ 5018 h 10000"/>
              <a:gd name="connsiteX5" fmla="*/ 248 w 13706"/>
              <a:gd name="connsiteY5" fmla="*/ 0 h 10000"/>
              <a:gd name="connsiteX0" fmla="*/ 248 w 13708"/>
              <a:gd name="connsiteY0" fmla="*/ 0 h 10000"/>
              <a:gd name="connsiteX1" fmla="*/ 11988 w 13708"/>
              <a:gd name="connsiteY1" fmla="*/ 0 h 10000"/>
              <a:gd name="connsiteX2" fmla="*/ 11988 w 13708"/>
              <a:gd name="connsiteY2" fmla="*/ 10000 h 10000"/>
              <a:gd name="connsiteX3" fmla="*/ 0 w 13708"/>
              <a:gd name="connsiteY3" fmla="*/ 10000 h 10000"/>
              <a:gd name="connsiteX4" fmla="*/ 6177 w 13708"/>
              <a:gd name="connsiteY4" fmla="*/ 5018 h 10000"/>
              <a:gd name="connsiteX5" fmla="*/ 248 w 13708"/>
              <a:gd name="connsiteY5" fmla="*/ 0 h 10000"/>
              <a:gd name="connsiteX0" fmla="*/ 11988 w 13708"/>
              <a:gd name="connsiteY0" fmla="*/ 0 h 10000"/>
              <a:gd name="connsiteX1" fmla="*/ 11988 w 13708"/>
              <a:gd name="connsiteY1" fmla="*/ 10000 h 10000"/>
              <a:gd name="connsiteX2" fmla="*/ 0 w 13708"/>
              <a:gd name="connsiteY2" fmla="*/ 10000 h 10000"/>
              <a:gd name="connsiteX3" fmla="*/ 6177 w 13708"/>
              <a:gd name="connsiteY3" fmla="*/ 5018 h 10000"/>
              <a:gd name="connsiteX4" fmla="*/ 248 w 13708"/>
              <a:gd name="connsiteY4" fmla="*/ 0 h 10000"/>
              <a:gd name="connsiteX5" fmla="*/ 12155 w 13708"/>
              <a:gd name="connsiteY5" fmla="*/ 133 h 10000"/>
              <a:gd name="connsiteX0" fmla="*/ 11988 w 13708"/>
              <a:gd name="connsiteY0" fmla="*/ 11 h 10011"/>
              <a:gd name="connsiteX1" fmla="*/ 11988 w 13708"/>
              <a:gd name="connsiteY1" fmla="*/ 10011 h 10011"/>
              <a:gd name="connsiteX2" fmla="*/ 0 w 13708"/>
              <a:gd name="connsiteY2" fmla="*/ 10011 h 10011"/>
              <a:gd name="connsiteX3" fmla="*/ 6177 w 13708"/>
              <a:gd name="connsiteY3" fmla="*/ 5029 h 10011"/>
              <a:gd name="connsiteX4" fmla="*/ 248 w 13708"/>
              <a:gd name="connsiteY4" fmla="*/ 11 h 10011"/>
              <a:gd name="connsiteX5" fmla="*/ 11997 w 13708"/>
              <a:gd name="connsiteY5" fmla="*/ 0 h 10011"/>
              <a:gd name="connsiteX0" fmla="*/ 11988 w 13708"/>
              <a:gd name="connsiteY0" fmla="*/ 0 h 10000"/>
              <a:gd name="connsiteX1" fmla="*/ 11988 w 13708"/>
              <a:gd name="connsiteY1" fmla="*/ 10000 h 10000"/>
              <a:gd name="connsiteX2" fmla="*/ 0 w 13708"/>
              <a:gd name="connsiteY2" fmla="*/ 10000 h 10000"/>
              <a:gd name="connsiteX3" fmla="*/ 6177 w 13708"/>
              <a:gd name="connsiteY3" fmla="*/ 5018 h 10000"/>
              <a:gd name="connsiteX4" fmla="*/ 248 w 13708"/>
              <a:gd name="connsiteY4" fmla="*/ 0 h 10000"/>
              <a:gd name="connsiteX5" fmla="*/ 11952 w 13708"/>
              <a:gd name="connsiteY5" fmla="*/ 584 h 10000"/>
              <a:gd name="connsiteX0" fmla="*/ 11988 w 11988"/>
              <a:gd name="connsiteY0" fmla="*/ 10000 h 10000"/>
              <a:gd name="connsiteX1" fmla="*/ 0 w 11988"/>
              <a:gd name="connsiteY1" fmla="*/ 10000 h 10000"/>
              <a:gd name="connsiteX2" fmla="*/ 6177 w 11988"/>
              <a:gd name="connsiteY2" fmla="*/ 5018 h 10000"/>
              <a:gd name="connsiteX3" fmla="*/ 248 w 11988"/>
              <a:gd name="connsiteY3" fmla="*/ 0 h 10000"/>
              <a:gd name="connsiteX4" fmla="*/ 11952 w 11988"/>
              <a:gd name="connsiteY4" fmla="*/ 584 h 10000"/>
              <a:gd name="connsiteX0" fmla="*/ 11988 w 11988"/>
              <a:gd name="connsiteY0" fmla="*/ 10011 h 10011"/>
              <a:gd name="connsiteX1" fmla="*/ 0 w 11988"/>
              <a:gd name="connsiteY1" fmla="*/ 10011 h 10011"/>
              <a:gd name="connsiteX2" fmla="*/ 6177 w 11988"/>
              <a:gd name="connsiteY2" fmla="*/ 5029 h 10011"/>
              <a:gd name="connsiteX3" fmla="*/ 248 w 11988"/>
              <a:gd name="connsiteY3" fmla="*/ 11 h 10011"/>
              <a:gd name="connsiteX4" fmla="*/ 11929 w 11988"/>
              <a:gd name="connsiteY4" fmla="*/ 0 h 10011"/>
              <a:gd name="connsiteX0" fmla="*/ 11988 w 11988"/>
              <a:gd name="connsiteY0" fmla="*/ 10011 h 10011"/>
              <a:gd name="connsiteX1" fmla="*/ 0 w 11988"/>
              <a:gd name="connsiteY1" fmla="*/ 10011 h 10011"/>
              <a:gd name="connsiteX2" fmla="*/ 6177 w 11988"/>
              <a:gd name="connsiteY2" fmla="*/ 5029 h 10011"/>
              <a:gd name="connsiteX3" fmla="*/ 248 w 11988"/>
              <a:gd name="connsiteY3" fmla="*/ 11 h 10011"/>
              <a:gd name="connsiteX4" fmla="*/ 11974 w 11988"/>
              <a:gd name="connsiteY4" fmla="*/ 0 h 10011"/>
              <a:gd name="connsiteX0" fmla="*/ 11988 w 11988"/>
              <a:gd name="connsiteY0" fmla="*/ 10011 h 10011"/>
              <a:gd name="connsiteX1" fmla="*/ 0 w 11988"/>
              <a:gd name="connsiteY1" fmla="*/ 10011 h 10011"/>
              <a:gd name="connsiteX2" fmla="*/ 6177 w 11988"/>
              <a:gd name="connsiteY2" fmla="*/ 5029 h 10011"/>
              <a:gd name="connsiteX3" fmla="*/ 248 w 11988"/>
              <a:gd name="connsiteY3" fmla="*/ 11 h 10011"/>
              <a:gd name="connsiteX4" fmla="*/ 11974 w 11988"/>
              <a:gd name="connsiteY4" fmla="*/ 0 h 10011"/>
              <a:gd name="connsiteX5" fmla="*/ 11988 w 11988"/>
              <a:gd name="connsiteY5" fmla="*/ 10011 h 10011"/>
              <a:gd name="connsiteX0" fmla="*/ 11988 w 11988"/>
              <a:gd name="connsiteY0" fmla="*/ 10011 h 10011"/>
              <a:gd name="connsiteX1" fmla="*/ 0 w 11988"/>
              <a:gd name="connsiteY1" fmla="*/ 10011 h 10011"/>
              <a:gd name="connsiteX2" fmla="*/ 6132 w 11988"/>
              <a:gd name="connsiteY2" fmla="*/ 5047 h 10011"/>
              <a:gd name="connsiteX3" fmla="*/ 248 w 11988"/>
              <a:gd name="connsiteY3" fmla="*/ 11 h 10011"/>
              <a:gd name="connsiteX4" fmla="*/ 11974 w 11988"/>
              <a:gd name="connsiteY4" fmla="*/ 0 h 10011"/>
              <a:gd name="connsiteX5" fmla="*/ 11988 w 11988"/>
              <a:gd name="connsiteY5" fmla="*/ 10011 h 10011"/>
              <a:gd name="connsiteX0" fmla="*/ 11988 w 11988"/>
              <a:gd name="connsiteY0" fmla="*/ 10011 h 10011"/>
              <a:gd name="connsiteX1" fmla="*/ 0 w 11988"/>
              <a:gd name="connsiteY1" fmla="*/ 10011 h 10011"/>
              <a:gd name="connsiteX2" fmla="*/ 6132 w 11988"/>
              <a:gd name="connsiteY2" fmla="*/ 5047 h 10011"/>
              <a:gd name="connsiteX3" fmla="*/ 248 w 11988"/>
              <a:gd name="connsiteY3" fmla="*/ 11 h 10011"/>
              <a:gd name="connsiteX4" fmla="*/ 11974 w 11988"/>
              <a:gd name="connsiteY4" fmla="*/ 0 h 10011"/>
              <a:gd name="connsiteX5" fmla="*/ 11988 w 11988"/>
              <a:gd name="connsiteY5" fmla="*/ 10011 h 10011"/>
              <a:gd name="connsiteX0" fmla="*/ 11988 w 11988"/>
              <a:gd name="connsiteY0" fmla="*/ 10011 h 10011"/>
              <a:gd name="connsiteX1" fmla="*/ 0 w 11988"/>
              <a:gd name="connsiteY1" fmla="*/ 10011 h 10011"/>
              <a:gd name="connsiteX2" fmla="*/ 6132 w 11988"/>
              <a:gd name="connsiteY2" fmla="*/ 5047 h 10011"/>
              <a:gd name="connsiteX3" fmla="*/ 248 w 11988"/>
              <a:gd name="connsiteY3" fmla="*/ 11 h 10011"/>
              <a:gd name="connsiteX4" fmla="*/ 11974 w 11988"/>
              <a:gd name="connsiteY4" fmla="*/ 0 h 10011"/>
              <a:gd name="connsiteX5" fmla="*/ 11988 w 11988"/>
              <a:gd name="connsiteY5" fmla="*/ 10011 h 10011"/>
              <a:gd name="connsiteX0" fmla="*/ 11988 w 11988"/>
              <a:gd name="connsiteY0" fmla="*/ 10011 h 10011"/>
              <a:gd name="connsiteX1" fmla="*/ 0 w 11988"/>
              <a:gd name="connsiteY1" fmla="*/ 10011 h 10011"/>
              <a:gd name="connsiteX2" fmla="*/ 6132 w 11988"/>
              <a:gd name="connsiteY2" fmla="*/ 5047 h 10011"/>
              <a:gd name="connsiteX3" fmla="*/ 248 w 11988"/>
              <a:gd name="connsiteY3" fmla="*/ 11 h 10011"/>
              <a:gd name="connsiteX4" fmla="*/ 11974 w 11988"/>
              <a:gd name="connsiteY4" fmla="*/ 0 h 10011"/>
              <a:gd name="connsiteX5" fmla="*/ 11988 w 11988"/>
              <a:gd name="connsiteY5" fmla="*/ 10011 h 10011"/>
              <a:gd name="connsiteX0" fmla="*/ 11988 w 11988"/>
              <a:gd name="connsiteY0" fmla="*/ 10011 h 10011"/>
              <a:gd name="connsiteX1" fmla="*/ 0 w 11988"/>
              <a:gd name="connsiteY1" fmla="*/ 10011 h 10011"/>
              <a:gd name="connsiteX2" fmla="*/ 6132 w 11988"/>
              <a:gd name="connsiteY2" fmla="*/ 5047 h 10011"/>
              <a:gd name="connsiteX3" fmla="*/ 248 w 11988"/>
              <a:gd name="connsiteY3" fmla="*/ 11 h 10011"/>
              <a:gd name="connsiteX4" fmla="*/ 11974 w 11988"/>
              <a:gd name="connsiteY4" fmla="*/ 0 h 10011"/>
              <a:gd name="connsiteX5" fmla="*/ 11988 w 11988"/>
              <a:gd name="connsiteY5" fmla="*/ 10011 h 10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988" h="10011">
                <a:moveTo>
                  <a:pt x="11988" y="10011"/>
                </a:moveTo>
                <a:lnTo>
                  <a:pt x="0" y="10011"/>
                </a:lnTo>
                <a:cubicBezTo>
                  <a:pt x="622" y="10029"/>
                  <a:pt x="6113" y="9651"/>
                  <a:pt x="6132" y="5047"/>
                </a:cubicBezTo>
                <a:cubicBezTo>
                  <a:pt x="6151" y="443"/>
                  <a:pt x="263" y="65"/>
                  <a:pt x="248" y="11"/>
                </a:cubicBezTo>
                <a:lnTo>
                  <a:pt x="11974" y="0"/>
                </a:lnTo>
                <a:cubicBezTo>
                  <a:pt x="11979" y="3337"/>
                  <a:pt x="11983" y="6674"/>
                  <a:pt x="11988" y="10011"/>
                </a:cubicBezTo>
                <a:close/>
              </a:path>
            </a:pathLst>
          </a:custGeom>
          <a:solidFill>
            <a:schemeClr val="accent6"/>
          </a:solidFill>
          <a:ln>
            <a:noFill/>
          </a:ln>
        </p:spPr>
        <p:txBody>
          <a:bodyPr lIns="3600000" rIns="360000" anchor="ctr"/>
          <a:lstStyle>
            <a:lvl1pPr marL="0" marR="0" indent="0" algn="r" defTabSz="914377" rtl="0" eaLnBrk="1" fontAlgn="auto" latinLnBrk="0" hangingPunct="1">
              <a:lnSpc>
                <a:spcPct val="125000"/>
              </a:lnSpc>
              <a:spcBef>
                <a:spcPts val="2000"/>
              </a:spcBef>
              <a:spcAft>
                <a:spcPts val="0"/>
              </a:spcAft>
              <a:buClrTx/>
              <a:buSzTx/>
              <a:buFontTx/>
              <a:buNone/>
              <a:tabLst/>
              <a:defRPr sz="1400" b="0"/>
            </a:lvl1pPr>
            <a:lvl5pPr marL="396000" marR="0" indent="0" algn="r" defTabSz="914377" rtl="0" eaLnBrk="1" fontAlgn="auto" latinLnBrk="0" hangingPunct="1">
              <a:lnSpc>
                <a:spcPct val="125000"/>
              </a:lnSpc>
              <a:spcBef>
                <a:spcPts val="2000"/>
              </a:spcBef>
              <a:spcAft>
                <a:spcPts val="0"/>
              </a:spcAft>
              <a:buClrTx/>
              <a:buSzTx/>
              <a:buFontTx/>
              <a:buNone/>
              <a:tabLst/>
              <a:defRPr/>
            </a:lvl5pPr>
          </a:lstStyle>
          <a:p>
            <a:r>
              <a:rPr lang="en-US" dirty="0"/>
              <a:t>Click on the icon to add an image. Image will automatically show in the custom placeholder/shape. To adjust the position within the placeholder, click on the image with the &lt;crop&gt; tool. This will enable the image to be moved within the boundaries of the placeholder. </a:t>
            </a:r>
          </a:p>
        </p:txBody>
      </p:sp>
      <p:sp>
        <p:nvSpPr>
          <p:cNvPr id="6" name="Slide Number Placeholder 5">
            <a:extLst>
              <a:ext uri="{FF2B5EF4-FFF2-40B4-BE49-F238E27FC236}">
                <a16:creationId xmlns:a16="http://schemas.microsoft.com/office/drawing/2014/main" id="{19A5FB10-33AF-DF4E-A402-7B3DB326B220}"/>
              </a:ext>
            </a:extLst>
          </p:cNvPr>
          <p:cNvSpPr>
            <a:spLocks noGrp="1"/>
          </p:cNvSpPr>
          <p:nvPr>
            <p:ph type="sldNum" sz="quarter" idx="12"/>
          </p:nvPr>
        </p:nvSpPr>
        <p:spPr/>
        <p:txBody>
          <a:bodyPr/>
          <a:lstStyle/>
          <a:p>
            <a:fld id="{FD15E2C3-2FDC-5443-A5D7-CEF7C1191BA7}" type="slidenum">
              <a:rPr lang="en-GB" smtClean="0"/>
              <a:t>‹#›</a:t>
            </a:fld>
            <a:endParaRPr lang="en-GB"/>
          </a:p>
        </p:txBody>
      </p:sp>
      <p:sp>
        <p:nvSpPr>
          <p:cNvPr id="10" name="Text Placeholder 31">
            <a:extLst>
              <a:ext uri="{FF2B5EF4-FFF2-40B4-BE49-F238E27FC236}">
                <a16:creationId xmlns:a16="http://schemas.microsoft.com/office/drawing/2014/main" id="{F02A4E0B-A84D-9845-9F84-46E48678C264}"/>
              </a:ext>
            </a:extLst>
          </p:cNvPr>
          <p:cNvSpPr>
            <a:spLocks noGrp="1"/>
          </p:cNvSpPr>
          <p:nvPr>
            <p:ph type="body" sz="quarter" idx="10" hasCustomPrompt="1"/>
          </p:nvPr>
        </p:nvSpPr>
        <p:spPr>
          <a:xfrm>
            <a:off x="479425" y="468312"/>
            <a:ext cx="6489700" cy="5132387"/>
          </a:xfrm>
        </p:spPr>
        <p:txBody>
          <a:bodyPr/>
          <a:lstStyle>
            <a:lvl1pPr marL="216000" indent="-216000">
              <a:lnSpc>
                <a:spcPct val="90000"/>
              </a:lnSpc>
              <a:spcBef>
                <a:spcPts val="0"/>
              </a:spcBef>
              <a:spcAft>
                <a:spcPts val="2200"/>
              </a:spcAft>
              <a:defRPr sz="3600" b="0">
                <a:solidFill>
                  <a:schemeClr val="tx1"/>
                </a:solidFill>
              </a:defRPr>
            </a:lvl1pPr>
            <a:lvl2pPr marL="216000" indent="0">
              <a:lnSpc>
                <a:spcPct val="90000"/>
              </a:lnSpc>
              <a:spcBef>
                <a:spcPts val="0"/>
              </a:spcBef>
              <a:spcAft>
                <a:spcPts val="2200"/>
              </a:spcAft>
              <a:buNone/>
              <a:defRPr sz="3600" b="0">
                <a:solidFill>
                  <a:schemeClr val="tx1"/>
                </a:solidFill>
              </a:defRPr>
            </a:lvl2pPr>
            <a:lvl3pPr marL="0" indent="0">
              <a:lnSpc>
                <a:spcPct val="90000"/>
              </a:lnSpc>
              <a:spcBef>
                <a:spcPts val="0"/>
              </a:spcBef>
              <a:spcAft>
                <a:spcPts val="2200"/>
              </a:spcAft>
              <a:buNone/>
              <a:defRPr sz="3600" b="0">
                <a:solidFill>
                  <a:schemeClr val="tx1"/>
                </a:solidFill>
              </a:defRPr>
            </a:lvl3pPr>
            <a:lvl4pPr marL="0" indent="0">
              <a:lnSpc>
                <a:spcPct val="90000"/>
              </a:lnSpc>
              <a:spcAft>
                <a:spcPts val="2200"/>
              </a:spcAft>
              <a:buNone/>
              <a:defRPr sz="3600" b="0">
                <a:solidFill>
                  <a:schemeClr val="bg1"/>
                </a:solidFill>
              </a:defRPr>
            </a:lvl4pPr>
            <a:lvl5pPr marL="0" indent="0">
              <a:lnSpc>
                <a:spcPct val="90000"/>
              </a:lnSpc>
              <a:spcAft>
                <a:spcPts val="2200"/>
              </a:spcAft>
              <a:buNone/>
              <a:defRPr sz="3600" b="0">
                <a:solidFill>
                  <a:schemeClr val="bg1"/>
                </a:solidFill>
              </a:defRPr>
            </a:lvl5pPr>
          </a:lstStyle>
          <a:p>
            <a:pPr lvl="0"/>
            <a:r>
              <a:rPr lang="en-GB" dirty="0"/>
              <a:t>“	[Quote/Statement slide: v3] First level &lt;Quote: Add a tab after quote for correct hanging indent alignment&gt;”</a:t>
            </a:r>
          </a:p>
          <a:p>
            <a:pPr lvl="1"/>
            <a:r>
              <a:rPr lang="en-GB" dirty="0"/>
              <a:t>Second level &lt;Second para after quote with correct indent&gt;”</a:t>
            </a:r>
          </a:p>
          <a:p>
            <a:pPr lvl="2"/>
            <a:r>
              <a:rPr lang="en-GB" dirty="0"/>
              <a:t>Third level &lt;Statement text with no indent&gt;</a:t>
            </a:r>
          </a:p>
        </p:txBody>
      </p:sp>
      <p:grpSp>
        <p:nvGrpSpPr>
          <p:cNvPr id="27" name="Group 26">
            <a:extLst>
              <a:ext uri="{FF2B5EF4-FFF2-40B4-BE49-F238E27FC236}">
                <a16:creationId xmlns:a16="http://schemas.microsoft.com/office/drawing/2014/main" id="{4389C174-0593-1A42-862E-BE748E0834B0}"/>
              </a:ext>
            </a:extLst>
          </p:cNvPr>
          <p:cNvGrpSpPr>
            <a:grpSpLocks noChangeAspect="1"/>
          </p:cNvGrpSpPr>
          <p:nvPr userDrawn="1"/>
        </p:nvGrpSpPr>
        <p:grpSpPr>
          <a:xfrm>
            <a:off x="479957" y="6288746"/>
            <a:ext cx="1620000" cy="253259"/>
            <a:chOff x="551864" y="6238993"/>
            <a:chExt cx="3007740" cy="470208"/>
          </a:xfrm>
        </p:grpSpPr>
        <p:grpSp>
          <p:nvGrpSpPr>
            <p:cNvPr id="28" name="Graphic 8">
              <a:extLst>
                <a:ext uri="{FF2B5EF4-FFF2-40B4-BE49-F238E27FC236}">
                  <a16:creationId xmlns:a16="http://schemas.microsoft.com/office/drawing/2014/main" id="{55993B70-F13D-6A4C-B734-873E0C595F20}"/>
                </a:ext>
              </a:extLst>
            </p:cNvPr>
            <p:cNvGrpSpPr/>
            <p:nvPr/>
          </p:nvGrpSpPr>
          <p:grpSpPr>
            <a:xfrm>
              <a:off x="551864" y="6238993"/>
              <a:ext cx="584571" cy="470208"/>
              <a:chOff x="551864" y="6238993"/>
              <a:chExt cx="584571" cy="470208"/>
            </a:xfrm>
          </p:grpSpPr>
          <p:sp>
            <p:nvSpPr>
              <p:cNvPr id="43" name="Freeform 42">
                <a:extLst>
                  <a:ext uri="{FF2B5EF4-FFF2-40B4-BE49-F238E27FC236}">
                    <a16:creationId xmlns:a16="http://schemas.microsoft.com/office/drawing/2014/main" id="{187E998F-7DD2-2747-B726-DCE65714D1A6}"/>
                  </a:ext>
                </a:extLst>
              </p:cNvPr>
              <p:cNvSpPr/>
              <p:nvPr/>
            </p:nvSpPr>
            <p:spPr>
              <a:xfrm>
                <a:off x="845815" y="6238993"/>
                <a:ext cx="290620" cy="470020"/>
              </a:xfrm>
              <a:custGeom>
                <a:avLst/>
                <a:gdLst>
                  <a:gd name="connsiteX0" fmla="*/ 184136 w 290620"/>
                  <a:gd name="connsiteY0" fmla="*/ 235010 h 470020"/>
                  <a:gd name="connsiteX1" fmla="*/ 0 w 290620"/>
                  <a:gd name="connsiteY1" fmla="*/ 5939 h 470020"/>
                  <a:gd name="connsiteX2" fmla="*/ 53290 w 290620"/>
                  <a:gd name="connsiteY2" fmla="*/ 0 h 470020"/>
                  <a:gd name="connsiteX3" fmla="*/ 290620 w 290620"/>
                  <a:gd name="connsiteY3" fmla="*/ 235105 h 470020"/>
                  <a:gd name="connsiteX4" fmla="*/ 53290 w 290620"/>
                  <a:gd name="connsiteY4" fmla="*/ 470020 h 470020"/>
                  <a:gd name="connsiteX5" fmla="*/ 0 w 290620"/>
                  <a:gd name="connsiteY5" fmla="*/ 464082 h 470020"/>
                  <a:gd name="connsiteX6" fmla="*/ 184136 w 290620"/>
                  <a:gd name="connsiteY6" fmla="*/ 235010 h 470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0620" h="470020">
                    <a:moveTo>
                      <a:pt x="184136" y="235010"/>
                    </a:moveTo>
                    <a:cubicBezTo>
                      <a:pt x="184136" y="123491"/>
                      <a:pt x="105343" y="29883"/>
                      <a:pt x="0" y="5939"/>
                    </a:cubicBezTo>
                    <a:cubicBezTo>
                      <a:pt x="17129" y="2074"/>
                      <a:pt x="34924" y="0"/>
                      <a:pt x="53290" y="0"/>
                    </a:cubicBezTo>
                    <a:cubicBezTo>
                      <a:pt x="184326" y="0"/>
                      <a:pt x="290620" y="105203"/>
                      <a:pt x="290620" y="235105"/>
                    </a:cubicBezTo>
                    <a:cubicBezTo>
                      <a:pt x="290620" y="365006"/>
                      <a:pt x="184326" y="470020"/>
                      <a:pt x="53290" y="470020"/>
                    </a:cubicBezTo>
                    <a:cubicBezTo>
                      <a:pt x="34924" y="470020"/>
                      <a:pt x="17129" y="467947"/>
                      <a:pt x="0" y="464082"/>
                    </a:cubicBezTo>
                    <a:cubicBezTo>
                      <a:pt x="105343" y="440138"/>
                      <a:pt x="184136" y="346435"/>
                      <a:pt x="184136" y="235010"/>
                    </a:cubicBezTo>
                  </a:path>
                </a:pathLst>
              </a:custGeom>
              <a:solidFill>
                <a:srgbClr val="121A3D"/>
              </a:solidFill>
              <a:ln w="9498"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482B7196-6F9F-EF4F-9741-8F9BE4C879D3}"/>
                  </a:ext>
                </a:extLst>
              </p:cNvPr>
              <p:cNvSpPr/>
              <p:nvPr/>
            </p:nvSpPr>
            <p:spPr>
              <a:xfrm>
                <a:off x="551864" y="6238993"/>
                <a:ext cx="290620" cy="470208"/>
              </a:xfrm>
              <a:custGeom>
                <a:avLst/>
                <a:gdLst>
                  <a:gd name="connsiteX0" fmla="*/ 106485 w 290620"/>
                  <a:gd name="connsiteY0" fmla="*/ 235010 h 470208"/>
                  <a:gd name="connsiteX1" fmla="*/ 290620 w 290620"/>
                  <a:gd name="connsiteY1" fmla="*/ 5939 h 470208"/>
                  <a:gd name="connsiteX2" fmla="*/ 237330 w 290620"/>
                  <a:gd name="connsiteY2" fmla="*/ 0 h 470208"/>
                  <a:gd name="connsiteX3" fmla="*/ 0 w 290620"/>
                  <a:gd name="connsiteY3" fmla="*/ 235105 h 470208"/>
                  <a:gd name="connsiteX4" fmla="*/ 237330 w 290620"/>
                  <a:gd name="connsiteY4" fmla="*/ 470209 h 470208"/>
                  <a:gd name="connsiteX5" fmla="*/ 290620 w 290620"/>
                  <a:gd name="connsiteY5" fmla="*/ 464270 h 470208"/>
                  <a:gd name="connsiteX6" fmla="*/ 106485 w 290620"/>
                  <a:gd name="connsiteY6" fmla="*/ 235010 h 470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0620" h="470208">
                    <a:moveTo>
                      <a:pt x="106485" y="235010"/>
                    </a:moveTo>
                    <a:cubicBezTo>
                      <a:pt x="106485" y="123491"/>
                      <a:pt x="185278" y="29883"/>
                      <a:pt x="290620" y="5939"/>
                    </a:cubicBezTo>
                    <a:cubicBezTo>
                      <a:pt x="273491" y="2074"/>
                      <a:pt x="255696" y="0"/>
                      <a:pt x="237330" y="0"/>
                    </a:cubicBezTo>
                    <a:cubicBezTo>
                      <a:pt x="106294" y="0"/>
                      <a:pt x="0" y="105203"/>
                      <a:pt x="0" y="235105"/>
                    </a:cubicBezTo>
                    <a:cubicBezTo>
                      <a:pt x="0" y="365006"/>
                      <a:pt x="106199" y="470209"/>
                      <a:pt x="237330" y="470209"/>
                    </a:cubicBezTo>
                    <a:cubicBezTo>
                      <a:pt x="255696" y="470209"/>
                      <a:pt x="273491" y="468135"/>
                      <a:pt x="290620" y="464270"/>
                    </a:cubicBezTo>
                    <a:cubicBezTo>
                      <a:pt x="185278" y="440138"/>
                      <a:pt x="106485" y="346435"/>
                      <a:pt x="106485" y="235010"/>
                    </a:cubicBezTo>
                  </a:path>
                </a:pathLst>
              </a:custGeom>
              <a:solidFill>
                <a:srgbClr val="FFFFFF"/>
              </a:solidFill>
              <a:ln w="9498" cap="flat">
                <a:noFill/>
                <a:prstDash val="solid"/>
                <a:miter/>
              </a:ln>
            </p:spPr>
            <p:txBody>
              <a:bodyPr rtlCol="0" anchor="ctr"/>
              <a:lstStyle/>
              <a:p>
                <a:endParaRPr lang="en-US"/>
              </a:p>
            </p:txBody>
          </p:sp>
        </p:grpSp>
        <p:grpSp>
          <p:nvGrpSpPr>
            <p:cNvPr id="29" name="Graphic 8">
              <a:extLst>
                <a:ext uri="{FF2B5EF4-FFF2-40B4-BE49-F238E27FC236}">
                  <a16:creationId xmlns:a16="http://schemas.microsoft.com/office/drawing/2014/main" id="{3F358386-8924-2747-ABAB-2828FC0EBEA1}"/>
                </a:ext>
              </a:extLst>
            </p:cNvPr>
            <p:cNvGrpSpPr/>
            <p:nvPr/>
          </p:nvGrpSpPr>
          <p:grpSpPr>
            <a:xfrm>
              <a:off x="1309533" y="6361636"/>
              <a:ext cx="615405" cy="224263"/>
              <a:chOff x="1309533" y="6361636"/>
              <a:chExt cx="615405" cy="224263"/>
            </a:xfrm>
            <a:solidFill>
              <a:srgbClr val="121A3D"/>
            </a:solidFill>
          </p:grpSpPr>
          <p:sp>
            <p:nvSpPr>
              <p:cNvPr id="40" name="Freeform 39">
                <a:extLst>
                  <a:ext uri="{FF2B5EF4-FFF2-40B4-BE49-F238E27FC236}">
                    <a16:creationId xmlns:a16="http://schemas.microsoft.com/office/drawing/2014/main" id="{338E128F-D276-1D47-824A-B4DBBD569081}"/>
                  </a:ext>
                </a:extLst>
              </p:cNvPr>
              <p:cNvSpPr/>
              <p:nvPr/>
            </p:nvSpPr>
            <p:spPr>
              <a:xfrm>
                <a:off x="1309533" y="6363522"/>
                <a:ext cx="184611" cy="220398"/>
              </a:xfrm>
              <a:custGeom>
                <a:avLst/>
                <a:gdLst>
                  <a:gd name="connsiteX0" fmla="*/ 0 w 184611"/>
                  <a:gd name="connsiteY0" fmla="*/ 220399 h 220398"/>
                  <a:gd name="connsiteX1" fmla="*/ 0 w 184611"/>
                  <a:gd name="connsiteY1" fmla="*/ 0 h 220398"/>
                  <a:gd name="connsiteX2" fmla="*/ 43203 w 184611"/>
                  <a:gd name="connsiteY2" fmla="*/ 0 h 220398"/>
                  <a:gd name="connsiteX3" fmla="*/ 137602 w 184611"/>
                  <a:gd name="connsiteY3" fmla="*/ 138857 h 220398"/>
                  <a:gd name="connsiteX4" fmla="*/ 137602 w 184611"/>
                  <a:gd name="connsiteY4" fmla="*/ 0 h 220398"/>
                  <a:gd name="connsiteX5" fmla="*/ 184611 w 184611"/>
                  <a:gd name="connsiteY5" fmla="*/ 0 h 220398"/>
                  <a:gd name="connsiteX6" fmla="*/ 184611 w 184611"/>
                  <a:gd name="connsiteY6" fmla="*/ 220399 h 220398"/>
                  <a:gd name="connsiteX7" fmla="*/ 141028 w 184611"/>
                  <a:gd name="connsiteY7" fmla="*/ 220399 h 220398"/>
                  <a:gd name="connsiteX8" fmla="*/ 46629 w 184611"/>
                  <a:gd name="connsiteY8" fmla="*/ 81542 h 220398"/>
                  <a:gd name="connsiteX9" fmla="*/ 46629 w 184611"/>
                  <a:gd name="connsiteY9" fmla="*/ 220399 h 220398"/>
                  <a:gd name="connsiteX10" fmla="*/ 0 w 184611"/>
                  <a:gd name="connsiteY10" fmla="*/ 220399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4611" h="220398">
                    <a:moveTo>
                      <a:pt x="0" y="220399"/>
                    </a:moveTo>
                    <a:lnTo>
                      <a:pt x="0" y="0"/>
                    </a:lnTo>
                    <a:lnTo>
                      <a:pt x="43203" y="0"/>
                    </a:lnTo>
                    <a:lnTo>
                      <a:pt x="137602" y="138857"/>
                    </a:lnTo>
                    <a:lnTo>
                      <a:pt x="137602" y="0"/>
                    </a:lnTo>
                    <a:lnTo>
                      <a:pt x="184611" y="0"/>
                    </a:lnTo>
                    <a:lnTo>
                      <a:pt x="184611" y="220399"/>
                    </a:lnTo>
                    <a:lnTo>
                      <a:pt x="141028" y="220399"/>
                    </a:lnTo>
                    <a:lnTo>
                      <a:pt x="46629" y="81542"/>
                    </a:lnTo>
                    <a:lnTo>
                      <a:pt x="46629" y="220399"/>
                    </a:lnTo>
                    <a:lnTo>
                      <a:pt x="0" y="220399"/>
                    </a:lnTo>
                    <a:close/>
                  </a:path>
                </a:pathLst>
              </a:custGeom>
              <a:solidFill>
                <a:srgbClr val="121A3D"/>
              </a:solidFill>
              <a:ln w="9498"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D15E80C5-9FE3-E54C-9DFA-71E7CCEEECAC}"/>
                  </a:ext>
                </a:extLst>
              </p:cNvPr>
              <p:cNvSpPr/>
              <p:nvPr/>
            </p:nvSpPr>
            <p:spPr>
              <a:xfrm>
                <a:off x="1533350" y="6363522"/>
                <a:ext cx="183755" cy="220398"/>
              </a:xfrm>
              <a:custGeom>
                <a:avLst/>
                <a:gdLst>
                  <a:gd name="connsiteX0" fmla="*/ 0 w 183755"/>
                  <a:gd name="connsiteY0" fmla="*/ 0 h 220398"/>
                  <a:gd name="connsiteX1" fmla="*/ 47675 w 183755"/>
                  <a:gd name="connsiteY1" fmla="*/ 0 h 220398"/>
                  <a:gd name="connsiteX2" fmla="*/ 47675 w 183755"/>
                  <a:gd name="connsiteY2" fmla="*/ 88518 h 220398"/>
                  <a:gd name="connsiteX3" fmla="*/ 136080 w 183755"/>
                  <a:gd name="connsiteY3" fmla="*/ 88518 h 220398"/>
                  <a:gd name="connsiteX4" fmla="*/ 136080 w 183755"/>
                  <a:gd name="connsiteY4" fmla="*/ 0 h 220398"/>
                  <a:gd name="connsiteX5" fmla="*/ 183755 w 183755"/>
                  <a:gd name="connsiteY5" fmla="*/ 0 h 220398"/>
                  <a:gd name="connsiteX6" fmla="*/ 183755 w 183755"/>
                  <a:gd name="connsiteY6" fmla="*/ 220399 h 220398"/>
                  <a:gd name="connsiteX7" fmla="*/ 136080 w 183755"/>
                  <a:gd name="connsiteY7" fmla="*/ 220399 h 220398"/>
                  <a:gd name="connsiteX8" fmla="*/ 136080 w 183755"/>
                  <a:gd name="connsiteY8" fmla="*/ 129430 h 220398"/>
                  <a:gd name="connsiteX9" fmla="*/ 47675 w 183755"/>
                  <a:gd name="connsiteY9" fmla="*/ 129430 h 220398"/>
                  <a:gd name="connsiteX10" fmla="*/ 47675 w 183755"/>
                  <a:gd name="connsiteY10" fmla="*/ 220399 h 220398"/>
                  <a:gd name="connsiteX11" fmla="*/ 0 w 183755"/>
                  <a:gd name="connsiteY11" fmla="*/ 220399 h 220398"/>
                  <a:gd name="connsiteX12" fmla="*/ 0 w 183755"/>
                  <a:gd name="connsiteY12" fmla="*/ 0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3755" h="220398">
                    <a:moveTo>
                      <a:pt x="0" y="0"/>
                    </a:moveTo>
                    <a:lnTo>
                      <a:pt x="47675" y="0"/>
                    </a:lnTo>
                    <a:lnTo>
                      <a:pt x="47675" y="88518"/>
                    </a:lnTo>
                    <a:lnTo>
                      <a:pt x="136080" y="88518"/>
                    </a:lnTo>
                    <a:lnTo>
                      <a:pt x="136080" y="0"/>
                    </a:lnTo>
                    <a:lnTo>
                      <a:pt x="183755" y="0"/>
                    </a:lnTo>
                    <a:lnTo>
                      <a:pt x="183755" y="220399"/>
                    </a:lnTo>
                    <a:lnTo>
                      <a:pt x="136080" y="220399"/>
                    </a:lnTo>
                    <a:lnTo>
                      <a:pt x="136080" y="129430"/>
                    </a:lnTo>
                    <a:lnTo>
                      <a:pt x="47675" y="129430"/>
                    </a:lnTo>
                    <a:lnTo>
                      <a:pt x="47675"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C1206825-C86B-9449-AB15-5D2870377585}"/>
                  </a:ext>
                </a:extLst>
              </p:cNvPr>
              <p:cNvSpPr/>
              <p:nvPr/>
            </p:nvSpPr>
            <p:spPr>
              <a:xfrm>
                <a:off x="1745939" y="6361636"/>
                <a:ext cx="178998" cy="224263"/>
              </a:xfrm>
              <a:custGeom>
                <a:avLst/>
                <a:gdLst>
                  <a:gd name="connsiteX0" fmla="*/ 46724 w 178998"/>
                  <a:gd name="connsiteY0" fmla="*/ 150546 h 224263"/>
                  <a:gd name="connsiteX1" fmla="*/ 92782 w 178998"/>
                  <a:gd name="connsiteY1" fmla="*/ 186745 h 224263"/>
                  <a:gd name="connsiteX2" fmla="*/ 130941 w 178998"/>
                  <a:gd name="connsiteY2" fmla="*/ 159973 h 224263"/>
                  <a:gd name="connsiteX3" fmla="*/ 75653 w 178998"/>
                  <a:gd name="connsiteY3" fmla="*/ 130373 h 224263"/>
                  <a:gd name="connsiteX4" fmla="*/ 5043 w 178998"/>
                  <a:gd name="connsiteY4" fmla="*/ 66742 h 224263"/>
                  <a:gd name="connsiteX5" fmla="*/ 88024 w 178998"/>
                  <a:gd name="connsiteY5" fmla="*/ 0 h 224263"/>
                  <a:gd name="connsiteX6" fmla="*/ 174524 w 178998"/>
                  <a:gd name="connsiteY6" fmla="*/ 69287 h 224263"/>
                  <a:gd name="connsiteX7" fmla="*/ 127801 w 178998"/>
                  <a:gd name="connsiteY7" fmla="*/ 69287 h 224263"/>
                  <a:gd name="connsiteX8" fmla="*/ 88024 w 178998"/>
                  <a:gd name="connsiteY8" fmla="*/ 37801 h 224263"/>
                  <a:gd name="connsiteX9" fmla="*/ 53100 w 178998"/>
                  <a:gd name="connsiteY9" fmla="*/ 63348 h 224263"/>
                  <a:gd name="connsiteX10" fmla="*/ 107436 w 178998"/>
                  <a:gd name="connsiteY10" fmla="*/ 92006 h 224263"/>
                  <a:gd name="connsiteX11" fmla="*/ 178997 w 178998"/>
                  <a:gd name="connsiteY11" fmla="*/ 154694 h 224263"/>
                  <a:gd name="connsiteX12" fmla="*/ 92211 w 178998"/>
                  <a:gd name="connsiteY12" fmla="*/ 224264 h 224263"/>
                  <a:gd name="connsiteX13" fmla="*/ 0 w 178998"/>
                  <a:gd name="connsiteY13" fmla="*/ 149980 h 224263"/>
                  <a:gd name="connsiteX14" fmla="*/ 46724 w 178998"/>
                  <a:gd name="connsiteY14" fmla="*/ 150546 h 224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78998" h="224263">
                    <a:moveTo>
                      <a:pt x="46724" y="150546"/>
                    </a:moveTo>
                    <a:cubicBezTo>
                      <a:pt x="48342" y="171945"/>
                      <a:pt x="65470" y="186745"/>
                      <a:pt x="92782" y="186745"/>
                    </a:cubicBezTo>
                    <a:cubicBezTo>
                      <a:pt x="114669" y="186745"/>
                      <a:pt x="130941" y="177318"/>
                      <a:pt x="130941" y="159973"/>
                    </a:cubicBezTo>
                    <a:cubicBezTo>
                      <a:pt x="130941" y="141402"/>
                      <a:pt x="112860" y="137631"/>
                      <a:pt x="75653" y="130373"/>
                    </a:cubicBezTo>
                    <a:cubicBezTo>
                      <a:pt x="38159" y="123491"/>
                      <a:pt x="5043" y="111519"/>
                      <a:pt x="5043" y="66742"/>
                    </a:cubicBezTo>
                    <a:cubicBezTo>
                      <a:pt x="5043" y="27715"/>
                      <a:pt x="37779" y="0"/>
                      <a:pt x="88024" y="0"/>
                    </a:cubicBezTo>
                    <a:cubicBezTo>
                      <a:pt x="140457" y="0"/>
                      <a:pt x="173858" y="27055"/>
                      <a:pt x="174524" y="69287"/>
                    </a:cubicBezTo>
                    <a:lnTo>
                      <a:pt x="127801" y="69287"/>
                    </a:lnTo>
                    <a:cubicBezTo>
                      <a:pt x="125612" y="50716"/>
                      <a:pt x="111243" y="37801"/>
                      <a:pt x="88024" y="37801"/>
                    </a:cubicBezTo>
                    <a:cubicBezTo>
                      <a:pt x="67659" y="37801"/>
                      <a:pt x="53100" y="46286"/>
                      <a:pt x="53100" y="63348"/>
                    </a:cubicBezTo>
                    <a:cubicBezTo>
                      <a:pt x="53100" y="81259"/>
                      <a:pt x="70609" y="85030"/>
                      <a:pt x="107436" y="92006"/>
                    </a:cubicBezTo>
                    <a:cubicBezTo>
                      <a:pt x="145596" y="98887"/>
                      <a:pt x="179282" y="110294"/>
                      <a:pt x="178997" y="154694"/>
                    </a:cubicBezTo>
                    <a:cubicBezTo>
                      <a:pt x="178712" y="195983"/>
                      <a:pt x="144359" y="224264"/>
                      <a:pt x="92211" y="224264"/>
                    </a:cubicBezTo>
                    <a:cubicBezTo>
                      <a:pt x="35590" y="224264"/>
                      <a:pt x="381" y="194663"/>
                      <a:pt x="0" y="149980"/>
                    </a:cubicBezTo>
                    <a:lnTo>
                      <a:pt x="46724" y="150546"/>
                    </a:lnTo>
                    <a:close/>
                  </a:path>
                </a:pathLst>
              </a:custGeom>
              <a:solidFill>
                <a:srgbClr val="121A3D"/>
              </a:solidFill>
              <a:ln w="9498" cap="flat">
                <a:noFill/>
                <a:prstDash val="solid"/>
                <a:miter/>
              </a:ln>
            </p:spPr>
            <p:txBody>
              <a:bodyPr rtlCol="0" anchor="ctr"/>
              <a:lstStyle/>
              <a:p>
                <a:endParaRPr lang="en-US"/>
              </a:p>
            </p:txBody>
          </p:sp>
        </p:grpSp>
        <p:grpSp>
          <p:nvGrpSpPr>
            <p:cNvPr id="30" name="Graphic 8">
              <a:extLst>
                <a:ext uri="{FF2B5EF4-FFF2-40B4-BE49-F238E27FC236}">
                  <a16:creationId xmlns:a16="http://schemas.microsoft.com/office/drawing/2014/main" id="{0536B8B6-1236-BC47-A990-D714A7D76239}"/>
                </a:ext>
              </a:extLst>
            </p:cNvPr>
            <p:cNvGrpSpPr/>
            <p:nvPr/>
          </p:nvGrpSpPr>
          <p:grpSpPr>
            <a:xfrm>
              <a:off x="2018384" y="6363522"/>
              <a:ext cx="1541220" cy="283369"/>
              <a:chOff x="2018384" y="6363522"/>
              <a:chExt cx="1541220" cy="283369"/>
            </a:xfrm>
            <a:solidFill>
              <a:srgbClr val="121A3D"/>
            </a:solidFill>
          </p:grpSpPr>
          <p:sp>
            <p:nvSpPr>
              <p:cNvPr id="31" name="Freeform 30">
                <a:extLst>
                  <a:ext uri="{FF2B5EF4-FFF2-40B4-BE49-F238E27FC236}">
                    <a16:creationId xmlns:a16="http://schemas.microsoft.com/office/drawing/2014/main" id="{F454A656-BAE1-8D42-B13E-99A5DA78D5C7}"/>
                  </a:ext>
                </a:extLst>
              </p:cNvPr>
              <p:cNvSpPr/>
              <p:nvPr/>
            </p:nvSpPr>
            <p:spPr>
              <a:xfrm>
                <a:off x="2018384" y="6363522"/>
                <a:ext cx="152827" cy="220398"/>
              </a:xfrm>
              <a:custGeom>
                <a:avLst/>
                <a:gdLst>
                  <a:gd name="connsiteX0" fmla="*/ 0 w 152827"/>
                  <a:gd name="connsiteY0" fmla="*/ 0 h 220398"/>
                  <a:gd name="connsiteX1" fmla="*/ 149402 w 152827"/>
                  <a:gd name="connsiteY1" fmla="*/ 0 h 220398"/>
                  <a:gd name="connsiteX2" fmla="*/ 149402 w 152827"/>
                  <a:gd name="connsiteY2" fmla="*/ 40630 h 220398"/>
                  <a:gd name="connsiteX3" fmla="*/ 47676 w 152827"/>
                  <a:gd name="connsiteY3" fmla="*/ 40630 h 220398"/>
                  <a:gd name="connsiteX4" fmla="*/ 47676 w 152827"/>
                  <a:gd name="connsiteY4" fmla="*/ 90026 h 220398"/>
                  <a:gd name="connsiteX5" fmla="*/ 130275 w 152827"/>
                  <a:gd name="connsiteY5" fmla="*/ 90026 h 220398"/>
                  <a:gd name="connsiteX6" fmla="*/ 130275 w 152827"/>
                  <a:gd name="connsiteY6" fmla="*/ 128770 h 220398"/>
                  <a:gd name="connsiteX7" fmla="*/ 47676 w 152827"/>
                  <a:gd name="connsiteY7" fmla="*/ 128770 h 220398"/>
                  <a:gd name="connsiteX8" fmla="*/ 47676 w 152827"/>
                  <a:gd name="connsiteY8" fmla="*/ 179769 h 220398"/>
                  <a:gd name="connsiteX9" fmla="*/ 152828 w 152827"/>
                  <a:gd name="connsiteY9" fmla="*/ 179769 h 220398"/>
                  <a:gd name="connsiteX10" fmla="*/ 152828 w 152827"/>
                  <a:gd name="connsiteY10" fmla="*/ 220399 h 220398"/>
                  <a:gd name="connsiteX11" fmla="*/ 0 w 152827"/>
                  <a:gd name="connsiteY11" fmla="*/ 220399 h 220398"/>
                  <a:gd name="connsiteX12" fmla="*/ 0 w 152827"/>
                  <a:gd name="connsiteY12" fmla="*/ 0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2827" h="220398">
                    <a:moveTo>
                      <a:pt x="0" y="0"/>
                    </a:moveTo>
                    <a:lnTo>
                      <a:pt x="149402" y="0"/>
                    </a:lnTo>
                    <a:lnTo>
                      <a:pt x="149402" y="40630"/>
                    </a:lnTo>
                    <a:lnTo>
                      <a:pt x="47676" y="40630"/>
                    </a:lnTo>
                    <a:lnTo>
                      <a:pt x="47676" y="90026"/>
                    </a:lnTo>
                    <a:lnTo>
                      <a:pt x="130275" y="90026"/>
                    </a:lnTo>
                    <a:lnTo>
                      <a:pt x="130275" y="128770"/>
                    </a:lnTo>
                    <a:lnTo>
                      <a:pt x="47676" y="128770"/>
                    </a:lnTo>
                    <a:lnTo>
                      <a:pt x="47676" y="179769"/>
                    </a:lnTo>
                    <a:lnTo>
                      <a:pt x="152828" y="179769"/>
                    </a:lnTo>
                    <a:lnTo>
                      <a:pt x="152828"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4164DC1C-76A2-0C4B-BB1D-14E5E3DBB377}"/>
                  </a:ext>
                </a:extLst>
              </p:cNvPr>
              <p:cNvSpPr/>
              <p:nvPr/>
            </p:nvSpPr>
            <p:spPr>
              <a:xfrm>
                <a:off x="2198903" y="6420169"/>
                <a:ext cx="255886" cy="163751"/>
              </a:xfrm>
              <a:custGeom>
                <a:avLst/>
                <a:gdLst>
                  <a:gd name="connsiteX0" fmla="*/ 255887 w 255886"/>
                  <a:gd name="connsiteY0" fmla="*/ 70898 h 163751"/>
                  <a:gd name="connsiteX1" fmla="*/ 255887 w 255886"/>
                  <a:gd name="connsiteY1" fmla="*/ 163752 h 163751"/>
                  <a:gd name="connsiteX2" fmla="*/ 211066 w 255886"/>
                  <a:gd name="connsiteY2" fmla="*/ 163752 h 163751"/>
                  <a:gd name="connsiteX3" fmla="*/ 211066 w 255886"/>
                  <a:gd name="connsiteY3" fmla="*/ 73443 h 163751"/>
                  <a:gd name="connsiteX4" fmla="*/ 182804 w 255886"/>
                  <a:gd name="connsiteY4" fmla="*/ 36584 h 163751"/>
                  <a:gd name="connsiteX5" fmla="*/ 150354 w 255886"/>
                  <a:gd name="connsiteY5" fmla="*/ 75328 h 163751"/>
                  <a:gd name="connsiteX6" fmla="*/ 150354 w 255886"/>
                  <a:gd name="connsiteY6" fmla="*/ 163752 h 163751"/>
                  <a:gd name="connsiteX7" fmla="*/ 105533 w 255886"/>
                  <a:gd name="connsiteY7" fmla="*/ 163752 h 163751"/>
                  <a:gd name="connsiteX8" fmla="*/ 105533 w 255886"/>
                  <a:gd name="connsiteY8" fmla="*/ 73443 h 163751"/>
                  <a:gd name="connsiteX9" fmla="*/ 76890 w 255886"/>
                  <a:gd name="connsiteY9" fmla="*/ 36584 h 163751"/>
                  <a:gd name="connsiteX10" fmla="*/ 44821 w 255886"/>
                  <a:gd name="connsiteY10" fmla="*/ 75611 h 163751"/>
                  <a:gd name="connsiteX11" fmla="*/ 44821 w 255886"/>
                  <a:gd name="connsiteY11" fmla="*/ 163752 h 163751"/>
                  <a:gd name="connsiteX12" fmla="*/ 0 w 255886"/>
                  <a:gd name="connsiteY12" fmla="*/ 163752 h 163751"/>
                  <a:gd name="connsiteX13" fmla="*/ 0 w 255886"/>
                  <a:gd name="connsiteY13" fmla="*/ 1893 h 163751"/>
                  <a:gd name="connsiteX14" fmla="*/ 39111 w 255886"/>
                  <a:gd name="connsiteY14" fmla="*/ 1893 h 163751"/>
                  <a:gd name="connsiteX15" fmla="*/ 43203 w 255886"/>
                  <a:gd name="connsiteY15" fmla="*/ 22067 h 163751"/>
                  <a:gd name="connsiteX16" fmla="*/ 91164 w 255886"/>
                  <a:gd name="connsiteY16" fmla="*/ 8 h 163751"/>
                  <a:gd name="connsiteX17" fmla="*/ 140076 w 255886"/>
                  <a:gd name="connsiteY17" fmla="*/ 27346 h 163751"/>
                  <a:gd name="connsiteX18" fmla="*/ 195365 w 255886"/>
                  <a:gd name="connsiteY18" fmla="*/ 8 h 163751"/>
                  <a:gd name="connsiteX19" fmla="*/ 255887 w 255886"/>
                  <a:gd name="connsiteY19" fmla="*/ 70898 h 163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5886" h="163751">
                    <a:moveTo>
                      <a:pt x="255887" y="70898"/>
                    </a:moveTo>
                    <a:lnTo>
                      <a:pt x="255887" y="163752"/>
                    </a:lnTo>
                    <a:lnTo>
                      <a:pt x="211066" y="163752"/>
                    </a:lnTo>
                    <a:lnTo>
                      <a:pt x="211066" y="73443"/>
                    </a:lnTo>
                    <a:cubicBezTo>
                      <a:pt x="211066" y="49216"/>
                      <a:pt x="202216" y="36584"/>
                      <a:pt x="182804" y="36584"/>
                    </a:cubicBezTo>
                    <a:cubicBezTo>
                      <a:pt x="163391" y="36584"/>
                      <a:pt x="150354" y="50724"/>
                      <a:pt x="150354" y="75328"/>
                    </a:cubicBezTo>
                    <a:lnTo>
                      <a:pt x="150354" y="163752"/>
                    </a:lnTo>
                    <a:lnTo>
                      <a:pt x="105533" y="163752"/>
                    </a:lnTo>
                    <a:lnTo>
                      <a:pt x="105533" y="73443"/>
                    </a:lnTo>
                    <a:cubicBezTo>
                      <a:pt x="105533" y="49216"/>
                      <a:pt x="96683" y="36584"/>
                      <a:pt x="76890" y="36584"/>
                    </a:cubicBezTo>
                    <a:cubicBezTo>
                      <a:pt x="57477" y="36584"/>
                      <a:pt x="44821" y="51384"/>
                      <a:pt x="44821" y="75611"/>
                    </a:cubicBezTo>
                    <a:lnTo>
                      <a:pt x="44821" y="163752"/>
                    </a:lnTo>
                    <a:lnTo>
                      <a:pt x="0" y="163752"/>
                    </a:lnTo>
                    <a:lnTo>
                      <a:pt x="0" y="1893"/>
                    </a:lnTo>
                    <a:lnTo>
                      <a:pt x="39111" y="1893"/>
                    </a:lnTo>
                    <a:lnTo>
                      <a:pt x="43203" y="22067"/>
                    </a:lnTo>
                    <a:cubicBezTo>
                      <a:pt x="53100" y="9435"/>
                      <a:pt x="67374" y="385"/>
                      <a:pt x="91164" y="8"/>
                    </a:cubicBezTo>
                    <a:cubicBezTo>
                      <a:pt x="111148" y="-275"/>
                      <a:pt x="129894" y="6890"/>
                      <a:pt x="140076" y="27346"/>
                    </a:cubicBezTo>
                    <a:cubicBezTo>
                      <a:pt x="151496" y="10000"/>
                      <a:pt x="170623" y="8"/>
                      <a:pt x="195365" y="8"/>
                    </a:cubicBezTo>
                    <a:cubicBezTo>
                      <a:pt x="229147" y="8"/>
                      <a:pt x="255887" y="18956"/>
                      <a:pt x="255887" y="70898"/>
                    </a:cubicBezTo>
                    <a:close/>
                  </a:path>
                </a:pathLst>
              </a:custGeom>
              <a:solidFill>
                <a:srgbClr val="121A3D"/>
              </a:solidFill>
              <a:ln w="9498"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F964A52A-EC32-164A-BABA-9429E48D25DD}"/>
                  </a:ext>
                </a:extLst>
              </p:cNvPr>
              <p:cNvSpPr/>
              <p:nvPr/>
            </p:nvSpPr>
            <p:spPr>
              <a:xfrm>
                <a:off x="2486669" y="6420175"/>
                <a:ext cx="169766" cy="226716"/>
              </a:xfrm>
              <a:custGeom>
                <a:avLst/>
                <a:gdLst>
                  <a:gd name="connsiteX0" fmla="*/ 169766 w 169766"/>
                  <a:gd name="connsiteY0" fmla="*/ 83146 h 226716"/>
                  <a:gd name="connsiteX1" fmla="*/ 94114 w 169766"/>
                  <a:gd name="connsiteY1" fmla="*/ 165631 h 226716"/>
                  <a:gd name="connsiteX2" fmla="*/ 44821 w 169766"/>
                  <a:gd name="connsiteY2" fmla="*/ 143289 h 226716"/>
                  <a:gd name="connsiteX3" fmla="*/ 44821 w 169766"/>
                  <a:gd name="connsiteY3" fmla="*/ 226717 h 226716"/>
                  <a:gd name="connsiteX4" fmla="*/ 0 w 169766"/>
                  <a:gd name="connsiteY4" fmla="*/ 226717 h 226716"/>
                  <a:gd name="connsiteX5" fmla="*/ 0 w 169766"/>
                  <a:gd name="connsiteY5" fmla="*/ 1887 h 226716"/>
                  <a:gd name="connsiteX6" fmla="*/ 39111 w 169766"/>
                  <a:gd name="connsiteY6" fmla="*/ 1887 h 226716"/>
                  <a:gd name="connsiteX7" fmla="*/ 43584 w 169766"/>
                  <a:gd name="connsiteY7" fmla="*/ 24229 h 226716"/>
                  <a:gd name="connsiteX8" fmla="*/ 93828 w 169766"/>
                  <a:gd name="connsiteY8" fmla="*/ 2 h 226716"/>
                  <a:gd name="connsiteX9" fmla="*/ 169766 w 169766"/>
                  <a:gd name="connsiteY9" fmla="*/ 83146 h 226716"/>
                  <a:gd name="connsiteX10" fmla="*/ 124375 w 169766"/>
                  <a:gd name="connsiteY10" fmla="*/ 82486 h 226716"/>
                  <a:gd name="connsiteX11" fmla="*/ 84027 w 169766"/>
                  <a:gd name="connsiteY11" fmla="*/ 36201 h 226716"/>
                  <a:gd name="connsiteX12" fmla="*/ 44250 w 169766"/>
                  <a:gd name="connsiteY12" fmla="*/ 82486 h 226716"/>
                  <a:gd name="connsiteX13" fmla="*/ 84027 w 169766"/>
                  <a:gd name="connsiteY13" fmla="*/ 129432 h 226716"/>
                  <a:gd name="connsiteX14" fmla="*/ 124375 w 169766"/>
                  <a:gd name="connsiteY14" fmla="*/ 82486 h 226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69766" h="226716">
                    <a:moveTo>
                      <a:pt x="169766" y="83146"/>
                    </a:moveTo>
                    <a:cubicBezTo>
                      <a:pt x="169766" y="133485"/>
                      <a:pt x="137983" y="165631"/>
                      <a:pt x="94114" y="165631"/>
                    </a:cubicBezTo>
                    <a:cubicBezTo>
                      <a:pt x="71561" y="165631"/>
                      <a:pt x="55383" y="156487"/>
                      <a:pt x="44821" y="143289"/>
                    </a:cubicBezTo>
                    <a:lnTo>
                      <a:pt x="44821" y="226717"/>
                    </a:lnTo>
                    <a:lnTo>
                      <a:pt x="0" y="226717"/>
                    </a:lnTo>
                    <a:lnTo>
                      <a:pt x="0" y="1887"/>
                    </a:lnTo>
                    <a:lnTo>
                      <a:pt x="39111" y="1887"/>
                    </a:lnTo>
                    <a:lnTo>
                      <a:pt x="43584" y="24229"/>
                    </a:lnTo>
                    <a:cubicBezTo>
                      <a:pt x="54051" y="10371"/>
                      <a:pt x="70609" y="2"/>
                      <a:pt x="93828" y="2"/>
                    </a:cubicBezTo>
                    <a:cubicBezTo>
                      <a:pt x="137983" y="-281"/>
                      <a:pt x="169766" y="32147"/>
                      <a:pt x="169766" y="83146"/>
                    </a:cubicBezTo>
                    <a:close/>
                    <a:moveTo>
                      <a:pt x="124375" y="82486"/>
                    </a:moveTo>
                    <a:cubicBezTo>
                      <a:pt x="124375" y="55054"/>
                      <a:pt x="108483" y="36201"/>
                      <a:pt x="84027" y="36201"/>
                    </a:cubicBezTo>
                    <a:cubicBezTo>
                      <a:pt x="59570" y="36201"/>
                      <a:pt x="44250" y="55054"/>
                      <a:pt x="44250" y="82486"/>
                    </a:cubicBezTo>
                    <a:cubicBezTo>
                      <a:pt x="44250" y="110201"/>
                      <a:pt x="59475" y="129432"/>
                      <a:pt x="84027" y="129432"/>
                    </a:cubicBezTo>
                    <a:cubicBezTo>
                      <a:pt x="108483" y="129432"/>
                      <a:pt x="124375" y="110201"/>
                      <a:pt x="124375" y="82486"/>
                    </a:cubicBezTo>
                    <a:close/>
                  </a:path>
                </a:pathLst>
              </a:custGeom>
              <a:solidFill>
                <a:srgbClr val="121A3D"/>
              </a:solidFill>
              <a:ln w="9498"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7F755709-BB7B-7B4F-AAA8-23219B0B59DE}"/>
                  </a:ext>
                </a:extLst>
              </p:cNvPr>
              <p:cNvSpPr/>
              <p:nvPr/>
            </p:nvSpPr>
            <p:spPr>
              <a:xfrm>
                <a:off x="2682414" y="6363522"/>
                <a:ext cx="44820" cy="220398"/>
              </a:xfrm>
              <a:custGeom>
                <a:avLst/>
                <a:gdLst>
                  <a:gd name="connsiteX0" fmla="*/ 0 w 44820"/>
                  <a:gd name="connsiteY0" fmla="*/ 0 h 220398"/>
                  <a:gd name="connsiteX1" fmla="*/ 44821 w 44820"/>
                  <a:gd name="connsiteY1" fmla="*/ 0 h 220398"/>
                  <a:gd name="connsiteX2" fmla="*/ 44821 w 44820"/>
                  <a:gd name="connsiteY2" fmla="*/ 220399 h 220398"/>
                  <a:gd name="connsiteX3" fmla="*/ 0 w 44820"/>
                  <a:gd name="connsiteY3" fmla="*/ 220399 h 220398"/>
                  <a:gd name="connsiteX4" fmla="*/ 0 w 44820"/>
                  <a:gd name="connsiteY4" fmla="*/ 0 h 2203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820" h="220398">
                    <a:moveTo>
                      <a:pt x="0" y="0"/>
                    </a:moveTo>
                    <a:lnTo>
                      <a:pt x="44821" y="0"/>
                    </a:lnTo>
                    <a:lnTo>
                      <a:pt x="44821"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35" name="Freeform 34">
                <a:extLst>
                  <a:ext uri="{FF2B5EF4-FFF2-40B4-BE49-F238E27FC236}">
                    <a16:creationId xmlns:a16="http://schemas.microsoft.com/office/drawing/2014/main" id="{6D95054A-C90B-4547-870A-135D88FFD144}"/>
                  </a:ext>
                </a:extLst>
              </p:cNvPr>
              <p:cNvSpPr/>
              <p:nvPr/>
            </p:nvSpPr>
            <p:spPr>
              <a:xfrm>
                <a:off x="2752738" y="6420271"/>
                <a:ext cx="172240" cy="165534"/>
              </a:xfrm>
              <a:custGeom>
                <a:avLst/>
                <a:gdLst>
                  <a:gd name="connsiteX0" fmla="*/ 0 w 172240"/>
                  <a:gd name="connsiteY0" fmla="*/ 82767 h 165534"/>
                  <a:gd name="connsiteX1" fmla="*/ 86120 w 172240"/>
                  <a:gd name="connsiteY1" fmla="*/ 0 h 165534"/>
                  <a:gd name="connsiteX2" fmla="*/ 172241 w 172240"/>
                  <a:gd name="connsiteY2" fmla="*/ 82767 h 165534"/>
                  <a:gd name="connsiteX3" fmla="*/ 86120 w 172240"/>
                  <a:gd name="connsiteY3" fmla="*/ 165535 h 165534"/>
                  <a:gd name="connsiteX4" fmla="*/ 0 w 172240"/>
                  <a:gd name="connsiteY4" fmla="*/ 82767 h 165534"/>
                  <a:gd name="connsiteX5" fmla="*/ 126754 w 172240"/>
                  <a:gd name="connsiteY5" fmla="*/ 82767 h 165534"/>
                  <a:gd name="connsiteX6" fmla="*/ 86120 w 172240"/>
                  <a:gd name="connsiteY6" fmla="*/ 36199 h 165534"/>
                  <a:gd name="connsiteX7" fmla="*/ 45772 w 172240"/>
                  <a:gd name="connsiteY7" fmla="*/ 82767 h 165534"/>
                  <a:gd name="connsiteX8" fmla="*/ 86120 w 172240"/>
                  <a:gd name="connsiteY8" fmla="*/ 129336 h 165534"/>
                  <a:gd name="connsiteX9" fmla="*/ 126754 w 172240"/>
                  <a:gd name="connsiteY9" fmla="*/ 82767 h 165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72240" h="165534">
                    <a:moveTo>
                      <a:pt x="0" y="82767"/>
                    </a:moveTo>
                    <a:cubicBezTo>
                      <a:pt x="0" y="32994"/>
                      <a:pt x="33972" y="0"/>
                      <a:pt x="86120" y="0"/>
                    </a:cubicBezTo>
                    <a:cubicBezTo>
                      <a:pt x="138268" y="0"/>
                      <a:pt x="172241" y="33088"/>
                      <a:pt x="172241" y="82767"/>
                    </a:cubicBezTo>
                    <a:cubicBezTo>
                      <a:pt x="172241" y="132824"/>
                      <a:pt x="138268" y="165535"/>
                      <a:pt x="86120" y="165535"/>
                    </a:cubicBezTo>
                    <a:cubicBezTo>
                      <a:pt x="33972" y="165535"/>
                      <a:pt x="0" y="132447"/>
                      <a:pt x="0" y="82767"/>
                    </a:cubicBezTo>
                    <a:close/>
                    <a:moveTo>
                      <a:pt x="126754" y="82767"/>
                    </a:moveTo>
                    <a:cubicBezTo>
                      <a:pt x="126754" y="55335"/>
                      <a:pt x="111147" y="36199"/>
                      <a:pt x="86120" y="36199"/>
                    </a:cubicBezTo>
                    <a:cubicBezTo>
                      <a:pt x="60998" y="36199"/>
                      <a:pt x="45772" y="55430"/>
                      <a:pt x="45772" y="82767"/>
                    </a:cubicBezTo>
                    <a:cubicBezTo>
                      <a:pt x="45772" y="110105"/>
                      <a:pt x="60998" y="129336"/>
                      <a:pt x="86120" y="129336"/>
                    </a:cubicBezTo>
                    <a:cubicBezTo>
                      <a:pt x="111243" y="129336"/>
                      <a:pt x="126754" y="110105"/>
                      <a:pt x="126754" y="82767"/>
                    </a:cubicBezTo>
                    <a:close/>
                  </a:path>
                </a:pathLst>
              </a:custGeom>
              <a:solidFill>
                <a:srgbClr val="121A3D"/>
              </a:solidFill>
              <a:ln w="9498" cap="flat">
                <a:noFill/>
                <a:prstDash val="solid"/>
                <a:miter/>
              </a:ln>
            </p:spPr>
            <p:txBody>
              <a:bodyPr rtlCol="0" anchor="ctr"/>
              <a:lstStyle/>
              <a:p>
                <a:endParaRPr lang="en-US"/>
              </a:p>
            </p:txBody>
          </p:sp>
          <p:sp>
            <p:nvSpPr>
              <p:cNvPr id="36" name="Freeform 35">
                <a:extLst>
                  <a:ext uri="{FF2B5EF4-FFF2-40B4-BE49-F238E27FC236}">
                    <a16:creationId xmlns:a16="http://schemas.microsoft.com/office/drawing/2014/main" id="{64910EF2-6BB5-584C-9A25-914540E86382}"/>
                  </a:ext>
                </a:extLst>
              </p:cNvPr>
              <p:cNvSpPr/>
              <p:nvPr/>
            </p:nvSpPr>
            <p:spPr>
              <a:xfrm>
                <a:off x="2926786" y="6422062"/>
                <a:ext cx="174048" cy="224735"/>
              </a:xfrm>
              <a:custGeom>
                <a:avLst/>
                <a:gdLst>
                  <a:gd name="connsiteX0" fmla="*/ 0 w 174048"/>
                  <a:gd name="connsiteY0" fmla="*/ 0 h 224735"/>
                  <a:gd name="connsiteX1" fmla="*/ 47676 w 174048"/>
                  <a:gd name="connsiteY1" fmla="*/ 0 h 224735"/>
                  <a:gd name="connsiteX2" fmla="*/ 87358 w 174048"/>
                  <a:gd name="connsiteY2" fmla="*/ 115196 h 224735"/>
                  <a:gd name="connsiteX3" fmla="*/ 126088 w 174048"/>
                  <a:gd name="connsiteY3" fmla="*/ 0 h 224735"/>
                  <a:gd name="connsiteX4" fmla="*/ 174049 w 174048"/>
                  <a:gd name="connsiteY4" fmla="*/ 0 h 224735"/>
                  <a:gd name="connsiteX5" fmla="*/ 101632 w 174048"/>
                  <a:gd name="connsiteY5" fmla="*/ 184765 h 224735"/>
                  <a:gd name="connsiteX6" fmla="*/ 57763 w 174048"/>
                  <a:gd name="connsiteY6" fmla="*/ 224735 h 224735"/>
                  <a:gd name="connsiteX7" fmla="*/ 14179 w 174048"/>
                  <a:gd name="connsiteY7" fmla="*/ 224735 h 224735"/>
                  <a:gd name="connsiteX8" fmla="*/ 14179 w 174048"/>
                  <a:gd name="connsiteY8" fmla="*/ 187311 h 224735"/>
                  <a:gd name="connsiteX9" fmla="*/ 39016 w 174048"/>
                  <a:gd name="connsiteY9" fmla="*/ 187311 h 224735"/>
                  <a:gd name="connsiteX10" fmla="*/ 58714 w 174048"/>
                  <a:gd name="connsiteY10" fmla="*/ 173453 h 224735"/>
                  <a:gd name="connsiteX11" fmla="*/ 62806 w 174048"/>
                  <a:gd name="connsiteY11" fmla="*/ 162707 h 224735"/>
                  <a:gd name="connsiteX12" fmla="*/ 0 w 174048"/>
                  <a:gd name="connsiteY12" fmla="*/ 0 h 224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4048" h="224735">
                    <a:moveTo>
                      <a:pt x="0" y="0"/>
                    </a:moveTo>
                    <a:lnTo>
                      <a:pt x="47676" y="0"/>
                    </a:lnTo>
                    <a:lnTo>
                      <a:pt x="87358" y="115196"/>
                    </a:lnTo>
                    <a:lnTo>
                      <a:pt x="126088" y="0"/>
                    </a:lnTo>
                    <a:lnTo>
                      <a:pt x="174049" y="0"/>
                    </a:lnTo>
                    <a:lnTo>
                      <a:pt x="101632" y="184765"/>
                    </a:lnTo>
                    <a:cubicBezTo>
                      <a:pt x="91449" y="211537"/>
                      <a:pt x="83171" y="224735"/>
                      <a:pt x="57763" y="224735"/>
                    </a:cubicBezTo>
                    <a:lnTo>
                      <a:pt x="14179" y="224735"/>
                    </a:lnTo>
                    <a:lnTo>
                      <a:pt x="14179" y="187311"/>
                    </a:lnTo>
                    <a:lnTo>
                      <a:pt x="39016" y="187311"/>
                    </a:lnTo>
                    <a:cubicBezTo>
                      <a:pt x="50435" y="187311"/>
                      <a:pt x="54242" y="184483"/>
                      <a:pt x="58714" y="173453"/>
                    </a:cubicBezTo>
                    <a:lnTo>
                      <a:pt x="62806" y="162707"/>
                    </a:lnTo>
                    <a:lnTo>
                      <a:pt x="0" y="0"/>
                    </a:lnTo>
                    <a:close/>
                  </a:path>
                </a:pathLst>
              </a:custGeom>
              <a:solidFill>
                <a:srgbClr val="121A3D"/>
              </a:solidFill>
              <a:ln w="9498" cap="flat">
                <a:noFill/>
                <a:prstDash val="solid"/>
                <a:miter/>
              </a:ln>
            </p:spPr>
            <p:txBody>
              <a:bodyPr rtlCol="0" anchor="ctr"/>
              <a:lstStyle/>
              <a:p>
                <a:endParaRPr lang="en-US"/>
              </a:p>
            </p:txBody>
          </p:sp>
          <p:sp>
            <p:nvSpPr>
              <p:cNvPr id="37" name="Freeform 36">
                <a:extLst>
                  <a:ext uri="{FF2B5EF4-FFF2-40B4-BE49-F238E27FC236}">
                    <a16:creationId xmlns:a16="http://schemas.microsoft.com/office/drawing/2014/main" id="{CA63D86A-1A79-4442-86A9-357C11608A9A}"/>
                  </a:ext>
                </a:extLst>
              </p:cNvPr>
              <p:cNvSpPr/>
              <p:nvPr/>
            </p:nvSpPr>
            <p:spPr>
              <a:xfrm>
                <a:off x="3102548" y="6420177"/>
                <a:ext cx="166530" cy="165534"/>
              </a:xfrm>
              <a:custGeom>
                <a:avLst/>
                <a:gdLst>
                  <a:gd name="connsiteX0" fmla="*/ 0 w 166530"/>
                  <a:gd name="connsiteY0" fmla="*/ 83144 h 165534"/>
                  <a:gd name="connsiteX1" fmla="*/ 83932 w 166530"/>
                  <a:gd name="connsiteY1" fmla="*/ 0 h 165534"/>
                  <a:gd name="connsiteX2" fmla="*/ 166531 w 166530"/>
                  <a:gd name="connsiteY2" fmla="*/ 77771 h 165534"/>
                  <a:gd name="connsiteX3" fmla="*/ 165294 w 166530"/>
                  <a:gd name="connsiteY3" fmla="*/ 92854 h 165534"/>
                  <a:gd name="connsiteX4" fmla="*/ 46724 w 166530"/>
                  <a:gd name="connsiteY4" fmla="*/ 92854 h 165534"/>
                  <a:gd name="connsiteX5" fmla="*/ 46724 w 166530"/>
                  <a:gd name="connsiteY5" fmla="*/ 95022 h 165534"/>
                  <a:gd name="connsiteX6" fmla="*/ 85169 w 166530"/>
                  <a:gd name="connsiteY6" fmla="*/ 131881 h 165534"/>
                  <a:gd name="connsiteX7" fmla="*/ 119807 w 166530"/>
                  <a:gd name="connsiteY7" fmla="*/ 108880 h 165534"/>
                  <a:gd name="connsiteX8" fmla="*/ 163962 w 166530"/>
                  <a:gd name="connsiteY8" fmla="*/ 108880 h 165534"/>
                  <a:gd name="connsiteX9" fmla="*/ 87072 w 166530"/>
                  <a:gd name="connsiteY9" fmla="*/ 165535 h 165534"/>
                  <a:gd name="connsiteX10" fmla="*/ 0 w 166530"/>
                  <a:gd name="connsiteY10" fmla="*/ 83144 h 165534"/>
                  <a:gd name="connsiteX11" fmla="*/ 121425 w 166530"/>
                  <a:gd name="connsiteY11" fmla="*/ 63914 h 165534"/>
                  <a:gd name="connsiteX12" fmla="*/ 84217 w 166530"/>
                  <a:gd name="connsiteY12" fmla="*/ 33088 h 165534"/>
                  <a:gd name="connsiteX13" fmla="*/ 47676 w 166530"/>
                  <a:gd name="connsiteY13" fmla="*/ 63914 h 165534"/>
                  <a:gd name="connsiteX14" fmla="*/ 121425 w 166530"/>
                  <a:gd name="connsiteY14" fmla="*/ 63914 h 165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66530" h="165534">
                    <a:moveTo>
                      <a:pt x="0" y="83144"/>
                    </a:moveTo>
                    <a:cubicBezTo>
                      <a:pt x="0" y="32805"/>
                      <a:pt x="33401" y="0"/>
                      <a:pt x="83932" y="0"/>
                    </a:cubicBezTo>
                    <a:cubicBezTo>
                      <a:pt x="132844" y="0"/>
                      <a:pt x="165960" y="30260"/>
                      <a:pt x="166531" y="77771"/>
                    </a:cubicBezTo>
                    <a:cubicBezTo>
                      <a:pt x="166531" y="82485"/>
                      <a:pt x="166246" y="87858"/>
                      <a:pt x="165294" y="92854"/>
                    </a:cubicBezTo>
                    <a:lnTo>
                      <a:pt x="46724" y="92854"/>
                    </a:lnTo>
                    <a:lnTo>
                      <a:pt x="46724" y="95022"/>
                    </a:lnTo>
                    <a:cubicBezTo>
                      <a:pt x="47676" y="118024"/>
                      <a:pt x="62616" y="131881"/>
                      <a:pt x="85169" y="131881"/>
                    </a:cubicBezTo>
                    <a:cubicBezTo>
                      <a:pt x="103249" y="131881"/>
                      <a:pt x="116001" y="124057"/>
                      <a:pt x="119807" y="108880"/>
                    </a:cubicBezTo>
                    <a:lnTo>
                      <a:pt x="163962" y="108880"/>
                    </a:lnTo>
                    <a:cubicBezTo>
                      <a:pt x="158918" y="140365"/>
                      <a:pt x="130560" y="165535"/>
                      <a:pt x="87072" y="165535"/>
                    </a:cubicBezTo>
                    <a:cubicBezTo>
                      <a:pt x="32735" y="165629"/>
                      <a:pt x="0" y="133201"/>
                      <a:pt x="0" y="83144"/>
                    </a:cubicBezTo>
                    <a:close/>
                    <a:moveTo>
                      <a:pt x="121425" y="63914"/>
                    </a:moveTo>
                    <a:cubicBezTo>
                      <a:pt x="118285" y="44117"/>
                      <a:pt x="104582" y="33088"/>
                      <a:pt x="84217" y="33088"/>
                    </a:cubicBezTo>
                    <a:cubicBezTo>
                      <a:pt x="64805" y="33088"/>
                      <a:pt x="50245" y="44777"/>
                      <a:pt x="47676" y="63914"/>
                    </a:cubicBezTo>
                    <a:lnTo>
                      <a:pt x="121425" y="63914"/>
                    </a:lnTo>
                    <a:close/>
                  </a:path>
                </a:pathLst>
              </a:custGeom>
              <a:solidFill>
                <a:srgbClr val="121A3D"/>
              </a:solidFill>
              <a:ln w="9498"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EEF18269-AC1C-804A-A53B-90A64908CFA4}"/>
                  </a:ext>
                </a:extLst>
              </p:cNvPr>
              <p:cNvSpPr/>
              <p:nvPr/>
            </p:nvSpPr>
            <p:spPr>
              <a:xfrm>
                <a:off x="3294963" y="6422062"/>
                <a:ext cx="99442" cy="161763"/>
              </a:xfrm>
              <a:custGeom>
                <a:avLst/>
                <a:gdLst>
                  <a:gd name="connsiteX0" fmla="*/ 99443 w 99442"/>
                  <a:gd name="connsiteY0" fmla="*/ 0 h 161763"/>
                  <a:gd name="connsiteX1" fmla="*/ 99443 w 99442"/>
                  <a:gd name="connsiteY1" fmla="*/ 40252 h 161763"/>
                  <a:gd name="connsiteX2" fmla="*/ 81648 w 99442"/>
                  <a:gd name="connsiteY2" fmla="*/ 40252 h 161763"/>
                  <a:gd name="connsiteX3" fmla="*/ 44821 w 99442"/>
                  <a:gd name="connsiteY3" fmla="*/ 82390 h 161763"/>
                  <a:gd name="connsiteX4" fmla="*/ 44821 w 99442"/>
                  <a:gd name="connsiteY4" fmla="*/ 161764 h 161763"/>
                  <a:gd name="connsiteX5" fmla="*/ 0 w 99442"/>
                  <a:gd name="connsiteY5" fmla="*/ 161764 h 161763"/>
                  <a:gd name="connsiteX6" fmla="*/ 0 w 99442"/>
                  <a:gd name="connsiteY6" fmla="*/ 0 h 161763"/>
                  <a:gd name="connsiteX7" fmla="*/ 40634 w 99442"/>
                  <a:gd name="connsiteY7" fmla="*/ 0 h 161763"/>
                  <a:gd name="connsiteX8" fmla="*/ 44726 w 99442"/>
                  <a:gd name="connsiteY8" fmla="*/ 24227 h 161763"/>
                  <a:gd name="connsiteX9" fmla="*/ 91735 w 99442"/>
                  <a:gd name="connsiteY9" fmla="*/ 0 h 161763"/>
                  <a:gd name="connsiteX10" fmla="*/ 99443 w 99442"/>
                  <a:gd name="connsiteY10" fmla="*/ 0 h 161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9442" h="161763">
                    <a:moveTo>
                      <a:pt x="99443" y="0"/>
                    </a:moveTo>
                    <a:lnTo>
                      <a:pt x="99443" y="40252"/>
                    </a:lnTo>
                    <a:lnTo>
                      <a:pt x="81648" y="40252"/>
                    </a:lnTo>
                    <a:cubicBezTo>
                      <a:pt x="54908" y="40252"/>
                      <a:pt x="44821" y="57881"/>
                      <a:pt x="44821" y="82390"/>
                    </a:cubicBezTo>
                    <a:lnTo>
                      <a:pt x="44821" y="161764"/>
                    </a:lnTo>
                    <a:lnTo>
                      <a:pt x="0" y="161764"/>
                    </a:lnTo>
                    <a:lnTo>
                      <a:pt x="0" y="0"/>
                    </a:lnTo>
                    <a:lnTo>
                      <a:pt x="40634" y="0"/>
                    </a:lnTo>
                    <a:lnTo>
                      <a:pt x="44726" y="24227"/>
                    </a:lnTo>
                    <a:cubicBezTo>
                      <a:pt x="53671" y="9710"/>
                      <a:pt x="66327" y="0"/>
                      <a:pt x="91735" y="0"/>
                    </a:cubicBezTo>
                    <a:lnTo>
                      <a:pt x="99443" y="0"/>
                    </a:lnTo>
                    <a:close/>
                  </a:path>
                </a:pathLst>
              </a:custGeom>
              <a:solidFill>
                <a:srgbClr val="121A3D"/>
              </a:solidFill>
              <a:ln w="9498"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4A521DE1-43C8-604A-825F-243BE4138DC6}"/>
                  </a:ext>
                </a:extLst>
              </p:cNvPr>
              <p:cNvSpPr/>
              <p:nvPr/>
            </p:nvSpPr>
            <p:spPr>
              <a:xfrm>
                <a:off x="3407062" y="6419891"/>
                <a:ext cx="152542" cy="166008"/>
              </a:xfrm>
              <a:custGeom>
                <a:avLst/>
                <a:gdLst>
                  <a:gd name="connsiteX0" fmla="*/ 42727 w 152542"/>
                  <a:gd name="connsiteY0" fmla="*/ 110202 h 166008"/>
                  <a:gd name="connsiteX1" fmla="*/ 78603 w 152542"/>
                  <a:gd name="connsiteY1" fmla="*/ 134146 h 166008"/>
                  <a:gd name="connsiteX2" fmla="*/ 108769 w 152542"/>
                  <a:gd name="connsiteY2" fmla="*/ 116801 h 166008"/>
                  <a:gd name="connsiteX3" fmla="*/ 71275 w 152542"/>
                  <a:gd name="connsiteY3" fmla="*/ 99173 h 166008"/>
                  <a:gd name="connsiteX4" fmla="*/ 3616 w 152542"/>
                  <a:gd name="connsiteY4" fmla="*/ 52887 h 166008"/>
                  <a:gd name="connsiteX5" fmla="*/ 73845 w 152542"/>
                  <a:gd name="connsiteY5" fmla="*/ 3 h 166008"/>
                  <a:gd name="connsiteX6" fmla="*/ 150068 w 152542"/>
                  <a:gd name="connsiteY6" fmla="*/ 52227 h 166008"/>
                  <a:gd name="connsiteX7" fmla="*/ 107151 w 152542"/>
                  <a:gd name="connsiteY7" fmla="*/ 52227 h 166008"/>
                  <a:gd name="connsiteX8" fmla="*/ 75367 w 152542"/>
                  <a:gd name="connsiteY8" fmla="*/ 31488 h 166008"/>
                  <a:gd name="connsiteX9" fmla="*/ 46438 w 152542"/>
                  <a:gd name="connsiteY9" fmla="*/ 48174 h 166008"/>
                  <a:gd name="connsiteX10" fmla="*/ 83932 w 152542"/>
                  <a:gd name="connsiteY10" fmla="*/ 64576 h 166008"/>
                  <a:gd name="connsiteX11" fmla="*/ 152542 w 152542"/>
                  <a:gd name="connsiteY11" fmla="*/ 113407 h 166008"/>
                  <a:gd name="connsiteX12" fmla="*/ 78222 w 152542"/>
                  <a:gd name="connsiteY12" fmla="*/ 166009 h 166008"/>
                  <a:gd name="connsiteX13" fmla="*/ 0 w 152542"/>
                  <a:gd name="connsiteY13" fmla="*/ 110296 h 166008"/>
                  <a:gd name="connsiteX14" fmla="*/ 42727 w 152542"/>
                  <a:gd name="connsiteY14" fmla="*/ 110296 h 166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2542" h="166008">
                    <a:moveTo>
                      <a:pt x="42727" y="110202"/>
                    </a:moveTo>
                    <a:cubicBezTo>
                      <a:pt x="44345" y="124342"/>
                      <a:pt x="56716" y="134146"/>
                      <a:pt x="78603" y="134146"/>
                    </a:cubicBezTo>
                    <a:cubicBezTo>
                      <a:pt x="97349" y="134146"/>
                      <a:pt x="108769" y="128113"/>
                      <a:pt x="108769" y="116801"/>
                    </a:cubicBezTo>
                    <a:cubicBezTo>
                      <a:pt x="108769" y="103603"/>
                      <a:pt x="97635" y="102661"/>
                      <a:pt x="71275" y="99173"/>
                    </a:cubicBezTo>
                    <a:cubicBezTo>
                      <a:pt x="33116" y="94742"/>
                      <a:pt x="3616" y="86258"/>
                      <a:pt x="3616" y="52887"/>
                    </a:cubicBezTo>
                    <a:cubicBezTo>
                      <a:pt x="3616" y="20742"/>
                      <a:pt x="31879" y="-280"/>
                      <a:pt x="73845" y="3"/>
                    </a:cubicBezTo>
                    <a:cubicBezTo>
                      <a:pt x="117714" y="3"/>
                      <a:pt x="147880" y="19233"/>
                      <a:pt x="150068" y="52227"/>
                    </a:cubicBezTo>
                    <a:lnTo>
                      <a:pt x="107151" y="52227"/>
                    </a:lnTo>
                    <a:cubicBezTo>
                      <a:pt x="105914" y="39313"/>
                      <a:pt x="93448" y="31488"/>
                      <a:pt x="75367" y="31488"/>
                    </a:cubicBezTo>
                    <a:cubicBezTo>
                      <a:pt x="57858" y="31488"/>
                      <a:pt x="46438" y="37804"/>
                      <a:pt x="46438" y="48174"/>
                    </a:cubicBezTo>
                    <a:cubicBezTo>
                      <a:pt x="46438" y="60429"/>
                      <a:pt x="60427" y="61748"/>
                      <a:pt x="83932" y="64576"/>
                    </a:cubicBezTo>
                    <a:cubicBezTo>
                      <a:pt x="121425" y="68347"/>
                      <a:pt x="152542" y="76831"/>
                      <a:pt x="152542" y="113407"/>
                    </a:cubicBezTo>
                    <a:cubicBezTo>
                      <a:pt x="152542" y="145553"/>
                      <a:pt x="121996" y="166009"/>
                      <a:pt x="78222" y="166009"/>
                    </a:cubicBezTo>
                    <a:cubicBezTo>
                      <a:pt x="32735" y="166009"/>
                      <a:pt x="1903" y="144893"/>
                      <a:pt x="0" y="110296"/>
                    </a:cubicBezTo>
                    <a:lnTo>
                      <a:pt x="42727" y="110296"/>
                    </a:lnTo>
                    <a:close/>
                  </a:path>
                </a:pathLst>
              </a:custGeom>
              <a:solidFill>
                <a:srgbClr val="121A3D"/>
              </a:solidFill>
              <a:ln w="949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2101064456"/>
      </p:ext>
    </p:extLst>
  </p:cSld>
  <p:clrMapOvr>
    <a:masterClrMapping/>
  </p:clrMapOvr>
  <p:extLst>
    <p:ext uri="{DCECCB84-F9BA-43D5-87BE-67443E8EF086}">
      <p15:sldGuideLst xmlns:p15="http://schemas.microsoft.com/office/powerpoint/2012/main">
        <p15:guide id="1" orient="horz" pos="4080" userDrawn="1">
          <p15:clr>
            <a:srgbClr val="FBAE40"/>
          </p15:clr>
        </p15:guide>
      </p15:sldGuideLst>
    </p:ext>
  </p:extLst>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userDrawn="1">
  <p:cSld name="Quote/Statement slide: v4">
    <p:bg>
      <p:bgPr>
        <a:solidFill>
          <a:srgbClr val="F4514C"/>
        </a:solidFill>
        <a:effectLst/>
      </p:bgPr>
    </p:bg>
    <p:spTree>
      <p:nvGrpSpPr>
        <p:cNvPr id="1" name=""/>
        <p:cNvGrpSpPr/>
        <p:nvPr/>
      </p:nvGrpSpPr>
      <p:grpSpPr>
        <a:xfrm>
          <a:off x="0" y="0"/>
          <a:ext cx="0" cy="0"/>
          <a:chOff x="0" y="0"/>
          <a:chExt cx="0" cy="0"/>
        </a:xfrm>
      </p:grpSpPr>
      <p:sp>
        <p:nvSpPr>
          <p:cNvPr id="4" name="Graphic 2">
            <a:extLst>
              <a:ext uri="{FF2B5EF4-FFF2-40B4-BE49-F238E27FC236}">
                <a16:creationId xmlns:a16="http://schemas.microsoft.com/office/drawing/2014/main" id="{1035DE7A-85EB-0647-9255-FC8E57AB955D}"/>
              </a:ext>
            </a:extLst>
          </p:cNvPr>
          <p:cNvSpPr/>
          <p:nvPr/>
        </p:nvSpPr>
        <p:spPr>
          <a:xfrm>
            <a:off x="0" y="-337"/>
            <a:ext cx="12195047" cy="6862444"/>
          </a:xfrm>
          <a:custGeom>
            <a:avLst/>
            <a:gdLst>
              <a:gd name="connsiteX0" fmla="*/ 12193143 w 12195047"/>
              <a:gd name="connsiteY0" fmla="*/ 3956939 h 6862444"/>
              <a:gd name="connsiteX1" fmla="*/ 12193143 w 12195047"/>
              <a:gd name="connsiteY1" fmla="*/ 3956939 h 6862444"/>
              <a:gd name="connsiteX2" fmla="*/ 12193143 w 12195047"/>
              <a:gd name="connsiteY2" fmla="*/ 3032252 h 6862444"/>
              <a:gd name="connsiteX3" fmla="*/ 9474962 w 12195047"/>
              <a:gd name="connsiteY3" fmla="*/ 0 h 6862444"/>
              <a:gd name="connsiteX4" fmla="*/ 127 w 12195047"/>
              <a:gd name="connsiteY4" fmla="*/ 0 h 6862444"/>
              <a:gd name="connsiteX5" fmla="*/ 0 w 12195047"/>
              <a:gd name="connsiteY5" fmla="*/ 4953 h 6862444"/>
              <a:gd name="connsiteX6" fmla="*/ 0 w 12195047"/>
              <a:gd name="connsiteY6" fmla="*/ 6862445 h 6862444"/>
              <a:gd name="connsiteX7" fmla="*/ 12195048 w 12195047"/>
              <a:gd name="connsiteY7" fmla="*/ 6858635 h 6862444"/>
              <a:gd name="connsiteX8" fmla="*/ 12193143 w 12195047"/>
              <a:gd name="connsiteY8" fmla="*/ 3956939 h 6862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5047" h="6862444">
                <a:moveTo>
                  <a:pt x="12193143" y="3956939"/>
                </a:moveTo>
                <a:lnTo>
                  <a:pt x="12193143" y="3956939"/>
                </a:lnTo>
                <a:lnTo>
                  <a:pt x="12193143" y="3032252"/>
                </a:lnTo>
                <a:cubicBezTo>
                  <a:pt x="12193143" y="1459738"/>
                  <a:pt x="11003280" y="165608"/>
                  <a:pt x="9474962" y="0"/>
                </a:cubicBezTo>
                <a:lnTo>
                  <a:pt x="127" y="0"/>
                </a:lnTo>
                <a:cubicBezTo>
                  <a:pt x="0" y="1651"/>
                  <a:pt x="0" y="3302"/>
                  <a:pt x="0" y="4953"/>
                </a:cubicBezTo>
                <a:lnTo>
                  <a:pt x="0" y="6862445"/>
                </a:lnTo>
                <a:cubicBezTo>
                  <a:pt x="0" y="6862445"/>
                  <a:pt x="12194921" y="6860032"/>
                  <a:pt x="12195048" y="6858635"/>
                </a:cubicBezTo>
                <a:lnTo>
                  <a:pt x="12193143" y="3956939"/>
                </a:lnTo>
                <a:close/>
              </a:path>
            </a:pathLst>
          </a:custGeom>
          <a:solidFill>
            <a:srgbClr val="FABAB2"/>
          </a:solidFill>
          <a:ln w="12700" cap="flat">
            <a:solidFill>
              <a:srgbClr val="FABAB2"/>
            </a:solidFill>
            <a:prstDash val="solid"/>
            <a:miter/>
          </a:ln>
        </p:spPr>
        <p:txBody>
          <a:bodyPr rtlCol="0" anchor="ctr"/>
          <a:lstStyle/>
          <a:p>
            <a:endParaRPr lang="en-US"/>
          </a:p>
        </p:txBody>
      </p:sp>
      <p:sp>
        <p:nvSpPr>
          <p:cNvPr id="5" name="Footer Placeholder 4">
            <a:extLst>
              <a:ext uri="{FF2B5EF4-FFF2-40B4-BE49-F238E27FC236}">
                <a16:creationId xmlns:a16="http://schemas.microsoft.com/office/drawing/2014/main" id="{1C3B6DC8-6814-EB49-9CF8-0E18891ACA0A}"/>
              </a:ext>
            </a:extLst>
          </p:cNvPr>
          <p:cNvSpPr>
            <a:spLocks noGrp="1"/>
          </p:cNvSpPr>
          <p:nvPr>
            <p:ph type="ftr" sz="quarter" idx="11"/>
          </p:nvPr>
        </p:nvSpPr>
        <p:spPr/>
        <p:txBody>
          <a:bodyPr/>
          <a:lstStyle>
            <a:lvl1pPr>
              <a:defRPr>
                <a:solidFill>
                  <a:schemeClr val="tx1"/>
                </a:solidFill>
              </a:defRPr>
            </a:lvl1pPr>
          </a:lstStyle>
          <a:p>
            <a:r>
              <a:rPr lang="en-GB"/>
              <a:t>Presentation title</a:t>
            </a:r>
            <a:endParaRPr lang="en-GB" dirty="0"/>
          </a:p>
        </p:txBody>
      </p:sp>
      <p:sp>
        <p:nvSpPr>
          <p:cNvPr id="6" name="Slide Number Placeholder 5">
            <a:extLst>
              <a:ext uri="{FF2B5EF4-FFF2-40B4-BE49-F238E27FC236}">
                <a16:creationId xmlns:a16="http://schemas.microsoft.com/office/drawing/2014/main" id="{19A5FB10-33AF-DF4E-A402-7B3DB326B220}"/>
              </a:ext>
            </a:extLst>
          </p:cNvPr>
          <p:cNvSpPr>
            <a:spLocks noGrp="1"/>
          </p:cNvSpPr>
          <p:nvPr>
            <p:ph type="sldNum" sz="quarter" idx="12"/>
          </p:nvPr>
        </p:nvSpPr>
        <p:spPr/>
        <p:txBody>
          <a:bodyPr/>
          <a:lstStyle>
            <a:lvl1pPr>
              <a:defRPr>
                <a:solidFill>
                  <a:schemeClr val="tx1"/>
                </a:solidFill>
              </a:defRPr>
            </a:lvl1pPr>
          </a:lstStyle>
          <a:p>
            <a:fld id="{FD15E2C3-2FDC-5443-A5D7-CEF7C1191BA7}" type="slidenum">
              <a:rPr lang="en-GB" smtClean="0"/>
              <a:pPr/>
              <a:t>‹#›</a:t>
            </a:fld>
            <a:endParaRPr lang="en-GB" dirty="0"/>
          </a:p>
        </p:txBody>
      </p:sp>
      <p:sp>
        <p:nvSpPr>
          <p:cNvPr id="10" name="Text Placeholder 31">
            <a:extLst>
              <a:ext uri="{FF2B5EF4-FFF2-40B4-BE49-F238E27FC236}">
                <a16:creationId xmlns:a16="http://schemas.microsoft.com/office/drawing/2014/main" id="{F02A4E0B-A84D-9845-9F84-46E48678C264}"/>
              </a:ext>
            </a:extLst>
          </p:cNvPr>
          <p:cNvSpPr>
            <a:spLocks noGrp="1"/>
          </p:cNvSpPr>
          <p:nvPr>
            <p:ph type="body" sz="quarter" idx="10" hasCustomPrompt="1"/>
          </p:nvPr>
        </p:nvSpPr>
        <p:spPr>
          <a:xfrm>
            <a:off x="479424" y="468312"/>
            <a:ext cx="10283825" cy="5132387"/>
          </a:xfrm>
        </p:spPr>
        <p:txBody>
          <a:bodyPr/>
          <a:lstStyle>
            <a:lvl1pPr marL="216000" indent="-216000">
              <a:lnSpc>
                <a:spcPct val="90000"/>
              </a:lnSpc>
              <a:spcBef>
                <a:spcPts val="0"/>
              </a:spcBef>
              <a:spcAft>
                <a:spcPts val="2200"/>
              </a:spcAft>
              <a:defRPr sz="3600" b="0">
                <a:solidFill>
                  <a:schemeClr val="tx1"/>
                </a:solidFill>
              </a:defRPr>
            </a:lvl1pPr>
            <a:lvl2pPr marL="216000" indent="0">
              <a:lnSpc>
                <a:spcPct val="90000"/>
              </a:lnSpc>
              <a:spcBef>
                <a:spcPts val="0"/>
              </a:spcBef>
              <a:spcAft>
                <a:spcPts val="2200"/>
              </a:spcAft>
              <a:buNone/>
              <a:defRPr sz="3600" b="0">
                <a:solidFill>
                  <a:schemeClr val="tx1"/>
                </a:solidFill>
              </a:defRPr>
            </a:lvl2pPr>
            <a:lvl3pPr marL="0" indent="0">
              <a:lnSpc>
                <a:spcPct val="90000"/>
              </a:lnSpc>
              <a:spcBef>
                <a:spcPts val="0"/>
              </a:spcBef>
              <a:spcAft>
                <a:spcPts val="2200"/>
              </a:spcAft>
              <a:buNone/>
              <a:defRPr sz="3600" b="0">
                <a:solidFill>
                  <a:schemeClr val="tx1"/>
                </a:solidFill>
              </a:defRPr>
            </a:lvl3pPr>
            <a:lvl4pPr marL="0" indent="0">
              <a:lnSpc>
                <a:spcPct val="90000"/>
              </a:lnSpc>
              <a:spcAft>
                <a:spcPts val="2200"/>
              </a:spcAft>
              <a:buNone/>
              <a:defRPr sz="3600" b="0">
                <a:solidFill>
                  <a:schemeClr val="bg1"/>
                </a:solidFill>
              </a:defRPr>
            </a:lvl4pPr>
            <a:lvl5pPr marL="0" indent="0">
              <a:lnSpc>
                <a:spcPct val="90000"/>
              </a:lnSpc>
              <a:spcAft>
                <a:spcPts val="2200"/>
              </a:spcAft>
              <a:buNone/>
              <a:defRPr sz="3600" b="0">
                <a:solidFill>
                  <a:schemeClr val="bg1"/>
                </a:solidFill>
              </a:defRPr>
            </a:lvl5pPr>
          </a:lstStyle>
          <a:p>
            <a:pPr lvl="0"/>
            <a:r>
              <a:rPr lang="en-GB" dirty="0"/>
              <a:t>“	[Quote/Statement slide: v4] First level &lt;Quote: Add a tab after quote for correct hanging indent alignment&gt;”</a:t>
            </a:r>
          </a:p>
          <a:p>
            <a:pPr lvl="1"/>
            <a:r>
              <a:rPr lang="en-GB" dirty="0"/>
              <a:t>Second level &lt;Second para after quote with correct indent&gt;”</a:t>
            </a:r>
          </a:p>
          <a:p>
            <a:pPr lvl="2"/>
            <a:r>
              <a:rPr lang="en-GB" dirty="0"/>
              <a:t>Third level &lt;Statement text with no indent&gt;</a:t>
            </a:r>
          </a:p>
        </p:txBody>
      </p:sp>
      <p:grpSp>
        <p:nvGrpSpPr>
          <p:cNvPr id="9" name="Group 8">
            <a:extLst>
              <a:ext uri="{FF2B5EF4-FFF2-40B4-BE49-F238E27FC236}">
                <a16:creationId xmlns:a16="http://schemas.microsoft.com/office/drawing/2014/main" id="{5BEF7563-20C6-C84E-9FA2-F78E68DA8C1F}"/>
              </a:ext>
            </a:extLst>
          </p:cNvPr>
          <p:cNvGrpSpPr>
            <a:grpSpLocks noChangeAspect="1"/>
          </p:cNvGrpSpPr>
          <p:nvPr userDrawn="1"/>
        </p:nvGrpSpPr>
        <p:grpSpPr>
          <a:xfrm>
            <a:off x="479957" y="6288746"/>
            <a:ext cx="1620000" cy="253259"/>
            <a:chOff x="551864" y="6238993"/>
            <a:chExt cx="3007740" cy="470208"/>
          </a:xfrm>
        </p:grpSpPr>
        <p:grpSp>
          <p:nvGrpSpPr>
            <p:cNvPr id="11" name="Graphic 8">
              <a:extLst>
                <a:ext uri="{FF2B5EF4-FFF2-40B4-BE49-F238E27FC236}">
                  <a16:creationId xmlns:a16="http://schemas.microsoft.com/office/drawing/2014/main" id="{AA28A0EE-1C6B-874F-94B7-397E274CBD1D}"/>
                </a:ext>
              </a:extLst>
            </p:cNvPr>
            <p:cNvGrpSpPr/>
            <p:nvPr/>
          </p:nvGrpSpPr>
          <p:grpSpPr>
            <a:xfrm>
              <a:off x="551864" y="6238993"/>
              <a:ext cx="584571" cy="470208"/>
              <a:chOff x="551864" y="6238993"/>
              <a:chExt cx="584571" cy="470208"/>
            </a:xfrm>
          </p:grpSpPr>
          <p:sp>
            <p:nvSpPr>
              <p:cNvPr id="26" name="Freeform 25">
                <a:extLst>
                  <a:ext uri="{FF2B5EF4-FFF2-40B4-BE49-F238E27FC236}">
                    <a16:creationId xmlns:a16="http://schemas.microsoft.com/office/drawing/2014/main" id="{93ECDE7C-AF39-7F4D-B0E4-DEFF6087771C}"/>
                  </a:ext>
                </a:extLst>
              </p:cNvPr>
              <p:cNvSpPr/>
              <p:nvPr/>
            </p:nvSpPr>
            <p:spPr>
              <a:xfrm>
                <a:off x="845815" y="6238993"/>
                <a:ext cx="290620" cy="470020"/>
              </a:xfrm>
              <a:custGeom>
                <a:avLst/>
                <a:gdLst>
                  <a:gd name="connsiteX0" fmla="*/ 184136 w 290620"/>
                  <a:gd name="connsiteY0" fmla="*/ 235010 h 470020"/>
                  <a:gd name="connsiteX1" fmla="*/ 0 w 290620"/>
                  <a:gd name="connsiteY1" fmla="*/ 5939 h 470020"/>
                  <a:gd name="connsiteX2" fmla="*/ 53290 w 290620"/>
                  <a:gd name="connsiteY2" fmla="*/ 0 h 470020"/>
                  <a:gd name="connsiteX3" fmla="*/ 290620 w 290620"/>
                  <a:gd name="connsiteY3" fmla="*/ 235105 h 470020"/>
                  <a:gd name="connsiteX4" fmla="*/ 53290 w 290620"/>
                  <a:gd name="connsiteY4" fmla="*/ 470020 h 470020"/>
                  <a:gd name="connsiteX5" fmla="*/ 0 w 290620"/>
                  <a:gd name="connsiteY5" fmla="*/ 464082 h 470020"/>
                  <a:gd name="connsiteX6" fmla="*/ 184136 w 290620"/>
                  <a:gd name="connsiteY6" fmla="*/ 235010 h 470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0620" h="470020">
                    <a:moveTo>
                      <a:pt x="184136" y="235010"/>
                    </a:moveTo>
                    <a:cubicBezTo>
                      <a:pt x="184136" y="123491"/>
                      <a:pt x="105343" y="29883"/>
                      <a:pt x="0" y="5939"/>
                    </a:cubicBezTo>
                    <a:cubicBezTo>
                      <a:pt x="17129" y="2074"/>
                      <a:pt x="34924" y="0"/>
                      <a:pt x="53290" y="0"/>
                    </a:cubicBezTo>
                    <a:cubicBezTo>
                      <a:pt x="184326" y="0"/>
                      <a:pt x="290620" y="105203"/>
                      <a:pt x="290620" y="235105"/>
                    </a:cubicBezTo>
                    <a:cubicBezTo>
                      <a:pt x="290620" y="365006"/>
                      <a:pt x="184326" y="470020"/>
                      <a:pt x="53290" y="470020"/>
                    </a:cubicBezTo>
                    <a:cubicBezTo>
                      <a:pt x="34924" y="470020"/>
                      <a:pt x="17129" y="467947"/>
                      <a:pt x="0" y="464082"/>
                    </a:cubicBezTo>
                    <a:cubicBezTo>
                      <a:pt x="105343" y="440138"/>
                      <a:pt x="184136" y="346435"/>
                      <a:pt x="184136" y="235010"/>
                    </a:cubicBezTo>
                  </a:path>
                </a:pathLst>
              </a:custGeom>
              <a:solidFill>
                <a:srgbClr val="121A3D"/>
              </a:solidFill>
              <a:ln w="9498"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489EDD43-DD9A-AE46-9295-D21915272C45}"/>
                  </a:ext>
                </a:extLst>
              </p:cNvPr>
              <p:cNvSpPr/>
              <p:nvPr/>
            </p:nvSpPr>
            <p:spPr>
              <a:xfrm>
                <a:off x="551864" y="6238993"/>
                <a:ext cx="290620" cy="470208"/>
              </a:xfrm>
              <a:custGeom>
                <a:avLst/>
                <a:gdLst>
                  <a:gd name="connsiteX0" fmla="*/ 106485 w 290620"/>
                  <a:gd name="connsiteY0" fmla="*/ 235010 h 470208"/>
                  <a:gd name="connsiteX1" fmla="*/ 290620 w 290620"/>
                  <a:gd name="connsiteY1" fmla="*/ 5939 h 470208"/>
                  <a:gd name="connsiteX2" fmla="*/ 237330 w 290620"/>
                  <a:gd name="connsiteY2" fmla="*/ 0 h 470208"/>
                  <a:gd name="connsiteX3" fmla="*/ 0 w 290620"/>
                  <a:gd name="connsiteY3" fmla="*/ 235105 h 470208"/>
                  <a:gd name="connsiteX4" fmla="*/ 237330 w 290620"/>
                  <a:gd name="connsiteY4" fmla="*/ 470209 h 470208"/>
                  <a:gd name="connsiteX5" fmla="*/ 290620 w 290620"/>
                  <a:gd name="connsiteY5" fmla="*/ 464270 h 470208"/>
                  <a:gd name="connsiteX6" fmla="*/ 106485 w 290620"/>
                  <a:gd name="connsiteY6" fmla="*/ 235010 h 470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0620" h="470208">
                    <a:moveTo>
                      <a:pt x="106485" y="235010"/>
                    </a:moveTo>
                    <a:cubicBezTo>
                      <a:pt x="106485" y="123491"/>
                      <a:pt x="185278" y="29883"/>
                      <a:pt x="290620" y="5939"/>
                    </a:cubicBezTo>
                    <a:cubicBezTo>
                      <a:pt x="273491" y="2074"/>
                      <a:pt x="255696" y="0"/>
                      <a:pt x="237330" y="0"/>
                    </a:cubicBezTo>
                    <a:cubicBezTo>
                      <a:pt x="106294" y="0"/>
                      <a:pt x="0" y="105203"/>
                      <a:pt x="0" y="235105"/>
                    </a:cubicBezTo>
                    <a:cubicBezTo>
                      <a:pt x="0" y="365006"/>
                      <a:pt x="106199" y="470209"/>
                      <a:pt x="237330" y="470209"/>
                    </a:cubicBezTo>
                    <a:cubicBezTo>
                      <a:pt x="255696" y="470209"/>
                      <a:pt x="273491" y="468135"/>
                      <a:pt x="290620" y="464270"/>
                    </a:cubicBezTo>
                    <a:cubicBezTo>
                      <a:pt x="185278" y="440138"/>
                      <a:pt x="106485" y="346435"/>
                      <a:pt x="106485" y="235010"/>
                    </a:cubicBezTo>
                  </a:path>
                </a:pathLst>
              </a:custGeom>
              <a:solidFill>
                <a:srgbClr val="FFFFFF"/>
              </a:solidFill>
              <a:ln w="9498" cap="flat">
                <a:noFill/>
                <a:prstDash val="solid"/>
                <a:miter/>
              </a:ln>
            </p:spPr>
            <p:txBody>
              <a:bodyPr rtlCol="0" anchor="ctr"/>
              <a:lstStyle/>
              <a:p>
                <a:endParaRPr lang="en-US"/>
              </a:p>
            </p:txBody>
          </p:sp>
        </p:grpSp>
        <p:grpSp>
          <p:nvGrpSpPr>
            <p:cNvPr id="12" name="Graphic 8">
              <a:extLst>
                <a:ext uri="{FF2B5EF4-FFF2-40B4-BE49-F238E27FC236}">
                  <a16:creationId xmlns:a16="http://schemas.microsoft.com/office/drawing/2014/main" id="{F8DB97A3-CFAB-714E-BB84-C3D2D1A40C44}"/>
                </a:ext>
              </a:extLst>
            </p:cNvPr>
            <p:cNvGrpSpPr/>
            <p:nvPr/>
          </p:nvGrpSpPr>
          <p:grpSpPr>
            <a:xfrm>
              <a:off x="1309533" y="6361636"/>
              <a:ext cx="615405" cy="224263"/>
              <a:chOff x="1309533" y="6361636"/>
              <a:chExt cx="615405" cy="224263"/>
            </a:xfrm>
            <a:solidFill>
              <a:srgbClr val="121A3D"/>
            </a:solidFill>
          </p:grpSpPr>
          <p:sp>
            <p:nvSpPr>
              <p:cNvPr id="23" name="Freeform 22">
                <a:extLst>
                  <a:ext uri="{FF2B5EF4-FFF2-40B4-BE49-F238E27FC236}">
                    <a16:creationId xmlns:a16="http://schemas.microsoft.com/office/drawing/2014/main" id="{4AE4A473-E6EF-0244-A668-6B3520F3E359}"/>
                  </a:ext>
                </a:extLst>
              </p:cNvPr>
              <p:cNvSpPr/>
              <p:nvPr/>
            </p:nvSpPr>
            <p:spPr>
              <a:xfrm>
                <a:off x="1309533" y="6363522"/>
                <a:ext cx="184611" cy="220398"/>
              </a:xfrm>
              <a:custGeom>
                <a:avLst/>
                <a:gdLst>
                  <a:gd name="connsiteX0" fmla="*/ 0 w 184611"/>
                  <a:gd name="connsiteY0" fmla="*/ 220399 h 220398"/>
                  <a:gd name="connsiteX1" fmla="*/ 0 w 184611"/>
                  <a:gd name="connsiteY1" fmla="*/ 0 h 220398"/>
                  <a:gd name="connsiteX2" fmla="*/ 43203 w 184611"/>
                  <a:gd name="connsiteY2" fmla="*/ 0 h 220398"/>
                  <a:gd name="connsiteX3" fmla="*/ 137602 w 184611"/>
                  <a:gd name="connsiteY3" fmla="*/ 138857 h 220398"/>
                  <a:gd name="connsiteX4" fmla="*/ 137602 w 184611"/>
                  <a:gd name="connsiteY4" fmla="*/ 0 h 220398"/>
                  <a:gd name="connsiteX5" fmla="*/ 184611 w 184611"/>
                  <a:gd name="connsiteY5" fmla="*/ 0 h 220398"/>
                  <a:gd name="connsiteX6" fmla="*/ 184611 w 184611"/>
                  <a:gd name="connsiteY6" fmla="*/ 220399 h 220398"/>
                  <a:gd name="connsiteX7" fmla="*/ 141028 w 184611"/>
                  <a:gd name="connsiteY7" fmla="*/ 220399 h 220398"/>
                  <a:gd name="connsiteX8" fmla="*/ 46629 w 184611"/>
                  <a:gd name="connsiteY8" fmla="*/ 81542 h 220398"/>
                  <a:gd name="connsiteX9" fmla="*/ 46629 w 184611"/>
                  <a:gd name="connsiteY9" fmla="*/ 220399 h 220398"/>
                  <a:gd name="connsiteX10" fmla="*/ 0 w 184611"/>
                  <a:gd name="connsiteY10" fmla="*/ 220399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4611" h="220398">
                    <a:moveTo>
                      <a:pt x="0" y="220399"/>
                    </a:moveTo>
                    <a:lnTo>
                      <a:pt x="0" y="0"/>
                    </a:lnTo>
                    <a:lnTo>
                      <a:pt x="43203" y="0"/>
                    </a:lnTo>
                    <a:lnTo>
                      <a:pt x="137602" y="138857"/>
                    </a:lnTo>
                    <a:lnTo>
                      <a:pt x="137602" y="0"/>
                    </a:lnTo>
                    <a:lnTo>
                      <a:pt x="184611" y="0"/>
                    </a:lnTo>
                    <a:lnTo>
                      <a:pt x="184611" y="220399"/>
                    </a:lnTo>
                    <a:lnTo>
                      <a:pt x="141028" y="220399"/>
                    </a:lnTo>
                    <a:lnTo>
                      <a:pt x="46629" y="81542"/>
                    </a:lnTo>
                    <a:lnTo>
                      <a:pt x="46629" y="220399"/>
                    </a:lnTo>
                    <a:lnTo>
                      <a:pt x="0" y="220399"/>
                    </a:lnTo>
                    <a:close/>
                  </a:path>
                </a:pathLst>
              </a:custGeom>
              <a:solidFill>
                <a:srgbClr val="121A3D"/>
              </a:solidFill>
              <a:ln w="9498"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4CB9D3A0-4F2A-854F-A52E-486DFBEB803F}"/>
                  </a:ext>
                </a:extLst>
              </p:cNvPr>
              <p:cNvSpPr/>
              <p:nvPr/>
            </p:nvSpPr>
            <p:spPr>
              <a:xfrm>
                <a:off x="1533350" y="6363522"/>
                <a:ext cx="183755" cy="220398"/>
              </a:xfrm>
              <a:custGeom>
                <a:avLst/>
                <a:gdLst>
                  <a:gd name="connsiteX0" fmla="*/ 0 w 183755"/>
                  <a:gd name="connsiteY0" fmla="*/ 0 h 220398"/>
                  <a:gd name="connsiteX1" fmla="*/ 47675 w 183755"/>
                  <a:gd name="connsiteY1" fmla="*/ 0 h 220398"/>
                  <a:gd name="connsiteX2" fmla="*/ 47675 w 183755"/>
                  <a:gd name="connsiteY2" fmla="*/ 88518 h 220398"/>
                  <a:gd name="connsiteX3" fmla="*/ 136080 w 183755"/>
                  <a:gd name="connsiteY3" fmla="*/ 88518 h 220398"/>
                  <a:gd name="connsiteX4" fmla="*/ 136080 w 183755"/>
                  <a:gd name="connsiteY4" fmla="*/ 0 h 220398"/>
                  <a:gd name="connsiteX5" fmla="*/ 183755 w 183755"/>
                  <a:gd name="connsiteY5" fmla="*/ 0 h 220398"/>
                  <a:gd name="connsiteX6" fmla="*/ 183755 w 183755"/>
                  <a:gd name="connsiteY6" fmla="*/ 220399 h 220398"/>
                  <a:gd name="connsiteX7" fmla="*/ 136080 w 183755"/>
                  <a:gd name="connsiteY7" fmla="*/ 220399 h 220398"/>
                  <a:gd name="connsiteX8" fmla="*/ 136080 w 183755"/>
                  <a:gd name="connsiteY8" fmla="*/ 129430 h 220398"/>
                  <a:gd name="connsiteX9" fmla="*/ 47675 w 183755"/>
                  <a:gd name="connsiteY9" fmla="*/ 129430 h 220398"/>
                  <a:gd name="connsiteX10" fmla="*/ 47675 w 183755"/>
                  <a:gd name="connsiteY10" fmla="*/ 220399 h 220398"/>
                  <a:gd name="connsiteX11" fmla="*/ 0 w 183755"/>
                  <a:gd name="connsiteY11" fmla="*/ 220399 h 220398"/>
                  <a:gd name="connsiteX12" fmla="*/ 0 w 183755"/>
                  <a:gd name="connsiteY12" fmla="*/ 0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3755" h="220398">
                    <a:moveTo>
                      <a:pt x="0" y="0"/>
                    </a:moveTo>
                    <a:lnTo>
                      <a:pt x="47675" y="0"/>
                    </a:lnTo>
                    <a:lnTo>
                      <a:pt x="47675" y="88518"/>
                    </a:lnTo>
                    <a:lnTo>
                      <a:pt x="136080" y="88518"/>
                    </a:lnTo>
                    <a:lnTo>
                      <a:pt x="136080" y="0"/>
                    </a:lnTo>
                    <a:lnTo>
                      <a:pt x="183755" y="0"/>
                    </a:lnTo>
                    <a:lnTo>
                      <a:pt x="183755" y="220399"/>
                    </a:lnTo>
                    <a:lnTo>
                      <a:pt x="136080" y="220399"/>
                    </a:lnTo>
                    <a:lnTo>
                      <a:pt x="136080" y="129430"/>
                    </a:lnTo>
                    <a:lnTo>
                      <a:pt x="47675" y="129430"/>
                    </a:lnTo>
                    <a:lnTo>
                      <a:pt x="47675"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3C66F0DC-DCC2-014E-9C2F-35CBC28D6FE5}"/>
                  </a:ext>
                </a:extLst>
              </p:cNvPr>
              <p:cNvSpPr/>
              <p:nvPr/>
            </p:nvSpPr>
            <p:spPr>
              <a:xfrm>
                <a:off x="1745939" y="6361636"/>
                <a:ext cx="178998" cy="224263"/>
              </a:xfrm>
              <a:custGeom>
                <a:avLst/>
                <a:gdLst>
                  <a:gd name="connsiteX0" fmla="*/ 46724 w 178998"/>
                  <a:gd name="connsiteY0" fmla="*/ 150546 h 224263"/>
                  <a:gd name="connsiteX1" fmla="*/ 92782 w 178998"/>
                  <a:gd name="connsiteY1" fmla="*/ 186745 h 224263"/>
                  <a:gd name="connsiteX2" fmla="*/ 130941 w 178998"/>
                  <a:gd name="connsiteY2" fmla="*/ 159973 h 224263"/>
                  <a:gd name="connsiteX3" fmla="*/ 75653 w 178998"/>
                  <a:gd name="connsiteY3" fmla="*/ 130373 h 224263"/>
                  <a:gd name="connsiteX4" fmla="*/ 5043 w 178998"/>
                  <a:gd name="connsiteY4" fmla="*/ 66742 h 224263"/>
                  <a:gd name="connsiteX5" fmla="*/ 88024 w 178998"/>
                  <a:gd name="connsiteY5" fmla="*/ 0 h 224263"/>
                  <a:gd name="connsiteX6" fmla="*/ 174524 w 178998"/>
                  <a:gd name="connsiteY6" fmla="*/ 69287 h 224263"/>
                  <a:gd name="connsiteX7" fmla="*/ 127801 w 178998"/>
                  <a:gd name="connsiteY7" fmla="*/ 69287 h 224263"/>
                  <a:gd name="connsiteX8" fmla="*/ 88024 w 178998"/>
                  <a:gd name="connsiteY8" fmla="*/ 37801 h 224263"/>
                  <a:gd name="connsiteX9" fmla="*/ 53100 w 178998"/>
                  <a:gd name="connsiteY9" fmla="*/ 63348 h 224263"/>
                  <a:gd name="connsiteX10" fmla="*/ 107436 w 178998"/>
                  <a:gd name="connsiteY10" fmla="*/ 92006 h 224263"/>
                  <a:gd name="connsiteX11" fmla="*/ 178997 w 178998"/>
                  <a:gd name="connsiteY11" fmla="*/ 154694 h 224263"/>
                  <a:gd name="connsiteX12" fmla="*/ 92211 w 178998"/>
                  <a:gd name="connsiteY12" fmla="*/ 224264 h 224263"/>
                  <a:gd name="connsiteX13" fmla="*/ 0 w 178998"/>
                  <a:gd name="connsiteY13" fmla="*/ 149980 h 224263"/>
                  <a:gd name="connsiteX14" fmla="*/ 46724 w 178998"/>
                  <a:gd name="connsiteY14" fmla="*/ 150546 h 224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78998" h="224263">
                    <a:moveTo>
                      <a:pt x="46724" y="150546"/>
                    </a:moveTo>
                    <a:cubicBezTo>
                      <a:pt x="48342" y="171945"/>
                      <a:pt x="65470" y="186745"/>
                      <a:pt x="92782" y="186745"/>
                    </a:cubicBezTo>
                    <a:cubicBezTo>
                      <a:pt x="114669" y="186745"/>
                      <a:pt x="130941" y="177318"/>
                      <a:pt x="130941" y="159973"/>
                    </a:cubicBezTo>
                    <a:cubicBezTo>
                      <a:pt x="130941" y="141402"/>
                      <a:pt x="112860" y="137631"/>
                      <a:pt x="75653" y="130373"/>
                    </a:cubicBezTo>
                    <a:cubicBezTo>
                      <a:pt x="38159" y="123491"/>
                      <a:pt x="5043" y="111519"/>
                      <a:pt x="5043" y="66742"/>
                    </a:cubicBezTo>
                    <a:cubicBezTo>
                      <a:pt x="5043" y="27715"/>
                      <a:pt x="37779" y="0"/>
                      <a:pt x="88024" y="0"/>
                    </a:cubicBezTo>
                    <a:cubicBezTo>
                      <a:pt x="140457" y="0"/>
                      <a:pt x="173858" y="27055"/>
                      <a:pt x="174524" y="69287"/>
                    </a:cubicBezTo>
                    <a:lnTo>
                      <a:pt x="127801" y="69287"/>
                    </a:lnTo>
                    <a:cubicBezTo>
                      <a:pt x="125612" y="50716"/>
                      <a:pt x="111243" y="37801"/>
                      <a:pt x="88024" y="37801"/>
                    </a:cubicBezTo>
                    <a:cubicBezTo>
                      <a:pt x="67659" y="37801"/>
                      <a:pt x="53100" y="46286"/>
                      <a:pt x="53100" y="63348"/>
                    </a:cubicBezTo>
                    <a:cubicBezTo>
                      <a:pt x="53100" y="81259"/>
                      <a:pt x="70609" y="85030"/>
                      <a:pt x="107436" y="92006"/>
                    </a:cubicBezTo>
                    <a:cubicBezTo>
                      <a:pt x="145596" y="98887"/>
                      <a:pt x="179282" y="110294"/>
                      <a:pt x="178997" y="154694"/>
                    </a:cubicBezTo>
                    <a:cubicBezTo>
                      <a:pt x="178712" y="195983"/>
                      <a:pt x="144359" y="224264"/>
                      <a:pt x="92211" y="224264"/>
                    </a:cubicBezTo>
                    <a:cubicBezTo>
                      <a:pt x="35590" y="224264"/>
                      <a:pt x="381" y="194663"/>
                      <a:pt x="0" y="149980"/>
                    </a:cubicBezTo>
                    <a:lnTo>
                      <a:pt x="46724" y="150546"/>
                    </a:lnTo>
                    <a:close/>
                  </a:path>
                </a:pathLst>
              </a:custGeom>
              <a:solidFill>
                <a:srgbClr val="121A3D"/>
              </a:solidFill>
              <a:ln w="9498" cap="flat">
                <a:noFill/>
                <a:prstDash val="solid"/>
                <a:miter/>
              </a:ln>
            </p:spPr>
            <p:txBody>
              <a:bodyPr rtlCol="0" anchor="ctr"/>
              <a:lstStyle/>
              <a:p>
                <a:endParaRPr lang="en-US"/>
              </a:p>
            </p:txBody>
          </p:sp>
        </p:grpSp>
        <p:grpSp>
          <p:nvGrpSpPr>
            <p:cNvPr id="13" name="Graphic 8">
              <a:extLst>
                <a:ext uri="{FF2B5EF4-FFF2-40B4-BE49-F238E27FC236}">
                  <a16:creationId xmlns:a16="http://schemas.microsoft.com/office/drawing/2014/main" id="{73AD120C-9FB0-BD40-935C-30E01C26C2FB}"/>
                </a:ext>
              </a:extLst>
            </p:cNvPr>
            <p:cNvGrpSpPr/>
            <p:nvPr/>
          </p:nvGrpSpPr>
          <p:grpSpPr>
            <a:xfrm>
              <a:off x="2018384" y="6363522"/>
              <a:ext cx="1541220" cy="283369"/>
              <a:chOff x="2018384" y="6363522"/>
              <a:chExt cx="1541220" cy="283369"/>
            </a:xfrm>
            <a:solidFill>
              <a:srgbClr val="121A3D"/>
            </a:solidFill>
          </p:grpSpPr>
          <p:sp>
            <p:nvSpPr>
              <p:cNvPr id="14" name="Freeform 13">
                <a:extLst>
                  <a:ext uri="{FF2B5EF4-FFF2-40B4-BE49-F238E27FC236}">
                    <a16:creationId xmlns:a16="http://schemas.microsoft.com/office/drawing/2014/main" id="{5C3888CD-4C94-CE42-B5F6-6D043BEE5A10}"/>
                  </a:ext>
                </a:extLst>
              </p:cNvPr>
              <p:cNvSpPr/>
              <p:nvPr/>
            </p:nvSpPr>
            <p:spPr>
              <a:xfrm>
                <a:off x="2018384" y="6363522"/>
                <a:ext cx="152827" cy="220398"/>
              </a:xfrm>
              <a:custGeom>
                <a:avLst/>
                <a:gdLst>
                  <a:gd name="connsiteX0" fmla="*/ 0 w 152827"/>
                  <a:gd name="connsiteY0" fmla="*/ 0 h 220398"/>
                  <a:gd name="connsiteX1" fmla="*/ 149402 w 152827"/>
                  <a:gd name="connsiteY1" fmla="*/ 0 h 220398"/>
                  <a:gd name="connsiteX2" fmla="*/ 149402 w 152827"/>
                  <a:gd name="connsiteY2" fmla="*/ 40630 h 220398"/>
                  <a:gd name="connsiteX3" fmla="*/ 47676 w 152827"/>
                  <a:gd name="connsiteY3" fmla="*/ 40630 h 220398"/>
                  <a:gd name="connsiteX4" fmla="*/ 47676 w 152827"/>
                  <a:gd name="connsiteY4" fmla="*/ 90026 h 220398"/>
                  <a:gd name="connsiteX5" fmla="*/ 130275 w 152827"/>
                  <a:gd name="connsiteY5" fmla="*/ 90026 h 220398"/>
                  <a:gd name="connsiteX6" fmla="*/ 130275 w 152827"/>
                  <a:gd name="connsiteY6" fmla="*/ 128770 h 220398"/>
                  <a:gd name="connsiteX7" fmla="*/ 47676 w 152827"/>
                  <a:gd name="connsiteY7" fmla="*/ 128770 h 220398"/>
                  <a:gd name="connsiteX8" fmla="*/ 47676 w 152827"/>
                  <a:gd name="connsiteY8" fmla="*/ 179769 h 220398"/>
                  <a:gd name="connsiteX9" fmla="*/ 152828 w 152827"/>
                  <a:gd name="connsiteY9" fmla="*/ 179769 h 220398"/>
                  <a:gd name="connsiteX10" fmla="*/ 152828 w 152827"/>
                  <a:gd name="connsiteY10" fmla="*/ 220399 h 220398"/>
                  <a:gd name="connsiteX11" fmla="*/ 0 w 152827"/>
                  <a:gd name="connsiteY11" fmla="*/ 220399 h 220398"/>
                  <a:gd name="connsiteX12" fmla="*/ 0 w 152827"/>
                  <a:gd name="connsiteY12" fmla="*/ 0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2827" h="220398">
                    <a:moveTo>
                      <a:pt x="0" y="0"/>
                    </a:moveTo>
                    <a:lnTo>
                      <a:pt x="149402" y="0"/>
                    </a:lnTo>
                    <a:lnTo>
                      <a:pt x="149402" y="40630"/>
                    </a:lnTo>
                    <a:lnTo>
                      <a:pt x="47676" y="40630"/>
                    </a:lnTo>
                    <a:lnTo>
                      <a:pt x="47676" y="90026"/>
                    </a:lnTo>
                    <a:lnTo>
                      <a:pt x="130275" y="90026"/>
                    </a:lnTo>
                    <a:lnTo>
                      <a:pt x="130275" y="128770"/>
                    </a:lnTo>
                    <a:lnTo>
                      <a:pt x="47676" y="128770"/>
                    </a:lnTo>
                    <a:lnTo>
                      <a:pt x="47676" y="179769"/>
                    </a:lnTo>
                    <a:lnTo>
                      <a:pt x="152828" y="179769"/>
                    </a:lnTo>
                    <a:lnTo>
                      <a:pt x="152828"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1FE2C8FD-728B-524B-9D5E-3DFFEFC10F04}"/>
                  </a:ext>
                </a:extLst>
              </p:cNvPr>
              <p:cNvSpPr/>
              <p:nvPr/>
            </p:nvSpPr>
            <p:spPr>
              <a:xfrm>
                <a:off x="2198903" y="6420169"/>
                <a:ext cx="255886" cy="163751"/>
              </a:xfrm>
              <a:custGeom>
                <a:avLst/>
                <a:gdLst>
                  <a:gd name="connsiteX0" fmla="*/ 255887 w 255886"/>
                  <a:gd name="connsiteY0" fmla="*/ 70898 h 163751"/>
                  <a:gd name="connsiteX1" fmla="*/ 255887 w 255886"/>
                  <a:gd name="connsiteY1" fmla="*/ 163752 h 163751"/>
                  <a:gd name="connsiteX2" fmla="*/ 211066 w 255886"/>
                  <a:gd name="connsiteY2" fmla="*/ 163752 h 163751"/>
                  <a:gd name="connsiteX3" fmla="*/ 211066 w 255886"/>
                  <a:gd name="connsiteY3" fmla="*/ 73443 h 163751"/>
                  <a:gd name="connsiteX4" fmla="*/ 182804 w 255886"/>
                  <a:gd name="connsiteY4" fmla="*/ 36584 h 163751"/>
                  <a:gd name="connsiteX5" fmla="*/ 150354 w 255886"/>
                  <a:gd name="connsiteY5" fmla="*/ 75328 h 163751"/>
                  <a:gd name="connsiteX6" fmla="*/ 150354 w 255886"/>
                  <a:gd name="connsiteY6" fmla="*/ 163752 h 163751"/>
                  <a:gd name="connsiteX7" fmla="*/ 105533 w 255886"/>
                  <a:gd name="connsiteY7" fmla="*/ 163752 h 163751"/>
                  <a:gd name="connsiteX8" fmla="*/ 105533 w 255886"/>
                  <a:gd name="connsiteY8" fmla="*/ 73443 h 163751"/>
                  <a:gd name="connsiteX9" fmla="*/ 76890 w 255886"/>
                  <a:gd name="connsiteY9" fmla="*/ 36584 h 163751"/>
                  <a:gd name="connsiteX10" fmla="*/ 44821 w 255886"/>
                  <a:gd name="connsiteY10" fmla="*/ 75611 h 163751"/>
                  <a:gd name="connsiteX11" fmla="*/ 44821 w 255886"/>
                  <a:gd name="connsiteY11" fmla="*/ 163752 h 163751"/>
                  <a:gd name="connsiteX12" fmla="*/ 0 w 255886"/>
                  <a:gd name="connsiteY12" fmla="*/ 163752 h 163751"/>
                  <a:gd name="connsiteX13" fmla="*/ 0 w 255886"/>
                  <a:gd name="connsiteY13" fmla="*/ 1893 h 163751"/>
                  <a:gd name="connsiteX14" fmla="*/ 39111 w 255886"/>
                  <a:gd name="connsiteY14" fmla="*/ 1893 h 163751"/>
                  <a:gd name="connsiteX15" fmla="*/ 43203 w 255886"/>
                  <a:gd name="connsiteY15" fmla="*/ 22067 h 163751"/>
                  <a:gd name="connsiteX16" fmla="*/ 91164 w 255886"/>
                  <a:gd name="connsiteY16" fmla="*/ 8 h 163751"/>
                  <a:gd name="connsiteX17" fmla="*/ 140076 w 255886"/>
                  <a:gd name="connsiteY17" fmla="*/ 27346 h 163751"/>
                  <a:gd name="connsiteX18" fmla="*/ 195365 w 255886"/>
                  <a:gd name="connsiteY18" fmla="*/ 8 h 163751"/>
                  <a:gd name="connsiteX19" fmla="*/ 255887 w 255886"/>
                  <a:gd name="connsiteY19" fmla="*/ 70898 h 163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5886" h="163751">
                    <a:moveTo>
                      <a:pt x="255887" y="70898"/>
                    </a:moveTo>
                    <a:lnTo>
                      <a:pt x="255887" y="163752"/>
                    </a:lnTo>
                    <a:lnTo>
                      <a:pt x="211066" y="163752"/>
                    </a:lnTo>
                    <a:lnTo>
                      <a:pt x="211066" y="73443"/>
                    </a:lnTo>
                    <a:cubicBezTo>
                      <a:pt x="211066" y="49216"/>
                      <a:pt x="202216" y="36584"/>
                      <a:pt x="182804" y="36584"/>
                    </a:cubicBezTo>
                    <a:cubicBezTo>
                      <a:pt x="163391" y="36584"/>
                      <a:pt x="150354" y="50724"/>
                      <a:pt x="150354" y="75328"/>
                    </a:cubicBezTo>
                    <a:lnTo>
                      <a:pt x="150354" y="163752"/>
                    </a:lnTo>
                    <a:lnTo>
                      <a:pt x="105533" y="163752"/>
                    </a:lnTo>
                    <a:lnTo>
                      <a:pt x="105533" y="73443"/>
                    </a:lnTo>
                    <a:cubicBezTo>
                      <a:pt x="105533" y="49216"/>
                      <a:pt x="96683" y="36584"/>
                      <a:pt x="76890" y="36584"/>
                    </a:cubicBezTo>
                    <a:cubicBezTo>
                      <a:pt x="57477" y="36584"/>
                      <a:pt x="44821" y="51384"/>
                      <a:pt x="44821" y="75611"/>
                    </a:cubicBezTo>
                    <a:lnTo>
                      <a:pt x="44821" y="163752"/>
                    </a:lnTo>
                    <a:lnTo>
                      <a:pt x="0" y="163752"/>
                    </a:lnTo>
                    <a:lnTo>
                      <a:pt x="0" y="1893"/>
                    </a:lnTo>
                    <a:lnTo>
                      <a:pt x="39111" y="1893"/>
                    </a:lnTo>
                    <a:lnTo>
                      <a:pt x="43203" y="22067"/>
                    </a:lnTo>
                    <a:cubicBezTo>
                      <a:pt x="53100" y="9435"/>
                      <a:pt x="67374" y="385"/>
                      <a:pt x="91164" y="8"/>
                    </a:cubicBezTo>
                    <a:cubicBezTo>
                      <a:pt x="111148" y="-275"/>
                      <a:pt x="129894" y="6890"/>
                      <a:pt x="140076" y="27346"/>
                    </a:cubicBezTo>
                    <a:cubicBezTo>
                      <a:pt x="151496" y="10000"/>
                      <a:pt x="170623" y="8"/>
                      <a:pt x="195365" y="8"/>
                    </a:cubicBezTo>
                    <a:cubicBezTo>
                      <a:pt x="229147" y="8"/>
                      <a:pt x="255887" y="18956"/>
                      <a:pt x="255887" y="70898"/>
                    </a:cubicBezTo>
                    <a:close/>
                  </a:path>
                </a:pathLst>
              </a:custGeom>
              <a:solidFill>
                <a:srgbClr val="121A3D"/>
              </a:solidFill>
              <a:ln w="9498"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46E31F69-84DA-F04D-BC11-F8CAE4015F1D}"/>
                  </a:ext>
                </a:extLst>
              </p:cNvPr>
              <p:cNvSpPr/>
              <p:nvPr/>
            </p:nvSpPr>
            <p:spPr>
              <a:xfrm>
                <a:off x="2486669" y="6420175"/>
                <a:ext cx="169766" cy="226716"/>
              </a:xfrm>
              <a:custGeom>
                <a:avLst/>
                <a:gdLst>
                  <a:gd name="connsiteX0" fmla="*/ 169766 w 169766"/>
                  <a:gd name="connsiteY0" fmla="*/ 83146 h 226716"/>
                  <a:gd name="connsiteX1" fmla="*/ 94114 w 169766"/>
                  <a:gd name="connsiteY1" fmla="*/ 165631 h 226716"/>
                  <a:gd name="connsiteX2" fmla="*/ 44821 w 169766"/>
                  <a:gd name="connsiteY2" fmla="*/ 143289 h 226716"/>
                  <a:gd name="connsiteX3" fmla="*/ 44821 w 169766"/>
                  <a:gd name="connsiteY3" fmla="*/ 226717 h 226716"/>
                  <a:gd name="connsiteX4" fmla="*/ 0 w 169766"/>
                  <a:gd name="connsiteY4" fmla="*/ 226717 h 226716"/>
                  <a:gd name="connsiteX5" fmla="*/ 0 w 169766"/>
                  <a:gd name="connsiteY5" fmla="*/ 1887 h 226716"/>
                  <a:gd name="connsiteX6" fmla="*/ 39111 w 169766"/>
                  <a:gd name="connsiteY6" fmla="*/ 1887 h 226716"/>
                  <a:gd name="connsiteX7" fmla="*/ 43584 w 169766"/>
                  <a:gd name="connsiteY7" fmla="*/ 24229 h 226716"/>
                  <a:gd name="connsiteX8" fmla="*/ 93828 w 169766"/>
                  <a:gd name="connsiteY8" fmla="*/ 2 h 226716"/>
                  <a:gd name="connsiteX9" fmla="*/ 169766 w 169766"/>
                  <a:gd name="connsiteY9" fmla="*/ 83146 h 226716"/>
                  <a:gd name="connsiteX10" fmla="*/ 124375 w 169766"/>
                  <a:gd name="connsiteY10" fmla="*/ 82486 h 226716"/>
                  <a:gd name="connsiteX11" fmla="*/ 84027 w 169766"/>
                  <a:gd name="connsiteY11" fmla="*/ 36201 h 226716"/>
                  <a:gd name="connsiteX12" fmla="*/ 44250 w 169766"/>
                  <a:gd name="connsiteY12" fmla="*/ 82486 h 226716"/>
                  <a:gd name="connsiteX13" fmla="*/ 84027 w 169766"/>
                  <a:gd name="connsiteY13" fmla="*/ 129432 h 226716"/>
                  <a:gd name="connsiteX14" fmla="*/ 124375 w 169766"/>
                  <a:gd name="connsiteY14" fmla="*/ 82486 h 226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69766" h="226716">
                    <a:moveTo>
                      <a:pt x="169766" y="83146"/>
                    </a:moveTo>
                    <a:cubicBezTo>
                      <a:pt x="169766" y="133485"/>
                      <a:pt x="137983" y="165631"/>
                      <a:pt x="94114" y="165631"/>
                    </a:cubicBezTo>
                    <a:cubicBezTo>
                      <a:pt x="71561" y="165631"/>
                      <a:pt x="55383" y="156487"/>
                      <a:pt x="44821" y="143289"/>
                    </a:cubicBezTo>
                    <a:lnTo>
                      <a:pt x="44821" y="226717"/>
                    </a:lnTo>
                    <a:lnTo>
                      <a:pt x="0" y="226717"/>
                    </a:lnTo>
                    <a:lnTo>
                      <a:pt x="0" y="1887"/>
                    </a:lnTo>
                    <a:lnTo>
                      <a:pt x="39111" y="1887"/>
                    </a:lnTo>
                    <a:lnTo>
                      <a:pt x="43584" y="24229"/>
                    </a:lnTo>
                    <a:cubicBezTo>
                      <a:pt x="54051" y="10371"/>
                      <a:pt x="70609" y="2"/>
                      <a:pt x="93828" y="2"/>
                    </a:cubicBezTo>
                    <a:cubicBezTo>
                      <a:pt x="137983" y="-281"/>
                      <a:pt x="169766" y="32147"/>
                      <a:pt x="169766" y="83146"/>
                    </a:cubicBezTo>
                    <a:close/>
                    <a:moveTo>
                      <a:pt x="124375" y="82486"/>
                    </a:moveTo>
                    <a:cubicBezTo>
                      <a:pt x="124375" y="55054"/>
                      <a:pt x="108483" y="36201"/>
                      <a:pt x="84027" y="36201"/>
                    </a:cubicBezTo>
                    <a:cubicBezTo>
                      <a:pt x="59570" y="36201"/>
                      <a:pt x="44250" y="55054"/>
                      <a:pt x="44250" y="82486"/>
                    </a:cubicBezTo>
                    <a:cubicBezTo>
                      <a:pt x="44250" y="110201"/>
                      <a:pt x="59475" y="129432"/>
                      <a:pt x="84027" y="129432"/>
                    </a:cubicBezTo>
                    <a:cubicBezTo>
                      <a:pt x="108483" y="129432"/>
                      <a:pt x="124375" y="110201"/>
                      <a:pt x="124375" y="82486"/>
                    </a:cubicBezTo>
                    <a:close/>
                  </a:path>
                </a:pathLst>
              </a:custGeom>
              <a:solidFill>
                <a:srgbClr val="121A3D"/>
              </a:solidFill>
              <a:ln w="9498"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ADCA08CA-62AD-0D49-A1C2-2FC91BCE2E8E}"/>
                  </a:ext>
                </a:extLst>
              </p:cNvPr>
              <p:cNvSpPr/>
              <p:nvPr/>
            </p:nvSpPr>
            <p:spPr>
              <a:xfrm>
                <a:off x="2682414" y="6363522"/>
                <a:ext cx="44820" cy="220398"/>
              </a:xfrm>
              <a:custGeom>
                <a:avLst/>
                <a:gdLst>
                  <a:gd name="connsiteX0" fmla="*/ 0 w 44820"/>
                  <a:gd name="connsiteY0" fmla="*/ 0 h 220398"/>
                  <a:gd name="connsiteX1" fmla="*/ 44821 w 44820"/>
                  <a:gd name="connsiteY1" fmla="*/ 0 h 220398"/>
                  <a:gd name="connsiteX2" fmla="*/ 44821 w 44820"/>
                  <a:gd name="connsiteY2" fmla="*/ 220399 h 220398"/>
                  <a:gd name="connsiteX3" fmla="*/ 0 w 44820"/>
                  <a:gd name="connsiteY3" fmla="*/ 220399 h 220398"/>
                  <a:gd name="connsiteX4" fmla="*/ 0 w 44820"/>
                  <a:gd name="connsiteY4" fmla="*/ 0 h 2203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820" h="220398">
                    <a:moveTo>
                      <a:pt x="0" y="0"/>
                    </a:moveTo>
                    <a:lnTo>
                      <a:pt x="44821" y="0"/>
                    </a:lnTo>
                    <a:lnTo>
                      <a:pt x="44821"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C380BDA8-EEC3-634C-9BBC-27F9AB83E9B1}"/>
                  </a:ext>
                </a:extLst>
              </p:cNvPr>
              <p:cNvSpPr/>
              <p:nvPr/>
            </p:nvSpPr>
            <p:spPr>
              <a:xfrm>
                <a:off x="2752738" y="6420271"/>
                <a:ext cx="172240" cy="165534"/>
              </a:xfrm>
              <a:custGeom>
                <a:avLst/>
                <a:gdLst>
                  <a:gd name="connsiteX0" fmla="*/ 0 w 172240"/>
                  <a:gd name="connsiteY0" fmla="*/ 82767 h 165534"/>
                  <a:gd name="connsiteX1" fmla="*/ 86120 w 172240"/>
                  <a:gd name="connsiteY1" fmla="*/ 0 h 165534"/>
                  <a:gd name="connsiteX2" fmla="*/ 172241 w 172240"/>
                  <a:gd name="connsiteY2" fmla="*/ 82767 h 165534"/>
                  <a:gd name="connsiteX3" fmla="*/ 86120 w 172240"/>
                  <a:gd name="connsiteY3" fmla="*/ 165535 h 165534"/>
                  <a:gd name="connsiteX4" fmla="*/ 0 w 172240"/>
                  <a:gd name="connsiteY4" fmla="*/ 82767 h 165534"/>
                  <a:gd name="connsiteX5" fmla="*/ 126754 w 172240"/>
                  <a:gd name="connsiteY5" fmla="*/ 82767 h 165534"/>
                  <a:gd name="connsiteX6" fmla="*/ 86120 w 172240"/>
                  <a:gd name="connsiteY6" fmla="*/ 36199 h 165534"/>
                  <a:gd name="connsiteX7" fmla="*/ 45772 w 172240"/>
                  <a:gd name="connsiteY7" fmla="*/ 82767 h 165534"/>
                  <a:gd name="connsiteX8" fmla="*/ 86120 w 172240"/>
                  <a:gd name="connsiteY8" fmla="*/ 129336 h 165534"/>
                  <a:gd name="connsiteX9" fmla="*/ 126754 w 172240"/>
                  <a:gd name="connsiteY9" fmla="*/ 82767 h 165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72240" h="165534">
                    <a:moveTo>
                      <a:pt x="0" y="82767"/>
                    </a:moveTo>
                    <a:cubicBezTo>
                      <a:pt x="0" y="32994"/>
                      <a:pt x="33972" y="0"/>
                      <a:pt x="86120" y="0"/>
                    </a:cubicBezTo>
                    <a:cubicBezTo>
                      <a:pt x="138268" y="0"/>
                      <a:pt x="172241" y="33088"/>
                      <a:pt x="172241" y="82767"/>
                    </a:cubicBezTo>
                    <a:cubicBezTo>
                      <a:pt x="172241" y="132824"/>
                      <a:pt x="138268" y="165535"/>
                      <a:pt x="86120" y="165535"/>
                    </a:cubicBezTo>
                    <a:cubicBezTo>
                      <a:pt x="33972" y="165535"/>
                      <a:pt x="0" y="132447"/>
                      <a:pt x="0" y="82767"/>
                    </a:cubicBezTo>
                    <a:close/>
                    <a:moveTo>
                      <a:pt x="126754" y="82767"/>
                    </a:moveTo>
                    <a:cubicBezTo>
                      <a:pt x="126754" y="55335"/>
                      <a:pt x="111147" y="36199"/>
                      <a:pt x="86120" y="36199"/>
                    </a:cubicBezTo>
                    <a:cubicBezTo>
                      <a:pt x="60998" y="36199"/>
                      <a:pt x="45772" y="55430"/>
                      <a:pt x="45772" y="82767"/>
                    </a:cubicBezTo>
                    <a:cubicBezTo>
                      <a:pt x="45772" y="110105"/>
                      <a:pt x="60998" y="129336"/>
                      <a:pt x="86120" y="129336"/>
                    </a:cubicBezTo>
                    <a:cubicBezTo>
                      <a:pt x="111243" y="129336"/>
                      <a:pt x="126754" y="110105"/>
                      <a:pt x="126754" y="82767"/>
                    </a:cubicBezTo>
                    <a:close/>
                  </a:path>
                </a:pathLst>
              </a:custGeom>
              <a:solidFill>
                <a:srgbClr val="121A3D"/>
              </a:solidFill>
              <a:ln w="9498"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5C7F6EF3-DDF0-284A-B22A-103FC24BEA3A}"/>
                  </a:ext>
                </a:extLst>
              </p:cNvPr>
              <p:cNvSpPr/>
              <p:nvPr/>
            </p:nvSpPr>
            <p:spPr>
              <a:xfrm>
                <a:off x="2926786" y="6422062"/>
                <a:ext cx="174048" cy="224735"/>
              </a:xfrm>
              <a:custGeom>
                <a:avLst/>
                <a:gdLst>
                  <a:gd name="connsiteX0" fmla="*/ 0 w 174048"/>
                  <a:gd name="connsiteY0" fmla="*/ 0 h 224735"/>
                  <a:gd name="connsiteX1" fmla="*/ 47676 w 174048"/>
                  <a:gd name="connsiteY1" fmla="*/ 0 h 224735"/>
                  <a:gd name="connsiteX2" fmla="*/ 87358 w 174048"/>
                  <a:gd name="connsiteY2" fmla="*/ 115196 h 224735"/>
                  <a:gd name="connsiteX3" fmla="*/ 126088 w 174048"/>
                  <a:gd name="connsiteY3" fmla="*/ 0 h 224735"/>
                  <a:gd name="connsiteX4" fmla="*/ 174049 w 174048"/>
                  <a:gd name="connsiteY4" fmla="*/ 0 h 224735"/>
                  <a:gd name="connsiteX5" fmla="*/ 101632 w 174048"/>
                  <a:gd name="connsiteY5" fmla="*/ 184765 h 224735"/>
                  <a:gd name="connsiteX6" fmla="*/ 57763 w 174048"/>
                  <a:gd name="connsiteY6" fmla="*/ 224735 h 224735"/>
                  <a:gd name="connsiteX7" fmla="*/ 14179 w 174048"/>
                  <a:gd name="connsiteY7" fmla="*/ 224735 h 224735"/>
                  <a:gd name="connsiteX8" fmla="*/ 14179 w 174048"/>
                  <a:gd name="connsiteY8" fmla="*/ 187311 h 224735"/>
                  <a:gd name="connsiteX9" fmla="*/ 39016 w 174048"/>
                  <a:gd name="connsiteY9" fmla="*/ 187311 h 224735"/>
                  <a:gd name="connsiteX10" fmla="*/ 58714 w 174048"/>
                  <a:gd name="connsiteY10" fmla="*/ 173453 h 224735"/>
                  <a:gd name="connsiteX11" fmla="*/ 62806 w 174048"/>
                  <a:gd name="connsiteY11" fmla="*/ 162707 h 224735"/>
                  <a:gd name="connsiteX12" fmla="*/ 0 w 174048"/>
                  <a:gd name="connsiteY12" fmla="*/ 0 h 224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4048" h="224735">
                    <a:moveTo>
                      <a:pt x="0" y="0"/>
                    </a:moveTo>
                    <a:lnTo>
                      <a:pt x="47676" y="0"/>
                    </a:lnTo>
                    <a:lnTo>
                      <a:pt x="87358" y="115196"/>
                    </a:lnTo>
                    <a:lnTo>
                      <a:pt x="126088" y="0"/>
                    </a:lnTo>
                    <a:lnTo>
                      <a:pt x="174049" y="0"/>
                    </a:lnTo>
                    <a:lnTo>
                      <a:pt x="101632" y="184765"/>
                    </a:lnTo>
                    <a:cubicBezTo>
                      <a:pt x="91449" y="211537"/>
                      <a:pt x="83171" y="224735"/>
                      <a:pt x="57763" y="224735"/>
                    </a:cubicBezTo>
                    <a:lnTo>
                      <a:pt x="14179" y="224735"/>
                    </a:lnTo>
                    <a:lnTo>
                      <a:pt x="14179" y="187311"/>
                    </a:lnTo>
                    <a:lnTo>
                      <a:pt x="39016" y="187311"/>
                    </a:lnTo>
                    <a:cubicBezTo>
                      <a:pt x="50435" y="187311"/>
                      <a:pt x="54242" y="184483"/>
                      <a:pt x="58714" y="173453"/>
                    </a:cubicBezTo>
                    <a:lnTo>
                      <a:pt x="62806" y="162707"/>
                    </a:lnTo>
                    <a:lnTo>
                      <a:pt x="0" y="0"/>
                    </a:lnTo>
                    <a:close/>
                  </a:path>
                </a:pathLst>
              </a:custGeom>
              <a:solidFill>
                <a:srgbClr val="121A3D"/>
              </a:solidFill>
              <a:ln w="9498"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3E4AB973-3689-6A4C-A108-EE31083833B9}"/>
                  </a:ext>
                </a:extLst>
              </p:cNvPr>
              <p:cNvSpPr/>
              <p:nvPr/>
            </p:nvSpPr>
            <p:spPr>
              <a:xfrm>
                <a:off x="3102548" y="6420177"/>
                <a:ext cx="166530" cy="165534"/>
              </a:xfrm>
              <a:custGeom>
                <a:avLst/>
                <a:gdLst>
                  <a:gd name="connsiteX0" fmla="*/ 0 w 166530"/>
                  <a:gd name="connsiteY0" fmla="*/ 83144 h 165534"/>
                  <a:gd name="connsiteX1" fmla="*/ 83932 w 166530"/>
                  <a:gd name="connsiteY1" fmla="*/ 0 h 165534"/>
                  <a:gd name="connsiteX2" fmla="*/ 166531 w 166530"/>
                  <a:gd name="connsiteY2" fmla="*/ 77771 h 165534"/>
                  <a:gd name="connsiteX3" fmla="*/ 165294 w 166530"/>
                  <a:gd name="connsiteY3" fmla="*/ 92854 h 165534"/>
                  <a:gd name="connsiteX4" fmla="*/ 46724 w 166530"/>
                  <a:gd name="connsiteY4" fmla="*/ 92854 h 165534"/>
                  <a:gd name="connsiteX5" fmla="*/ 46724 w 166530"/>
                  <a:gd name="connsiteY5" fmla="*/ 95022 h 165534"/>
                  <a:gd name="connsiteX6" fmla="*/ 85169 w 166530"/>
                  <a:gd name="connsiteY6" fmla="*/ 131881 h 165534"/>
                  <a:gd name="connsiteX7" fmla="*/ 119807 w 166530"/>
                  <a:gd name="connsiteY7" fmla="*/ 108880 h 165534"/>
                  <a:gd name="connsiteX8" fmla="*/ 163962 w 166530"/>
                  <a:gd name="connsiteY8" fmla="*/ 108880 h 165534"/>
                  <a:gd name="connsiteX9" fmla="*/ 87072 w 166530"/>
                  <a:gd name="connsiteY9" fmla="*/ 165535 h 165534"/>
                  <a:gd name="connsiteX10" fmla="*/ 0 w 166530"/>
                  <a:gd name="connsiteY10" fmla="*/ 83144 h 165534"/>
                  <a:gd name="connsiteX11" fmla="*/ 121425 w 166530"/>
                  <a:gd name="connsiteY11" fmla="*/ 63914 h 165534"/>
                  <a:gd name="connsiteX12" fmla="*/ 84217 w 166530"/>
                  <a:gd name="connsiteY12" fmla="*/ 33088 h 165534"/>
                  <a:gd name="connsiteX13" fmla="*/ 47676 w 166530"/>
                  <a:gd name="connsiteY13" fmla="*/ 63914 h 165534"/>
                  <a:gd name="connsiteX14" fmla="*/ 121425 w 166530"/>
                  <a:gd name="connsiteY14" fmla="*/ 63914 h 165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66530" h="165534">
                    <a:moveTo>
                      <a:pt x="0" y="83144"/>
                    </a:moveTo>
                    <a:cubicBezTo>
                      <a:pt x="0" y="32805"/>
                      <a:pt x="33401" y="0"/>
                      <a:pt x="83932" y="0"/>
                    </a:cubicBezTo>
                    <a:cubicBezTo>
                      <a:pt x="132844" y="0"/>
                      <a:pt x="165960" y="30260"/>
                      <a:pt x="166531" y="77771"/>
                    </a:cubicBezTo>
                    <a:cubicBezTo>
                      <a:pt x="166531" y="82485"/>
                      <a:pt x="166246" y="87858"/>
                      <a:pt x="165294" y="92854"/>
                    </a:cubicBezTo>
                    <a:lnTo>
                      <a:pt x="46724" y="92854"/>
                    </a:lnTo>
                    <a:lnTo>
                      <a:pt x="46724" y="95022"/>
                    </a:lnTo>
                    <a:cubicBezTo>
                      <a:pt x="47676" y="118024"/>
                      <a:pt x="62616" y="131881"/>
                      <a:pt x="85169" y="131881"/>
                    </a:cubicBezTo>
                    <a:cubicBezTo>
                      <a:pt x="103249" y="131881"/>
                      <a:pt x="116001" y="124057"/>
                      <a:pt x="119807" y="108880"/>
                    </a:cubicBezTo>
                    <a:lnTo>
                      <a:pt x="163962" y="108880"/>
                    </a:lnTo>
                    <a:cubicBezTo>
                      <a:pt x="158918" y="140365"/>
                      <a:pt x="130560" y="165535"/>
                      <a:pt x="87072" y="165535"/>
                    </a:cubicBezTo>
                    <a:cubicBezTo>
                      <a:pt x="32735" y="165629"/>
                      <a:pt x="0" y="133201"/>
                      <a:pt x="0" y="83144"/>
                    </a:cubicBezTo>
                    <a:close/>
                    <a:moveTo>
                      <a:pt x="121425" y="63914"/>
                    </a:moveTo>
                    <a:cubicBezTo>
                      <a:pt x="118285" y="44117"/>
                      <a:pt x="104582" y="33088"/>
                      <a:pt x="84217" y="33088"/>
                    </a:cubicBezTo>
                    <a:cubicBezTo>
                      <a:pt x="64805" y="33088"/>
                      <a:pt x="50245" y="44777"/>
                      <a:pt x="47676" y="63914"/>
                    </a:cubicBezTo>
                    <a:lnTo>
                      <a:pt x="121425" y="63914"/>
                    </a:lnTo>
                    <a:close/>
                  </a:path>
                </a:pathLst>
              </a:custGeom>
              <a:solidFill>
                <a:srgbClr val="121A3D"/>
              </a:solidFill>
              <a:ln w="9498"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65FB3F86-D98D-3E43-9C31-10502444825C}"/>
                  </a:ext>
                </a:extLst>
              </p:cNvPr>
              <p:cNvSpPr/>
              <p:nvPr/>
            </p:nvSpPr>
            <p:spPr>
              <a:xfrm>
                <a:off x="3294963" y="6422062"/>
                <a:ext cx="99442" cy="161763"/>
              </a:xfrm>
              <a:custGeom>
                <a:avLst/>
                <a:gdLst>
                  <a:gd name="connsiteX0" fmla="*/ 99443 w 99442"/>
                  <a:gd name="connsiteY0" fmla="*/ 0 h 161763"/>
                  <a:gd name="connsiteX1" fmla="*/ 99443 w 99442"/>
                  <a:gd name="connsiteY1" fmla="*/ 40252 h 161763"/>
                  <a:gd name="connsiteX2" fmla="*/ 81648 w 99442"/>
                  <a:gd name="connsiteY2" fmla="*/ 40252 h 161763"/>
                  <a:gd name="connsiteX3" fmla="*/ 44821 w 99442"/>
                  <a:gd name="connsiteY3" fmla="*/ 82390 h 161763"/>
                  <a:gd name="connsiteX4" fmla="*/ 44821 w 99442"/>
                  <a:gd name="connsiteY4" fmla="*/ 161764 h 161763"/>
                  <a:gd name="connsiteX5" fmla="*/ 0 w 99442"/>
                  <a:gd name="connsiteY5" fmla="*/ 161764 h 161763"/>
                  <a:gd name="connsiteX6" fmla="*/ 0 w 99442"/>
                  <a:gd name="connsiteY6" fmla="*/ 0 h 161763"/>
                  <a:gd name="connsiteX7" fmla="*/ 40634 w 99442"/>
                  <a:gd name="connsiteY7" fmla="*/ 0 h 161763"/>
                  <a:gd name="connsiteX8" fmla="*/ 44726 w 99442"/>
                  <a:gd name="connsiteY8" fmla="*/ 24227 h 161763"/>
                  <a:gd name="connsiteX9" fmla="*/ 91735 w 99442"/>
                  <a:gd name="connsiteY9" fmla="*/ 0 h 161763"/>
                  <a:gd name="connsiteX10" fmla="*/ 99443 w 99442"/>
                  <a:gd name="connsiteY10" fmla="*/ 0 h 161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9442" h="161763">
                    <a:moveTo>
                      <a:pt x="99443" y="0"/>
                    </a:moveTo>
                    <a:lnTo>
                      <a:pt x="99443" y="40252"/>
                    </a:lnTo>
                    <a:lnTo>
                      <a:pt x="81648" y="40252"/>
                    </a:lnTo>
                    <a:cubicBezTo>
                      <a:pt x="54908" y="40252"/>
                      <a:pt x="44821" y="57881"/>
                      <a:pt x="44821" y="82390"/>
                    </a:cubicBezTo>
                    <a:lnTo>
                      <a:pt x="44821" y="161764"/>
                    </a:lnTo>
                    <a:lnTo>
                      <a:pt x="0" y="161764"/>
                    </a:lnTo>
                    <a:lnTo>
                      <a:pt x="0" y="0"/>
                    </a:lnTo>
                    <a:lnTo>
                      <a:pt x="40634" y="0"/>
                    </a:lnTo>
                    <a:lnTo>
                      <a:pt x="44726" y="24227"/>
                    </a:lnTo>
                    <a:cubicBezTo>
                      <a:pt x="53671" y="9710"/>
                      <a:pt x="66327" y="0"/>
                      <a:pt x="91735" y="0"/>
                    </a:cubicBezTo>
                    <a:lnTo>
                      <a:pt x="99443" y="0"/>
                    </a:lnTo>
                    <a:close/>
                  </a:path>
                </a:pathLst>
              </a:custGeom>
              <a:solidFill>
                <a:srgbClr val="121A3D"/>
              </a:solidFill>
              <a:ln w="9498"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F8CBA950-B2BC-7E42-AD4B-2655D04EDFDF}"/>
                  </a:ext>
                </a:extLst>
              </p:cNvPr>
              <p:cNvSpPr/>
              <p:nvPr/>
            </p:nvSpPr>
            <p:spPr>
              <a:xfrm>
                <a:off x="3407062" y="6419891"/>
                <a:ext cx="152542" cy="166008"/>
              </a:xfrm>
              <a:custGeom>
                <a:avLst/>
                <a:gdLst>
                  <a:gd name="connsiteX0" fmla="*/ 42727 w 152542"/>
                  <a:gd name="connsiteY0" fmla="*/ 110202 h 166008"/>
                  <a:gd name="connsiteX1" fmla="*/ 78603 w 152542"/>
                  <a:gd name="connsiteY1" fmla="*/ 134146 h 166008"/>
                  <a:gd name="connsiteX2" fmla="*/ 108769 w 152542"/>
                  <a:gd name="connsiteY2" fmla="*/ 116801 h 166008"/>
                  <a:gd name="connsiteX3" fmla="*/ 71275 w 152542"/>
                  <a:gd name="connsiteY3" fmla="*/ 99173 h 166008"/>
                  <a:gd name="connsiteX4" fmla="*/ 3616 w 152542"/>
                  <a:gd name="connsiteY4" fmla="*/ 52887 h 166008"/>
                  <a:gd name="connsiteX5" fmla="*/ 73845 w 152542"/>
                  <a:gd name="connsiteY5" fmla="*/ 3 h 166008"/>
                  <a:gd name="connsiteX6" fmla="*/ 150068 w 152542"/>
                  <a:gd name="connsiteY6" fmla="*/ 52227 h 166008"/>
                  <a:gd name="connsiteX7" fmla="*/ 107151 w 152542"/>
                  <a:gd name="connsiteY7" fmla="*/ 52227 h 166008"/>
                  <a:gd name="connsiteX8" fmla="*/ 75367 w 152542"/>
                  <a:gd name="connsiteY8" fmla="*/ 31488 h 166008"/>
                  <a:gd name="connsiteX9" fmla="*/ 46438 w 152542"/>
                  <a:gd name="connsiteY9" fmla="*/ 48174 h 166008"/>
                  <a:gd name="connsiteX10" fmla="*/ 83932 w 152542"/>
                  <a:gd name="connsiteY10" fmla="*/ 64576 h 166008"/>
                  <a:gd name="connsiteX11" fmla="*/ 152542 w 152542"/>
                  <a:gd name="connsiteY11" fmla="*/ 113407 h 166008"/>
                  <a:gd name="connsiteX12" fmla="*/ 78222 w 152542"/>
                  <a:gd name="connsiteY12" fmla="*/ 166009 h 166008"/>
                  <a:gd name="connsiteX13" fmla="*/ 0 w 152542"/>
                  <a:gd name="connsiteY13" fmla="*/ 110296 h 166008"/>
                  <a:gd name="connsiteX14" fmla="*/ 42727 w 152542"/>
                  <a:gd name="connsiteY14" fmla="*/ 110296 h 166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2542" h="166008">
                    <a:moveTo>
                      <a:pt x="42727" y="110202"/>
                    </a:moveTo>
                    <a:cubicBezTo>
                      <a:pt x="44345" y="124342"/>
                      <a:pt x="56716" y="134146"/>
                      <a:pt x="78603" y="134146"/>
                    </a:cubicBezTo>
                    <a:cubicBezTo>
                      <a:pt x="97349" y="134146"/>
                      <a:pt x="108769" y="128113"/>
                      <a:pt x="108769" y="116801"/>
                    </a:cubicBezTo>
                    <a:cubicBezTo>
                      <a:pt x="108769" y="103603"/>
                      <a:pt x="97635" y="102661"/>
                      <a:pt x="71275" y="99173"/>
                    </a:cubicBezTo>
                    <a:cubicBezTo>
                      <a:pt x="33116" y="94742"/>
                      <a:pt x="3616" y="86258"/>
                      <a:pt x="3616" y="52887"/>
                    </a:cubicBezTo>
                    <a:cubicBezTo>
                      <a:pt x="3616" y="20742"/>
                      <a:pt x="31879" y="-280"/>
                      <a:pt x="73845" y="3"/>
                    </a:cubicBezTo>
                    <a:cubicBezTo>
                      <a:pt x="117714" y="3"/>
                      <a:pt x="147880" y="19233"/>
                      <a:pt x="150068" y="52227"/>
                    </a:cubicBezTo>
                    <a:lnTo>
                      <a:pt x="107151" y="52227"/>
                    </a:lnTo>
                    <a:cubicBezTo>
                      <a:pt x="105914" y="39313"/>
                      <a:pt x="93448" y="31488"/>
                      <a:pt x="75367" y="31488"/>
                    </a:cubicBezTo>
                    <a:cubicBezTo>
                      <a:pt x="57858" y="31488"/>
                      <a:pt x="46438" y="37804"/>
                      <a:pt x="46438" y="48174"/>
                    </a:cubicBezTo>
                    <a:cubicBezTo>
                      <a:pt x="46438" y="60429"/>
                      <a:pt x="60427" y="61748"/>
                      <a:pt x="83932" y="64576"/>
                    </a:cubicBezTo>
                    <a:cubicBezTo>
                      <a:pt x="121425" y="68347"/>
                      <a:pt x="152542" y="76831"/>
                      <a:pt x="152542" y="113407"/>
                    </a:cubicBezTo>
                    <a:cubicBezTo>
                      <a:pt x="152542" y="145553"/>
                      <a:pt x="121996" y="166009"/>
                      <a:pt x="78222" y="166009"/>
                    </a:cubicBezTo>
                    <a:cubicBezTo>
                      <a:pt x="32735" y="166009"/>
                      <a:pt x="1903" y="144893"/>
                      <a:pt x="0" y="110296"/>
                    </a:cubicBezTo>
                    <a:lnTo>
                      <a:pt x="42727" y="110296"/>
                    </a:lnTo>
                    <a:close/>
                  </a:path>
                </a:pathLst>
              </a:custGeom>
              <a:solidFill>
                <a:srgbClr val="121A3D"/>
              </a:solidFill>
              <a:ln w="949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2723528811"/>
      </p:ext>
    </p:extLst>
  </p:cSld>
  <p:clrMapOvr>
    <a:masterClrMapping/>
  </p:clrMapOvr>
  <p:extLst>
    <p:ext uri="{DCECCB84-F9BA-43D5-87BE-67443E8EF086}">
      <p15:sldGuideLst xmlns:p15="http://schemas.microsoft.com/office/powerpoint/2012/main">
        <p15:guide id="1" orient="horz" pos="4080" userDrawn="1">
          <p15:clr>
            <a:srgbClr val="FBAE40"/>
          </p15:clr>
        </p15:guide>
      </p15:sldGuideLst>
    </p:ext>
  </p:extLst>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userDrawn="1">
  <p:cSld name="Title slide: v1">
    <p:bg>
      <p:bgPr>
        <a:solidFill>
          <a:srgbClr val="121A3C"/>
        </a:solidFill>
        <a:effectLst/>
      </p:bgPr>
    </p:bg>
    <p:spTree>
      <p:nvGrpSpPr>
        <p:cNvPr id="1" name=""/>
        <p:cNvGrpSpPr/>
        <p:nvPr/>
      </p:nvGrpSpPr>
      <p:grpSpPr>
        <a:xfrm>
          <a:off x="0" y="0"/>
          <a:ext cx="0" cy="0"/>
          <a:chOff x="0" y="0"/>
          <a:chExt cx="0" cy="0"/>
        </a:xfrm>
      </p:grpSpPr>
      <p:sp>
        <p:nvSpPr>
          <p:cNvPr id="9" name="Graphic 2">
            <a:extLst>
              <a:ext uri="{FF2B5EF4-FFF2-40B4-BE49-F238E27FC236}">
                <a16:creationId xmlns:a16="http://schemas.microsoft.com/office/drawing/2014/main" id="{1D464841-3FF0-5241-9AF4-4E4ADF719816}"/>
              </a:ext>
            </a:extLst>
          </p:cNvPr>
          <p:cNvSpPr/>
          <p:nvPr/>
        </p:nvSpPr>
        <p:spPr>
          <a:xfrm>
            <a:off x="3690559" y="0"/>
            <a:ext cx="5188180" cy="6858000"/>
          </a:xfrm>
          <a:custGeom>
            <a:avLst/>
            <a:gdLst>
              <a:gd name="connsiteX0" fmla="*/ 1406842 w 3890009"/>
              <a:gd name="connsiteY0" fmla="*/ 1905 h 5145405"/>
              <a:gd name="connsiteX1" fmla="*/ 1406842 w 3890009"/>
              <a:gd name="connsiteY1" fmla="*/ 0 h 5145405"/>
              <a:gd name="connsiteX2" fmla="*/ 1317307 w 3890009"/>
              <a:gd name="connsiteY2" fmla="*/ 0 h 5145405"/>
              <a:gd name="connsiteX3" fmla="*/ 0 w 3890009"/>
              <a:gd name="connsiteY3" fmla="*/ 0 h 5145405"/>
              <a:gd name="connsiteX4" fmla="*/ 0 w 3890009"/>
              <a:gd name="connsiteY4" fmla="*/ 1905 h 5145405"/>
              <a:gd name="connsiteX5" fmla="*/ 614363 w 3890009"/>
              <a:gd name="connsiteY5" fmla="*/ 98108 h 5145405"/>
              <a:gd name="connsiteX6" fmla="*/ 1407795 w 3890009"/>
              <a:gd name="connsiteY6" fmla="*/ 481013 h 5145405"/>
              <a:gd name="connsiteX7" fmla="*/ 2483168 w 3890009"/>
              <a:gd name="connsiteY7" fmla="*/ 2572703 h 5145405"/>
              <a:gd name="connsiteX8" fmla="*/ 1407795 w 3890009"/>
              <a:gd name="connsiteY8" fmla="*/ 4664393 h 5145405"/>
              <a:gd name="connsiteX9" fmla="*/ 614363 w 3890009"/>
              <a:gd name="connsiteY9" fmla="*/ 5047298 h 5145405"/>
              <a:gd name="connsiteX10" fmla="*/ 0 w 3890009"/>
              <a:gd name="connsiteY10" fmla="*/ 5143500 h 5145405"/>
              <a:gd name="connsiteX11" fmla="*/ 0 w 3890009"/>
              <a:gd name="connsiteY11" fmla="*/ 5145405 h 5145405"/>
              <a:gd name="connsiteX12" fmla="*/ 1317307 w 3890009"/>
              <a:gd name="connsiteY12" fmla="*/ 5145405 h 5145405"/>
              <a:gd name="connsiteX13" fmla="*/ 1406842 w 3890009"/>
              <a:gd name="connsiteY13" fmla="*/ 5145405 h 5145405"/>
              <a:gd name="connsiteX14" fmla="*/ 1406842 w 3890009"/>
              <a:gd name="connsiteY14" fmla="*/ 5143500 h 5145405"/>
              <a:gd name="connsiteX15" fmla="*/ 3890010 w 3890009"/>
              <a:gd name="connsiteY15" fmla="*/ 2571750 h 5145405"/>
              <a:gd name="connsiteX16" fmla="*/ 1406842 w 3890009"/>
              <a:gd name="connsiteY16" fmla="*/ 1905 h 51454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890009" h="5145405">
                <a:moveTo>
                  <a:pt x="1406842" y="1905"/>
                </a:moveTo>
                <a:lnTo>
                  <a:pt x="1406842" y="0"/>
                </a:lnTo>
                <a:lnTo>
                  <a:pt x="1317307" y="0"/>
                </a:lnTo>
                <a:lnTo>
                  <a:pt x="0" y="0"/>
                </a:lnTo>
                <a:lnTo>
                  <a:pt x="0" y="1905"/>
                </a:lnTo>
                <a:cubicBezTo>
                  <a:pt x="212407" y="9525"/>
                  <a:pt x="418147" y="41910"/>
                  <a:pt x="614363" y="98108"/>
                </a:cubicBezTo>
                <a:cubicBezTo>
                  <a:pt x="902970" y="180023"/>
                  <a:pt x="1169670" y="310515"/>
                  <a:pt x="1407795" y="481013"/>
                </a:cubicBezTo>
                <a:cubicBezTo>
                  <a:pt x="2058352" y="947738"/>
                  <a:pt x="2483168" y="1710690"/>
                  <a:pt x="2483168" y="2572703"/>
                </a:cubicBezTo>
                <a:cubicBezTo>
                  <a:pt x="2483168" y="3434715"/>
                  <a:pt x="2059305" y="4197668"/>
                  <a:pt x="1407795" y="4664393"/>
                </a:cubicBezTo>
                <a:cubicBezTo>
                  <a:pt x="1170623" y="4834890"/>
                  <a:pt x="902970" y="4965383"/>
                  <a:pt x="614363" y="5047298"/>
                </a:cubicBezTo>
                <a:cubicBezTo>
                  <a:pt x="418147" y="5102543"/>
                  <a:pt x="212407" y="5135880"/>
                  <a:pt x="0" y="5143500"/>
                </a:cubicBezTo>
                <a:lnTo>
                  <a:pt x="0" y="5145405"/>
                </a:lnTo>
                <a:lnTo>
                  <a:pt x="1317307" y="5145405"/>
                </a:lnTo>
                <a:lnTo>
                  <a:pt x="1406842" y="5145405"/>
                </a:lnTo>
                <a:lnTo>
                  <a:pt x="1406842" y="5143500"/>
                </a:lnTo>
                <a:cubicBezTo>
                  <a:pt x="2786063" y="5094923"/>
                  <a:pt x="3890010" y="3962400"/>
                  <a:pt x="3890010" y="2571750"/>
                </a:cubicBezTo>
                <a:cubicBezTo>
                  <a:pt x="3890010" y="1181100"/>
                  <a:pt x="2786063" y="48578"/>
                  <a:pt x="1406842" y="1905"/>
                </a:cubicBezTo>
                <a:close/>
              </a:path>
            </a:pathLst>
          </a:custGeom>
          <a:solidFill>
            <a:srgbClr val="FF9351"/>
          </a:solidFill>
          <a:ln w="12700" cap="flat">
            <a:solidFill>
              <a:srgbClr val="FF9351"/>
            </a:solidFill>
            <a:prstDash val="solid"/>
            <a:miter/>
          </a:ln>
        </p:spPr>
        <p:txBody>
          <a:bodyPr rtlCol="0" anchor="ctr"/>
          <a:lstStyle/>
          <a:p>
            <a:endParaRPr lang="en-GB"/>
          </a:p>
        </p:txBody>
      </p:sp>
      <p:sp>
        <p:nvSpPr>
          <p:cNvPr id="33" name="Graphic 2">
            <a:extLst>
              <a:ext uri="{FF2B5EF4-FFF2-40B4-BE49-F238E27FC236}">
                <a16:creationId xmlns:a16="http://schemas.microsoft.com/office/drawing/2014/main" id="{67ED1ED8-1CA1-624A-B817-7B370005CCA2}"/>
              </a:ext>
            </a:extLst>
          </p:cNvPr>
          <p:cNvSpPr/>
          <p:nvPr/>
        </p:nvSpPr>
        <p:spPr>
          <a:xfrm>
            <a:off x="-2400" y="0"/>
            <a:ext cx="7003537" cy="6855461"/>
          </a:xfrm>
          <a:custGeom>
            <a:avLst/>
            <a:gdLst>
              <a:gd name="connsiteX0" fmla="*/ 5251133 w 5251132"/>
              <a:gd name="connsiteY0" fmla="*/ 2571750 h 5143500"/>
              <a:gd name="connsiteX1" fmla="*/ 2767965 w 5251132"/>
              <a:gd name="connsiteY1" fmla="*/ 1905 h 5143500"/>
              <a:gd name="connsiteX2" fmla="*/ 2767965 w 5251132"/>
              <a:gd name="connsiteY2" fmla="*/ 0 h 5143500"/>
              <a:gd name="connsiteX3" fmla="*/ 0 w 5251132"/>
              <a:gd name="connsiteY3" fmla="*/ 0 h 5143500"/>
              <a:gd name="connsiteX4" fmla="*/ 0 w 5251132"/>
              <a:gd name="connsiteY4" fmla="*/ 5143500 h 5143500"/>
              <a:gd name="connsiteX5" fmla="*/ 2768918 w 5251132"/>
              <a:gd name="connsiteY5" fmla="*/ 5143500 h 5143500"/>
              <a:gd name="connsiteX6" fmla="*/ 2768918 w 5251132"/>
              <a:gd name="connsiteY6" fmla="*/ 5141595 h 5143500"/>
              <a:gd name="connsiteX7" fmla="*/ 5251133 w 5251132"/>
              <a:gd name="connsiteY7" fmla="*/ 257175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51132" h="5143500">
                <a:moveTo>
                  <a:pt x="5251133" y="2571750"/>
                </a:moveTo>
                <a:cubicBezTo>
                  <a:pt x="5251133" y="1181100"/>
                  <a:pt x="4147185" y="48578"/>
                  <a:pt x="2767965" y="1905"/>
                </a:cubicBezTo>
                <a:lnTo>
                  <a:pt x="2767965" y="0"/>
                </a:lnTo>
                <a:lnTo>
                  <a:pt x="0" y="0"/>
                </a:lnTo>
                <a:lnTo>
                  <a:pt x="0" y="5143500"/>
                </a:lnTo>
                <a:lnTo>
                  <a:pt x="2768918" y="5143500"/>
                </a:lnTo>
                <a:lnTo>
                  <a:pt x="2768918" y="5141595"/>
                </a:lnTo>
                <a:cubicBezTo>
                  <a:pt x="4147185" y="5094923"/>
                  <a:pt x="5251133" y="3962400"/>
                  <a:pt x="5251133" y="2571750"/>
                </a:cubicBezTo>
                <a:close/>
              </a:path>
            </a:pathLst>
          </a:custGeom>
          <a:solidFill>
            <a:srgbClr val="F3B184"/>
          </a:solidFill>
          <a:ln w="12700" cap="flat">
            <a:solidFill>
              <a:srgbClr val="F3B184"/>
            </a:solidFill>
            <a:prstDash val="solid"/>
            <a:miter/>
          </a:ln>
        </p:spPr>
        <p:txBody>
          <a:bodyPr rtlCol="0" anchor="ctr"/>
          <a:lstStyle/>
          <a:p>
            <a:endParaRPr lang="en-GB"/>
          </a:p>
        </p:txBody>
      </p:sp>
      <p:sp>
        <p:nvSpPr>
          <p:cNvPr id="34" name="Text Placeholder 31">
            <a:extLst>
              <a:ext uri="{FF2B5EF4-FFF2-40B4-BE49-F238E27FC236}">
                <a16:creationId xmlns:a16="http://schemas.microsoft.com/office/drawing/2014/main" id="{46B1B5A4-BFC4-9D45-A757-AD115BD85B75}"/>
              </a:ext>
            </a:extLst>
          </p:cNvPr>
          <p:cNvSpPr>
            <a:spLocks noGrp="1"/>
          </p:cNvSpPr>
          <p:nvPr>
            <p:ph type="body" sz="quarter" idx="11" hasCustomPrompt="1"/>
          </p:nvPr>
        </p:nvSpPr>
        <p:spPr>
          <a:xfrm>
            <a:off x="479426" y="385006"/>
            <a:ext cx="4593600" cy="4219651"/>
          </a:xfrm>
        </p:spPr>
        <p:txBody>
          <a:bodyPr/>
          <a:lstStyle>
            <a:lvl1pPr>
              <a:lnSpc>
                <a:spcPct val="90000"/>
              </a:lnSpc>
              <a:spcBef>
                <a:spcPts val="0"/>
              </a:spcBef>
              <a:defRPr sz="5400" b="0">
                <a:solidFill>
                  <a:schemeClr val="tx1"/>
                </a:solidFill>
              </a:defRPr>
            </a:lvl1pPr>
            <a:lvl2pPr marL="0" indent="0">
              <a:lnSpc>
                <a:spcPct val="100000"/>
              </a:lnSpc>
              <a:spcBef>
                <a:spcPts val="1000"/>
              </a:spcBef>
              <a:buNone/>
              <a:defRPr sz="2250" b="0">
                <a:solidFill>
                  <a:schemeClr val="tx1"/>
                </a:solidFill>
              </a:defRPr>
            </a:lvl2pPr>
            <a:lvl3pPr marL="0" indent="0">
              <a:lnSpc>
                <a:spcPct val="90000"/>
              </a:lnSpc>
              <a:spcBef>
                <a:spcPts val="0"/>
              </a:spcBef>
              <a:buNone/>
              <a:defRPr sz="2250" b="0">
                <a:solidFill>
                  <a:schemeClr val="tx1"/>
                </a:solidFill>
              </a:defRPr>
            </a:lvl3pPr>
            <a:lvl4pPr marL="0" indent="0">
              <a:lnSpc>
                <a:spcPct val="90000"/>
              </a:lnSpc>
              <a:buNone/>
              <a:defRPr sz="2250" b="0">
                <a:solidFill>
                  <a:schemeClr val="tx1"/>
                </a:solidFill>
              </a:defRPr>
            </a:lvl4pPr>
            <a:lvl5pPr marL="0" indent="0">
              <a:lnSpc>
                <a:spcPct val="90000"/>
              </a:lnSpc>
              <a:buNone/>
              <a:defRPr sz="2250" b="0">
                <a:solidFill>
                  <a:schemeClr val="tx1"/>
                </a:solidFill>
              </a:defRPr>
            </a:lvl5pPr>
          </a:lstStyle>
          <a:p>
            <a:pPr lvl="0"/>
            <a:r>
              <a:rPr lang="en-GB" dirty="0"/>
              <a:t>[Title slide: v1]</a:t>
            </a:r>
          </a:p>
          <a:p>
            <a:pPr lvl="1"/>
            <a:r>
              <a:rPr lang="en-GB" dirty="0"/>
              <a:t>Second level &lt;Subheading&gt;</a:t>
            </a:r>
          </a:p>
        </p:txBody>
      </p:sp>
      <p:sp>
        <p:nvSpPr>
          <p:cNvPr id="38" name="Text Placeholder 31">
            <a:extLst>
              <a:ext uri="{FF2B5EF4-FFF2-40B4-BE49-F238E27FC236}">
                <a16:creationId xmlns:a16="http://schemas.microsoft.com/office/drawing/2014/main" id="{3B5897DA-933D-1E4A-9CBD-D2460E2F9E6B}"/>
              </a:ext>
            </a:extLst>
          </p:cNvPr>
          <p:cNvSpPr>
            <a:spLocks noGrp="1"/>
          </p:cNvSpPr>
          <p:nvPr>
            <p:ph type="body" sz="quarter" idx="12" hasCustomPrompt="1"/>
          </p:nvPr>
        </p:nvSpPr>
        <p:spPr>
          <a:xfrm>
            <a:off x="2374901" y="5168863"/>
            <a:ext cx="2698750" cy="1202531"/>
          </a:xfrm>
        </p:spPr>
        <p:txBody>
          <a:bodyPr anchor="b" anchorCtr="0"/>
          <a:lstStyle>
            <a:lvl1pPr>
              <a:lnSpc>
                <a:spcPct val="110000"/>
              </a:lnSpc>
              <a:spcBef>
                <a:spcPts val="0"/>
              </a:spcBef>
              <a:defRPr sz="1350" b="0">
                <a:solidFill>
                  <a:schemeClr val="tx1"/>
                </a:solidFill>
              </a:defRPr>
            </a:lvl1pPr>
            <a:lvl2pPr marL="0" indent="0">
              <a:lnSpc>
                <a:spcPct val="110000"/>
              </a:lnSpc>
              <a:spcBef>
                <a:spcPts val="0"/>
              </a:spcBef>
              <a:buNone/>
              <a:defRPr sz="1350" b="0">
                <a:solidFill>
                  <a:schemeClr val="tx1"/>
                </a:solidFill>
              </a:defRPr>
            </a:lvl2pPr>
            <a:lvl3pPr marL="0" indent="0">
              <a:lnSpc>
                <a:spcPct val="110000"/>
              </a:lnSpc>
              <a:spcBef>
                <a:spcPts val="0"/>
              </a:spcBef>
              <a:buNone/>
              <a:defRPr sz="1350" b="0">
                <a:solidFill>
                  <a:schemeClr val="tx1"/>
                </a:solidFill>
              </a:defRPr>
            </a:lvl3pPr>
            <a:lvl4pPr marL="0" indent="0">
              <a:lnSpc>
                <a:spcPct val="110000"/>
              </a:lnSpc>
              <a:buNone/>
              <a:defRPr sz="1350" b="0">
                <a:solidFill>
                  <a:schemeClr val="tx1"/>
                </a:solidFill>
              </a:defRPr>
            </a:lvl4pPr>
            <a:lvl5pPr marL="0" indent="0">
              <a:lnSpc>
                <a:spcPct val="110000"/>
              </a:lnSpc>
              <a:buNone/>
              <a:defRPr sz="1350" b="0">
                <a:solidFill>
                  <a:schemeClr val="tx1"/>
                </a:solidFill>
              </a:defRPr>
            </a:lvl5pPr>
          </a:lstStyle>
          <a:p>
            <a:pPr lvl="0"/>
            <a:r>
              <a:rPr lang="en-GB" dirty="0"/>
              <a:t>&lt;Authors Name&gt;</a:t>
            </a:r>
          </a:p>
          <a:p>
            <a:pPr lvl="2"/>
            <a:r>
              <a:rPr lang="en-GB" dirty="0"/>
              <a:t>&lt;Authors Name&gt;</a:t>
            </a:r>
          </a:p>
          <a:p>
            <a:pPr lvl="3"/>
            <a:r>
              <a:rPr lang="en-GB" dirty="0"/>
              <a:t>&lt;Authors Name&gt;</a:t>
            </a:r>
          </a:p>
        </p:txBody>
      </p:sp>
      <p:sp>
        <p:nvSpPr>
          <p:cNvPr id="39" name="Text Placeholder 31">
            <a:extLst>
              <a:ext uri="{FF2B5EF4-FFF2-40B4-BE49-F238E27FC236}">
                <a16:creationId xmlns:a16="http://schemas.microsoft.com/office/drawing/2014/main" id="{63996690-8E43-E64B-AEF9-C97D1FBB494E}"/>
              </a:ext>
            </a:extLst>
          </p:cNvPr>
          <p:cNvSpPr>
            <a:spLocks noGrp="1"/>
          </p:cNvSpPr>
          <p:nvPr>
            <p:ph type="body" sz="quarter" idx="13" hasCustomPrompt="1"/>
          </p:nvPr>
        </p:nvSpPr>
        <p:spPr>
          <a:xfrm>
            <a:off x="479425" y="5168863"/>
            <a:ext cx="1746250" cy="1202531"/>
          </a:xfrm>
        </p:spPr>
        <p:txBody>
          <a:bodyPr anchor="b" anchorCtr="0"/>
          <a:lstStyle>
            <a:lvl1pPr>
              <a:lnSpc>
                <a:spcPct val="110000"/>
              </a:lnSpc>
              <a:spcBef>
                <a:spcPts val="0"/>
              </a:spcBef>
              <a:defRPr sz="1350" b="0">
                <a:solidFill>
                  <a:schemeClr val="tx1"/>
                </a:solidFill>
              </a:defRPr>
            </a:lvl1pPr>
            <a:lvl2pPr marL="0" indent="0">
              <a:lnSpc>
                <a:spcPct val="110000"/>
              </a:lnSpc>
              <a:spcBef>
                <a:spcPts val="0"/>
              </a:spcBef>
              <a:buNone/>
              <a:defRPr sz="1350" b="0">
                <a:solidFill>
                  <a:schemeClr val="bg1"/>
                </a:solidFill>
              </a:defRPr>
            </a:lvl2pPr>
            <a:lvl3pPr marL="0" indent="0">
              <a:lnSpc>
                <a:spcPct val="110000"/>
              </a:lnSpc>
              <a:spcBef>
                <a:spcPts val="0"/>
              </a:spcBef>
              <a:buNone/>
              <a:defRPr sz="1350" b="0">
                <a:solidFill>
                  <a:schemeClr val="bg1"/>
                </a:solidFill>
              </a:defRPr>
            </a:lvl3pPr>
            <a:lvl4pPr marL="0" indent="0">
              <a:lnSpc>
                <a:spcPct val="110000"/>
              </a:lnSpc>
              <a:buNone/>
              <a:defRPr sz="1350" b="0">
                <a:solidFill>
                  <a:schemeClr val="bg1"/>
                </a:solidFill>
              </a:defRPr>
            </a:lvl4pPr>
            <a:lvl5pPr marL="0" indent="0">
              <a:lnSpc>
                <a:spcPct val="110000"/>
              </a:lnSpc>
              <a:buNone/>
              <a:defRPr sz="1350" b="0">
                <a:solidFill>
                  <a:schemeClr val="bg1"/>
                </a:solidFill>
              </a:defRPr>
            </a:lvl5pPr>
          </a:lstStyle>
          <a:p>
            <a:pPr lvl="0"/>
            <a:r>
              <a:rPr lang="en-GB" dirty="0"/>
              <a:t>&lt;D Month YYYY&gt;</a:t>
            </a:r>
          </a:p>
        </p:txBody>
      </p:sp>
      <p:sp>
        <p:nvSpPr>
          <p:cNvPr id="42" name="Picture Placeholder 41">
            <a:extLst>
              <a:ext uri="{FF2B5EF4-FFF2-40B4-BE49-F238E27FC236}">
                <a16:creationId xmlns:a16="http://schemas.microsoft.com/office/drawing/2014/main" id="{E6A1059C-5835-4E4A-A22C-A0336487E1AE}"/>
              </a:ext>
            </a:extLst>
          </p:cNvPr>
          <p:cNvSpPr>
            <a:spLocks noGrp="1"/>
          </p:cNvSpPr>
          <p:nvPr>
            <p:ph type="pic" sz="quarter" idx="14" hasCustomPrompt="1"/>
          </p:nvPr>
        </p:nvSpPr>
        <p:spPr>
          <a:xfrm>
            <a:off x="10526130" y="5470125"/>
            <a:ext cx="1188000" cy="864000"/>
          </a:xfrm>
        </p:spPr>
        <p:txBody>
          <a:bodyPr bIns="540000" anchor="ctr" anchorCtr="1"/>
          <a:lstStyle>
            <a:lvl1pPr>
              <a:defRPr sz="1000" b="0">
                <a:solidFill>
                  <a:schemeClr val="bg1"/>
                </a:solidFill>
              </a:defRPr>
            </a:lvl1pPr>
          </a:lstStyle>
          <a:p>
            <a:r>
              <a:rPr lang="en-GB" dirty="0"/>
              <a:t>Click icon to add partner logo</a:t>
            </a:r>
          </a:p>
        </p:txBody>
      </p:sp>
      <p:sp>
        <p:nvSpPr>
          <p:cNvPr id="43" name="Picture Placeholder 41">
            <a:extLst>
              <a:ext uri="{FF2B5EF4-FFF2-40B4-BE49-F238E27FC236}">
                <a16:creationId xmlns:a16="http://schemas.microsoft.com/office/drawing/2014/main" id="{F8CFE5D0-8511-5841-A0F1-850AE75B9E9B}"/>
              </a:ext>
            </a:extLst>
          </p:cNvPr>
          <p:cNvSpPr>
            <a:spLocks noGrp="1"/>
          </p:cNvSpPr>
          <p:nvPr>
            <p:ph type="pic" sz="quarter" idx="15" hasCustomPrompt="1"/>
          </p:nvPr>
        </p:nvSpPr>
        <p:spPr>
          <a:xfrm>
            <a:off x="9139785" y="5470125"/>
            <a:ext cx="1188000" cy="864000"/>
          </a:xfrm>
        </p:spPr>
        <p:txBody>
          <a:bodyPr bIns="540000" anchor="ctr" anchorCtr="1"/>
          <a:lstStyle>
            <a:lvl1pPr>
              <a:defRPr sz="1000" b="0">
                <a:solidFill>
                  <a:schemeClr val="bg1"/>
                </a:solidFill>
              </a:defRPr>
            </a:lvl1pPr>
          </a:lstStyle>
          <a:p>
            <a:r>
              <a:rPr lang="en-GB" dirty="0"/>
              <a:t>Click icon to add partner logo</a:t>
            </a:r>
          </a:p>
        </p:txBody>
      </p:sp>
      <p:grpSp>
        <p:nvGrpSpPr>
          <p:cNvPr id="7" name="Graphic 4">
            <a:extLst>
              <a:ext uri="{FF2B5EF4-FFF2-40B4-BE49-F238E27FC236}">
                <a16:creationId xmlns:a16="http://schemas.microsoft.com/office/drawing/2014/main" id="{4D7B3187-167A-FA45-AB8C-E1FF8B2DC637}"/>
              </a:ext>
            </a:extLst>
          </p:cNvPr>
          <p:cNvGrpSpPr/>
          <p:nvPr/>
        </p:nvGrpSpPr>
        <p:grpSpPr>
          <a:xfrm>
            <a:off x="9140641" y="465680"/>
            <a:ext cx="2585413" cy="404185"/>
            <a:chOff x="9140641" y="465680"/>
            <a:chExt cx="2585413" cy="404185"/>
          </a:xfrm>
        </p:grpSpPr>
        <p:grpSp>
          <p:nvGrpSpPr>
            <p:cNvPr id="8" name="Graphic 4">
              <a:extLst>
                <a:ext uri="{FF2B5EF4-FFF2-40B4-BE49-F238E27FC236}">
                  <a16:creationId xmlns:a16="http://schemas.microsoft.com/office/drawing/2014/main" id="{5F46CD3C-49C4-E44B-90DA-0B5E679D100F}"/>
                </a:ext>
              </a:extLst>
            </p:cNvPr>
            <p:cNvGrpSpPr/>
            <p:nvPr/>
          </p:nvGrpSpPr>
          <p:grpSpPr>
            <a:xfrm>
              <a:off x="9140641" y="465680"/>
              <a:ext cx="502489" cy="404185"/>
              <a:chOff x="9140641" y="465680"/>
              <a:chExt cx="502489" cy="404185"/>
            </a:xfrm>
          </p:grpSpPr>
          <p:sp>
            <p:nvSpPr>
              <p:cNvPr id="10" name="Freeform 9">
                <a:extLst>
                  <a:ext uri="{FF2B5EF4-FFF2-40B4-BE49-F238E27FC236}">
                    <a16:creationId xmlns:a16="http://schemas.microsoft.com/office/drawing/2014/main" id="{F35B8F9F-D2D3-F14E-93E5-CF310B2DF652}"/>
                  </a:ext>
                </a:extLst>
              </p:cNvPr>
              <p:cNvSpPr/>
              <p:nvPr/>
            </p:nvSpPr>
            <p:spPr>
              <a:xfrm>
                <a:off x="9393318" y="465680"/>
                <a:ext cx="249813" cy="404023"/>
              </a:xfrm>
              <a:custGeom>
                <a:avLst/>
                <a:gdLst>
                  <a:gd name="connsiteX0" fmla="*/ 158281 w 249813"/>
                  <a:gd name="connsiteY0" fmla="*/ 202012 h 404023"/>
                  <a:gd name="connsiteX1" fmla="*/ 0 w 249813"/>
                  <a:gd name="connsiteY1" fmla="*/ 5105 h 404023"/>
                  <a:gd name="connsiteX2" fmla="*/ 45807 w 249813"/>
                  <a:gd name="connsiteY2" fmla="*/ 0 h 404023"/>
                  <a:gd name="connsiteX3" fmla="*/ 249813 w 249813"/>
                  <a:gd name="connsiteY3" fmla="*/ 202093 h 404023"/>
                  <a:gd name="connsiteX4" fmla="*/ 45807 w 249813"/>
                  <a:gd name="connsiteY4" fmla="*/ 404023 h 404023"/>
                  <a:gd name="connsiteX5" fmla="*/ 0 w 249813"/>
                  <a:gd name="connsiteY5" fmla="*/ 398918 h 404023"/>
                  <a:gd name="connsiteX6" fmla="*/ 158281 w 249813"/>
                  <a:gd name="connsiteY6" fmla="*/ 202012 h 4040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023">
                    <a:moveTo>
                      <a:pt x="158281" y="202012"/>
                    </a:moveTo>
                    <a:cubicBezTo>
                      <a:pt x="158281" y="106151"/>
                      <a:pt x="90551" y="25687"/>
                      <a:pt x="0" y="5105"/>
                    </a:cubicBezTo>
                    <a:cubicBezTo>
                      <a:pt x="14724" y="1783"/>
                      <a:pt x="30020" y="0"/>
                      <a:pt x="45807" y="0"/>
                    </a:cubicBezTo>
                    <a:cubicBezTo>
                      <a:pt x="158444" y="0"/>
                      <a:pt x="249813" y="90431"/>
                      <a:pt x="249813" y="202093"/>
                    </a:cubicBezTo>
                    <a:cubicBezTo>
                      <a:pt x="249813" y="313754"/>
                      <a:pt x="158444" y="404023"/>
                      <a:pt x="45807" y="404023"/>
                    </a:cubicBezTo>
                    <a:cubicBezTo>
                      <a:pt x="30020" y="404023"/>
                      <a:pt x="14724" y="402241"/>
                      <a:pt x="0" y="398918"/>
                    </a:cubicBezTo>
                    <a:cubicBezTo>
                      <a:pt x="90551" y="378336"/>
                      <a:pt x="158281" y="297791"/>
                      <a:pt x="158281" y="202012"/>
                    </a:cubicBezTo>
                  </a:path>
                </a:pathLst>
              </a:custGeom>
              <a:solidFill>
                <a:srgbClr val="FFFFFF"/>
              </a:solidFill>
              <a:ln w="8157"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C70EEADB-FF08-384D-9DA6-97319199DC67}"/>
                  </a:ext>
                </a:extLst>
              </p:cNvPr>
              <p:cNvSpPr/>
              <p:nvPr/>
            </p:nvSpPr>
            <p:spPr>
              <a:xfrm>
                <a:off x="9140641" y="465680"/>
                <a:ext cx="249813" cy="404185"/>
              </a:xfrm>
              <a:custGeom>
                <a:avLst/>
                <a:gdLst>
                  <a:gd name="connsiteX0" fmla="*/ 91533 w 249813"/>
                  <a:gd name="connsiteY0" fmla="*/ 202012 h 404185"/>
                  <a:gd name="connsiteX1" fmla="*/ 249813 w 249813"/>
                  <a:gd name="connsiteY1" fmla="*/ 5105 h 404185"/>
                  <a:gd name="connsiteX2" fmla="*/ 204006 w 249813"/>
                  <a:gd name="connsiteY2" fmla="*/ 0 h 404185"/>
                  <a:gd name="connsiteX3" fmla="*/ 0 w 249813"/>
                  <a:gd name="connsiteY3" fmla="*/ 202093 h 404185"/>
                  <a:gd name="connsiteX4" fmla="*/ 204006 w 249813"/>
                  <a:gd name="connsiteY4" fmla="*/ 404185 h 404185"/>
                  <a:gd name="connsiteX5" fmla="*/ 249813 w 249813"/>
                  <a:gd name="connsiteY5" fmla="*/ 399080 h 404185"/>
                  <a:gd name="connsiteX6" fmla="*/ 91533 w 249813"/>
                  <a:gd name="connsiteY6" fmla="*/ 202012 h 4041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185">
                    <a:moveTo>
                      <a:pt x="91533" y="202012"/>
                    </a:moveTo>
                    <a:cubicBezTo>
                      <a:pt x="91533" y="106151"/>
                      <a:pt x="159262" y="25687"/>
                      <a:pt x="249813" y="5105"/>
                    </a:cubicBezTo>
                    <a:cubicBezTo>
                      <a:pt x="235090" y="1783"/>
                      <a:pt x="219793" y="0"/>
                      <a:pt x="204006" y="0"/>
                    </a:cubicBezTo>
                    <a:cubicBezTo>
                      <a:pt x="91369" y="0"/>
                      <a:pt x="0" y="90431"/>
                      <a:pt x="0" y="202093"/>
                    </a:cubicBezTo>
                    <a:cubicBezTo>
                      <a:pt x="0" y="313754"/>
                      <a:pt x="91287" y="404185"/>
                      <a:pt x="204006" y="404185"/>
                    </a:cubicBezTo>
                    <a:cubicBezTo>
                      <a:pt x="219793" y="404185"/>
                      <a:pt x="235090" y="402403"/>
                      <a:pt x="249813" y="399080"/>
                    </a:cubicBezTo>
                    <a:cubicBezTo>
                      <a:pt x="159262" y="378336"/>
                      <a:pt x="91533" y="297791"/>
                      <a:pt x="91533" y="202012"/>
                    </a:cubicBezTo>
                  </a:path>
                </a:pathLst>
              </a:custGeom>
              <a:solidFill>
                <a:srgbClr val="2C88DD"/>
              </a:solidFill>
              <a:ln w="8157" cap="flat">
                <a:noFill/>
                <a:prstDash val="solid"/>
                <a:miter/>
              </a:ln>
            </p:spPr>
            <p:txBody>
              <a:bodyPr rtlCol="0" anchor="ctr"/>
              <a:lstStyle/>
              <a:p>
                <a:endParaRPr lang="en-US"/>
              </a:p>
            </p:txBody>
          </p:sp>
        </p:grpSp>
        <p:grpSp>
          <p:nvGrpSpPr>
            <p:cNvPr id="12" name="Graphic 4">
              <a:extLst>
                <a:ext uri="{FF2B5EF4-FFF2-40B4-BE49-F238E27FC236}">
                  <a16:creationId xmlns:a16="http://schemas.microsoft.com/office/drawing/2014/main" id="{30F2ED38-8153-8142-9EB9-1A782A8ECEC7}"/>
                </a:ext>
              </a:extLst>
            </p:cNvPr>
            <p:cNvGrpSpPr/>
            <p:nvPr/>
          </p:nvGrpSpPr>
          <p:grpSpPr>
            <a:xfrm>
              <a:off x="9791923" y="571102"/>
              <a:ext cx="528994" cy="192774"/>
              <a:chOff x="9791923" y="571102"/>
              <a:chExt cx="528994" cy="192774"/>
            </a:xfrm>
            <a:solidFill>
              <a:srgbClr val="FFFFFF"/>
            </a:solidFill>
          </p:grpSpPr>
          <p:sp>
            <p:nvSpPr>
              <p:cNvPr id="13" name="Freeform 12">
                <a:extLst>
                  <a:ext uri="{FF2B5EF4-FFF2-40B4-BE49-F238E27FC236}">
                    <a16:creationId xmlns:a16="http://schemas.microsoft.com/office/drawing/2014/main" id="{C7375F5A-943B-6542-98CC-2E82A32A1574}"/>
                  </a:ext>
                </a:extLst>
              </p:cNvPr>
              <p:cNvSpPr/>
              <p:nvPr/>
            </p:nvSpPr>
            <p:spPr>
              <a:xfrm>
                <a:off x="9791923" y="572723"/>
                <a:ext cx="158689" cy="189451"/>
              </a:xfrm>
              <a:custGeom>
                <a:avLst/>
                <a:gdLst>
                  <a:gd name="connsiteX0" fmla="*/ 0 w 158689"/>
                  <a:gd name="connsiteY0" fmla="*/ 189452 h 189451"/>
                  <a:gd name="connsiteX1" fmla="*/ 0 w 158689"/>
                  <a:gd name="connsiteY1" fmla="*/ 0 h 189451"/>
                  <a:gd name="connsiteX2" fmla="*/ 37137 w 158689"/>
                  <a:gd name="connsiteY2" fmla="*/ 0 h 189451"/>
                  <a:gd name="connsiteX3" fmla="*/ 118281 w 158689"/>
                  <a:gd name="connsiteY3" fmla="*/ 119359 h 189451"/>
                  <a:gd name="connsiteX4" fmla="*/ 118281 w 158689"/>
                  <a:gd name="connsiteY4" fmla="*/ 0 h 189451"/>
                  <a:gd name="connsiteX5" fmla="*/ 158690 w 158689"/>
                  <a:gd name="connsiteY5" fmla="*/ 0 h 189451"/>
                  <a:gd name="connsiteX6" fmla="*/ 158690 w 158689"/>
                  <a:gd name="connsiteY6" fmla="*/ 189452 h 189451"/>
                  <a:gd name="connsiteX7" fmla="*/ 121226 w 158689"/>
                  <a:gd name="connsiteY7" fmla="*/ 189452 h 189451"/>
                  <a:gd name="connsiteX8" fmla="*/ 40081 w 158689"/>
                  <a:gd name="connsiteY8" fmla="*/ 70092 h 189451"/>
                  <a:gd name="connsiteX9" fmla="*/ 40081 w 158689"/>
                  <a:gd name="connsiteY9" fmla="*/ 189452 h 189451"/>
                  <a:gd name="connsiteX10" fmla="*/ 0 w 158689"/>
                  <a:gd name="connsiteY10" fmla="*/ 189452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689" h="189451">
                    <a:moveTo>
                      <a:pt x="0" y="189452"/>
                    </a:moveTo>
                    <a:lnTo>
                      <a:pt x="0" y="0"/>
                    </a:lnTo>
                    <a:lnTo>
                      <a:pt x="37137" y="0"/>
                    </a:lnTo>
                    <a:lnTo>
                      <a:pt x="118281" y="119359"/>
                    </a:lnTo>
                    <a:lnTo>
                      <a:pt x="118281" y="0"/>
                    </a:lnTo>
                    <a:lnTo>
                      <a:pt x="158690" y="0"/>
                    </a:lnTo>
                    <a:lnTo>
                      <a:pt x="158690" y="189452"/>
                    </a:lnTo>
                    <a:lnTo>
                      <a:pt x="121226" y="189452"/>
                    </a:lnTo>
                    <a:lnTo>
                      <a:pt x="40081" y="70092"/>
                    </a:lnTo>
                    <a:lnTo>
                      <a:pt x="40081" y="189452"/>
                    </a:lnTo>
                    <a:lnTo>
                      <a:pt x="0" y="189452"/>
                    </a:lnTo>
                    <a:close/>
                  </a:path>
                </a:pathLst>
              </a:custGeom>
              <a:solidFill>
                <a:srgbClr val="FFFFFF"/>
              </a:solidFill>
              <a:ln w="8157"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CA905182-F9B4-AA45-846E-90A4555E2571}"/>
                  </a:ext>
                </a:extLst>
              </p:cNvPr>
              <p:cNvSpPr/>
              <p:nvPr/>
            </p:nvSpPr>
            <p:spPr>
              <a:xfrm>
                <a:off x="9984314" y="572723"/>
                <a:ext cx="157953" cy="189451"/>
              </a:xfrm>
              <a:custGeom>
                <a:avLst/>
                <a:gdLst>
                  <a:gd name="connsiteX0" fmla="*/ 0 w 157953"/>
                  <a:gd name="connsiteY0" fmla="*/ 0 h 189451"/>
                  <a:gd name="connsiteX1" fmla="*/ 40981 w 157953"/>
                  <a:gd name="connsiteY1" fmla="*/ 0 h 189451"/>
                  <a:gd name="connsiteX2" fmla="*/ 40981 w 157953"/>
                  <a:gd name="connsiteY2" fmla="*/ 76089 h 189451"/>
                  <a:gd name="connsiteX3" fmla="*/ 116972 w 157953"/>
                  <a:gd name="connsiteY3" fmla="*/ 76089 h 189451"/>
                  <a:gd name="connsiteX4" fmla="*/ 116972 w 157953"/>
                  <a:gd name="connsiteY4" fmla="*/ 0 h 189451"/>
                  <a:gd name="connsiteX5" fmla="*/ 157953 w 157953"/>
                  <a:gd name="connsiteY5" fmla="*/ 0 h 189451"/>
                  <a:gd name="connsiteX6" fmla="*/ 157953 w 157953"/>
                  <a:gd name="connsiteY6" fmla="*/ 189452 h 189451"/>
                  <a:gd name="connsiteX7" fmla="*/ 116972 w 157953"/>
                  <a:gd name="connsiteY7" fmla="*/ 189452 h 189451"/>
                  <a:gd name="connsiteX8" fmla="*/ 116972 w 157953"/>
                  <a:gd name="connsiteY8" fmla="*/ 111256 h 189451"/>
                  <a:gd name="connsiteX9" fmla="*/ 40981 w 157953"/>
                  <a:gd name="connsiteY9" fmla="*/ 111256 h 189451"/>
                  <a:gd name="connsiteX10" fmla="*/ 40981 w 157953"/>
                  <a:gd name="connsiteY10" fmla="*/ 189452 h 189451"/>
                  <a:gd name="connsiteX11" fmla="*/ 0 w 157953"/>
                  <a:gd name="connsiteY11" fmla="*/ 189452 h 189451"/>
                  <a:gd name="connsiteX12" fmla="*/ 0 w 157953"/>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953" h="189451">
                    <a:moveTo>
                      <a:pt x="0" y="0"/>
                    </a:moveTo>
                    <a:lnTo>
                      <a:pt x="40981" y="0"/>
                    </a:lnTo>
                    <a:lnTo>
                      <a:pt x="40981" y="76089"/>
                    </a:lnTo>
                    <a:lnTo>
                      <a:pt x="116972" y="76089"/>
                    </a:lnTo>
                    <a:lnTo>
                      <a:pt x="116972" y="0"/>
                    </a:lnTo>
                    <a:lnTo>
                      <a:pt x="157953" y="0"/>
                    </a:lnTo>
                    <a:lnTo>
                      <a:pt x="157953" y="189452"/>
                    </a:lnTo>
                    <a:lnTo>
                      <a:pt x="116972" y="189452"/>
                    </a:lnTo>
                    <a:lnTo>
                      <a:pt x="116972" y="111256"/>
                    </a:lnTo>
                    <a:lnTo>
                      <a:pt x="40981" y="111256"/>
                    </a:lnTo>
                    <a:lnTo>
                      <a:pt x="40981"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C8854436-FA89-8449-A2DD-4F67C536438C}"/>
                  </a:ext>
                </a:extLst>
              </p:cNvPr>
              <p:cNvSpPr/>
              <p:nvPr/>
            </p:nvSpPr>
            <p:spPr>
              <a:xfrm>
                <a:off x="10167052" y="571102"/>
                <a:ext cx="153864" cy="192774"/>
              </a:xfrm>
              <a:custGeom>
                <a:avLst/>
                <a:gdLst>
                  <a:gd name="connsiteX0" fmla="*/ 40163 w 153864"/>
                  <a:gd name="connsiteY0" fmla="*/ 129407 h 192774"/>
                  <a:gd name="connsiteX1" fmla="*/ 79754 w 153864"/>
                  <a:gd name="connsiteY1" fmla="*/ 160523 h 192774"/>
                  <a:gd name="connsiteX2" fmla="*/ 112555 w 153864"/>
                  <a:gd name="connsiteY2" fmla="*/ 137511 h 192774"/>
                  <a:gd name="connsiteX3" fmla="*/ 65030 w 153864"/>
                  <a:gd name="connsiteY3" fmla="*/ 112067 h 192774"/>
                  <a:gd name="connsiteX4" fmla="*/ 4335 w 153864"/>
                  <a:gd name="connsiteY4" fmla="*/ 57370 h 192774"/>
                  <a:gd name="connsiteX5" fmla="*/ 75664 w 153864"/>
                  <a:gd name="connsiteY5" fmla="*/ 0 h 192774"/>
                  <a:gd name="connsiteX6" fmla="*/ 150019 w 153864"/>
                  <a:gd name="connsiteY6" fmla="*/ 59558 h 192774"/>
                  <a:gd name="connsiteX7" fmla="*/ 109856 w 153864"/>
                  <a:gd name="connsiteY7" fmla="*/ 59558 h 192774"/>
                  <a:gd name="connsiteX8" fmla="*/ 75664 w 153864"/>
                  <a:gd name="connsiteY8" fmla="*/ 32494 h 192774"/>
                  <a:gd name="connsiteX9" fmla="*/ 45644 w 153864"/>
                  <a:gd name="connsiteY9" fmla="*/ 54453 h 192774"/>
                  <a:gd name="connsiteX10" fmla="*/ 92351 w 153864"/>
                  <a:gd name="connsiteY10" fmla="*/ 79087 h 192774"/>
                  <a:gd name="connsiteX11" fmla="*/ 153863 w 153864"/>
                  <a:gd name="connsiteY11" fmla="*/ 132973 h 192774"/>
                  <a:gd name="connsiteX12" fmla="*/ 79263 w 153864"/>
                  <a:gd name="connsiteY12" fmla="*/ 192774 h 192774"/>
                  <a:gd name="connsiteX13" fmla="*/ 0 w 153864"/>
                  <a:gd name="connsiteY13" fmla="*/ 128921 h 192774"/>
                  <a:gd name="connsiteX14" fmla="*/ 40163 w 153864"/>
                  <a:gd name="connsiteY14" fmla="*/ 129407 h 192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864" h="192774">
                    <a:moveTo>
                      <a:pt x="40163" y="129407"/>
                    </a:moveTo>
                    <a:cubicBezTo>
                      <a:pt x="41554" y="147802"/>
                      <a:pt x="56277" y="160523"/>
                      <a:pt x="79754" y="160523"/>
                    </a:cubicBezTo>
                    <a:cubicBezTo>
                      <a:pt x="98568" y="160523"/>
                      <a:pt x="112555" y="152420"/>
                      <a:pt x="112555" y="137511"/>
                    </a:cubicBezTo>
                    <a:cubicBezTo>
                      <a:pt x="112555" y="121547"/>
                      <a:pt x="97013" y="118306"/>
                      <a:pt x="65030" y="112067"/>
                    </a:cubicBezTo>
                    <a:cubicBezTo>
                      <a:pt x="32801" y="106151"/>
                      <a:pt x="4335" y="95860"/>
                      <a:pt x="4335" y="57370"/>
                    </a:cubicBezTo>
                    <a:cubicBezTo>
                      <a:pt x="4335" y="23823"/>
                      <a:pt x="32474" y="0"/>
                      <a:pt x="75664" y="0"/>
                    </a:cubicBezTo>
                    <a:cubicBezTo>
                      <a:pt x="120735" y="0"/>
                      <a:pt x="149446" y="23256"/>
                      <a:pt x="150019" y="59558"/>
                    </a:cubicBezTo>
                    <a:lnTo>
                      <a:pt x="109856" y="59558"/>
                    </a:lnTo>
                    <a:cubicBezTo>
                      <a:pt x="107974" y="43595"/>
                      <a:pt x="95623" y="32494"/>
                      <a:pt x="75664" y="32494"/>
                    </a:cubicBezTo>
                    <a:cubicBezTo>
                      <a:pt x="58159" y="32494"/>
                      <a:pt x="45644" y="39786"/>
                      <a:pt x="45644" y="54453"/>
                    </a:cubicBezTo>
                    <a:cubicBezTo>
                      <a:pt x="45644" y="69849"/>
                      <a:pt x="60695" y="73090"/>
                      <a:pt x="92351" y="79087"/>
                    </a:cubicBezTo>
                    <a:cubicBezTo>
                      <a:pt x="125152" y="85002"/>
                      <a:pt x="154109" y="94807"/>
                      <a:pt x="153863" y="132973"/>
                    </a:cubicBezTo>
                    <a:cubicBezTo>
                      <a:pt x="153618" y="168465"/>
                      <a:pt x="124089" y="192774"/>
                      <a:pt x="79263" y="192774"/>
                    </a:cubicBezTo>
                    <a:cubicBezTo>
                      <a:pt x="30593" y="192774"/>
                      <a:pt x="327" y="167330"/>
                      <a:pt x="0" y="128921"/>
                    </a:cubicBezTo>
                    <a:lnTo>
                      <a:pt x="40163" y="129407"/>
                    </a:lnTo>
                    <a:close/>
                  </a:path>
                </a:pathLst>
              </a:custGeom>
              <a:solidFill>
                <a:srgbClr val="FFFFFF"/>
              </a:solidFill>
              <a:ln w="8157" cap="flat">
                <a:noFill/>
                <a:prstDash val="solid"/>
                <a:miter/>
              </a:ln>
            </p:spPr>
            <p:txBody>
              <a:bodyPr rtlCol="0" anchor="ctr"/>
              <a:lstStyle/>
              <a:p>
                <a:endParaRPr lang="en-US"/>
              </a:p>
            </p:txBody>
          </p:sp>
        </p:grpSp>
        <p:grpSp>
          <p:nvGrpSpPr>
            <p:cNvPr id="16" name="Graphic 4">
              <a:extLst>
                <a:ext uri="{FF2B5EF4-FFF2-40B4-BE49-F238E27FC236}">
                  <a16:creationId xmlns:a16="http://schemas.microsoft.com/office/drawing/2014/main" id="{0E21AA8C-15E6-8647-B14D-ECDAFFA2EF56}"/>
                </a:ext>
              </a:extLst>
            </p:cNvPr>
            <p:cNvGrpSpPr/>
            <p:nvPr/>
          </p:nvGrpSpPr>
          <p:grpSpPr>
            <a:xfrm>
              <a:off x="10401242" y="572723"/>
              <a:ext cx="1324812" cy="243580"/>
              <a:chOff x="10401242" y="572723"/>
              <a:chExt cx="1324812" cy="243580"/>
            </a:xfrm>
            <a:solidFill>
              <a:srgbClr val="FFFFFF"/>
            </a:solidFill>
          </p:grpSpPr>
          <p:sp>
            <p:nvSpPr>
              <p:cNvPr id="17" name="Freeform 16">
                <a:extLst>
                  <a:ext uri="{FF2B5EF4-FFF2-40B4-BE49-F238E27FC236}">
                    <a16:creationId xmlns:a16="http://schemas.microsoft.com/office/drawing/2014/main" id="{F2CE9746-C0D6-B640-97E4-988620F28C53}"/>
                  </a:ext>
                </a:extLst>
              </p:cNvPr>
              <p:cNvSpPr/>
              <p:nvPr/>
            </p:nvSpPr>
            <p:spPr>
              <a:xfrm>
                <a:off x="10401242" y="572723"/>
                <a:ext cx="131368" cy="189451"/>
              </a:xfrm>
              <a:custGeom>
                <a:avLst/>
                <a:gdLst>
                  <a:gd name="connsiteX0" fmla="*/ 0 w 131368"/>
                  <a:gd name="connsiteY0" fmla="*/ 0 h 189451"/>
                  <a:gd name="connsiteX1" fmla="*/ 128424 w 131368"/>
                  <a:gd name="connsiteY1" fmla="*/ 0 h 189451"/>
                  <a:gd name="connsiteX2" fmla="*/ 128424 w 131368"/>
                  <a:gd name="connsiteY2" fmla="*/ 34925 h 189451"/>
                  <a:gd name="connsiteX3" fmla="*/ 40981 w 131368"/>
                  <a:gd name="connsiteY3" fmla="*/ 34925 h 189451"/>
                  <a:gd name="connsiteX4" fmla="*/ 40981 w 131368"/>
                  <a:gd name="connsiteY4" fmla="*/ 77385 h 189451"/>
                  <a:gd name="connsiteX5" fmla="*/ 111983 w 131368"/>
                  <a:gd name="connsiteY5" fmla="*/ 77385 h 189451"/>
                  <a:gd name="connsiteX6" fmla="*/ 111983 w 131368"/>
                  <a:gd name="connsiteY6" fmla="*/ 110689 h 189451"/>
                  <a:gd name="connsiteX7" fmla="*/ 40981 w 131368"/>
                  <a:gd name="connsiteY7" fmla="*/ 110689 h 189451"/>
                  <a:gd name="connsiteX8" fmla="*/ 40981 w 131368"/>
                  <a:gd name="connsiteY8" fmla="*/ 154527 h 189451"/>
                  <a:gd name="connsiteX9" fmla="*/ 131369 w 131368"/>
                  <a:gd name="connsiteY9" fmla="*/ 154527 h 189451"/>
                  <a:gd name="connsiteX10" fmla="*/ 131369 w 131368"/>
                  <a:gd name="connsiteY10" fmla="*/ 189452 h 189451"/>
                  <a:gd name="connsiteX11" fmla="*/ 0 w 131368"/>
                  <a:gd name="connsiteY11" fmla="*/ 189452 h 189451"/>
                  <a:gd name="connsiteX12" fmla="*/ 0 w 131368"/>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1368" h="189451">
                    <a:moveTo>
                      <a:pt x="0" y="0"/>
                    </a:moveTo>
                    <a:lnTo>
                      <a:pt x="128424" y="0"/>
                    </a:lnTo>
                    <a:lnTo>
                      <a:pt x="128424" y="34925"/>
                    </a:lnTo>
                    <a:lnTo>
                      <a:pt x="40981" y="34925"/>
                    </a:lnTo>
                    <a:lnTo>
                      <a:pt x="40981" y="77385"/>
                    </a:lnTo>
                    <a:lnTo>
                      <a:pt x="111983" y="77385"/>
                    </a:lnTo>
                    <a:lnTo>
                      <a:pt x="111983" y="110689"/>
                    </a:lnTo>
                    <a:lnTo>
                      <a:pt x="40981" y="110689"/>
                    </a:lnTo>
                    <a:lnTo>
                      <a:pt x="40981" y="154527"/>
                    </a:lnTo>
                    <a:lnTo>
                      <a:pt x="131369" y="154527"/>
                    </a:lnTo>
                    <a:lnTo>
                      <a:pt x="131369"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F6381007-45BD-8643-9DAC-D7BE0EE426BC}"/>
                  </a:ext>
                </a:extLst>
              </p:cNvPr>
              <p:cNvSpPr/>
              <p:nvPr/>
            </p:nvSpPr>
            <p:spPr>
              <a:xfrm>
                <a:off x="10556414" y="621416"/>
                <a:ext cx="219956" cy="140758"/>
              </a:xfrm>
              <a:custGeom>
                <a:avLst/>
                <a:gdLst>
                  <a:gd name="connsiteX0" fmla="*/ 219957 w 219956"/>
                  <a:gd name="connsiteY0" fmla="*/ 60943 h 140758"/>
                  <a:gd name="connsiteX1" fmla="*/ 219957 w 219956"/>
                  <a:gd name="connsiteY1" fmla="*/ 140759 h 140758"/>
                  <a:gd name="connsiteX2" fmla="*/ 181430 w 219956"/>
                  <a:gd name="connsiteY2" fmla="*/ 140759 h 140758"/>
                  <a:gd name="connsiteX3" fmla="*/ 181430 w 219956"/>
                  <a:gd name="connsiteY3" fmla="*/ 63130 h 140758"/>
                  <a:gd name="connsiteX4" fmla="*/ 157135 w 219956"/>
                  <a:gd name="connsiteY4" fmla="*/ 31447 h 140758"/>
                  <a:gd name="connsiteX5" fmla="*/ 129242 w 219956"/>
                  <a:gd name="connsiteY5" fmla="*/ 64751 h 140758"/>
                  <a:gd name="connsiteX6" fmla="*/ 129242 w 219956"/>
                  <a:gd name="connsiteY6" fmla="*/ 140759 h 140758"/>
                  <a:gd name="connsiteX7" fmla="*/ 90715 w 219956"/>
                  <a:gd name="connsiteY7" fmla="*/ 140759 h 140758"/>
                  <a:gd name="connsiteX8" fmla="*/ 90715 w 219956"/>
                  <a:gd name="connsiteY8" fmla="*/ 63130 h 140758"/>
                  <a:gd name="connsiteX9" fmla="*/ 66093 w 219956"/>
                  <a:gd name="connsiteY9" fmla="*/ 31447 h 140758"/>
                  <a:gd name="connsiteX10" fmla="*/ 38527 w 219956"/>
                  <a:gd name="connsiteY10" fmla="*/ 64994 h 140758"/>
                  <a:gd name="connsiteX11" fmla="*/ 38527 w 219956"/>
                  <a:gd name="connsiteY11" fmla="*/ 140759 h 140758"/>
                  <a:gd name="connsiteX12" fmla="*/ 0 w 219956"/>
                  <a:gd name="connsiteY12" fmla="*/ 140759 h 140758"/>
                  <a:gd name="connsiteX13" fmla="*/ 0 w 219956"/>
                  <a:gd name="connsiteY13" fmla="*/ 1628 h 140758"/>
                  <a:gd name="connsiteX14" fmla="*/ 33619 w 219956"/>
                  <a:gd name="connsiteY14" fmla="*/ 1628 h 140758"/>
                  <a:gd name="connsiteX15" fmla="*/ 37137 w 219956"/>
                  <a:gd name="connsiteY15" fmla="*/ 18968 h 140758"/>
                  <a:gd name="connsiteX16" fmla="*/ 78363 w 219956"/>
                  <a:gd name="connsiteY16" fmla="*/ 7 h 140758"/>
                  <a:gd name="connsiteX17" fmla="*/ 120408 w 219956"/>
                  <a:gd name="connsiteY17" fmla="*/ 23506 h 140758"/>
                  <a:gd name="connsiteX18" fmla="*/ 167933 w 219956"/>
                  <a:gd name="connsiteY18" fmla="*/ 7 h 140758"/>
                  <a:gd name="connsiteX19" fmla="*/ 219957 w 219956"/>
                  <a:gd name="connsiteY19" fmla="*/ 60943 h 140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9956" h="140758">
                    <a:moveTo>
                      <a:pt x="219957" y="60943"/>
                    </a:moveTo>
                    <a:lnTo>
                      <a:pt x="219957" y="140759"/>
                    </a:lnTo>
                    <a:lnTo>
                      <a:pt x="181430" y="140759"/>
                    </a:lnTo>
                    <a:lnTo>
                      <a:pt x="181430" y="63130"/>
                    </a:lnTo>
                    <a:cubicBezTo>
                      <a:pt x="181430" y="42305"/>
                      <a:pt x="173822" y="31447"/>
                      <a:pt x="157135" y="31447"/>
                    </a:cubicBezTo>
                    <a:cubicBezTo>
                      <a:pt x="140448" y="31447"/>
                      <a:pt x="129242" y="43602"/>
                      <a:pt x="129242" y="64751"/>
                    </a:cubicBezTo>
                    <a:lnTo>
                      <a:pt x="129242" y="140759"/>
                    </a:lnTo>
                    <a:lnTo>
                      <a:pt x="90715" y="140759"/>
                    </a:lnTo>
                    <a:lnTo>
                      <a:pt x="90715" y="63130"/>
                    </a:lnTo>
                    <a:cubicBezTo>
                      <a:pt x="90715" y="42305"/>
                      <a:pt x="83108" y="31447"/>
                      <a:pt x="66093" y="31447"/>
                    </a:cubicBezTo>
                    <a:cubicBezTo>
                      <a:pt x="49407" y="31447"/>
                      <a:pt x="38527" y="44169"/>
                      <a:pt x="38527" y="64994"/>
                    </a:cubicBezTo>
                    <a:lnTo>
                      <a:pt x="38527" y="140759"/>
                    </a:lnTo>
                    <a:lnTo>
                      <a:pt x="0" y="140759"/>
                    </a:lnTo>
                    <a:lnTo>
                      <a:pt x="0" y="1628"/>
                    </a:lnTo>
                    <a:lnTo>
                      <a:pt x="33619" y="1628"/>
                    </a:lnTo>
                    <a:lnTo>
                      <a:pt x="37137" y="18968"/>
                    </a:lnTo>
                    <a:cubicBezTo>
                      <a:pt x="45644" y="8110"/>
                      <a:pt x="57914" y="331"/>
                      <a:pt x="78363" y="7"/>
                    </a:cubicBezTo>
                    <a:cubicBezTo>
                      <a:pt x="95541" y="-236"/>
                      <a:pt x="111655" y="5922"/>
                      <a:pt x="120408" y="23506"/>
                    </a:cubicBezTo>
                    <a:cubicBezTo>
                      <a:pt x="130224" y="8596"/>
                      <a:pt x="146665" y="7"/>
                      <a:pt x="167933" y="7"/>
                    </a:cubicBezTo>
                    <a:cubicBezTo>
                      <a:pt x="196971" y="7"/>
                      <a:pt x="219957" y="16294"/>
                      <a:pt x="219957" y="60943"/>
                    </a:cubicBezTo>
                    <a:close/>
                  </a:path>
                </a:pathLst>
              </a:custGeom>
              <a:solidFill>
                <a:srgbClr val="FFFFFF"/>
              </a:solidFill>
              <a:ln w="8157"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40651C4F-227B-AC45-A38C-D691F431395B}"/>
                  </a:ext>
                </a:extLst>
              </p:cNvPr>
              <p:cNvSpPr/>
              <p:nvPr/>
            </p:nvSpPr>
            <p:spPr>
              <a:xfrm>
                <a:off x="10803774" y="621421"/>
                <a:ext cx="145928" cy="194882"/>
              </a:xfrm>
              <a:custGeom>
                <a:avLst/>
                <a:gdLst>
                  <a:gd name="connsiteX0" fmla="*/ 145929 w 145928"/>
                  <a:gd name="connsiteY0" fmla="*/ 71471 h 194882"/>
                  <a:gd name="connsiteX1" fmla="*/ 80899 w 145928"/>
                  <a:gd name="connsiteY1" fmla="*/ 142374 h 194882"/>
                  <a:gd name="connsiteX2" fmla="*/ 38527 w 145928"/>
                  <a:gd name="connsiteY2" fmla="*/ 123170 h 194882"/>
                  <a:gd name="connsiteX3" fmla="*/ 38527 w 145928"/>
                  <a:gd name="connsiteY3" fmla="*/ 194882 h 194882"/>
                  <a:gd name="connsiteX4" fmla="*/ 0 w 145928"/>
                  <a:gd name="connsiteY4" fmla="*/ 194882 h 194882"/>
                  <a:gd name="connsiteX5" fmla="*/ 0 w 145928"/>
                  <a:gd name="connsiteY5" fmla="*/ 1622 h 194882"/>
                  <a:gd name="connsiteX6" fmla="*/ 33619 w 145928"/>
                  <a:gd name="connsiteY6" fmla="*/ 1622 h 194882"/>
                  <a:gd name="connsiteX7" fmla="*/ 37464 w 145928"/>
                  <a:gd name="connsiteY7" fmla="*/ 20827 h 194882"/>
                  <a:gd name="connsiteX8" fmla="*/ 80654 w 145928"/>
                  <a:gd name="connsiteY8" fmla="*/ 2 h 194882"/>
                  <a:gd name="connsiteX9" fmla="*/ 145929 w 145928"/>
                  <a:gd name="connsiteY9" fmla="*/ 71471 h 194882"/>
                  <a:gd name="connsiteX10" fmla="*/ 106911 w 145928"/>
                  <a:gd name="connsiteY10" fmla="*/ 70904 h 194882"/>
                  <a:gd name="connsiteX11" fmla="*/ 72228 w 145928"/>
                  <a:gd name="connsiteY11" fmla="*/ 31118 h 194882"/>
                  <a:gd name="connsiteX12" fmla="*/ 38036 w 145928"/>
                  <a:gd name="connsiteY12" fmla="*/ 70904 h 194882"/>
                  <a:gd name="connsiteX13" fmla="*/ 72228 w 145928"/>
                  <a:gd name="connsiteY13" fmla="*/ 111258 h 194882"/>
                  <a:gd name="connsiteX14" fmla="*/ 106911 w 145928"/>
                  <a:gd name="connsiteY14" fmla="*/ 70904 h 194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928" h="194882">
                    <a:moveTo>
                      <a:pt x="145929" y="71471"/>
                    </a:moveTo>
                    <a:cubicBezTo>
                      <a:pt x="145929" y="114742"/>
                      <a:pt x="118608" y="142374"/>
                      <a:pt x="80899" y="142374"/>
                    </a:cubicBezTo>
                    <a:cubicBezTo>
                      <a:pt x="61513" y="142374"/>
                      <a:pt x="47607" y="134514"/>
                      <a:pt x="38527" y="123170"/>
                    </a:cubicBezTo>
                    <a:lnTo>
                      <a:pt x="38527" y="194882"/>
                    </a:lnTo>
                    <a:lnTo>
                      <a:pt x="0" y="194882"/>
                    </a:lnTo>
                    <a:lnTo>
                      <a:pt x="0" y="1622"/>
                    </a:lnTo>
                    <a:lnTo>
                      <a:pt x="33619" y="1622"/>
                    </a:lnTo>
                    <a:lnTo>
                      <a:pt x="37464" y="20827"/>
                    </a:lnTo>
                    <a:cubicBezTo>
                      <a:pt x="46462" y="8915"/>
                      <a:pt x="60695" y="2"/>
                      <a:pt x="80654" y="2"/>
                    </a:cubicBezTo>
                    <a:cubicBezTo>
                      <a:pt x="118608" y="-242"/>
                      <a:pt x="145929" y="27633"/>
                      <a:pt x="145929" y="71471"/>
                    </a:cubicBezTo>
                    <a:close/>
                    <a:moveTo>
                      <a:pt x="106911" y="70904"/>
                    </a:moveTo>
                    <a:cubicBezTo>
                      <a:pt x="106911" y="47324"/>
                      <a:pt x="93251" y="31118"/>
                      <a:pt x="72228" y="31118"/>
                    </a:cubicBezTo>
                    <a:cubicBezTo>
                      <a:pt x="51206" y="31118"/>
                      <a:pt x="38036" y="47324"/>
                      <a:pt x="38036" y="70904"/>
                    </a:cubicBezTo>
                    <a:cubicBezTo>
                      <a:pt x="38036" y="94727"/>
                      <a:pt x="51124" y="111258"/>
                      <a:pt x="72228" y="111258"/>
                    </a:cubicBezTo>
                    <a:cubicBezTo>
                      <a:pt x="93251" y="111258"/>
                      <a:pt x="106911" y="94727"/>
                      <a:pt x="106911" y="70904"/>
                    </a:cubicBezTo>
                    <a:close/>
                  </a:path>
                </a:pathLst>
              </a:custGeom>
              <a:solidFill>
                <a:srgbClr val="FFFFFF"/>
              </a:solidFill>
              <a:ln w="8157"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DA2B71E1-3F2A-AC4A-AAD4-4E58DC0B932E}"/>
                  </a:ext>
                </a:extLst>
              </p:cNvPr>
              <p:cNvSpPr/>
              <p:nvPr/>
            </p:nvSpPr>
            <p:spPr>
              <a:xfrm>
                <a:off x="10972034" y="572723"/>
                <a:ext cx="38527" cy="189451"/>
              </a:xfrm>
              <a:custGeom>
                <a:avLst/>
                <a:gdLst>
                  <a:gd name="connsiteX0" fmla="*/ 0 w 38527"/>
                  <a:gd name="connsiteY0" fmla="*/ 0 h 189451"/>
                  <a:gd name="connsiteX1" fmla="*/ 38527 w 38527"/>
                  <a:gd name="connsiteY1" fmla="*/ 0 h 189451"/>
                  <a:gd name="connsiteX2" fmla="*/ 38527 w 38527"/>
                  <a:gd name="connsiteY2" fmla="*/ 189452 h 189451"/>
                  <a:gd name="connsiteX3" fmla="*/ 0 w 38527"/>
                  <a:gd name="connsiteY3" fmla="*/ 189452 h 189451"/>
                  <a:gd name="connsiteX4" fmla="*/ 0 w 38527"/>
                  <a:gd name="connsiteY4" fmla="*/ 0 h 1894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527" h="189451">
                    <a:moveTo>
                      <a:pt x="0" y="0"/>
                    </a:moveTo>
                    <a:lnTo>
                      <a:pt x="38527" y="0"/>
                    </a:lnTo>
                    <a:lnTo>
                      <a:pt x="38527"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FF171272-8A31-B846-BF2A-5920AC9CB0A1}"/>
                  </a:ext>
                </a:extLst>
              </p:cNvPr>
              <p:cNvSpPr/>
              <p:nvPr/>
            </p:nvSpPr>
            <p:spPr>
              <a:xfrm>
                <a:off x="11032483" y="621504"/>
                <a:ext cx="148055" cy="142291"/>
              </a:xfrm>
              <a:custGeom>
                <a:avLst/>
                <a:gdLst>
                  <a:gd name="connsiteX0" fmla="*/ 0 w 148055"/>
                  <a:gd name="connsiteY0" fmla="*/ 71146 h 142291"/>
                  <a:gd name="connsiteX1" fmla="*/ 74028 w 148055"/>
                  <a:gd name="connsiteY1" fmla="*/ 0 h 142291"/>
                  <a:gd name="connsiteX2" fmla="*/ 148056 w 148055"/>
                  <a:gd name="connsiteY2" fmla="*/ 71146 h 142291"/>
                  <a:gd name="connsiteX3" fmla="*/ 74028 w 148055"/>
                  <a:gd name="connsiteY3" fmla="*/ 142291 h 142291"/>
                  <a:gd name="connsiteX4" fmla="*/ 0 w 148055"/>
                  <a:gd name="connsiteY4" fmla="*/ 71146 h 142291"/>
                  <a:gd name="connsiteX5" fmla="*/ 108956 w 148055"/>
                  <a:gd name="connsiteY5" fmla="*/ 71146 h 142291"/>
                  <a:gd name="connsiteX6" fmla="*/ 74028 w 148055"/>
                  <a:gd name="connsiteY6" fmla="*/ 31116 h 142291"/>
                  <a:gd name="connsiteX7" fmla="*/ 39345 w 148055"/>
                  <a:gd name="connsiteY7" fmla="*/ 71146 h 142291"/>
                  <a:gd name="connsiteX8" fmla="*/ 74028 w 148055"/>
                  <a:gd name="connsiteY8" fmla="*/ 111175 h 142291"/>
                  <a:gd name="connsiteX9" fmla="*/ 108956 w 148055"/>
                  <a:gd name="connsiteY9" fmla="*/ 71146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055" h="142291">
                    <a:moveTo>
                      <a:pt x="0" y="71146"/>
                    </a:moveTo>
                    <a:cubicBezTo>
                      <a:pt x="0" y="28361"/>
                      <a:pt x="29202" y="0"/>
                      <a:pt x="74028" y="0"/>
                    </a:cubicBezTo>
                    <a:cubicBezTo>
                      <a:pt x="118854" y="0"/>
                      <a:pt x="148056" y="28442"/>
                      <a:pt x="148056" y="71146"/>
                    </a:cubicBezTo>
                    <a:cubicBezTo>
                      <a:pt x="148056" y="114173"/>
                      <a:pt x="118854" y="142291"/>
                      <a:pt x="74028" y="142291"/>
                    </a:cubicBezTo>
                    <a:cubicBezTo>
                      <a:pt x="29202" y="142291"/>
                      <a:pt x="0" y="113849"/>
                      <a:pt x="0" y="71146"/>
                    </a:cubicBezTo>
                    <a:close/>
                    <a:moveTo>
                      <a:pt x="108956" y="71146"/>
                    </a:moveTo>
                    <a:cubicBezTo>
                      <a:pt x="108956" y="47566"/>
                      <a:pt x="95541" y="31116"/>
                      <a:pt x="74028" y="31116"/>
                    </a:cubicBezTo>
                    <a:cubicBezTo>
                      <a:pt x="52433" y="31116"/>
                      <a:pt x="39345" y="47647"/>
                      <a:pt x="39345" y="71146"/>
                    </a:cubicBezTo>
                    <a:cubicBezTo>
                      <a:pt x="39345" y="94645"/>
                      <a:pt x="52433" y="111175"/>
                      <a:pt x="74028" y="111175"/>
                    </a:cubicBezTo>
                    <a:cubicBezTo>
                      <a:pt x="95623" y="111175"/>
                      <a:pt x="108956" y="94645"/>
                      <a:pt x="108956" y="71146"/>
                    </a:cubicBezTo>
                    <a:close/>
                  </a:path>
                </a:pathLst>
              </a:custGeom>
              <a:solidFill>
                <a:srgbClr val="FFFFFF"/>
              </a:solidFill>
              <a:ln w="8157"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FF58F74A-15EF-6146-9C9A-A849037A7FE5}"/>
                  </a:ext>
                </a:extLst>
              </p:cNvPr>
              <p:cNvSpPr/>
              <p:nvPr/>
            </p:nvSpPr>
            <p:spPr>
              <a:xfrm>
                <a:off x="11182093" y="623044"/>
                <a:ext cx="149610" cy="193179"/>
              </a:xfrm>
              <a:custGeom>
                <a:avLst/>
                <a:gdLst>
                  <a:gd name="connsiteX0" fmla="*/ 0 w 149610"/>
                  <a:gd name="connsiteY0" fmla="*/ 0 h 193179"/>
                  <a:gd name="connsiteX1" fmla="*/ 40981 w 149610"/>
                  <a:gd name="connsiteY1" fmla="*/ 0 h 193179"/>
                  <a:gd name="connsiteX2" fmla="*/ 75091 w 149610"/>
                  <a:gd name="connsiteY2" fmla="*/ 99021 h 193179"/>
                  <a:gd name="connsiteX3" fmla="*/ 108383 w 149610"/>
                  <a:gd name="connsiteY3" fmla="*/ 0 h 193179"/>
                  <a:gd name="connsiteX4" fmla="*/ 149610 w 149610"/>
                  <a:gd name="connsiteY4" fmla="*/ 0 h 193179"/>
                  <a:gd name="connsiteX5" fmla="*/ 87361 w 149610"/>
                  <a:gd name="connsiteY5" fmla="*/ 158822 h 193179"/>
                  <a:gd name="connsiteX6" fmla="*/ 49652 w 149610"/>
                  <a:gd name="connsiteY6" fmla="*/ 193179 h 193179"/>
                  <a:gd name="connsiteX7" fmla="*/ 12188 w 149610"/>
                  <a:gd name="connsiteY7" fmla="*/ 193179 h 193179"/>
                  <a:gd name="connsiteX8" fmla="*/ 12188 w 149610"/>
                  <a:gd name="connsiteY8" fmla="*/ 161010 h 193179"/>
                  <a:gd name="connsiteX9" fmla="*/ 33538 w 149610"/>
                  <a:gd name="connsiteY9" fmla="*/ 161010 h 193179"/>
                  <a:gd name="connsiteX10" fmla="*/ 50470 w 149610"/>
                  <a:gd name="connsiteY10" fmla="*/ 149098 h 193179"/>
                  <a:gd name="connsiteX11" fmla="*/ 53987 w 149610"/>
                  <a:gd name="connsiteY11" fmla="*/ 139860 h 193179"/>
                  <a:gd name="connsiteX12" fmla="*/ 0 w 149610"/>
                  <a:gd name="connsiteY12" fmla="*/ 0 h 193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9610" h="193179">
                    <a:moveTo>
                      <a:pt x="0" y="0"/>
                    </a:moveTo>
                    <a:lnTo>
                      <a:pt x="40981" y="0"/>
                    </a:lnTo>
                    <a:lnTo>
                      <a:pt x="75091" y="99021"/>
                    </a:lnTo>
                    <a:lnTo>
                      <a:pt x="108383" y="0"/>
                    </a:lnTo>
                    <a:lnTo>
                      <a:pt x="149610" y="0"/>
                    </a:lnTo>
                    <a:lnTo>
                      <a:pt x="87361" y="158822"/>
                    </a:lnTo>
                    <a:cubicBezTo>
                      <a:pt x="78609" y="181835"/>
                      <a:pt x="71492" y="193179"/>
                      <a:pt x="49652" y="193179"/>
                    </a:cubicBezTo>
                    <a:lnTo>
                      <a:pt x="12188" y="193179"/>
                    </a:lnTo>
                    <a:lnTo>
                      <a:pt x="12188" y="161010"/>
                    </a:lnTo>
                    <a:lnTo>
                      <a:pt x="33538" y="161010"/>
                    </a:lnTo>
                    <a:cubicBezTo>
                      <a:pt x="43353" y="161010"/>
                      <a:pt x="46625" y="158579"/>
                      <a:pt x="50470" y="149098"/>
                    </a:cubicBezTo>
                    <a:lnTo>
                      <a:pt x="53987" y="139860"/>
                    </a:lnTo>
                    <a:lnTo>
                      <a:pt x="0" y="0"/>
                    </a:lnTo>
                    <a:close/>
                  </a:path>
                </a:pathLst>
              </a:custGeom>
              <a:solidFill>
                <a:srgbClr val="FFFFFF"/>
              </a:solidFill>
              <a:ln w="8157"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7C3AAEC4-B29D-094D-87D2-048E63B1DD2B}"/>
                  </a:ext>
                </a:extLst>
              </p:cNvPr>
              <p:cNvSpPr/>
              <p:nvPr/>
            </p:nvSpPr>
            <p:spPr>
              <a:xfrm>
                <a:off x="11333175" y="621423"/>
                <a:ext cx="143147" cy="142291"/>
              </a:xfrm>
              <a:custGeom>
                <a:avLst/>
                <a:gdLst>
                  <a:gd name="connsiteX0" fmla="*/ 0 w 143147"/>
                  <a:gd name="connsiteY0" fmla="*/ 71470 h 142291"/>
                  <a:gd name="connsiteX1" fmla="*/ 72147 w 143147"/>
                  <a:gd name="connsiteY1" fmla="*/ 0 h 142291"/>
                  <a:gd name="connsiteX2" fmla="*/ 143148 w 143147"/>
                  <a:gd name="connsiteY2" fmla="*/ 66851 h 142291"/>
                  <a:gd name="connsiteX3" fmla="*/ 142085 w 143147"/>
                  <a:gd name="connsiteY3" fmla="*/ 79816 h 142291"/>
                  <a:gd name="connsiteX4" fmla="*/ 40163 w 143147"/>
                  <a:gd name="connsiteY4" fmla="*/ 79816 h 142291"/>
                  <a:gd name="connsiteX5" fmla="*/ 40163 w 143147"/>
                  <a:gd name="connsiteY5" fmla="*/ 81680 h 142291"/>
                  <a:gd name="connsiteX6" fmla="*/ 73210 w 143147"/>
                  <a:gd name="connsiteY6" fmla="*/ 113363 h 142291"/>
                  <a:gd name="connsiteX7" fmla="*/ 102985 w 143147"/>
                  <a:gd name="connsiteY7" fmla="*/ 93591 h 142291"/>
                  <a:gd name="connsiteX8" fmla="*/ 140939 w 143147"/>
                  <a:gd name="connsiteY8" fmla="*/ 93591 h 142291"/>
                  <a:gd name="connsiteX9" fmla="*/ 74846 w 143147"/>
                  <a:gd name="connsiteY9" fmla="*/ 142291 h 142291"/>
                  <a:gd name="connsiteX10" fmla="*/ 0 w 143147"/>
                  <a:gd name="connsiteY10" fmla="*/ 71470 h 142291"/>
                  <a:gd name="connsiteX11" fmla="*/ 104375 w 143147"/>
                  <a:gd name="connsiteY11" fmla="*/ 54939 h 142291"/>
                  <a:gd name="connsiteX12" fmla="*/ 72392 w 143147"/>
                  <a:gd name="connsiteY12" fmla="*/ 28442 h 142291"/>
                  <a:gd name="connsiteX13" fmla="*/ 40981 w 143147"/>
                  <a:gd name="connsiteY13" fmla="*/ 54939 h 142291"/>
                  <a:gd name="connsiteX14" fmla="*/ 104375 w 143147"/>
                  <a:gd name="connsiteY14" fmla="*/ 54939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147" h="142291">
                    <a:moveTo>
                      <a:pt x="0" y="71470"/>
                    </a:moveTo>
                    <a:cubicBezTo>
                      <a:pt x="0" y="28199"/>
                      <a:pt x="28711" y="0"/>
                      <a:pt x="72147" y="0"/>
                    </a:cubicBezTo>
                    <a:cubicBezTo>
                      <a:pt x="114191" y="0"/>
                      <a:pt x="142657" y="26011"/>
                      <a:pt x="143148" y="66851"/>
                    </a:cubicBezTo>
                    <a:cubicBezTo>
                      <a:pt x="143148" y="70903"/>
                      <a:pt x="142902" y="75521"/>
                      <a:pt x="142085" y="79816"/>
                    </a:cubicBezTo>
                    <a:lnTo>
                      <a:pt x="40163" y="79816"/>
                    </a:lnTo>
                    <a:lnTo>
                      <a:pt x="40163" y="81680"/>
                    </a:lnTo>
                    <a:cubicBezTo>
                      <a:pt x="40981" y="101452"/>
                      <a:pt x="53824" y="113363"/>
                      <a:pt x="73210" y="113363"/>
                    </a:cubicBezTo>
                    <a:cubicBezTo>
                      <a:pt x="88752" y="113363"/>
                      <a:pt x="99713" y="106638"/>
                      <a:pt x="102985" y="93591"/>
                    </a:cubicBezTo>
                    <a:lnTo>
                      <a:pt x="140939" y="93591"/>
                    </a:lnTo>
                    <a:cubicBezTo>
                      <a:pt x="136604" y="120656"/>
                      <a:pt x="112228" y="142291"/>
                      <a:pt x="74846" y="142291"/>
                    </a:cubicBezTo>
                    <a:cubicBezTo>
                      <a:pt x="28139" y="142372"/>
                      <a:pt x="0" y="114498"/>
                      <a:pt x="0" y="71470"/>
                    </a:cubicBezTo>
                    <a:close/>
                    <a:moveTo>
                      <a:pt x="104375" y="54939"/>
                    </a:moveTo>
                    <a:cubicBezTo>
                      <a:pt x="101676" y="37923"/>
                      <a:pt x="89897" y="28442"/>
                      <a:pt x="72392" y="28442"/>
                    </a:cubicBezTo>
                    <a:cubicBezTo>
                      <a:pt x="55705" y="28442"/>
                      <a:pt x="43190" y="38490"/>
                      <a:pt x="40981" y="54939"/>
                    </a:cubicBezTo>
                    <a:lnTo>
                      <a:pt x="104375" y="54939"/>
                    </a:lnTo>
                    <a:close/>
                  </a:path>
                </a:pathLst>
              </a:custGeom>
              <a:solidFill>
                <a:srgbClr val="FFFFFF"/>
              </a:solidFill>
              <a:ln w="8157"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913ACC33-06CF-8C40-A5CB-375876DD2197}"/>
                  </a:ext>
                </a:extLst>
              </p:cNvPr>
              <p:cNvSpPr/>
              <p:nvPr/>
            </p:nvSpPr>
            <p:spPr>
              <a:xfrm>
                <a:off x="11498572" y="623044"/>
                <a:ext cx="85479" cy="139050"/>
              </a:xfrm>
              <a:custGeom>
                <a:avLst/>
                <a:gdLst>
                  <a:gd name="connsiteX0" fmla="*/ 85480 w 85479"/>
                  <a:gd name="connsiteY0" fmla="*/ 0 h 139050"/>
                  <a:gd name="connsiteX1" fmla="*/ 85480 w 85479"/>
                  <a:gd name="connsiteY1" fmla="*/ 34600 h 139050"/>
                  <a:gd name="connsiteX2" fmla="*/ 70183 w 85479"/>
                  <a:gd name="connsiteY2" fmla="*/ 34600 h 139050"/>
                  <a:gd name="connsiteX3" fmla="*/ 38527 w 85479"/>
                  <a:gd name="connsiteY3" fmla="*/ 70822 h 139050"/>
                  <a:gd name="connsiteX4" fmla="*/ 38527 w 85479"/>
                  <a:gd name="connsiteY4" fmla="*/ 139050 h 139050"/>
                  <a:gd name="connsiteX5" fmla="*/ 0 w 85479"/>
                  <a:gd name="connsiteY5" fmla="*/ 139050 h 139050"/>
                  <a:gd name="connsiteX6" fmla="*/ 0 w 85479"/>
                  <a:gd name="connsiteY6" fmla="*/ 0 h 139050"/>
                  <a:gd name="connsiteX7" fmla="*/ 34928 w 85479"/>
                  <a:gd name="connsiteY7" fmla="*/ 0 h 139050"/>
                  <a:gd name="connsiteX8" fmla="*/ 38446 w 85479"/>
                  <a:gd name="connsiteY8" fmla="*/ 20825 h 139050"/>
                  <a:gd name="connsiteX9" fmla="*/ 78854 w 85479"/>
                  <a:gd name="connsiteY9" fmla="*/ 0 h 139050"/>
                  <a:gd name="connsiteX10" fmla="*/ 85480 w 85479"/>
                  <a:gd name="connsiteY10" fmla="*/ 0 h 13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479" h="139050">
                    <a:moveTo>
                      <a:pt x="85480" y="0"/>
                    </a:moveTo>
                    <a:lnTo>
                      <a:pt x="85480" y="34600"/>
                    </a:lnTo>
                    <a:lnTo>
                      <a:pt x="70183" y="34600"/>
                    </a:lnTo>
                    <a:cubicBezTo>
                      <a:pt x="47198" y="34600"/>
                      <a:pt x="38527" y="49753"/>
                      <a:pt x="38527" y="70822"/>
                    </a:cubicBezTo>
                    <a:lnTo>
                      <a:pt x="38527" y="139050"/>
                    </a:lnTo>
                    <a:lnTo>
                      <a:pt x="0" y="139050"/>
                    </a:lnTo>
                    <a:lnTo>
                      <a:pt x="0" y="0"/>
                    </a:lnTo>
                    <a:lnTo>
                      <a:pt x="34928" y="0"/>
                    </a:lnTo>
                    <a:lnTo>
                      <a:pt x="38446" y="20825"/>
                    </a:lnTo>
                    <a:cubicBezTo>
                      <a:pt x="46135" y="8346"/>
                      <a:pt x="57014" y="0"/>
                      <a:pt x="78854" y="0"/>
                    </a:cubicBezTo>
                    <a:lnTo>
                      <a:pt x="85480" y="0"/>
                    </a:lnTo>
                    <a:close/>
                  </a:path>
                </a:pathLst>
              </a:custGeom>
              <a:solidFill>
                <a:srgbClr val="FFFFFF"/>
              </a:solidFill>
              <a:ln w="8157"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8299D56E-C2C5-D24F-ABF0-A0FF5D30D22F}"/>
                  </a:ext>
                </a:extLst>
              </p:cNvPr>
              <p:cNvSpPr/>
              <p:nvPr/>
            </p:nvSpPr>
            <p:spPr>
              <a:xfrm>
                <a:off x="11594931" y="621177"/>
                <a:ext cx="131123" cy="142698"/>
              </a:xfrm>
              <a:custGeom>
                <a:avLst/>
                <a:gdLst>
                  <a:gd name="connsiteX0" fmla="*/ 36728 w 131123"/>
                  <a:gd name="connsiteY0" fmla="*/ 94728 h 142698"/>
                  <a:gd name="connsiteX1" fmla="*/ 67566 w 131123"/>
                  <a:gd name="connsiteY1" fmla="*/ 115310 h 142698"/>
                  <a:gd name="connsiteX2" fmla="*/ 93496 w 131123"/>
                  <a:gd name="connsiteY2" fmla="*/ 100401 h 142698"/>
                  <a:gd name="connsiteX3" fmla="*/ 61267 w 131123"/>
                  <a:gd name="connsiteY3" fmla="*/ 85248 h 142698"/>
                  <a:gd name="connsiteX4" fmla="*/ 3108 w 131123"/>
                  <a:gd name="connsiteY4" fmla="*/ 45461 h 142698"/>
                  <a:gd name="connsiteX5" fmla="*/ 63476 w 131123"/>
                  <a:gd name="connsiteY5" fmla="*/ 2 h 142698"/>
                  <a:gd name="connsiteX6" fmla="*/ 128997 w 131123"/>
                  <a:gd name="connsiteY6" fmla="*/ 44894 h 142698"/>
                  <a:gd name="connsiteX7" fmla="*/ 92105 w 131123"/>
                  <a:gd name="connsiteY7" fmla="*/ 44894 h 142698"/>
                  <a:gd name="connsiteX8" fmla="*/ 64785 w 131123"/>
                  <a:gd name="connsiteY8" fmla="*/ 27067 h 142698"/>
                  <a:gd name="connsiteX9" fmla="*/ 39918 w 131123"/>
                  <a:gd name="connsiteY9" fmla="*/ 41410 h 142698"/>
                  <a:gd name="connsiteX10" fmla="*/ 72147 w 131123"/>
                  <a:gd name="connsiteY10" fmla="*/ 55509 h 142698"/>
                  <a:gd name="connsiteX11" fmla="*/ 131123 w 131123"/>
                  <a:gd name="connsiteY11" fmla="*/ 97483 h 142698"/>
                  <a:gd name="connsiteX12" fmla="*/ 67239 w 131123"/>
                  <a:gd name="connsiteY12" fmla="*/ 142699 h 142698"/>
                  <a:gd name="connsiteX13" fmla="*/ 0 w 131123"/>
                  <a:gd name="connsiteY13" fmla="*/ 94809 h 142698"/>
                  <a:gd name="connsiteX14" fmla="*/ 36728 w 131123"/>
                  <a:gd name="connsiteY14" fmla="*/ 94809 h 1426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1123" h="142698">
                    <a:moveTo>
                      <a:pt x="36728" y="94728"/>
                    </a:moveTo>
                    <a:cubicBezTo>
                      <a:pt x="38118" y="106883"/>
                      <a:pt x="48752" y="115310"/>
                      <a:pt x="67566" y="115310"/>
                    </a:cubicBezTo>
                    <a:cubicBezTo>
                      <a:pt x="83680" y="115310"/>
                      <a:pt x="93496" y="110124"/>
                      <a:pt x="93496" y="100401"/>
                    </a:cubicBezTo>
                    <a:cubicBezTo>
                      <a:pt x="93496" y="89056"/>
                      <a:pt x="83926" y="88246"/>
                      <a:pt x="61267" y="85248"/>
                    </a:cubicBezTo>
                    <a:cubicBezTo>
                      <a:pt x="28466" y="81439"/>
                      <a:pt x="3108" y="74146"/>
                      <a:pt x="3108" y="45461"/>
                    </a:cubicBezTo>
                    <a:cubicBezTo>
                      <a:pt x="3108" y="17829"/>
                      <a:pt x="27403" y="-241"/>
                      <a:pt x="63476" y="2"/>
                    </a:cubicBezTo>
                    <a:cubicBezTo>
                      <a:pt x="101185" y="2"/>
                      <a:pt x="127115" y="16533"/>
                      <a:pt x="128997" y="44894"/>
                    </a:cubicBezTo>
                    <a:lnTo>
                      <a:pt x="92105" y="44894"/>
                    </a:lnTo>
                    <a:cubicBezTo>
                      <a:pt x="91042" y="33793"/>
                      <a:pt x="80326" y="27067"/>
                      <a:pt x="64785" y="27067"/>
                    </a:cubicBezTo>
                    <a:cubicBezTo>
                      <a:pt x="49734" y="27067"/>
                      <a:pt x="39918" y="32496"/>
                      <a:pt x="39918" y="41410"/>
                    </a:cubicBezTo>
                    <a:cubicBezTo>
                      <a:pt x="39918" y="51944"/>
                      <a:pt x="51942" y="53078"/>
                      <a:pt x="72147" y="55509"/>
                    </a:cubicBezTo>
                    <a:cubicBezTo>
                      <a:pt x="104375" y="58750"/>
                      <a:pt x="131123" y="66043"/>
                      <a:pt x="131123" y="97483"/>
                    </a:cubicBezTo>
                    <a:cubicBezTo>
                      <a:pt x="131123" y="125115"/>
                      <a:pt x="104866" y="142699"/>
                      <a:pt x="67239" y="142699"/>
                    </a:cubicBezTo>
                    <a:cubicBezTo>
                      <a:pt x="28139" y="142699"/>
                      <a:pt x="1636" y="124548"/>
                      <a:pt x="0" y="94809"/>
                    </a:cubicBezTo>
                    <a:lnTo>
                      <a:pt x="36728" y="94809"/>
                    </a:lnTo>
                    <a:close/>
                  </a:path>
                </a:pathLst>
              </a:custGeom>
              <a:solidFill>
                <a:srgbClr val="FFFFFF"/>
              </a:solidFill>
              <a:ln w="8157"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611881398"/>
      </p:ext>
    </p:extLst>
  </p:cSld>
  <p:clrMapOvr>
    <a:masterClrMapping/>
  </p:clrMapOvr>
  <p:extLst>
    <p:ext uri="{DCECCB84-F9BA-43D5-87BE-67443E8EF086}">
      <p15:sldGuideLst xmlns:p15="http://schemas.microsoft.com/office/powerpoint/2012/main">
        <p15:guide id="1" orient="horz" pos="3990" userDrawn="1">
          <p15:clr>
            <a:srgbClr val="FBAE40"/>
          </p15:clr>
        </p15:guide>
      </p15:sldGuideLst>
    </p:ext>
  </p:extLst>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userDrawn="1">
  <p:cSld name="Title slide: v2">
    <p:bg>
      <p:bgRef idx="1001">
        <a:schemeClr val="bg1"/>
      </p:bgRef>
    </p:bg>
    <p:spTree>
      <p:nvGrpSpPr>
        <p:cNvPr id="1" name=""/>
        <p:cNvGrpSpPr/>
        <p:nvPr/>
      </p:nvGrpSpPr>
      <p:grpSpPr>
        <a:xfrm>
          <a:off x="0" y="0"/>
          <a:ext cx="0" cy="0"/>
          <a:chOff x="0" y="0"/>
          <a:chExt cx="0" cy="0"/>
        </a:xfrm>
      </p:grpSpPr>
      <p:grpSp>
        <p:nvGrpSpPr>
          <p:cNvPr id="7" name="Graphic 5">
            <a:extLst>
              <a:ext uri="{FF2B5EF4-FFF2-40B4-BE49-F238E27FC236}">
                <a16:creationId xmlns:a16="http://schemas.microsoft.com/office/drawing/2014/main" id="{4454C959-8688-6344-869D-20193FBD7F7E}"/>
              </a:ext>
            </a:extLst>
          </p:cNvPr>
          <p:cNvGrpSpPr/>
          <p:nvPr/>
        </p:nvGrpSpPr>
        <p:grpSpPr>
          <a:xfrm>
            <a:off x="9130695" y="465389"/>
            <a:ext cx="2581445" cy="403565"/>
            <a:chOff x="9130695" y="465389"/>
            <a:chExt cx="2581445" cy="403565"/>
          </a:xfrm>
        </p:grpSpPr>
        <p:grpSp>
          <p:nvGrpSpPr>
            <p:cNvPr id="8" name="Graphic 5">
              <a:extLst>
                <a:ext uri="{FF2B5EF4-FFF2-40B4-BE49-F238E27FC236}">
                  <a16:creationId xmlns:a16="http://schemas.microsoft.com/office/drawing/2014/main" id="{2038B7DC-E135-414A-8447-179B26C3B5A0}"/>
                </a:ext>
              </a:extLst>
            </p:cNvPr>
            <p:cNvGrpSpPr/>
            <p:nvPr/>
          </p:nvGrpSpPr>
          <p:grpSpPr>
            <a:xfrm>
              <a:off x="9130695" y="465389"/>
              <a:ext cx="501718" cy="403565"/>
              <a:chOff x="9130695" y="465389"/>
              <a:chExt cx="501718" cy="403565"/>
            </a:xfrm>
          </p:grpSpPr>
          <p:sp>
            <p:nvSpPr>
              <p:cNvPr id="10" name="Freeform 9">
                <a:extLst>
                  <a:ext uri="{FF2B5EF4-FFF2-40B4-BE49-F238E27FC236}">
                    <a16:creationId xmlns:a16="http://schemas.microsoft.com/office/drawing/2014/main" id="{1525684F-8B7E-9044-B019-C26013656B97}"/>
                  </a:ext>
                </a:extLst>
              </p:cNvPr>
              <p:cNvSpPr/>
              <p:nvPr/>
            </p:nvSpPr>
            <p:spPr>
              <a:xfrm>
                <a:off x="9382984" y="465389"/>
                <a:ext cx="249430" cy="403403"/>
              </a:xfrm>
              <a:custGeom>
                <a:avLst/>
                <a:gdLst>
                  <a:gd name="connsiteX0" fmla="*/ 158038 w 249430"/>
                  <a:gd name="connsiteY0" fmla="*/ 201702 h 403403"/>
                  <a:gd name="connsiteX1" fmla="*/ 0 w 249430"/>
                  <a:gd name="connsiteY1" fmla="*/ 5097 h 403403"/>
                  <a:gd name="connsiteX2" fmla="*/ 45737 w 249430"/>
                  <a:gd name="connsiteY2" fmla="*/ 0 h 403403"/>
                  <a:gd name="connsiteX3" fmla="*/ 249430 w 249430"/>
                  <a:gd name="connsiteY3" fmla="*/ 201783 h 403403"/>
                  <a:gd name="connsiteX4" fmla="*/ 45737 w 249430"/>
                  <a:gd name="connsiteY4" fmla="*/ 403403 h 403403"/>
                  <a:gd name="connsiteX5" fmla="*/ 0 w 249430"/>
                  <a:gd name="connsiteY5" fmla="*/ 398306 h 403403"/>
                  <a:gd name="connsiteX6" fmla="*/ 158038 w 249430"/>
                  <a:gd name="connsiteY6" fmla="*/ 201702 h 4034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430" h="403403">
                    <a:moveTo>
                      <a:pt x="158038" y="201702"/>
                    </a:moveTo>
                    <a:cubicBezTo>
                      <a:pt x="158038" y="105988"/>
                      <a:pt x="90412" y="25648"/>
                      <a:pt x="0" y="5097"/>
                    </a:cubicBezTo>
                    <a:cubicBezTo>
                      <a:pt x="14701" y="1780"/>
                      <a:pt x="29974" y="0"/>
                      <a:pt x="45737" y="0"/>
                    </a:cubicBezTo>
                    <a:cubicBezTo>
                      <a:pt x="158201" y="0"/>
                      <a:pt x="249430" y="90292"/>
                      <a:pt x="249430" y="201783"/>
                    </a:cubicBezTo>
                    <a:cubicBezTo>
                      <a:pt x="249430" y="313273"/>
                      <a:pt x="158201" y="403403"/>
                      <a:pt x="45737" y="403403"/>
                    </a:cubicBezTo>
                    <a:cubicBezTo>
                      <a:pt x="29974" y="403403"/>
                      <a:pt x="14701" y="401623"/>
                      <a:pt x="0" y="398306"/>
                    </a:cubicBezTo>
                    <a:cubicBezTo>
                      <a:pt x="90412" y="377756"/>
                      <a:pt x="158038" y="297334"/>
                      <a:pt x="158038" y="201702"/>
                    </a:cubicBezTo>
                  </a:path>
                </a:pathLst>
              </a:custGeom>
              <a:solidFill>
                <a:srgbClr val="121A3D"/>
              </a:solidFill>
              <a:ln w="8157"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6A53C622-97C0-FF4C-8271-2F3632EE6968}"/>
                  </a:ext>
                </a:extLst>
              </p:cNvPr>
              <p:cNvSpPr/>
              <p:nvPr/>
            </p:nvSpPr>
            <p:spPr>
              <a:xfrm>
                <a:off x="9130695" y="465389"/>
                <a:ext cx="249430" cy="403565"/>
              </a:xfrm>
              <a:custGeom>
                <a:avLst/>
                <a:gdLst>
                  <a:gd name="connsiteX0" fmla="*/ 91392 w 249430"/>
                  <a:gd name="connsiteY0" fmla="*/ 201702 h 403565"/>
                  <a:gd name="connsiteX1" fmla="*/ 249430 w 249430"/>
                  <a:gd name="connsiteY1" fmla="*/ 5097 h 403565"/>
                  <a:gd name="connsiteX2" fmla="*/ 203693 w 249430"/>
                  <a:gd name="connsiteY2" fmla="*/ 0 h 403565"/>
                  <a:gd name="connsiteX3" fmla="*/ 0 w 249430"/>
                  <a:gd name="connsiteY3" fmla="*/ 201783 h 403565"/>
                  <a:gd name="connsiteX4" fmla="*/ 203693 w 249430"/>
                  <a:gd name="connsiteY4" fmla="*/ 403565 h 403565"/>
                  <a:gd name="connsiteX5" fmla="*/ 249430 w 249430"/>
                  <a:gd name="connsiteY5" fmla="*/ 398468 h 403565"/>
                  <a:gd name="connsiteX6" fmla="*/ 91392 w 249430"/>
                  <a:gd name="connsiteY6" fmla="*/ 201702 h 403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430" h="403565">
                    <a:moveTo>
                      <a:pt x="91392" y="201702"/>
                    </a:moveTo>
                    <a:cubicBezTo>
                      <a:pt x="91392" y="105988"/>
                      <a:pt x="159018" y="25648"/>
                      <a:pt x="249430" y="5097"/>
                    </a:cubicBezTo>
                    <a:cubicBezTo>
                      <a:pt x="234729" y="1780"/>
                      <a:pt x="219456" y="0"/>
                      <a:pt x="203693" y="0"/>
                    </a:cubicBezTo>
                    <a:cubicBezTo>
                      <a:pt x="91229" y="0"/>
                      <a:pt x="0" y="90292"/>
                      <a:pt x="0" y="201783"/>
                    </a:cubicBezTo>
                    <a:cubicBezTo>
                      <a:pt x="0" y="313273"/>
                      <a:pt x="91147" y="403565"/>
                      <a:pt x="203693" y="403565"/>
                    </a:cubicBezTo>
                    <a:cubicBezTo>
                      <a:pt x="219456" y="403565"/>
                      <a:pt x="234729" y="401785"/>
                      <a:pt x="249430" y="398468"/>
                    </a:cubicBezTo>
                    <a:cubicBezTo>
                      <a:pt x="159018" y="377756"/>
                      <a:pt x="91392" y="297334"/>
                      <a:pt x="91392" y="201702"/>
                    </a:cubicBezTo>
                  </a:path>
                </a:pathLst>
              </a:custGeom>
              <a:solidFill>
                <a:srgbClr val="2C88DD"/>
              </a:solidFill>
              <a:ln w="8157" cap="flat">
                <a:noFill/>
                <a:prstDash val="solid"/>
                <a:miter/>
              </a:ln>
            </p:spPr>
            <p:txBody>
              <a:bodyPr rtlCol="0" anchor="ctr"/>
              <a:lstStyle/>
              <a:p>
                <a:endParaRPr lang="en-US"/>
              </a:p>
            </p:txBody>
          </p:sp>
        </p:grpSp>
        <p:grpSp>
          <p:nvGrpSpPr>
            <p:cNvPr id="30" name="Graphic 5">
              <a:extLst>
                <a:ext uri="{FF2B5EF4-FFF2-40B4-BE49-F238E27FC236}">
                  <a16:creationId xmlns:a16="http://schemas.microsoft.com/office/drawing/2014/main" id="{3F7833C7-A4A9-0947-82BA-8727F189D95F}"/>
                </a:ext>
              </a:extLst>
            </p:cNvPr>
            <p:cNvGrpSpPr/>
            <p:nvPr/>
          </p:nvGrpSpPr>
          <p:grpSpPr>
            <a:xfrm>
              <a:off x="9780978" y="570650"/>
              <a:ext cx="528182" cy="192478"/>
              <a:chOff x="9780978" y="570650"/>
              <a:chExt cx="528182" cy="192478"/>
            </a:xfrm>
            <a:solidFill>
              <a:srgbClr val="121A3D"/>
            </a:solidFill>
          </p:grpSpPr>
          <p:sp>
            <p:nvSpPr>
              <p:cNvPr id="31" name="Freeform 30">
                <a:extLst>
                  <a:ext uri="{FF2B5EF4-FFF2-40B4-BE49-F238E27FC236}">
                    <a16:creationId xmlns:a16="http://schemas.microsoft.com/office/drawing/2014/main" id="{2BFE395A-5107-4D43-ABD3-3CA7F10D76B7}"/>
                  </a:ext>
                </a:extLst>
              </p:cNvPr>
              <p:cNvSpPr/>
              <p:nvPr/>
            </p:nvSpPr>
            <p:spPr>
              <a:xfrm>
                <a:off x="9780978" y="572268"/>
                <a:ext cx="158446" cy="189161"/>
              </a:xfrm>
              <a:custGeom>
                <a:avLst/>
                <a:gdLst>
                  <a:gd name="connsiteX0" fmla="*/ 0 w 158446"/>
                  <a:gd name="connsiteY0" fmla="*/ 189161 h 189161"/>
                  <a:gd name="connsiteX1" fmla="*/ 0 w 158446"/>
                  <a:gd name="connsiteY1" fmla="*/ 0 h 189161"/>
                  <a:gd name="connsiteX2" fmla="*/ 37080 w 158446"/>
                  <a:gd name="connsiteY2" fmla="*/ 0 h 189161"/>
                  <a:gd name="connsiteX3" fmla="*/ 118100 w 158446"/>
                  <a:gd name="connsiteY3" fmla="*/ 119176 h 189161"/>
                  <a:gd name="connsiteX4" fmla="*/ 118100 w 158446"/>
                  <a:gd name="connsiteY4" fmla="*/ 0 h 189161"/>
                  <a:gd name="connsiteX5" fmla="*/ 158446 w 158446"/>
                  <a:gd name="connsiteY5" fmla="*/ 0 h 189161"/>
                  <a:gd name="connsiteX6" fmla="*/ 158446 w 158446"/>
                  <a:gd name="connsiteY6" fmla="*/ 189161 h 189161"/>
                  <a:gd name="connsiteX7" fmla="*/ 121040 w 158446"/>
                  <a:gd name="connsiteY7" fmla="*/ 189161 h 189161"/>
                  <a:gd name="connsiteX8" fmla="*/ 40020 w 158446"/>
                  <a:gd name="connsiteY8" fmla="*/ 69985 h 189161"/>
                  <a:gd name="connsiteX9" fmla="*/ 40020 w 158446"/>
                  <a:gd name="connsiteY9" fmla="*/ 189161 h 189161"/>
                  <a:gd name="connsiteX10" fmla="*/ 0 w 158446"/>
                  <a:gd name="connsiteY10" fmla="*/ 189161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446" h="189161">
                    <a:moveTo>
                      <a:pt x="0" y="189161"/>
                    </a:moveTo>
                    <a:lnTo>
                      <a:pt x="0" y="0"/>
                    </a:lnTo>
                    <a:lnTo>
                      <a:pt x="37080" y="0"/>
                    </a:lnTo>
                    <a:lnTo>
                      <a:pt x="118100" y="119176"/>
                    </a:lnTo>
                    <a:lnTo>
                      <a:pt x="118100" y="0"/>
                    </a:lnTo>
                    <a:lnTo>
                      <a:pt x="158446" y="0"/>
                    </a:lnTo>
                    <a:lnTo>
                      <a:pt x="158446" y="189161"/>
                    </a:lnTo>
                    <a:lnTo>
                      <a:pt x="121040" y="189161"/>
                    </a:lnTo>
                    <a:lnTo>
                      <a:pt x="40020" y="69985"/>
                    </a:lnTo>
                    <a:lnTo>
                      <a:pt x="40020" y="189161"/>
                    </a:lnTo>
                    <a:lnTo>
                      <a:pt x="0" y="189161"/>
                    </a:lnTo>
                    <a:close/>
                  </a:path>
                </a:pathLst>
              </a:custGeom>
              <a:solidFill>
                <a:srgbClr val="121A3D"/>
              </a:solidFill>
              <a:ln w="8157"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B318BE53-F0DE-E141-9D49-D5868D1DE6D5}"/>
                  </a:ext>
                </a:extLst>
              </p:cNvPr>
              <p:cNvSpPr/>
              <p:nvPr/>
            </p:nvSpPr>
            <p:spPr>
              <a:xfrm>
                <a:off x="9973073" y="572268"/>
                <a:ext cx="157711" cy="189161"/>
              </a:xfrm>
              <a:custGeom>
                <a:avLst/>
                <a:gdLst>
                  <a:gd name="connsiteX0" fmla="*/ 0 w 157711"/>
                  <a:gd name="connsiteY0" fmla="*/ 0 h 189161"/>
                  <a:gd name="connsiteX1" fmla="*/ 40918 w 157711"/>
                  <a:gd name="connsiteY1" fmla="*/ 0 h 189161"/>
                  <a:gd name="connsiteX2" fmla="*/ 40918 w 157711"/>
                  <a:gd name="connsiteY2" fmla="*/ 75972 h 189161"/>
                  <a:gd name="connsiteX3" fmla="*/ 116793 w 157711"/>
                  <a:gd name="connsiteY3" fmla="*/ 75972 h 189161"/>
                  <a:gd name="connsiteX4" fmla="*/ 116793 w 157711"/>
                  <a:gd name="connsiteY4" fmla="*/ 0 h 189161"/>
                  <a:gd name="connsiteX5" fmla="*/ 157711 w 157711"/>
                  <a:gd name="connsiteY5" fmla="*/ 0 h 189161"/>
                  <a:gd name="connsiteX6" fmla="*/ 157711 w 157711"/>
                  <a:gd name="connsiteY6" fmla="*/ 189161 h 189161"/>
                  <a:gd name="connsiteX7" fmla="*/ 116793 w 157711"/>
                  <a:gd name="connsiteY7" fmla="*/ 189161 h 189161"/>
                  <a:gd name="connsiteX8" fmla="*/ 116793 w 157711"/>
                  <a:gd name="connsiteY8" fmla="*/ 111086 h 189161"/>
                  <a:gd name="connsiteX9" fmla="*/ 40918 w 157711"/>
                  <a:gd name="connsiteY9" fmla="*/ 111086 h 189161"/>
                  <a:gd name="connsiteX10" fmla="*/ 40918 w 157711"/>
                  <a:gd name="connsiteY10" fmla="*/ 189161 h 189161"/>
                  <a:gd name="connsiteX11" fmla="*/ 0 w 157711"/>
                  <a:gd name="connsiteY11" fmla="*/ 189161 h 189161"/>
                  <a:gd name="connsiteX12" fmla="*/ 0 w 157711"/>
                  <a:gd name="connsiteY12" fmla="*/ 0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711" h="189161">
                    <a:moveTo>
                      <a:pt x="0" y="0"/>
                    </a:moveTo>
                    <a:lnTo>
                      <a:pt x="40918" y="0"/>
                    </a:lnTo>
                    <a:lnTo>
                      <a:pt x="40918" y="75972"/>
                    </a:lnTo>
                    <a:lnTo>
                      <a:pt x="116793" y="75972"/>
                    </a:lnTo>
                    <a:lnTo>
                      <a:pt x="116793" y="0"/>
                    </a:lnTo>
                    <a:lnTo>
                      <a:pt x="157711" y="0"/>
                    </a:lnTo>
                    <a:lnTo>
                      <a:pt x="157711" y="189161"/>
                    </a:lnTo>
                    <a:lnTo>
                      <a:pt x="116793" y="189161"/>
                    </a:lnTo>
                    <a:lnTo>
                      <a:pt x="116793" y="111086"/>
                    </a:lnTo>
                    <a:lnTo>
                      <a:pt x="40918" y="111086"/>
                    </a:lnTo>
                    <a:lnTo>
                      <a:pt x="40918"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35" name="Freeform 34">
                <a:extLst>
                  <a:ext uri="{FF2B5EF4-FFF2-40B4-BE49-F238E27FC236}">
                    <a16:creationId xmlns:a16="http://schemas.microsoft.com/office/drawing/2014/main" id="{390E1688-671A-D041-BFE1-2FB766E79DB4}"/>
                  </a:ext>
                </a:extLst>
              </p:cNvPr>
              <p:cNvSpPr/>
              <p:nvPr/>
            </p:nvSpPr>
            <p:spPr>
              <a:xfrm>
                <a:off x="10155531" y="570650"/>
                <a:ext cx="153628" cy="192478"/>
              </a:xfrm>
              <a:custGeom>
                <a:avLst/>
                <a:gdLst>
                  <a:gd name="connsiteX0" fmla="*/ 40101 w 153628"/>
                  <a:gd name="connsiteY0" fmla="*/ 129209 h 192478"/>
                  <a:gd name="connsiteX1" fmla="*/ 79631 w 153628"/>
                  <a:gd name="connsiteY1" fmla="*/ 160277 h 192478"/>
                  <a:gd name="connsiteX2" fmla="*/ 112382 w 153628"/>
                  <a:gd name="connsiteY2" fmla="*/ 137300 h 192478"/>
                  <a:gd name="connsiteX3" fmla="*/ 64930 w 153628"/>
                  <a:gd name="connsiteY3" fmla="*/ 111895 h 192478"/>
                  <a:gd name="connsiteX4" fmla="*/ 4329 w 153628"/>
                  <a:gd name="connsiteY4" fmla="*/ 57282 h 192478"/>
                  <a:gd name="connsiteX5" fmla="*/ 75548 w 153628"/>
                  <a:gd name="connsiteY5" fmla="*/ 0 h 192478"/>
                  <a:gd name="connsiteX6" fmla="*/ 149789 w 153628"/>
                  <a:gd name="connsiteY6" fmla="*/ 59467 h 192478"/>
                  <a:gd name="connsiteX7" fmla="*/ 109687 w 153628"/>
                  <a:gd name="connsiteY7" fmla="*/ 59467 h 192478"/>
                  <a:gd name="connsiteX8" fmla="*/ 75548 w 153628"/>
                  <a:gd name="connsiteY8" fmla="*/ 32444 h 192478"/>
                  <a:gd name="connsiteX9" fmla="*/ 45574 w 153628"/>
                  <a:gd name="connsiteY9" fmla="*/ 54370 h 192478"/>
                  <a:gd name="connsiteX10" fmla="*/ 92209 w 153628"/>
                  <a:gd name="connsiteY10" fmla="*/ 78965 h 192478"/>
                  <a:gd name="connsiteX11" fmla="*/ 153627 w 153628"/>
                  <a:gd name="connsiteY11" fmla="*/ 132769 h 192478"/>
                  <a:gd name="connsiteX12" fmla="*/ 79141 w 153628"/>
                  <a:gd name="connsiteY12" fmla="*/ 192478 h 192478"/>
                  <a:gd name="connsiteX13" fmla="*/ 0 w 153628"/>
                  <a:gd name="connsiteY13" fmla="*/ 128723 h 192478"/>
                  <a:gd name="connsiteX14" fmla="*/ 40101 w 153628"/>
                  <a:gd name="connsiteY14" fmla="*/ 129209 h 192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628" h="192478">
                    <a:moveTo>
                      <a:pt x="40101" y="129209"/>
                    </a:moveTo>
                    <a:cubicBezTo>
                      <a:pt x="41490" y="147575"/>
                      <a:pt x="56191" y="160277"/>
                      <a:pt x="79631" y="160277"/>
                    </a:cubicBezTo>
                    <a:cubicBezTo>
                      <a:pt x="98416" y="160277"/>
                      <a:pt x="112382" y="152186"/>
                      <a:pt x="112382" y="137300"/>
                    </a:cubicBezTo>
                    <a:cubicBezTo>
                      <a:pt x="112382" y="121361"/>
                      <a:pt x="96864" y="118125"/>
                      <a:pt x="64930" y="111895"/>
                    </a:cubicBezTo>
                    <a:cubicBezTo>
                      <a:pt x="32751" y="105988"/>
                      <a:pt x="4329" y="95713"/>
                      <a:pt x="4329" y="57282"/>
                    </a:cubicBezTo>
                    <a:cubicBezTo>
                      <a:pt x="4329" y="23787"/>
                      <a:pt x="32424" y="0"/>
                      <a:pt x="75548" y="0"/>
                    </a:cubicBezTo>
                    <a:cubicBezTo>
                      <a:pt x="120550" y="0"/>
                      <a:pt x="149217" y="23220"/>
                      <a:pt x="149789" y="59467"/>
                    </a:cubicBezTo>
                    <a:lnTo>
                      <a:pt x="109687" y="59467"/>
                    </a:lnTo>
                    <a:cubicBezTo>
                      <a:pt x="107809" y="43528"/>
                      <a:pt x="95476" y="32444"/>
                      <a:pt x="75548" y="32444"/>
                    </a:cubicBezTo>
                    <a:cubicBezTo>
                      <a:pt x="58070" y="32444"/>
                      <a:pt x="45574" y="39725"/>
                      <a:pt x="45574" y="54370"/>
                    </a:cubicBezTo>
                    <a:cubicBezTo>
                      <a:pt x="45574" y="69742"/>
                      <a:pt x="60602" y="72978"/>
                      <a:pt x="92209" y="78965"/>
                    </a:cubicBezTo>
                    <a:cubicBezTo>
                      <a:pt x="124960" y="84872"/>
                      <a:pt x="153872" y="94661"/>
                      <a:pt x="153627" y="132769"/>
                    </a:cubicBezTo>
                    <a:cubicBezTo>
                      <a:pt x="153382" y="168206"/>
                      <a:pt x="123898" y="192478"/>
                      <a:pt x="79141" y="192478"/>
                    </a:cubicBezTo>
                    <a:cubicBezTo>
                      <a:pt x="30546" y="192478"/>
                      <a:pt x="327" y="167073"/>
                      <a:pt x="0" y="128723"/>
                    </a:cubicBezTo>
                    <a:lnTo>
                      <a:pt x="40101" y="129209"/>
                    </a:lnTo>
                    <a:close/>
                  </a:path>
                </a:pathLst>
              </a:custGeom>
              <a:solidFill>
                <a:srgbClr val="121A3D"/>
              </a:solidFill>
              <a:ln w="8157" cap="flat">
                <a:noFill/>
                <a:prstDash val="solid"/>
                <a:miter/>
              </a:ln>
            </p:spPr>
            <p:txBody>
              <a:bodyPr rtlCol="0" anchor="ctr"/>
              <a:lstStyle/>
              <a:p>
                <a:endParaRPr lang="en-US"/>
              </a:p>
            </p:txBody>
          </p:sp>
        </p:grpSp>
        <p:grpSp>
          <p:nvGrpSpPr>
            <p:cNvPr id="36" name="Graphic 5">
              <a:extLst>
                <a:ext uri="{FF2B5EF4-FFF2-40B4-BE49-F238E27FC236}">
                  <a16:creationId xmlns:a16="http://schemas.microsoft.com/office/drawing/2014/main" id="{8F25E2BD-4E49-0B4B-B1EA-F0CB47DED4CE}"/>
                </a:ext>
              </a:extLst>
            </p:cNvPr>
            <p:cNvGrpSpPr/>
            <p:nvPr/>
          </p:nvGrpSpPr>
          <p:grpSpPr>
            <a:xfrm>
              <a:off x="10389361" y="572268"/>
              <a:ext cx="1322779" cy="243207"/>
              <a:chOff x="10389361" y="572268"/>
              <a:chExt cx="1322779" cy="243207"/>
            </a:xfrm>
            <a:solidFill>
              <a:srgbClr val="121A3D"/>
            </a:solidFill>
          </p:grpSpPr>
          <p:sp>
            <p:nvSpPr>
              <p:cNvPr id="37" name="Freeform 36">
                <a:extLst>
                  <a:ext uri="{FF2B5EF4-FFF2-40B4-BE49-F238E27FC236}">
                    <a16:creationId xmlns:a16="http://schemas.microsoft.com/office/drawing/2014/main" id="{357B17F5-43F3-CA41-86B3-3A3FC880B830}"/>
                  </a:ext>
                </a:extLst>
              </p:cNvPr>
              <p:cNvSpPr/>
              <p:nvPr/>
            </p:nvSpPr>
            <p:spPr>
              <a:xfrm>
                <a:off x="10389361" y="572268"/>
                <a:ext cx="131167" cy="189161"/>
              </a:xfrm>
              <a:custGeom>
                <a:avLst/>
                <a:gdLst>
                  <a:gd name="connsiteX0" fmla="*/ 0 w 131167"/>
                  <a:gd name="connsiteY0" fmla="*/ 0 h 189161"/>
                  <a:gd name="connsiteX1" fmla="*/ 128227 w 131167"/>
                  <a:gd name="connsiteY1" fmla="*/ 0 h 189161"/>
                  <a:gd name="connsiteX2" fmla="*/ 128227 w 131167"/>
                  <a:gd name="connsiteY2" fmla="*/ 34871 h 189161"/>
                  <a:gd name="connsiteX3" fmla="*/ 40918 w 131167"/>
                  <a:gd name="connsiteY3" fmla="*/ 34871 h 189161"/>
                  <a:gd name="connsiteX4" fmla="*/ 40918 w 131167"/>
                  <a:gd name="connsiteY4" fmla="*/ 77266 h 189161"/>
                  <a:gd name="connsiteX5" fmla="*/ 111811 w 131167"/>
                  <a:gd name="connsiteY5" fmla="*/ 77266 h 189161"/>
                  <a:gd name="connsiteX6" fmla="*/ 111811 w 131167"/>
                  <a:gd name="connsiteY6" fmla="*/ 110519 h 189161"/>
                  <a:gd name="connsiteX7" fmla="*/ 40918 w 131167"/>
                  <a:gd name="connsiteY7" fmla="*/ 110519 h 189161"/>
                  <a:gd name="connsiteX8" fmla="*/ 40918 w 131167"/>
                  <a:gd name="connsiteY8" fmla="*/ 154290 h 189161"/>
                  <a:gd name="connsiteX9" fmla="*/ 131167 w 131167"/>
                  <a:gd name="connsiteY9" fmla="*/ 154290 h 189161"/>
                  <a:gd name="connsiteX10" fmla="*/ 131167 w 131167"/>
                  <a:gd name="connsiteY10" fmla="*/ 189161 h 189161"/>
                  <a:gd name="connsiteX11" fmla="*/ 0 w 131167"/>
                  <a:gd name="connsiteY11" fmla="*/ 189161 h 189161"/>
                  <a:gd name="connsiteX12" fmla="*/ 0 w 131167"/>
                  <a:gd name="connsiteY12" fmla="*/ 0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1167" h="189161">
                    <a:moveTo>
                      <a:pt x="0" y="0"/>
                    </a:moveTo>
                    <a:lnTo>
                      <a:pt x="128227" y="0"/>
                    </a:lnTo>
                    <a:lnTo>
                      <a:pt x="128227" y="34871"/>
                    </a:lnTo>
                    <a:lnTo>
                      <a:pt x="40918" y="34871"/>
                    </a:lnTo>
                    <a:lnTo>
                      <a:pt x="40918" y="77266"/>
                    </a:lnTo>
                    <a:lnTo>
                      <a:pt x="111811" y="77266"/>
                    </a:lnTo>
                    <a:lnTo>
                      <a:pt x="111811" y="110519"/>
                    </a:lnTo>
                    <a:lnTo>
                      <a:pt x="40918" y="110519"/>
                    </a:lnTo>
                    <a:lnTo>
                      <a:pt x="40918" y="154290"/>
                    </a:lnTo>
                    <a:lnTo>
                      <a:pt x="131167" y="154290"/>
                    </a:lnTo>
                    <a:lnTo>
                      <a:pt x="131167"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5FDCA9BF-0EF6-E447-8E17-8FD362DD7794}"/>
                  </a:ext>
                </a:extLst>
              </p:cNvPr>
              <p:cNvSpPr/>
              <p:nvPr/>
            </p:nvSpPr>
            <p:spPr>
              <a:xfrm>
                <a:off x="10544296" y="620886"/>
                <a:ext cx="219619" cy="140542"/>
              </a:xfrm>
              <a:custGeom>
                <a:avLst/>
                <a:gdLst>
                  <a:gd name="connsiteX0" fmla="*/ 219619 w 219619"/>
                  <a:gd name="connsiteY0" fmla="*/ 60849 h 140542"/>
                  <a:gd name="connsiteX1" fmla="*/ 219619 w 219619"/>
                  <a:gd name="connsiteY1" fmla="*/ 140543 h 140542"/>
                  <a:gd name="connsiteX2" fmla="*/ 181151 w 219619"/>
                  <a:gd name="connsiteY2" fmla="*/ 140543 h 140542"/>
                  <a:gd name="connsiteX3" fmla="*/ 181151 w 219619"/>
                  <a:gd name="connsiteY3" fmla="*/ 63034 h 140542"/>
                  <a:gd name="connsiteX4" fmla="*/ 156894 w 219619"/>
                  <a:gd name="connsiteY4" fmla="*/ 31399 h 140542"/>
                  <a:gd name="connsiteX5" fmla="*/ 129044 w 219619"/>
                  <a:gd name="connsiteY5" fmla="*/ 64652 h 140542"/>
                  <a:gd name="connsiteX6" fmla="*/ 129044 w 219619"/>
                  <a:gd name="connsiteY6" fmla="*/ 140543 h 140542"/>
                  <a:gd name="connsiteX7" fmla="*/ 90576 w 219619"/>
                  <a:gd name="connsiteY7" fmla="*/ 140543 h 140542"/>
                  <a:gd name="connsiteX8" fmla="*/ 90576 w 219619"/>
                  <a:gd name="connsiteY8" fmla="*/ 63034 h 140542"/>
                  <a:gd name="connsiteX9" fmla="*/ 65992 w 219619"/>
                  <a:gd name="connsiteY9" fmla="*/ 31399 h 140542"/>
                  <a:gd name="connsiteX10" fmla="*/ 38468 w 219619"/>
                  <a:gd name="connsiteY10" fmla="*/ 64894 h 140542"/>
                  <a:gd name="connsiteX11" fmla="*/ 38468 w 219619"/>
                  <a:gd name="connsiteY11" fmla="*/ 140543 h 140542"/>
                  <a:gd name="connsiteX12" fmla="*/ 0 w 219619"/>
                  <a:gd name="connsiteY12" fmla="*/ 140543 h 140542"/>
                  <a:gd name="connsiteX13" fmla="*/ 0 w 219619"/>
                  <a:gd name="connsiteY13" fmla="*/ 1625 h 140542"/>
                  <a:gd name="connsiteX14" fmla="*/ 33568 w 219619"/>
                  <a:gd name="connsiteY14" fmla="*/ 1625 h 140542"/>
                  <a:gd name="connsiteX15" fmla="*/ 37080 w 219619"/>
                  <a:gd name="connsiteY15" fmla="*/ 18939 h 140542"/>
                  <a:gd name="connsiteX16" fmla="*/ 78243 w 219619"/>
                  <a:gd name="connsiteY16" fmla="*/ 7 h 140542"/>
                  <a:gd name="connsiteX17" fmla="*/ 120223 w 219619"/>
                  <a:gd name="connsiteY17" fmla="*/ 23470 h 140542"/>
                  <a:gd name="connsiteX18" fmla="*/ 167675 w 219619"/>
                  <a:gd name="connsiteY18" fmla="*/ 7 h 140542"/>
                  <a:gd name="connsiteX19" fmla="*/ 219619 w 219619"/>
                  <a:gd name="connsiteY19" fmla="*/ 60849 h 140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9619" h="140542">
                    <a:moveTo>
                      <a:pt x="219619" y="60849"/>
                    </a:moveTo>
                    <a:lnTo>
                      <a:pt x="219619" y="140543"/>
                    </a:lnTo>
                    <a:lnTo>
                      <a:pt x="181151" y="140543"/>
                    </a:lnTo>
                    <a:lnTo>
                      <a:pt x="181151" y="63034"/>
                    </a:lnTo>
                    <a:cubicBezTo>
                      <a:pt x="181151" y="42240"/>
                      <a:pt x="173556" y="31399"/>
                      <a:pt x="156894" y="31399"/>
                    </a:cubicBezTo>
                    <a:cubicBezTo>
                      <a:pt x="140233" y="31399"/>
                      <a:pt x="129044" y="43535"/>
                      <a:pt x="129044" y="64652"/>
                    </a:cubicBezTo>
                    <a:lnTo>
                      <a:pt x="129044" y="140543"/>
                    </a:lnTo>
                    <a:lnTo>
                      <a:pt x="90576" y="140543"/>
                    </a:lnTo>
                    <a:lnTo>
                      <a:pt x="90576" y="63034"/>
                    </a:lnTo>
                    <a:cubicBezTo>
                      <a:pt x="90576" y="42240"/>
                      <a:pt x="82980" y="31399"/>
                      <a:pt x="65992" y="31399"/>
                    </a:cubicBezTo>
                    <a:cubicBezTo>
                      <a:pt x="49331" y="31399"/>
                      <a:pt x="38468" y="44101"/>
                      <a:pt x="38468" y="64894"/>
                    </a:cubicBezTo>
                    <a:lnTo>
                      <a:pt x="38468" y="140543"/>
                    </a:lnTo>
                    <a:lnTo>
                      <a:pt x="0" y="140543"/>
                    </a:lnTo>
                    <a:lnTo>
                      <a:pt x="0" y="1625"/>
                    </a:lnTo>
                    <a:lnTo>
                      <a:pt x="33568" y="1625"/>
                    </a:lnTo>
                    <a:lnTo>
                      <a:pt x="37080" y="18939"/>
                    </a:lnTo>
                    <a:cubicBezTo>
                      <a:pt x="45574" y="8098"/>
                      <a:pt x="57825" y="331"/>
                      <a:pt x="78243" y="7"/>
                    </a:cubicBezTo>
                    <a:cubicBezTo>
                      <a:pt x="95394" y="-236"/>
                      <a:pt x="111484" y="5913"/>
                      <a:pt x="120223" y="23470"/>
                    </a:cubicBezTo>
                    <a:cubicBezTo>
                      <a:pt x="130024" y="8583"/>
                      <a:pt x="146440" y="7"/>
                      <a:pt x="167675" y="7"/>
                    </a:cubicBezTo>
                    <a:cubicBezTo>
                      <a:pt x="196669" y="7"/>
                      <a:pt x="219619" y="16269"/>
                      <a:pt x="219619" y="60849"/>
                    </a:cubicBezTo>
                    <a:close/>
                  </a:path>
                </a:pathLst>
              </a:custGeom>
              <a:solidFill>
                <a:srgbClr val="121A3D"/>
              </a:solidFill>
              <a:ln w="8157"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2754CE0C-EC78-CD4E-B0C8-5D0115B77214}"/>
                  </a:ext>
                </a:extLst>
              </p:cNvPr>
              <p:cNvSpPr/>
              <p:nvPr/>
            </p:nvSpPr>
            <p:spPr>
              <a:xfrm>
                <a:off x="10791275" y="620892"/>
                <a:ext cx="145705" cy="194583"/>
              </a:xfrm>
              <a:custGeom>
                <a:avLst/>
                <a:gdLst>
                  <a:gd name="connsiteX0" fmla="*/ 145705 w 145705"/>
                  <a:gd name="connsiteY0" fmla="*/ 71362 h 194583"/>
                  <a:gd name="connsiteX1" fmla="*/ 80775 w 145705"/>
                  <a:gd name="connsiteY1" fmla="*/ 142156 h 194583"/>
                  <a:gd name="connsiteX2" fmla="*/ 38468 w 145705"/>
                  <a:gd name="connsiteY2" fmla="*/ 122981 h 194583"/>
                  <a:gd name="connsiteX3" fmla="*/ 38468 w 145705"/>
                  <a:gd name="connsiteY3" fmla="*/ 194583 h 194583"/>
                  <a:gd name="connsiteX4" fmla="*/ 0 w 145705"/>
                  <a:gd name="connsiteY4" fmla="*/ 194583 h 194583"/>
                  <a:gd name="connsiteX5" fmla="*/ 0 w 145705"/>
                  <a:gd name="connsiteY5" fmla="*/ 1620 h 194583"/>
                  <a:gd name="connsiteX6" fmla="*/ 33568 w 145705"/>
                  <a:gd name="connsiteY6" fmla="*/ 1620 h 194583"/>
                  <a:gd name="connsiteX7" fmla="*/ 37406 w 145705"/>
                  <a:gd name="connsiteY7" fmla="*/ 20795 h 194583"/>
                  <a:gd name="connsiteX8" fmla="*/ 80530 w 145705"/>
                  <a:gd name="connsiteY8" fmla="*/ 2 h 194583"/>
                  <a:gd name="connsiteX9" fmla="*/ 145705 w 145705"/>
                  <a:gd name="connsiteY9" fmla="*/ 71362 h 194583"/>
                  <a:gd name="connsiteX10" fmla="*/ 106747 w 145705"/>
                  <a:gd name="connsiteY10" fmla="*/ 70795 h 194583"/>
                  <a:gd name="connsiteX11" fmla="*/ 72117 w 145705"/>
                  <a:gd name="connsiteY11" fmla="*/ 31070 h 194583"/>
                  <a:gd name="connsiteX12" fmla="*/ 37978 w 145705"/>
                  <a:gd name="connsiteY12" fmla="*/ 70795 h 194583"/>
                  <a:gd name="connsiteX13" fmla="*/ 72117 w 145705"/>
                  <a:gd name="connsiteY13" fmla="*/ 111087 h 194583"/>
                  <a:gd name="connsiteX14" fmla="*/ 106747 w 145705"/>
                  <a:gd name="connsiteY14" fmla="*/ 70795 h 194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705" h="194583">
                    <a:moveTo>
                      <a:pt x="145705" y="71362"/>
                    </a:moveTo>
                    <a:cubicBezTo>
                      <a:pt x="145705" y="114566"/>
                      <a:pt x="118426" y="142156"/>
                      <a:pt x="80775" y="142156"/>
                    </a:cubicBezTo>
                    <a:cubicBezTo>
                      <a:pt x="61418" y="142156"/>
                      <a:pt x="47534" y="134308"/>
                      <a:pt x="38468" y="122981"/>
                    </a:cubicBezTo>
                    <a:lnTo>
                      <a:pt x="38468" y="194583"/>
                    </a:lnTo>
                    <a:lnTo>
                      <a:pt x="0" y="194583"/>
                    </a:lnTo>
                    <a:lnTo>
                      <a:pt x="0" y="1620"/>
                    </a:lnTo>
                    <a:lnTo>
                      <a:pt x="33568" y="1620"/>
                    </a:lnTo>
                    <a:lnTo>
                      <a:pt x="37406" y="20795"/>
                    </a:lnTo>
                    <a:cubicBezTo>
                      <a:pt x="46390" y="8901"/>
                      <a:pt x="60602" y="2"/>
                      <a:pt x="80530" y="2"/>
                    </a:cubicBezTo>
                    <a:cubicBezTo>
                      <a:pt x="118426" y="-241"/>
                      <a:pt x="145705" y="27591"/>
                      <a:pt x="145705" y="71362"/>
                    </a:cubicBezTo>
                    <a:close/>
                    <a:moveTo>
                      <a:pt x="106747" y="70795"/>
                    </a:moveTo>
                    <a:cubicBezTo>
                      <a:pt x="106747" y="47251"/>
                      <a:pt x="93107" y="31070"/>
                      <a:pt x="72117" y="31070"/>
                    </a:cubicBezTo>
                    <a:cubicBezTo>
                      <a:pt x="51127" y="31070"/>
                      <a:pt x="37978" y="47251"/>
                      <a:pt x="37978" y="70795"/>
                    </a:cubicBezTo>
                    <a:cubicBezTo>
                      <a:pt x="37978" y="94582"/>
                      <a:pt x="51046" y="111087"/>
                      <a:pt x="72117" y="111087"/>
                    </a:cubicBezTo>
                    <a:cubicBezTo>
                      <a:pt x="93107" y="111087"/>
                      <a:pt x="106747" y="94582"/>
                      <a:pt x="106747" y="70795"/>
                    </a:cubicBezTo>
                    <a:close/>
                  </a:path>
                </a:pathLst>
              </a:custGeom>
              <a:solidFill>
                <a:srgbClr val="121A3D"/>
              </a:solidFill>
              <a:ln w="8157"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83BBF446-F1B7-BD43-8E79-535BCD20426A}"/>
                  </a:ext>
                </a:extLst>
              </p:cNvPr>
              <p:cNvSpPr/>
              <p:nvPr/>
            </p:nvSpPr>
            <p:spPr>
              <a:xfrm>
                <a:off x="10959277" y="572268"/>
                <a:ext cx="38468" cy="189161"/>
              </a:xfrm>
              <a:custGeom>
                <a:avLst/>
                <a:gdLst>
                  <a:gd name="connsiteX0" fmla="*/ 0 w 38468"/>
                  <a:gd name="connsiteY0" fmla="*/ 0 h 189161"/>
                  <a:gd name="connsiteX1" fmla="*/ 38468 w 38468"/>
                  <a:gd name="connsiteY1" fmla="*/ 0 h 189161"/>
                  <a:gd name="connsiteX2" fmla="*/ 38468 w 38468"/>
                  <a:gd name="connsiteY2" fmla="*/ 189161 h 189161"/>
                  <a:gd name="connsiteX3" fmla="*/ 0 w 38468"/>
                  <a:gd name="connsiteY3" fmla="*/ 189161 h 189161"/>
                  <a:gd name="connsiteX4" fmla="*/ 0 w 38468"/>
                  <a:gd name="connsiteY4" fmla="*/ 0 h 1891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468" h="189161">
                    <a:moveTo>
                      <a:pt x="0" y="0"/>
                    </a:moveTo>
                    <a:lnTo>
                      <a:pt x="38468" y="0"/>
                    </a:lnTo>
                    <a:lnTo>
                      <a:pt x="38468"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FA64998A-D80A-C542-B905-293B50C03DA5}"/>
                  </a:ext>
                </a:extLst>
              </p:cNvPr>
              <p:cNvSpPr/>
              <p:nvPr/>
            </p:nvSpPr>
            <p:spPr>
              <a:xfrm>
                <a:off x="11019634" y="620974"/>
                <a:ext cx="147828" cy="142073"/>
              </a:xfrm>
              <a:custGeom>
                <a:avLst/>
                <a:gdLst>
                  <a:gd name="connsiteX0" fmla="*/ 0 w 147828"/>
                  <a:gd name="connsiteY0" fmla="*/ 71037 h 142073"/>
                  <a:gd name="connsiteX1" fmla="*/ 73914 w 147828"/>
                  <a:gd name="connsiteY1" fmla="*/ 0 h 142073"/>
                  <a:gd name="connsiteX2" fmla="*/ 147829 w 147828"/>
                  <a:gd name="connsiteY2" fmla="*/ 71037 h 142073"/>
                  <a:gd name="connsiteX3" fmla="*/ 73914 w 147828"/>
                  <a:gd name="connsiteY3" fmla="*/ 142073 h 142073"/>
                  <a:gd name="connsiteX4" fmla="*/ 0 w 147828"/>
                  <a:gd name="connsiteY4" fmla="*/ 71037 h 142073"/>
                  <a:gd name="connsiteX5" fmla="*/ 108789 w 147828"/>
                  <a:gd name="connsiteY5" fmla="*/ 71037 h 142073"/>
                  <a:gd name="connsiteX6" fmla="*/ 73914 w 147828"/>
                  <a:gd name="connsiteY6" fmla="*/ 31068 h 142073"/>
                  <a:gd name="connsiteX7" fmla="*/ 39285 w 147828"/>
                  <a:gd name="connsiteY7" fmla="*/ 71037 h 142073"/>
                  <a:gd name="connsiteX8" fmla="*/ 73914 w 147828"/>
                  <a:gd name="connsiteY8" fmla="*/ 111005 h 142073"/>
                  <a:gd name="connsiteX9" fmla="*/ 108789 w 147828"/>
                  <a:gd name="connsiteY9" fmla="*/ 71037 h 142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7828" h="142073">
                    <a:moveTo>
                      <a:pt x="0" y="71037"/>
                    </a:moveTo>
                    <a:cubicBezTo>
                      <a:pt x="0" y="28318"/>
                      <a:pt x="29157" y="0"/>
                      <a:pt x="73914" y="0"/>
                    </a:cubicBezTo>
                    <a:cubicBezTo>
                      <a:pt x="118671" y="0"/>
                      <a:pt x="147829" y="28398"/>
                      <a:pt x="147829" y="71037"/>
                    </a:cubicBezTo>
                    <a:cubicBezTo>
                      <a:pt x="147829" y="113998"/>
                      <a:pt x="118671" y="142073"/>
                      <a:pt x="73914" y="142073"/>
                    </a:cubicBezTo>
                    <a:cubicBezTo>
                      <a:pt x="29157" y="142073"/>
                      <a:pt x="0" y="113675"/>
                      <a:pt x="0" y="71037"/>
                    </a:cubicBezTo>
                    <a:close/>
                    <a:moveTo>
                      <a:pt x="108789" y="71037"/>
                    </a:moveTo>
                    <a:cubicBezTo>
                      <a:pt x="108789" y="47493"/>
                      <a:pt x="95394" y="31068"/>
                      <a:pt x="73914" y="31068"/>
                    </a:cubicBezTo>
                    <a:cubicBezTo>
                      <a:pt x="52353" y="31068"/>
                      <a:pt x="39285" y="47573"/>
                      <a:pt x="39285" y="71037"/>
                    </a:cubicBezTo>
                    <a:cubicBezTo>
                      <a:pt x="39285" y="94500"/>
                      <a:pt x="52353" y="111005"/>
                      <a:pt x="73914" y="111005"/>
                    </a:cubicBezTo>
                    <a:cubicBezTo>
                      <a:pt x="95476" y="111005"/>
                      <a:pt x="108789" y="94500"/>
                      <a:pt x="108789" y="71037"/>
                    </a:cubicBezTo>
                    <a:close/>
                  </a:path>
                </a:pathLst>
              </a:custGeom>
              <a:solidFill>
                <a:srgbClr val="121A3D"/>
              </a:solidFill>
              <a:ln w="8157"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95C519CD-4044-E542-98E9-AC056BDE2702}"/>
                  </a:ext>
                </a:extLst>
              </p:cNvPr>
              <p:cNvSpPr/>
              <p:nvPr/>
            </p:nvSpPr>
            <p:spPr>
              <a:xfrm>
                <a:off x="11169014" y="622511"/>
                <a:ext cx="149380" cy="192882"/>
              </a:xfrm>
              <a:custGeom>
                <a:avLst/>
                <a:gdLst>
                  <a:gd name="connsiteX0" fmla="*/ 0 w 149380"/>
                  <a:gd name="connsiteY0" fmla="*/ 0 h 192882"/>
                  <a:gd name="connsiteX1" fmla="*/ 40918 w 149380"/>
                  <a:gd name="connsiteY1" fmla="*/ 0 h 192882"/>
                  <a:gd name="connsiteX2" fmla="*/ 74976 w 149380"/>
                  <a:gd name="connsiteY2" fmla="*/ 98869 h 192882"/>
                  <a:gd name="connsiteX3" fmla="*/ 108217 w 149380"/>
                  <a:gd name="connsiteY3" fmla="*/ 0 h 192882"/>
                  <a:gd name="connsiteX4" fmla="*/ 149380 w 149380"/>
                  <a:gd name="connsiteY4" fmla="*/ 0 h 192882"/>
                  <a:gd name="connsiteX5" fmla="*/ 87227 w 149380"/>
                  <a:gd name="connsiteY5" fmla="*/ 158578 h 192882"/>
                  <a:gd name="connsiteX6" fmla="*/ 49576 w 149380"/>
                  <a:gd name="connsiteY6" fmla="*/ 192883 h 192882"/>
                  <a:gd name="connsiteX7" fmla="*/ 12169 w 149380"/>
                  <a:gd name="connsiteY7" fmla="*/ 192883 h 192882"/>
                  <a:gd name="connsiteX8" fmla="*/ 12169 w 149380"/>
                  <a:gd name="connsiteY8" fmla="*/ 160763 h 192882"/>
                  <a:gd name="connsiteX9" fmla="*/ 33486 w 149380"/>
                  <a:gd name="connsiteY9" fmla="*/ 160763 h 192882"/>
                  <a:gd name="connsiteX10" fmla="*/ 50393 w 149380"/>
                  <a:gd name="connsiteY10" fmla="*/ 148869 h 192882"/>
                  <a:gd name="connsiteX11" fmla="*/ 53904 w 149380"/>
                  <a:gd name="connsiteY11" fmla="*/ 139646 h 192882"/>
                  <a:gd name="connsiteX12" fmla="*/ 0 w 149380"/>
                  <a:gd name="connsiteY12" fmla="*/ 0 h 192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9380" h="192882">
                    <a:moveTo>
                      <a:pt x="0" y="0"/>
                    </a:moveTo>
                    <a:lnTo>
                      <a:pt x="40918" y="0"/>
                    </a:lnTo>
                    <a:lnTo>
                      <a:pt x="74976" y="98869"/>
                    </a:lnTo>
                    <a:lnTo>
                      <a:pt x="108217" y="0"/>
                    </a:lnTo>
                    <a:lnTo>
                      <a:pt x="149380" y="0"/>
                    </a:lnTo>
                    <a:lnTo>
                      <a:pt x="87227" y="158578"/>
                    </a:lnTo>
                    <a:cubicBezTo>
                      <a:pt x="78488" y="181556"/>
                      <a:pt x="71383" y="192883"/>
                      <a:pt x="49576" y="192883"/>
                    </a:cubicBezTo>
                    <a:lnTo>
                      <a:pt x="12169" y="192883"/>
                    </a:lnTo>
                    <a:lnTo>
                      <a:pt x="12169" y="160763"/>
                    </a:lnTo>
                    <a:lnTo>
                      <a:pt x="33486" y="160763"/>
                    </a:lnTo>
                    <a:cubicBezTo>
                      <a:pt x="43287" y="160763"/>
                      <a:pt x="46554" y="158335"/>
                      <a:pt x="50393" y="148869"/>
                    </a:cubicBezTo>
                    <a:lnTo>
                      <a:pt x="53904" y="139646"/>
                    </a:lnTo>
                    <a:lnTo>
                      <a:pt x="0" y="0"/>
                    </a:lnTo>
                    <a:close/>
                  </a:path>
                </a:pathLst>
              </a:custGeom>
              <a:solidFill>
                <a:srgbClr val="121A3D"/>
              </a:solidFill>
              <a:ln w="8157" cap="flat">
                <a:noFill/>
                <a:prstDash val="solid"/>
                <a:miter/>
              </a:ln>
            </p:spPr>
            <p:txBody>
              <a:bodyPr rtlCol="0" anchor="ctr"/>
              <a:lstStyle/>
              <a:p>
                <a:endParaRPr lang="en-US"/>
              </a:p>
            </p:txBody>
          </p:sp>
          <p:sp>
            <p:nvSpPr>
              <p:cNvPr id="47" name="Freeform 46">
                <a:extLst>
                  <a:ext uri="{FF2B5EF4-FFF2-40B4-BE49-F238E27FC236}">
                    <a16:creationId xmlns:a16="http://schemas.microsoft.com/office/drawing/2014/main" id="{F00BCB7E-B93B-D945-857B-5635C255B5FF}"/>
                  </a:ext>
                </a:extLst>
              </p:cNvPr>
              <p:cNvSpPr/>
              <p:nvPr/>
            </p:nvSpPr>
            <p:spPr>
              <a:xfrm>
                <a:off x="11319865" y="620893"/>
                <a:ext cx="142928" cy="142073"/>
              </a:xfrm>
              <a:custGeom>
                <a:avLst/>
                <a:gdLst>
                  <a:gd name="connsiteX0" fmla="*/ 0 w 142928"/>
                  <a:gd name="connsiteY0" fmla="*/ 71360 h 142073"/>
                  <a:gd name="connsiteX1" fmla="*/ 72036 w 142928"/>
                  <a:gd name="connsiteY1" fmla="*/ 0 h 142073"/>
                  <a:gd name="connsiteX2" fmla="*/ 142928 w 142928"/>
                  <a:gd name="connsiteY2" fmla="*/ 66748 h 142073"/>
                  <a:gd name="connsiteX3" fmla="*/ 141867 w 142928"/>
                  <a:gd name="connsiteY3" fmla="*/ 79694 h 142073"/>
                  <a:gd name="connsiteX4" fmla="*/ 40102 w 142928"/>
                  <a:gd name="connsiteY4" fmla="*/ 79694 h 142073"/>
                  <a:gd name="connsiteX5" fmla="*/ 40102 w 142928"/>
                  <a:gd name="connsiteY5" fmla="*/ 81554 h 142073"/>
                  <a:gd name="connsiteX6" fmla="*/ 73098 w 142928"/>
                  <a:gd name="connsiteY6" fmla="*/ 113189 h 142073"/>
                  <a:gd name="connsiteX7" fmla="*/ 102827 w 142928"/>
                  <a:gd name="connsiteY7" fmla="*/ 93448 h 142073"/>
                  <a:gd name="connsiteX8" fmla="*/ 140723 w 142928"/>
                  <a:gd name="connsiteY8" fmla="*/ 93448 h 142073"/>
                  <a:gd name="connsiteX9" fmla="*/ 74731 w 142928"/>
                  <a:gd name="connsiteY9" fmla="*/ 142073 h 142073"/>
                  <a:gd name="connsiteX10" fmla="*/ 0 w 142928"/>
                  <a:gd name="connsiteY10" fmla="*/ 71360 h 142073"/>
                  <a:gd name="connsiteX11" fmla="*/ 104215 w 142928"/>
                  <a:gd name="connsiteY11" fmla="*/ 54855 h 142073"/>
                  <a:gd name="connsiteX12" fmla="*/ 72281 w 142928"/>
                  <a:gd name="connsiteY12" fmla="*/ 28398 h 142073"/>
                  <a:gd name="connsiteX13" fmla="*/ 40918 w 142928"/>
                  <a:gd name="connsiteY13" fmla="*/ 54855 h 142073"/>
                  <a:gd name="connsiteX14" fmla="*/ 104215 w 142928"/>
                  <a:gd name="connsiteY14" fmla="*/ 54855 h 142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2928" h="142073">
                    <a:moveTo>
                      <a:pt x="0" y="71360"/>
                    </a:moveTo>
                    <a:cubicBezTo>
                      <a:pt x="0" y="28156"/>
                      <a:pt x="28667" y="0"/>
                      <a:pt x="72036" y="0"/>
                    </a:cubicBezTo>
                    <a:cubicBezTo>
                      <a:pt x="114016" y="0"/>
                      <a:pt x="142438" y="25971"/>
                      <a:pt x="142928" y="66748"/>
                    </a:cubicBezTo>
                    <a:cubicBezTo>
                      <a:pt x="142928" y="70794"/>
                      <a:pt x="142683" y="75406"/>
                      <a:pt x="141867" y="79694"/>
                    </a:cubicBezTo>
                    <a:lnTo>
                      <a:pt x="40102" y="79694"/>
                    </a:lnTo>
                    <a:lnTo>
                      <a:pt x="40102" y="81554"/>
                    </a:lnTo>
                    <a:cubicBezTo>
                      <a:pt x="40918" y="101296"/>
                      <a:pt x="53741" y="113189"/>
                      <a:pt x="73098" y="113189"/>
                    </a:cubicBezTo>
                    <a:cubicBezTo>
                      <a:pt x="88616" y="113189"/>
                      <a:pt x="99560" y="106474"/>
                      <a:pt x="102827" y="93448"/>
                    </a:cubicBezTo>
                    <a:lnTo>
                      <a:pt x="140723" y="93448"/>
                    </a:lnTo>
                    <a:cubicBezTo>
                      <a:pt x="136394" y="120471"/>
                      <a:pt x="112056" y="142073"/>
                      <a:pt x="74731" y="142073"/>
                    </a:cubicBezTo>
                    <a:cubicBezTo>
                      <a:pt x="28096" y="142154"/>
                      <a:pt x="0" y="114322"/>
                      <a:pt x="0" y="71360"/>
                    </a:cubicBezTo>
                    <a:close/>
                    <a:moveTo>
                      <a:pt x="104215" y="54855"/>
                    </a:moveTo>
                    <a:cubicBezTo>
                      <a:pt x="101520" y="37865"/>
                      <a:pt x="89759" y="28398"/>
                      <a:pt x="72281" y="28398"/>
                    </a:cubicBezTo>
                    <a:cubicBezTo>
                      <a:pt x="55620" y="28398"/>
                      <a:pt x="43123" y="38431"/>
                      <a:pt x="40918" y="54855"/>
                    </a:cubicBezTo>
                    <a:lnTo>
                      <a:pt x="104215" y="54855"/>
                    </a:lnTo>
                    <a:close/>
                  </a:path>
                </a:pathLst>
              </a:custGeom>
              <a:solidFill>
                <a:srgbClr val="121A3D"/>
              </a:solidFill>
              <a:ln w="8157"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BC98599A-BD69-FA41-84E4-4F37843410F9}"/>
                  </a:ext>
                </a:extLst>
              </p:cNvPr>
              <p:cNvSpPr/>
              <p:nvPr/>
            </p:nvSpPr>
            <p:spPr>
              <a:xfrm>
                <a:off x="11485008" y="622511"/>
                <a:ext cx="85348" cy="138836"/>
              </a:xfrm>
              <a:custGeom>
                <a:avLst/>
                <a:gdLst>
                  <a:gd name="connsiteX0" fmla="*/ 85349 w 85348"/>
                  <a:gd name="connsiteY0" fmla="*/ 0 h 138836"/>
                  <a:gd name="connsiteX1" fmla="*/ 85349 w 85348"/>
                  <a:gd name="connsiteY1" fmla="*/ 34547 h 138836"/>
                  <a:gd name="connsiteX2" fmla="*/ 70076 w 85348"/>
                  <a:gd name="connsiteY2" fmla="*/ 34547 h 138836"/>
                  <a:gd name="connsiteX3" fmla="*/ 38468 w 85348"/>
                  <a:gd name="connsiteY3" fmla="*/ 70713 h 138836"/>
                  <a:gd name="connsiteX4" fmla="*/ 38468 w 85348"/>
                  <a:gd name="connsiteY4" fmla="*/ 138837 h 138836"/>
                  <a:gd name="connsiteX5" fmla="*/ 0 w 85348"/>
                  <a:gd name="connsiteY5" fmla="*/ 138837 h 138836"/>
                  <a:gd name="connsiteX6" fmla="*/ 0 w 85348"/>
                  <a:gd name="connsiteY6" fmla="*/ 0 h 138836"/>
                  <a:gd name="connsiteX7" fmla="*/ 34875 w 85348"/>
                  <a:gd name="connsiteY7" fmla="*/ 0 h 138836"/>
                  <a:gd name="connsiteX8" fmla="*/ 38387 w 85348"/>
                  <a:gd name="connsiteY8" fmla="*/ 20793 h 138836"/>
                  <a:gd name="connsiteX9" fmla="*/ 78733 w 85348"/>
                  <a:gd name="connsiteY9" fmla="*/ 0 h 138836"/>
                  <a:gd name="connsiteX10" fmla="*/ 85349 w 85348"/>
                  <a:gd name="connsiteY10" fmla="*/ 0 h 138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348" h="138836">
                    <a:moveTo>
                      <a:pt x="85349" y="0"/>
                    </a:moveTo>
                    <a:lnTo>
                      <a:pt x="85349" y="34547"/>
                    </a:lnTo>
                    <a:lnTo>
                      <a:pt x="70076" y="34547"/>
                    </a:lnTo>
                    <a:cubicBezTo>
                      <a:pt x="47126" y="34547"/>
                      <a:pt x="38468" y="49677"/>
                      <a:pt x="38468" y="70713"/>
                    </a:cubicBezTo>
                    <a:lnTo>
                      <a:pt x="38468" y="138837"/>
                    </a:lnTo>
                    <a:lnTo>
                      <a:pt x="0" y="138837"/>
                    </a:lnTo>
                    <a:lnTo>
                      <a:pt x="0" y="0"/>
                    </a:lnTo>
                    <a:lnTo>
                      <a:pt x="34875" y="0"/>
                    </a:lnTo>
                    <a:lnTo>
                      <a:pt x="38387" y="20793"/>
                    </a:lnTo>
                    <a:cubicBezTo>
                      <a:pt x="46064" y="8333"/>
                      <a:pt x="56926" y="0"/>
                      <a:pt x="78733" y="0"/>
                    </a:cubicBezTo>
                    <a:lnTo>
                      <a:pt x="85349" y="0"/>
                    </a:lnTo>
                    <a:close/>
                  </a:path>
                </a:pathLst>
              </a:custGeom>
              <a:solidFill>
                <a:srgbClr val="121A3D"/>
              </a:solidFill>
              <a:ln w="8157"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498AFBA7-6CE7-C646-BAE9-AE12FB0B9400}"/>
                  </a:ext>
                </a:extLst>
              </p:cNvPr>
              <p:cNvSpPr/>
              <p:nvPr/>
            </p:nvSpPr>
            <p:spPr>
              <a:xfrm>
                <a:off x="11581219" y="620648"/>
                <a:ext cx="130922" cy="142480"/>
              </a:xfrm>
              <a:custGeom>
                <a:avLst/>
                <a:gdLst>
                  <a:gd name="connsiteX0" fmla="*/ 36671 w 130922"/>
                  <a:gd name="connsiteY0" fmla="*/ 94583 h 142480"/>
                  <a:gd name="connsiteX1" fmla="*/ 67462 w 130922"/>
                  <a:gd name="connsiteY1" fmla="*/ 115133 h 142480"/>
                  <a:gd name="connsiteX2" fmla="*/ 93353 w 130922"/>
                  <a:gd name="connsiteY2" fmla="*/ 100246 h 142480"/>
                  <a:gd name="connsiteX3" fmla="*/ 61173 w 130922"/>
                  <a:gd name="connsiteY3" fmla="*/ 85117 h 142480"/>
                  <a:gd name="connsiteX4" fmla="*/ 3104 w 130922"/>
                  <a:gd name="connsiteY4" fmla="*/ 45391 h 142480"/>
                  <a:gd name="connsiteX5" fmla="*/ 63379 w 130922"/>
                  <a:gd name="connsiteY5" fmla="*/ 2 h 142480"/>
                  <a:gd name="connsiteX6" fmla="*/ 128799 w 130922"/>
                  <a:gd name="connsiteY6" fmla="*/ 44825 h 142480"/>
                  <a:gd name="connsiteX7" fmla="*/ 91964 w 130922"/>
                  <a:gd name="connsiteY7" fmla="*/ 44825 h 142480"/>
                  <a:gd name="connsiteX8" fmla="*/ 64685 w 130922"/>
                  <a:gd name="connsiteY8" fmla="*/ 27025 h 142480"/>
                  <a:gd name="connsiteX9" fmla="*/ 39857 w 130922"/>
                  <a:gd name="connsiteY9" fmla="*/ 41346 h 142480"/>
                  <a:gd name="connsiteX10" fmla="*/ 72036 w 130922"/>
                  <a:gd name="connsiteY10" fmla="*/ 55424 h 142480"/>
                  <a:gd name="connsiteX11" fmla="*/ 130922 w 130922"/>
                  <a:gd name="connsiteY11" fmla="*/ 97334 h 142480"/>
                  <a:gd name="connsiteX12" fmla="*/ 67135 w 130922"/>
                  <a:gd name="connsiteY12" fmla="*/ 142480 h 142480"/>
                  <a:gd name="connsiteX13" fmla="*/ 0 w 130922"/>
                  <a:gd name="connsiteY13" fmla="*/ 94664 h 142480"/>
                  <a:gd name="connsiteX14" fmla="*/ 36671 w 130922"/>
                  <a:gd name="connsiteY14" fmla="*/ 94664 h 142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0922" h="142480">
                    <a:moveTo>
                      <a:pt x="36671" y="94583"/>
                    </a:moveTo>
                    <a:cubicBezTo>
                      <a:pt x="38060" y="106719"/>
                      <a:pt x="48677" y="115133"/>
                      <a:pt x="67462" y="115133"/>
                    </a:cubicBezTo>
                    <a:cubicBezTo>
                      <a:pt x="83552" y="115133"/>
                      <a:pt x="93353" y="109955"/>
                      <a:pt x="93353" y="100246"/>
                    </a:cubicBezTo>
                    <a:cubicBezTo>
                      <a:pt x="93353" y="88919"/>
                      <a:pt x="83797" y="88110"/>
                      <a:pt x="61173" y="85117"/>
                    </a:cubicBezTo>
                    <a:cubicBezTo>
                      <a:pt x="28422" y="81314"/>
                      <a:pt x="3104" y="74033"/>
                      <a:pt x="3104" y="45391"/>
                    </a:cubicBezTo>
                    <a:cubicBezTo>
                      <a:pt x="3104" y="17802"/>
                      <a:pt x="27361" y="-240"/>
                      <a:pt x="63379" y="2"/>
                    </a:cubicBezTo>
                    <a:cubicBezTo>
                      <a:pt x="101030" y="2"/>
                      <a:pt x="126920" y="16507"/>
                      <a:pt x="128799" y="44825"/>
                    </a:cubicBezTo>
                    <a:lnTo>
                      <a:pt x="91964" y="44825"/>
                    </a:lnTo>
                    <a:cubicBezTo>
                      <a:pt x="90902" y="33741"/>
                      <a:pt x="80203" y="27025"/>
                      <a:pt x="64685" y="27025"/>
                    </a:cubicBezTo>
                    <a:cubicBezTo>
                      <a:pt x="49657" y="27025"/>
                      <a:pt x="39857" y="32446"/>
                      <a:pt x="39857" y="41346"/>
                    </a:cubicBezTo>
                    <a:cubicBezTo>
                      <a:pt x="39857" y="51864"/>
                      <a:pt x="51863" y="52997"/>
                      <a:pt x="72036" y="55424"/>
                    </a:cubicBezTo>
                    <a:cubicBezTo>
                      <a:pt x="104215" y="58660"/>
                      <a:pt x="130922" y="65942"/>
                      <a:pt x="130922" y="97334"/>
                    </a:cubicBezTo>
                    <a:cubicBezTo>
                      <a:pt x="130922" y="124923"/>
                      <a:pt x="104705" y="142480"/>
                      <a:pt x="67135" y="142480"/>
                    </a:cubicBezTo>
                    <a:cubicBezTo>
                      <a:pt x="28096" y="142480"/>
                      <a:pt x="1634" y="124357"/>
                      <a:pt x="0" y="94664"/>
                    </a:cubicBezTo>
                    <a:lnTo>
                      <a:pt x="36671" y="94664"/>
                    </a:lnTo>
                    <a:close/>
                  </a:path>
                </a:pathLst>
              </a:custGeom>
              <a:solidFill>
                <a:srgbClr val="121A3D"/>
              </a:solidFill>
              <a:ln w="8157" cap="flat">
                <a:noFill/>
                <a:prstDash val="solid"/>
                <a:miter/>
              </a:ln>
            </p:spPr>
            <p:txBody>
              <a:bodyPr rtlCol="0" anchor="ctr"/>
              <a:lstStyle/>
              <a:p>
                <a:endParaRPr lang="en-US"/>
              </a:p>
            </p:txBody>
          </p:sp>
        </p:grpSp>
      </p:grpSp>
      <p:sp>
        <p:nvSpPr>
          <p:cNvPr id="9" name="Graphic 2">
            <a:extLst>
              <a:ext uri="{FF2B5EF4-FFF2-40B4-BE49-F238E27FC236}">
                <a16:creationId xmlns:a16="http://schemas.microsoft.com/office/drawing/2014/main" id="{1D464841-3FF0-5241-9AF4-4E4ADF719816}"/>
              </a:ext>
            </a:extLst>
          </p:cNvPr>
          <p:cNvSpPr/>
          <p:nvPr/>
        </p:nvSpPr>
        <p:spPr>
          <a:xfrm>
            <a:off x="3690559" y="0"/>
            <a:ext cx="5188180" cy="6858000"/>
          </a:xfrm>
          <a:custGeom>
            <a:avLst/>
            <a:gdLst>
              <a:gd name="connsiteX0" fmla="*/ 1406842 w 3890009"/>
              <a:gd name="connsiteY0" fmla="*/ 1905 h 5145405"/>
              <a:gd name="connsiteX1" fmla="*/ 1406842 w 3890009"/>
              <a:gd name="connsiteY1" fmla="*/ 0 h 5145405"/>
              <a:gd name="connsiteX2" fmla="*/ 1317307 w 3890009"/>
              <a:gd name="connsiteY2" fmla="*/ 0 h 5145405"/>
              <a:gd name="connsiteX3" fmla="*/ 0 w 3890009"/>
              <a:gd name="connsiteY3" fmla="*/ 0 h 5145405"/>
              <a:gd name="connsiteX4" fmla="*/ 0 w 3890009"/>
              <a:gd name="connsiteY4" fmla="*/ 1905 h 5145405"/>
              <a:gd name="connsiteX5" fmla="*/ 614363 w 3890009"/>
              <a:gd name="connsiteY5" fmla="*/ 98108 h 5145405"/>
              <a:gd name="connsiteX6" fmla="*/ 1407795 w 3890009"/>
              <a:gd name="connsiteY6" fmla="*/ 481013 h 5145405"/>
              <a:gd name="connsiteX7" fmla="*/ 2483168 w 3890009"/>
              <a:gd name="connsiteY7" fmla="*/ 2572703 h 5145405"/>
              <a:gd name="connsiteX8" fmla="*/ 1407795 w 3890009"/>
              <a:gd name="connsiteY8" fmla="*/ 4664393 h 5145405"/>
              <a:gd name="connsiteX9" fmla="*/ 614363 w 3890009"/>
              <a:gd name="connsiteY9" fmla="*/ 5047298 h 5145405"/>
              <a:gd name="connsiteX10" fmla="*/ 0 w 3890009"/>
              <a:gd name="connsiteY10" fmla="*/ 5143500 h 5145405"/>
              <a:gd name="connsiteX11" fmla="*/ 0 w 3890009"/>
              <a:gd name="connsiteY11" fmla="*/ 5145405 h 5145405"/>
              <a:gd name="connsiteX12" fmla="*/ 1317307 w 3890009"/>
              <a:gd name="connsiteY12" fmla="*/ 5145405 h 5145405"/>
              <a:gd name="connsiteX13" fmla="*/ 1406842 w 3890009"/>
              <a:gd name="connsiteY13" fmla="*/ 5145405 h 5145405"/>
              <a:gd name="connsiteX14" fmla="*/ 1406842 w 3890009"/>
              <a:gd name="connsiteY14" fmla="*/ 5143500 h 5145405"/>
              <a:gd name="connsiteX15" fmla="*/ 3890010 w 3890009"/>
              <a:gd name="connsiteY15" fmla="*/ 2571750 h 5145405"/>
              <a:gd name="connsiteX16" fmla="*/ 1406842 w 3890009"/>
              <a:gd name="connsiteY16" fmla="*/ 1905 h 51454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890009" h="5145405">
                <a:moveTo>
                  <a:pt x="1406842" y="1905"/>
                </a:moveTo>
                <a:lnTo>
                  <a:pt x="1406842" y="0"/>
                </a:lnTo>
                <a:lnTo>
                  <a:pt x="1317307" y="0"/>
                </a:lnTo>
                <a:lnTo>
                  <a:pt x="0" y="0"/>
                </a:lnTo>
                <a:lnTo>
                  <a:pt x="0" y="1905"/>
                </a:lnTo>
                <a:cubicBezTo>
                  <a:pt x="212407" y="9525"/>
                  <a:pt x="418147" y="41910"/>
                  <a:pt x="614363" y="98108"/>
                </a:cubicBezTo>
                <a:cubicBezTo>
                  <a:pt x="902970" y="180023"/>
                  <a:pt x="1169670" y="310515"/>
                  <a:pt x="1407795" y="481013"/>
                </a:cubicBezTo>
                <a:cubicBezTo>
                  <a:pt x="2058352" y="947738"/>
                  <a:pt x="2483168" y="1710690"/>
                  <a:pt x="2483168" y="2572703"/>
                </a:cubicBezTo>
                <a:cubicBezTo>
                  <a:pt x="2483168" y="3434715"/>
                  <a:pt x="2059305" y="4197668"/>
                  <a:pt x="1407795" y="4664393"/>
                </a:cubicBezTo>
                <a:cubicBezTo>
                  <a:pt x="1170623" y="4834890"/>
                  <a:pt x="902970" y="4965383"/>
                  <a:pt x="614363" y="5047298"/>
                </a:cubicBezTo>
                <a:cubicBezTo>
                  <a:pt x="418147" y="5102543"/>
                  <a:pt x="212407" y="5135880"/>
                  <a:pt x="0" y="5143500"/>
                </a:cubicBezTo>
                <a:lnTo>
                  <a:pt x="0" y="5145405"/>
                </a:lnTo>
                <a:lnTo>
                  <a:pt x="1317307" y="5145405"/>
                </a:lnTo>
                <a:lnTo>
                  <a:pt x="1406842" y="5145405"/>
                </a:lnTo>
                <a:lnTo>
                  <a:pt x="1406842" y="5143500"/>
                </a:lnTo>
                <a:cubicBezTo>
                  <a:pt x="2786063" y="5094923"/>
                  <a:pt x="3890010" y="3962400"/>
                  <a:pt x="3890010" y="2571750"/>
                </a:cubicBezTo>
                <a:cubicBezTo>
                  <a:pt x="3890010" y="1181100"/>
                  <a:pt x="2786063" y="48578"/>
                  <a:pt x="1406842" y="1905"/>
                </a:cubicBezTo>
                <a:close/>
              </a:path>
            </a:pathLst>
          </a:custGeom>
          <a:solidFill>
            <a:srgbClr val="FF9351"/>
          </a:solidFill>
          <a:ln w="12700" cap="flat">
            <a:solidFill>
              <a:srgbClr val="FF9351"/>
            </a:solidFill>
            <a:prstDash val="solid"/>
            <a:miter/>
          </a:ln>
        </p:spPr>
        <p:txBody>
          <a:bodyPr rtlCol="0" anchor="ctr"/>
          <a:lstStyle/>
          <a:p>
            <a:endParaRPr lang="en-GB"/>
          </a:p>
        </p:txBody>
      </p:sp>
      <p:sp>
        <p:nvSpPr>
          <p:cNvPr id="33" name="Graphic 2">
            <a:extLst>
              <a:ext uri="{FF2B5EF4-FFF2-40B4-BE49-F238E27FC236}">
                <a16:creationId xmlns:a16="http://schemas.microsoft.com/office/drawing/2014/main" id="{67ED1ED8-1CA1-624A-B817-7B370005CCA2}"/>
              </a:ext>
            </a:extLst>
          </p:cNvPr>
          <p:cNvSpPr/>
          <p:nvPr/>
        </p:nvSpPr>
        <p:spPr>
          <a:xfrm>
            <a:off x="-2400" y="0"/>
            <a:ext cx="7003537" cy="6855461"/>
          </a:xfrm>
          <a:custGeom>
            <a:avLst/>
            <a:gdLst>
              <a:gd name="connsiteX0" fmla="*/ 5251133 w 5251132"/>
              <a:gd name="connsiteY0" fmla="*/ 2571750 h 5143500"/>
              <a:gd name="connsiteX1" fmla="*/ 2767965 w 5251132"/>
              <a:gd name="connsiteY1" fmla="*/ 1905 h 5143500"/>
              <a:gd name="connsiteX2" fmla="*/ 2767965 w 5251132"/>
              <a:gd name="connsiteY2" fmla="*/ 0 h 5143500"/>
              <a:gd name="connsiteX3" fmla="*/ 0 w 5251132"/>
              <a:gd name="connsiteY3" fmla="*/ 0 h 5143500"/>
              <a:gd name="connsiteX4" fmla="*/ 0 w 5251132"/>
              <a:gd name="connsiteY4" fmla="*/ 5143500 h 5143500"/>
              <a:gd name="connsiteX5" fmla="*/ 2768918 w 5251132"/>
              <a:gd name="connsiteY5" fmla="*/ 5143500 h 5143500"/>
              <a:gd name="connsiteX6" fmla="*/ 2768918 w 5251132"/>
              <a:gd name="connsiteY6" fmla="*/ 5141595 h 5143500"/>
              <a:gd name="connsiteX7" fmla="*/ 5251133 w 5251132"/>
              <a:gd name="connsiteY7" fmla="*/ 257175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51132" h="5143500">
                <a:moveTo>
                  <a:pt x="5251133" y="2571750"/>
                </a:moveTo>
                <a:cubicBezTo>
                  <a:pt x="5251133" y="1181100"/>
                  <a:pt x="4147185" y="48578"/>
                  <a:pt x="2767965" y="1905"/>
                </a:cubicBezTo>
                <a:lnTo>
                  <a:pt x="2767965" y="0"/>
                </a:lnTo>
                <a:lnTo>
                  <a:pt x="0" y="0"/>
                </a:lnTo>
                <a:lnTo>
                  <a:pt x="0" y="5143500"/>
                </a:lnTo>
                <a:lnTo>
                  <a:pt x="2768918" y="5143500"/>
                </a:lnTo>
                <a:lnTo>
                  <a:pt x="2768918" y="5141595"/>
                </a:lnTo>
                <a:cubicBezTo>
                  <a:pt x="4147185" y="5094923"/>
                  <a:pt x="5251133" y="3962400"/>
                  <a:pt x="5251133" y="2571750"/>
                </a:cubicBezTo>
                <a:close/>
              </a:path>
            </a:pathLst>
          </a:custGeom>
          <a:solidFill>
            <a:srgbClr val="F3B184"/>
          </a:solidFill>
          <a:ln w="12700" cap="flat">
            <a:solidFill>
              <a:srgbClr val="F3B184"/>
            </a:solidFill>
            <a:prstDash val="solid"/>
            <a:miter/>
          </a:ln>
        </p:spPr>
        <p:txBody>
          <a:bodyPr rtlCol="0" anchor="ctr"/>
          <a:lstStyle/>
          <a:p>
            <a:endParaRPr lang="en-GB"/>
          </a:p>
        </p:txBody>
      </p:sp>
      <p:sp>
        <p:nvSpPr>
          <p:cNvPr id="34" name="Text Placeholder 31">
            <a:extLst>
              <a:ext uri="{FF2B5EF4-FFF2-40B4-BE49-F238E27FC236}">
                <a16:creationId xmlns:a16="http://schemas.microsoft.com/office/drawing/2014/main" id="{46B1B5A4-BFC4-9D45-A757-AD115BD85B75}"/>
              </a:ext>
            </a:extLst>
          </p:cNvPr>
          <p:cNvSpPr>
            <a:spLocks noGrp="1"/>
          </p:cNvSpPr>
          <p:nvPr>
            <p:ph type="body" sz="quarter" idx="11" hasCustomPrompt="1"/>
          </p:nvPr>
        </p:nvSpPr>
        <p:spPr>
          <a:xfrm>
            <a:off x="479426" y="385006"/>
            <a:ext cx="4593600" cy="4219651"/>
          </a:xfrm>
        </p:spPr>
        <p:txBody>
          <a:bodyPr/>
          <a:lstStyle>
            <a:lvl1pPr>
              <a:lnSpc>
                <a:spcPct val="90000"/>
              </a:lnSpc>
              <a:spcBef>
                <a:spcPts val="0"/>
              </a:spcBef>
              <a:defRPr sz="5400" b="0">
                <a:solidFill>
                  <a:schemeClr val="tx1"/>
                </a:solidFill>
              </a:defRPr>
            </a:lvl1pPr>
            <a:lvl2pPr marL="0" indent="0">
              <a:lnSpc>
                <a:spcPct val="100000"/>
              </a:lnSpc>
              <a:spcBef>
                <a:spcPts val="1000"/>
              </a:spcBef>
              <a:buNone/>
              <a:defRPr sz="2250" b="0">
                <a:solidFill>
                  <a:schemeClr val="tx1"/>
                </a:solidFill>
              </a:defRPr>
            </a:lvl2pPr>
            <a:lvl3pPr marL="0" indent="0">
              <a:lnSpc>
                <a:spcPct val="90000"/>
              </a:lnSpc>
              <a:spcBef>
                <a:spcPts val="0"/>
              </a:spcBef>
              <a:buNone/>
              <a:defRPr sz="2250" b="0">
                <a:solidFill>
                  <a:schemeClr val="tx1"/>
                </a:solidFill>
              </a:defRPr>
            </a:lvl3pPr>
            <a:lvl4pPr marL="0" indent="0">
              <a:lnSpc>
                <a:spcPct val="90000"/>
              </a:lnSpc>
              <a:buNone/>
              <a:defRPr sz="2250" b="0">
                <a:solidFill>
                  <a:schemeClr val="tx1"/>
                </a:solidFill>
              </a:defRPr>
            </a:lvl4pPr>
            <a:lvl5pPr marL="0" indent="0">
              <a:lnSpc>
                <a:spcPct val="90000"/>
              </a:lnSpc>
              <a:buNone/>
              <a:defRPr sz="2250" b="0">
                <a:solidFill>
                  <a:schemeClr val="tx1"/>
                </a:solidFill>
              </a:defRPr>
            </a:lvl5pPr>
          </a:lstStyle>
          <a:p>
            <a:pPr lvl="0"/>
            <a:r>
              <a:rPr lang="en-GB" dirty="0"/>
              <a:t>[Title slide: v2]</a:t>
            </a:r>
          </a:p>
          <a:p>
            <a:pPr lvl="1"/>
            <a:r>
              <a:rPr lang="en-GB" dirty="0"/>
              <a:t>Second level &lt;Subheading&gt;</a:t>
            </a:r>
          </a:p>
        </p:txBody>
      </p:sp>
      <p:sp>
        <p:nvSpPr>
          <p:cNvPr id="38" name="Text Placeholder 31">
            <a:extLst>
              <a:ext uri="{FF2B5EF4-FFF2-40B4-BE49-F238E27FC236}">
                <a16:creationId xmlns:a16="http://schemas.microsoft.com/office/drawing/2014/main" id="{3B5897DA-933D-1E4A-9CBD-D2460E2F9E6B}"/>
              </a:ext>
            </a:extLst>
          </p:cNvPr>
          <p:cNvSpPr>
            <a:spLocks noGrp="1"/>
          </p:cNvSpPr>
          <p:nvPr>
            <p:ph type="body" sz="quarter" idx="12" hasCustomPrompt="1"/>
          </p:nvPr>
        </p:nvSpPr>
        <p:spPr>
          <a:xfrm>
            <a:off x="2374901" y="5168863"/>
            <a:ext cx="2698750" cy="1202531"/>
          </a:xfrm>
        </p:spPr>
        <p:txBody>
          <a:bodyPr anchor="b" anchorCtr="0"/>
          <a:lstStyle>
            <a:lvl1pPr>
              <a:lnSpc>
                <a:spcPct val="110000"/>
              </a:lnSpc>
              <a:spcBef>
                <a:spcPts val="0"/>
              </a:spcBef>
              <a:defRPr sz="1350" b="0">
                <a:solidFill>
                  <a:schemeClr val="tx1"/>
                </a:solidFill>
              </a:defRPr>
            </a:lvl1pPr>
            <a:lvl2pPr marL="0" indent="0">
              <a:lnSpc>
                <a:spcPct val="110000"/>
              </a:lnSpc>
              <a:spcBef>
                <a:spcPts val="0"/>
              </a:spcBef>
              <a:buNone/>
              <a:defRPr sz="1350" b="0">
                <a:solidFill>
                  <a:schemeClr val="tx1"/>
                </a:solidFill>
              </a:defRPr>
            </a:lvl2pPr>
            <a:lvl3pPr marL="0" indent="0">
              <a:lnSpc>
                <a:spcPct val="110000"/>
              </a:lnSpc>
              <a:spcBef>
                <a:spcPts val="0"/>
              </a:spcBef>
              <a:buNone/>
              <a:defRPr sz="1350" b="0">
                <a:solidFill>
                  <a:schemeClr val="tx1"/>
                </a:solidFill>
              </a:defRPr>
            </a:lvl3pPr>
            <a:lvl4pPr marL="0" indent="0">
              <a:lnSpc>
                <a:spcPct val="110000"/>
              </a:lnSpc>
              <a:buNone/>
              <a:defRPr sz="1350" b="0">
                <a:solidFill>
                  <a:schemeClr val="tx1"/>
                </a:solidFill>
              </a:defRPr>
            </a:lvl4pPr>
            <a:lvl5pPr marL="0" indent="0">
              <a:lnSpc>
                <a:spcPct val="110000"/>
              </a:lnSpc>
              <a:buNone/>
              <a:defRPr sz="1350" b="0">
                <a:solidFill>
                  <a:schemeClr val="tx1"/>
                </a:solidFill>
              </a:defRPr>
            </a:lvl5pPr>
          </a:lstStyle>
          <a:p>
            <a:pPr lvl="0"/>
            <a:r>
              <a:rPr lang="en-GB" dirty="0"/>
              <a:t>&lt;Authors Name&gt;</a:t>
            </a:r>
          </a:p>
          <a:p>
            <a:pPr lvl="2"/>
            <a:r>
              <a:rPr lang="en-GB" dirty="0"/>
              <a:t>&lt;Authors Name&gt;</a:t>
            </a:r>
          </a:p>
          <a:p>
            <a:pPr lvl="3"/>
            <a:r>
              <a:rPr lang="en-GB" dirty="0"/>
              <a:t>&lt;Authors Name&gt;</a:t>
            </a:r>
          </a:p>
        </p:txBody>
      </p:sp>
      <p:sp>
        <p:nvSpPr>
          <p:cNvPr id="39" name="Text Placeholder 31">
            <a:extLst>
              <a:ext uri="{FF2B5EF4-FFF2-40B4-BE49-F238E27FC236}">
                <a16:creationId xmlns:a16="http://schemas.microsoft.com/office/drawing/2014/main" id="{63996690-8E43-E64B-AEF9-C97D1FBB494E}"/>
              </a:ext>
            </a:extLst>
          </p:cNvPr>
          <p:cNvSpPr>
            <a:spLocks noGrp="1"/>
          </p:cNvSpPr>
          <p:nvPr>
            <p:ph type="body" sz="quarter" idx="13" hasCustomPrompt="1"/>
          </p:nvPr>
        </p:nvSpPr>
        <p:spPr>
          <a:xfrm>
            <a:off x="479425" y="5168863"/>
            <a:ext cx="1746250" cy="1202531"/>
          </a:xfrm>
        </p:spPr>
        <p:txBody>
          <a:bodyPr anchor="b" anchorCtr="0"/>
          <a:lstStyle>
            <a:lvl1pPr>
              <a:lnSpc>
                <a:spcPct val="110000"/>
              </a:lnSpc>
              <a:spcBef>
                <a:spcPts val="0"/>
              </a:spcBef>
              <a:defRPr sz="1350" b="0">
                <a:solidFill>
                  <a:schemeClr val="tx1"/>
                </a:solidFill>
              </a:defRPr>
            </a:lvl1pPr>
            <a:lvl2pPr marL="0" indent="0">
              <a:lnSpc>
                <a:spcPct val="110000"/>
              </a:lnSpc>
              <a:spcBef>
                <a:spcPts val="0"/>
              </a:spcBef>
              <a:buNone/>
              <a:defRPr sz="1350" b="0">
                <a:solidFill>
                  <a:schemeClr val="bg1"/>
                </a:solidFill>
              </a:defRPr>
            </a:lvl2pPr>
            <a:lvl3pPr marL="0" indent="0">
              <a:lnSpc>
                <a:spcPct val="110000"/>
              </a:lnSpc>
              <a:spcBef>
                <a:spcPts val="0"/>
              </a:spcBef>
              <a:buNone/>
              <a:defRPr sz="1350" b="0">
                <a:solidFill>
                  <a:schemeClr val="bg1"/>
                </a:solidFill>
              </a:defRPr>
            </a:lvl3pPr>
            <a:lvl4pPr marL="0" indent="0">
              <a:lnSpc>
                <a:spcPct val="110000"/>
              </a:lnSpc>
              <a:buNone/>
              <a:defRPr sz="1350" b="0">
                <a:solidFill>
                  <a:schemeClr val="bg1"/>
                </a:solidFill>
              </a:defRPr>
            </a:lvl4pPr>
            <a:lvl5pPr marL="0" indent="0">
              <a:lnSpc>
                <a:spcPct val="110000"/>
              </a:lnSpc>
              <a:buNone/>
              <a:defRPr sz="1350" b="0">
                <a:solidFill>
                  <a:schemeClr val="bg1"/>
                </a:solidFill>
              </a:defRPr>
            </a:lvl5pPr>
          </a:lstStyle>
          <a:p>
            <a:pPr lvl="0"/>
            <a:r>
              <a:rPr lang="en-GB" dirty="0"/>
              <a:t>&lt;D Month YYYY&gt;</a:t>
            </a:r>
          </a:p>
        </p:txBody>
      </p:sp>
      <p:sp>
        <p:nvSpPr>
          <p:cNvPr id="42" name="Picture Placeholder 41">
            <a:extLst>
              <a:ext uri="{FF2B5EF4-FFF2-40B4-BE49-F238E27FC236}">
                <a16:creationId xmlns:a16="http://schemas.microsoft.com/office/drawing/2014/main" id="{E6A1059C-5835-4E4A-A22C-A0336487E1AE}"/>
              </a:ext>
            </a:extLst>
          </p:cNvPr>
          <p:cNvSpPr>
            <a:spLocks noGrp="1"/>
          </p:cNvSpPr>
          <p:nvPr>
            <p:ph type="pic" sz="quarter" idx="14" hasCustomPrompt="1"/>
          </p:nvPr>
        </p:nvSpPr>
        <p:spPr>
          <a:xfrm>
            <a:off x="10526130" y="5470125"/>
            <a:ext cx="1188000" cy="864000"/>
          </a:xfrm>
        </p:spPr>
        <p:txBody>
          <a:bodyPr bIns="540000" anchor="ctr" anchorCtr="1"/>
          <a:lstStyle>
            <a:lvl1pPr>
              <a:defRPr sz="1000" b="0">
                <a:solidFill>
                  <a:schemeClr val="tx1"/>
                </a:solidFill>
              </a:defRPr>
            </a:lvl1pPr>
          </a:lstStyle>
          <a:p>
            <a:r>
              <a:rPr lang="en-GB" dirty="0"/>
              <a:t>Click icon to add partner logo</a:t>
            </a:r>
          </a:p>
        </p:txBody>
      </p:sp>
      <p:sp>
        <p:nvSpPr>
          <p:cNvPr id="43" name="Picture Placeholder 41">
            <a:extLst>
              <a:ext uri="{FF2B5EF4-FFF2-40B4-BE49-F238E27FC236}">
                <a16:creationId xmlns:a16="http://schemas.microsoft.com/office/drawing/2014/main" id="{F8CFE5D0-8511-5841-A0F1-850AE75B9E9B}"/>
              </a:ext>
            </a:extLst>
          </p:cNvPr>
          <p:cNvSpPr>
            <a:spLocks noGrp="1"/>
          </p:cNvSpPr>
          <p:nvPr>
            <p:ph type="pic" sz="quarter" idx="15" hasCustomPrompt="1"/>
          </p:nvPr>
        </p:nvSpPr>
        <p:spPr>
          <a:xfrm>
            <a:off x="9139785" y="5470125"/>
            <a:ext cx="1188000" cy="864000"/>
          </a:xfrm>
        </p:spPr>
        <p:txBody>
          <a:bodyPr bIns="540000" anchor="ctr" anchorCtr="1"/>
          <a:lstStyle>
            <a:lvl1pPr>
              <a:defRPr sz="1000" b="0">
                <a:solidFill>
                  <a:schemeClr val="tx1"/>
                </a:solidFill>
              </a:defRPr>
            </a:lvl1pPr>
          </a:lstStyle>
          <a:p>
            <a:r>
              <a:rPr lang="en-GB" dirty="0"/>
              <a:t>Click icon to add partner logo</a:t>
            </a:r>
          </a:p>
        </p:txBody>
      </p:sp>
    </p:spTree>
    <p:extLst>
      <p:ext uri="{BB962C8B-B14F-4D97-AF65-F5344CB8AC3E}">
        <p14:creationId xmlns:p14="http://schemas.microsoft.com/office/powerpoint/2010/main" val="140125360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3990" userDrawn="1">
          <p15:clr>
            <a:srgbClr val="FBAE40"/>
          </p15:clr>
        </p15:guide>
      </p15:sldGuideLst>
    </p:ext>
  </p:extLst>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preserve="1" userDrawn="1">
  <p:cSld name="Title slide: v3">
    <p:bg>
      <p:bgPr>
        <a:solidFill>
          <a:srgbClr val="121A3C"/>
        </a:solidFill>
        <a:effectLst/>
      </p:bgPr>
    </p:bg>
    <p:spTree>
      <p:nvGrpSpPr>
        <p:cNvPr id="1" name=""/>
        <p:cNvGrpSpPr/>
        <p:nvPr/>
      </p:nvGrpSpPr>
      <p:grpSpPr>
        <a:xfrm>
          <a:off x="0" y="0"/>
          <a:ext cx="0" cy="0"/>
          <a:chOff x="0" y="0"/>
          <a:chExt cx="0" cy="0"/>
        </a:xfrm>
      </p:grpSpPr>
      <p:sp>
        <p:nvSpPr>
          <p:cNvPr id="2" name="Graphic 2">
            <a:extLst>
              <a:ext uri="{FF2B5EF4-FFF2-40B4-BE49-F238E27FC236}">
                <a16:creationId xmlns:a16="http://schemas.microsoft.com/office/drawing/2014/main" id="{2184161E-BC82-5A4C-B17D-4AE24122C76E}"/>
              </a:ext>
            </a:extLst>
          </p:cNvPr>
          <p:cNvSpPr/>
          <p:nvPr/>
        </p:nvSpPr>
        <p:spPr>
          <a:xfrm>
            <a:off x="0" y="0"/>
            <a:ext cx="8870696" cy="6858000"/>
          </a:xfrm>
          <a:custGeom>
            <a:avLst/>
            <a:gdLst>
              <a:gd name="connsiteX0" fmla="*/ 0 w 8870696"/>
              <a:gd name="connsiteY0" fmla="*/ 6858000 h 6858000"/>
              <a:gd name="connsiteX1" fmla="*/ 8870696 w 8870696"/>
              <a:gd name="connsiteY1" fmla="*/ 6858000 h 6858000"/>
              <a:gd name="connsiteX2" fmla="*/ 8870696 w 8870696"/>
              <a:gd name="connsiteY2" fmla="*/ 3429000 h 6858000"/>
              <a:gd name="connsiteX3" fmla="*/ 5441696 w 8870696"/>
              <a:gd name="connsiteY3" fmla="*/ 0 h 6858000"/>
              <a:gd name="connsiteX4" fmla="*/ 0 w 8870696"/>
              <a:gd name="connsiteY4" fmla="*/ 0 h 6858000"/>
              <a:gd name="connsiteX5" fmla="*/ 0 w 8870696"/>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870696" h="6858000">
                <a:moveTo>
                  <a:pt x="0" y="6858000"/>
                </a:moveTo>
                <a:lnTo>
                  <a:pt x="8870696" y="6858000"/>
                </a:lnTo>
                <a:lnTo>
                  <a:pt x="8870696" y="3429000"/>
                </a:lnTo>
                <a:cubicBezTo>
                  <a:pt x="8870696" y="1535303"/>
                  <a:pt x="7335520" y="0"/>
                  <a:pt x="5441696" y="0"/>
                </a:cubicBezTo>
                <a:lnTo>
                  <a:pt x="0" y="0"/>
                </a:lnTo>
                <a:lnTo>
                  <a:pt x="0" y="6858000"/>
                </a:lnTo>
                <a:close/>
              </a:path>
            </a:pathLst>
          </a:custGeom>
          <a:solidFill>
            <a:srgbClr val="FF9351"/>
          </a:solidFill>
          <a:ln w="12700" cap="flat">
            <a:solidFill>
              <a:srgbClr val="FF9351"/>
            </a:solidFill>
            <a:prstDash val="solid"/>
            <a:miter/>
          </a:ln>
        </p:spPr>
        <p:txBody>
          <a:bodyPr rtlCol="0" anchor="ctr"/>
          <a:lstStyle/>
          <a:p>
            <a:endParaRPr lang="en-US"/>
          </a:p>
        </p:txBody>
      </p:sp>
      <p:sp>
        <p:nvSpPr>
          <p:cNvPr id="4" name="Graphic 2">
            <a:extLst>
              <a:ext uri="{FF2B5EF4-FFF2-40B4-BE49-F238E27FC236}">
                <a16:creationId xmlns:a16="http://schemas.microsoft.com/office/drawing/2014/main" id="{2184161E-BC82-5A4C-B17D-4AE24122C76E}"/>
              </a:ext>
            </a:extLst>
          </p:cNvPr>
          <p:cNvSpPr/>
          <p:nvPr/>
        </p:nvSpPr>
        <p:spPr>
          <a:xfrm>
            <a:off x="0" y="0"/>
            <a:ext cx="6991096" cy="6858000"/>
          </a:xfrm>
          <a:custGeom>
            <a:avLst/>
            <a:gdLst>
              <a:gd name="connsiteX0" fmla="*/ 0 w 6991096"/>
              <a:gd name="connsiteY0" fmla="*/ 6858000 h 6858000"/>
              <a:gd name="connsiteX1" fmla="*/ 6991096 w 6991096"/>
              <a:gd name="connsiteY1" fmla="*/ 6858000 h 6858000"/>
              <a:gd name="connsiteX2" fmla="*/ 6991096 w 6991096"/>
              <a:gd name="connsiteY2" fmla="*/ 3429000 h 6858000"/>
              <a:gd name="connsiteX3" fmla="*/ 3562096 w 6991096"/>
              <a:gd name="connsiteY3" fmla="*/ 0 h 6858000"/>
              <a:gd name="connsiteX4" fmla="*/ 0 w 6991096"/>
              <a:gd name="connsiteY4" fmla="*/ 0 h 6858000"/>
              <a:gd name="connsiteX5" fmla="*/ 0 w 6991096"/>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1096" h="6858000">
                <a:moveTo>
                  <a:pt x="0" y="6858000"/>
                </a:moveTo>
                <a:lnTo>
                  <a:pt x="6991096" y="6858000"/>
                </a:lnTo>
                <a:lnTo>
                  <a:pt x="6991096" y="3429000"/>
                </a:lnTo>
                <a:cubicBezTo>
                  <a:pt x="6991096" y="1535303"/>
                  <a:pt x="5455920" y="0"/>
                  <a:pt x="3562096" y="0"/>
                </a:cubicBezTo>
                <a:lnTo>
                  <a:pt x="0" y="0"/>
                </a:lnTo>
                <a:lnTo>
                  <a:pt x="0" y="6858000"/>
                </a:lnTo>
                <a:close/>
              </a:path>
            </a:pathLst>
          </a:custGeom>
          <a:solidFill>
            <a:srgbClr val="F3B184"/>
          </a:solidFill>
          <a:ln w="12700" cap="flat">
            <a:solidFill>
              <a:srgbClr val="F3B184"/>
            </a:solidFill>
            <a:prstDash val="solid"/>
            <a:miter/>
          </a:ln>
        </p:spPr>
        <p:txBody>
          <a:bodyPr rtlCol="0" anchor="ctr"/>
          <a:lstStyle/>
          <a:p>
            <a:endParaRPr lang="en-US"/>
          </a:p>
        </p:txBody>
      </p:sp>
      <p:sp>
        <p:nvSpPr>
          <p:cNvPr id="34" name="Text Placeholder 31">
            <a:extLst>
              <a:ext uri="{FF2B5EF4-FFF2-40B4-BE49-F238E27FC236}">
                <a16:creationId xmlns:a16="http://schemas.microsoft.com/office/drawing/2014/main" id="{46B1B5A4-BFC4-9D45-A757-AD115BD85B75}"/>
              </a:ext>
            </a:extLst>
          </p:cNvPr>
          <p:cNvSpPr>
            <a:spLocks noGrp="1"/>
          </p:cNvSpPr>
          <p:nvPr>
            <p:ph type="body" sz="quarter" idx="11" hasCustomPrompt="1"/>
          </p:nvPr>
        </p:nvSpPr>
        <p:spPr>
          <a:xfrm>
            <a:off x="479426" y="385006"/>
            <a:ext cx="4593600" cy="4219651"/>
          </a:xfrm>
        </p:spPr>
        <p:txBody>
          <a:bodyPr/>
          <a:lstStyle>
            <a:lvl1pPr>
              <a:lnSpc>
                <a:spcPct val="90000"/>
              </a:lnSpc>
              <a:spcBef>
                <a:spcPts val="0"/>
              </a:spcBef>
              <a:defRPr sz="5400" b="0">
                <a:solidFill>
                  <a:schemeClr val="tx1"/>
                </a:solidFill>
              </a:defRPr>
            </a:lvl1pPr>
            <a:lvl2pPr marL="0" indent="0">
              <a:lnSpc>
                <a:spcPct val="100000"/>
              </a:lnSpc>
              <a:spcBef>
                <a:spcPts val="1000"/>
              </a:spcBef>
              <a:buNone/>
              <a:defRPr sz="2250" b="0">
                <a:solidFill>
                  <a:schemeClr val="tx1"/>
                </a:solidFill>
              </a:defRPr>
            </a:lvl2pPr>
            <a:lvl3pPr marL="0" indent="0">
              <a:lnSpc>
                <a:spcPct val="90000"/>
              </a:lnSpc>
              <a:spcBef>
                <a:spcPts val="0"/>
              </a:spcBef>
              <a:buNone/>
              <a:defRPr sz="2250" b="0">
                <a:solidFill>
                  <a:schemeClr val="tx1"/>
                </a:solidFill>
              </a:defRPr>
            </a:lvl3pPr>
            <a:lvl4pPr marL="0" indent="0">
              <a:lnSpc>
                <a:spcPct val="90000"/>
              </a:lnSpc>
              <a:buNone/>
              <a:defRPr sz="2250" b="0">
                <a:solidFill>
                  <a:schemeClr val="tx1"/>
                </a:solidFill>
              </a:defRPr>
            </a:lvl4pPr>
            <a:lvl5pPr marL="0" indent="0">
              <a:lnSpc>
                <a:spcPct val="90000"/>
              </a:lnSpc>
              <a:buNone/>
              <a:defRPr sz="2250" b="0">
                <a:solidFill>
                  <a:schemeClr val="tx1"/>
                </a:solidFill>
              </a:defRPr>
            </a:lvl5pPr>
          </a:lstStyle>
          <a:p>
            <a:pPr lvl="0"/>
            <a:r>
              <a:rPr lang="en-GB" dirty="0"/>
              <a:t>[Title slide: v3]</a:t>
            </a:r>
          </a:p>
          <a:p>
            <a:pPr lvl="1"/>
            <a:r>
              <a:rPr lang="en-GB" dirty="0"/>
              <a:t>Second level &lt;Subheading&gt;</a:t>
            </a:r>
          </a:p>
        </p:txBody>
      </p:sp>
      <p:sp>
        <p:nvSpPr>
          <p:cNvPr id="38" name="Text Placeholder 31">
            <a:extLst>
              <a:ext uri="{FF2B5EF4-FFF2-40B4-BE49-F238E27FC236}">
                <a16:creationId xmlns:a16="http://schemas.microsoft.com/office/drawing/2014/main" id="{3B5897DA-933D-1E4A-9CBD-D2460E2F9E6B}"/>
              </a:ext>
            </a:extLst>
          </p:cNvPr>
          <p:cNvSpPr>
            <a:spLocks noGrp="1"/>
          </p:cNvSpPr>
          <p:nvPr>
            <p:ph type="body" sz="quarter" idx="12" hasCustomPrompt="1"/>
          </p:nvPr>
        </p:nvSpPr>
        <p:spPr>
          <a:xfrm>
            <a:off x="2374901" y="5168863"/>
            <a:ext cx="2698750" cy="1202531"/>
          </a:xfrm>
        </p:spPr>
        <p:txBody>
          <a:bodyPr anchor="b" anchorCtr="0"/>
          <a:lstStyle>
            <a:lvl1pPr>
              <a:lnSpc>
                <a:spcPct val="110000"/>
              </a:lnSpc>
              <a:spcBef>
                <a:spcPts val="0"/>
              </a:spcBef>
              <a:defRPr sz="1350" b="0">
                <a:solidFill>
                  <a:schemeClr val="tx1"/>
                </a:solidFill>
              </a:defRPr>
            </a:lvl1pPr>
            <a:lvl2pPr marL="0" indent="0">
              <a:lnSpc>
                <a:spcPct val="110000"/>
              </a:lnSpc>
              <a:spcBef>
                <a:spcPts val="0"/>
              </a:spcBef>
              <a:buNone/>
              <a:defRPr sz="1350" b="0">
                <a:solidFill>
                  <a:schemeClr val="tx1"/>
                </a:solidFill>
              </a:defRPr>
            </a:lvl2pPr>
            <a:lvl3pPr marL="0" indent="0">
              <a:lnSpc>
                <a:spcPct val="110000"/>
              </a:lnSpc>
              <a:spcBef>
                <a:spcPts val="0"/>
              </a:spcBef>
              <a:buNone/>
              <a:defRPr sz="1350" b="0">
                <a:solidFill>
                  <a:schemeClr val="tx1"/>
                </a:solidFill>
              </a:defRPr>
            </a:lvl3pPr>
            <a:lvl4pPr marL="0" indent="0">
              <a:lnSpc>
                <a:spcPct val="110000"/>
              </a:lnSpc>
              <a:buNone/>
              <a:defRPr sz="1350" b="0">
                <a:solidFill>
                  <a:schemeClr val="tx1"/>
                </a:solidFill>
              </a:defRPr>
            </a:lvl4pPr>
            <a:lvl5pPr marL="0" indent="0">
              <a:lnSpc>
                <a:spcPct val="110000"/>
              </a:lnSpc>
              <a:buNone/>
              <a:defRPr sz="1350" b="0">
                <a:solidFill>
                  <a:schemeClr val="tx1"/>
                </a:solidFill>
              </a:defRPr>
            </a:lvl5pPr>
          </a:lstStyle>
          <a:p>
            <a:pPr lvl="0"/>
            <a:r>
              <a:rPr lang="en-GB" dirty="0"/>
              <a:t>&lt;Authors Name&gt;</a:t>
            </a:r>
          </a:p>
          <a:p>
            <a:pPr lvl="2"/>
            <a:r>
              <a:rPr lang="en-GB" dirty="0"/>
              <a:t>&lt;Authors Name&gt;</a:t>
            </a:r>
          </a:p>
          <a:p>
            <a:pPr lvl="3"/>
            <a:r>
              <a:rPr lang="en-GB" dirty="0"/>
              <a:t>&lt;Authors Name&gt;</a:t>
            </a:r>
          </a:p>
        </p:txBody>
      </p:sp>
      <p:sp>
        <p:nvSpPr>
          <p:cNvPr id="39" name="Text Placeholder 31">
            <a:extLst>
              <a:ext uri="{FF2B5EF4-FFF2-40B4-BE49-F238E27FC236}">
                <a16:creationId xmlns:a16="http://schemas.microsoft.com/office/drawing/2014/main" id="{63996690-8E43-E64B-AEF9-C97D1FBB494E}"/>
              </a:ext>
            </a:extLst>
          </p:cNvPr>
          <p:cNvSpPr>
            <a:spLocks noGrp="1"/>
          </p:cNvSpPr>
          <p:nvPr>
            <p:ph type="body" sz="quarter" idx="13" hasCustomPrompt="1"/>
          </p:nvPr>
        </p:nvSpPr>
        <p:spPr>
          <a:xfrm>
            <a:off x="479425" y="5168863"/>
            <a:ext cx="1746250" cy="1202531"/>
          </a:xfrm>
        </p:spPr>
        <p:txBody>
          <a:bodyPr anchor="b" anchorCtr="0"/>
          <a:lstStyle>
            <a:lvl1pPr>
              <a:lnSpc>
                <a:spcPct val="110000"/>
              </a:lnSpc>
              <a:spcBef>
                <a:spcPts val="0"/>
              </a:spcBef>
              <a:defRPr sz="1350" b="0">
                <a:solidFill>
                  <a:schemeClr val="tx1"/>
                </a:solidFill>
              </a:defRPr>
            </a:lvl1pPr>
            <a:lvl2pPr marL="0" indent="0">
              <a:lnSpc>
                <a:spcPct val="110000"/>
              </a:lnSpc>
              <a:spcBef>
                <a:spcPts val="0"/>
              </a:spcBef>
              <a:buNone/>
              <a:defRPr sz="1350" b="0">
                <a:solidFill>
                  <a:schemeClr val="bg1"/>
                </a:solidFill>
              </a:defRPr>
            </a:lvl2pPr>
            <a:lvl3pPr marL="0" indent="0">
              <a:lnSpc>
                <a:spcPct val="110000"/>
              </a:lnSpc>
              <a:spcBef>
                <a:spcPts val="0"/>
              </a:spcBef>
              <a:buNone/>
              <a:defRPr sz="1350" b="0">
                <a:solidFill>
                  <a:schemeClr val="bg1"/>
                </a:solidFill>
              </a:defRPr>
            </a:lvl3pPr>
            <a:lvl4pPr marL="0" indent="0">
              <a:lnSpc>
                <a:spcPct val="110000"/>
              </a:lnSpc>
              <a:buNone/>
              <a:defRPr sz="1350" b="0">
                <a:solidFill>
                  <a:schemeClr val="bg1"/>
                </a:solidFill>
              </a:defRPr>
            </a:lvl4pPr>
            <a:lvl5pPr marL="0" indent="0">
              <a:lnSpc>
                <a:spcPct val="110000"/>
              </a:lnSpc>
              <a:buNone/>
              <a:defRPr sz="1350" b="0">
                <a:solidFill>
                  <a:schemeClr val="bg1"/>
                </a:solidFill>
              </a:defRPr>
            </a:lvl5pPr>
          </a:lstStyle>
          <a:p>
            <a:pPr lvl="0"/>
            <a:r>
              <a:rPr lang="en-GB" dirty="0"/>
              <a:t>&lt;D Month YYYY&gt;</a:t>
            </a:r>
          </a:p>
        </p:txBody>
      </p:sp>
      <p:sp>
        <p:nvSpPr>
          <p:cNvPr id="42" name="Picture Placeholder 41">
            <a:extLst>
              <a:ext uri="{FF2B5EF4-FFF2-40B4-BE49-F238E27FC236}">
                <a16:creationId xmlns:a16="http://schemas.microsoft.com/office/drawing/2014/main" id="{E6A1059C-5835-4E4A-A22C-A0336487E1AE}"/>
              </a:ext>
            </a:extLst>
          </p:cNvPr>
          <p:cNvSpPr>
            <a:spLocks noGrp="1"/>
          </p:cNvSpPr>
          <p:nvPr>
            <p:ph type="pic" sz="quarter" idx="14" hasCustomPrompt="1"/>
          </p:nvPr>
        </p:nvSpPr>
        <p:spPr>
          <a:xfrm>
            <a:off x="10526130" y="5470125"/>
            <a:ext cx="1188000" cy="864000"/>
          </a:xfrm>
        </p:spPr>
        <p:txBody>
          <a:bodyPr bIns="540000" anchor="ctr" anchorCtr="1"/>
          <a:lstStyle>
            <a:lvl1pPr>
              <a:defRPr sz="1000" b="0">
                <a:solidFill>
                  <a:schemeClr val="bg1"/>
                </a:solidFill>
              </a:defRPr>
            </a:lvl1pPr>
          </a:lstStyle>
          <a:p>
            <a:r>
              <a:rPr lang="en-GB" dirty="0"/>
              <a:t>Click icon to add partner logo</a:t>
            </a:r>
          </a:p>
        </p:txBody>
      </p:sp>
      <p:sp>
        <p:nvSpPr>
          <p:cNvPr id="43" name="Picture Placeholder 41">
            <a:extLst>
              <a:ext uri="{FF2B5EF4-FFF2-40B4-BE49-F238E27FC236}">
                <a16:creationId xmlns:a16="http://schemas.microsoft.com/office/drawing/2014/main" id="{F8CFE5D0-8511-5841-A0F1-850AE75B9E9B}"/>
              </a:ext>
            </a:extLst>
          </p:cNvPr>
          <p:cNvSpPr>
            <a:spLocks noGrp="1"/>
          </p:cNvSpPr>
          <p:nvPr>
            <p:ph type="pic" sz="quarter" idx="15" hasCustomPrompt="1"/>
          </p:nvPr>
        </p:nvSpPr>
        <p:spPr>
          <a:xfrm>
            <a:off x="9139785" y="5470125"/>
            <a:ext cx="1188000" cy="864000"/>
          </a:xfrm>
        </p:spPr>
        <p:txBody>
          <a:bodyPr bIns="540000" anchor="ctr" anchorCtr="1"/>
          <a:lstStyle>
            <a:lvl1pPr>
              <a:defRPr sz="1000" b="0">
                <a:solidFill>
                  <a:schemeClr val="bg1"/>
                </a:solidFill>
              </a:defRPr>
            </a:lvl1pPr>
          </a:lstStyle>
          <a:p>
            <a:r>
              <a:rPr lang="en-GB" dirty="0"/>
              <a:t>Click icon to add partner logo</a:t>
            </a:r>
          </a:p>
        </p:txBody>
      </p:sp>
      <p:grpSp>
        <p:nvGrpSpPr>
          <p:cNvPr id="13" name="Graphic 4">
            <a:extLst>
              <a:ext uri="{FF2B5EF4-FFF2-40B4-BE49-F238E27FC236}">
                <a16:creationId xmlns:a16="http://schemas.microsoft.com/office/drawing/2014/main" id="{7367DABA-6BA2-F04B-9CF0-C134F0EDCDBB}"/>
              </a:ext>
            </a:extLst>
          </p:cNvPr>
          <p:cNvGrpSpPr/>
          <p:nvPr userDrawn="1"/>
        </p:nvGrpSpPr>
        <p:grpSpPr>
          <a:xfrm>
            <a:off x="9140641" y="465680"/>
            <a:ext cx="2585413" cy="404185"/>
            <a:chOff x="9140641" y="465680"/>
            <a:chExt cx="2585413" cy="404185"/>
          </a:xfrm>
        </p:grpSpPr>
        <p:grpSp>
          <p:nvGrpSpPr>
            <p:cNvPr id="14" name="Graphic 4">
              <a:extLst>
                <a:ext uri="{FF2B5EF4-FFF2-40B4-BE49-F238E27FC236}">
                  <a16:creationId xmlns:a16="http://schemas.microsoft.com/office/drawing/2014/main" id="{5892B8E1-F713-EF4E-9FCE-4B9E6776F820}"/>
                </a:ext>
              </a:extLst>
            </p:cNvPr>
            <p:cNvGrpSpPr/>
            <p:nvPr/>
          </p:nvGrpSpPr>
          <p:grpSpPr>
            <a:xfrm>
              <a:off x="9140641" y="465680"/>
              <a:ext cx="502489" cy="404185"/>
              <a:chOff x="9140641" y="465680"/>
              <a:chExt cx="502489" cy="404185"/>
            </a:xfrm>
          </p:grpSpPr>
          <p:sp>
            <p:nvSpPr>
              <p:cNvPr id="29" name="Freeform 28">
                <a:extLst>
                  <a:ext uri="{FF2B5EF4-FFF2-40B4-BE49-F238E27FC236}">
                    <a16:creationId xmlns:a16="http://schemas.microsoft.com/office/drawing/2014/main" id="{008A3689-AA0C-EA4F-9D54-8520CB9A34CD}"/>
                  </a:ext>
                </a:extLst>
              </p:cNvPr>
              <p:cNvSpPr/>
              <p:nvPr/>
            </p:nvSpPr>
            <p:spPr>
              <a:xfrm>
                <a:off x="9393318" y="465680"/>
                <a:ext cx="249813" cy="404023"/>
              </a:xfrm>
              <a:custGeom>
                <a:avLst/>
                <a:gdLst>
                  <a:gd name="connsiteX0" fmla="*/ 158281 w 249813"/>
                  <a:gd name="connsiteY0" fmla="*/ 202012 h 404023"/>
                  <a:gd name="connsiteX1" fmla="*/ 0 w 249813"/>
                  <a:gd name="connsiteY1" fmla="*/ 5105 h 404023"/>
                  <a:gd name="connsiteX2" fmla="*/ 45807 w 249813"/>
                  <a:gd name="connsiteY2" fmla="*/ 0 h 404023"/>
                  <a:gd name="connsiteX3" fmla="*/ 249813 w 249813"/>
                  <a:gd name="connsiteY3" fmla="*/ 202093 h 404023"/>
                  <a:gd name="connsiteX4" fmla="*/ 45807 w 249813"/>
                  <a:gd name="connsiteY4" fmla="*/ 404023 h 404023"/>
                  <a:gd name="connsiteX5" fmla="*/ 0 w 249813"/>
                  <a:gd name="connsiteY5" fmla="*/ 398918 h 404023"/>
                  <a:gd name="connsiteX6" fmla="*/ 158281 w 249813"/>
                  <a:gd name="connsiteY6" fmla="*/ 202012 h 4040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023">
                    <a:moveTo>
                      <a:pt x="158281" y="202012"/>
                    </a:moveTo>
                    <a:cubicBezTo>
                      <a:pt x="158281" y="106151"/>
                      <a:pt x="90551" y="25687"/>
                      <a:pt x="0" y="5105"/>
                    </a:cubicBezTo>
                    <a:cubicBezTo>
                      <a:pt x="14724" y="1783"/>
                      <a:pt x="30020" y="0"/>
                      <a:pt x="45807" y="0"/>
                    </a:cubicBezTo>
                    <a:cubicBezTo>
                      <a:pt x="158444" y="0"/>
                      <a:pt x="249813" y="90431"/>
                      <a:pt x="249813" y="202093"/>
                    </a:cubicBezTo>
                    <a:cubicBezTo>
                      <a:pt x="249813" y="313754"/>
                      <a:pt x="158444" y="404023"/>
                      <a:pt x="45807" y="404023"/>
                    </a:cubicBezTo>
                    <a:cubicBezTo>
                      <a:pt x="30020" y="404023"/>
                      <a:pt x="14724" y="402241"/>
                      <a:pt x="0" y="398918"/>
                    </a:cubicBezTo>
                    <a:cubicBezTo>
                      <a:pt x="90551" y="378336"/>
                      <a:pt x="158281" y="297791"/>
                      <a:pt x="158281" y="202012"/>
                    </a:cubicBezTo>
                  </a:path>
                </a:pathLst>
              </a:custGeom>
              <a:solidFill>
                <a:srgbClr val="FFFFFF"/>
              </a:solidFill>
              <a:ln w="8157"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24F7288D-3EC3-4448-B308-F665A5A721A6}"/>
                  </a:ext>
                </a:extLst>
              </p:cNvPr>
              <p:cNvSpPr/>
              <p:nvPr/>
            </p:nvSpPr>
            <p:spPr>
              <a:xfrm>
                <a:off x="9140641" y="465680"/>
                <a:ext cx="249813" cy="404185"/>
              </a:xfrm>
              <a:custGeom>
                <a:avLst/>
                <a:gdLst>
                  <a:gd name="connsiteX0" fmla="*/ 91533 w 249813"/>
                  <a:gd name="connsiteY0" fmla="*/ 202012 h 404185"/>
                  <a:gd name="connsiteX1" fmla="*/ 249813 w 249813"/>
                  <a:gd name="connsiteY1" fmla="*/ 5105 h 404185"/>
                  <a:gd name="connsiteX2" fmla="*/ 204006 w 249813"/>
                  <a:gd name="connsiteY2" fmla="*/ 0 h 404185"/>
                  <a:gd name="connsiteX3" fmla="*/ 0 w 249813"/>
                  <a:gd name="connsiteY3" fmla="*/ 202093 h 404185"/>
                  <a:gd name="connsiteX4" fmla="*/ 204006 w 249813"/>
                  <a:gd name="connsiteY4" fmla="*/ 404185 h 404185"/>
                  <a:gd name="connsiteX5" fmla="*/ 249813 w 249813"/>
                  <a:gd name="connsiteY5" fmla="*/ 399080 h 404185"/>
                  <a:gd name="connsiteX6" fmla="*/ 91533 w 249813"/>
                  <a:gd name="connsiteY6" fmla="*/ 202012 h 4041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185">
                    <a:moveTo>
                      <a:pt x="91533" y="202012"/>
                    </a:moveTo>
                    <a:cubicBezTo>
                      <a:pt x="91533" y="106151"/>
                      <a:pt x="159262" y="25687"/>
                      <a:pt x="249813" y="5105"/>
                    </a:cubicBezTo>
                    <a:cubicBezTo>
                      <a:pt x="235090" y="1783"/>
                      <a:pt x="219793" y="0"/>
                      <a:pt x="204006" y="0"/>
                    </a:cubicBezTo>
                    <a:cubicBezTo>
                      <a:pt x="91369" y="0"/>
                      <a:pt x="0" y="90431"/>
                      <a:pt x="0" y="202093"/>
                    </a:cubicBezTo>
                    <a:cubicBezTo>
                      <a:pt x="0" y="313754"/>
                      <a:pt x="91287" y="404185"/>
                      <a:pt x="204006" y="404185"/>
                    </a:cubicBezTo>
                    <a:cubicBezTo>
                      <a:pt x="219793" y="404185"/>
                      <a:pt x="235090" y="402403"/>
                      <a:pt x="249813" y="399080"/>
                    </a:cubicBezTo>
                    <a:cubicBezTo>
                      <a:pt x="159262" y="378336"/>
                      <a:pt x="91533" y="297791"/>
                      <a:pt x="91533" y="202012"/>
                    </a:cubicBezTo>
                  </a:path>
                </a:pathLst>
              </a:custGeom>
              <a:solidFill>
                <a:srgbClr val="2C88DD"/>
              </a:solidFill>
              <a:ln w="8157" cap="flat">
                <a:noFill/>
                <a:prstDash val="solid"/>
                <a:miter/>
              </a:ln>
            </p:spPr>
            <p:txBody>
              <a:bodyPr rtlCol="0" anchor="ctr"/>
              <a:lstStyle/>
              <a:p>
                <a:endParaRPr lang="en-US"/>
              </a:p>
            </p:txBody>
          </p:sp>
        </p:grpSp>
        <p:grpSp>
          <p:nvGrpSpPr>
            <p:cNvPr id="15" name="Graphic 4">
              <a:extLst>
                <a:ext uri="{FF2B5EF4-FFF2-40B4-BE49-F238E27FC236}">
                  <a16:creationId xmlns:a16="http://schemas.microsoft.com/office/drawing/2014/main" id="{683B95F4-2AEB-5F40-8517-CF508A4657A7}"/>
                </a:ext>
              </a:extLst>
            </p:cNvPr>
            <p:cNvGrpSpPr/>
            <p:nvPr/>
          </p:nvGrpSpPr>
          <p:grpSpPr>
            <a:xfrm>
              <a:off x="9791923" y="571102"/>
              <a:ext cx="528994" cy="192774"/>
              <a:chOff x="9791923" y="571102"/>
              <a:chExt cx="528994" cy="192774"/>
            </a:xfrm>
            <a:solidFill>
              <a:srgbClr val="FFFFFF"/>
            </a:solidFill>
          </p:grpSpPr>
          <p:sp>
            <p:nvSpPr>
              <p:cNvPr id="26" name="Freeform 25">
                <a:extLst>
                  <a:ext uri="{FF2B5EF4-FFF2-40B4-BE49-F238E27FC236}">
                    <a16:creationId xmlns:a16="http://schemas.microsoft.com/office/drawing/2014/main" id="{12C2DACE-2AFD-6C48-934B-9991A9408266}"/>
                  </a:ext>
                </a:extLst>
              </p:cNvPr>
              <p:cNvSpPr/>
              <p:nvPr/>
            </p:nvSpPr>
            <p:spPr>
              <a:xfrm>
                <a:off x="9791923" y="572723"/>
                <a:ext cx="158689" cy="189451"/>
              </a:xfrm>
              <a:custGeom>
                <a:avLst/>
                <a:gdLst>
                  <a:gd name="connsiteX0" fmla="*/ 0 w 158689"/>
                  <a:gd name="connsiteY0" fmla="*/ 189452 h 189451"/>
                  <a:gd name="connsiteX1" fmla="*/ 0 w 158689"/>
                  <a:gd name="connsiteY1" fmla="*/ 0 h 189451"/>
                  <a:gd name="connsiteX2" fmla="*/ 37137 w 158689"/>
                  <a:gd name="connsiteY2" fmla="*/ 0 h 189451"/>
                  <a:gd name="connsiteX3" fmla="*/ 118281 w 158689"/>
                  <a:gd name="connsiteY3" fmla="*/ 119359 h 189451"/>
                  <a:gd name="connsiteX4" fmla="*/ 118281 w 158689"/>
                  <a:gd name="connsiteY4" fmla="*/ 0 h 189451"/>
                  <a:gd name="connsiteX5" fmla="*/ 158690 w 158689"/>
                  <a:gd name="connsiteY5" fmla="*/ 0 h 189451"/>
                  <a:gd name="connsiteX6" fmla="*/ 158690 w 158689"/>
                  <a:gd name="connsiteY6" fmla="*/ 189452 h 189451"/>
                  <a:gd name="connsiteX7" fmla="*/ 121226 w 158689"/>
                  <a:gd name="connsiteY7" fmla="*/ 189452 h 189451"/>
                  <a:gd name="connsiteX8" fmla="*/ 40081 w 158689"/>
                  <a:gd name="connsiteY8" fmla="*/ 70092 h 189451"/>
                  <a:gd name="connsiteX9" fmla="*/ 40081 w 158689"/>
                  <a:gd name="connsiteY9" fmla="*/ 189452 h 189451"/>
                  <a:gd name="connsiteX10" fmla="*/ 0 w 158689"/>
                  <a:gd name="connsiteY10" fmla="*/ 189452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689" h="189451">
                    <a:moveTo>
                      <a:pt x="0" y="189452"/>
                    </a:moveTo>
                    <a:lnTo>
                      <a:pt x="0" y="0"/>
                    </a:lnTo>
                    <a:lnTo>
                      <a:pt x="37137" y="0"/>
                    </a:lnTo>
                    <a:lnTo>
                      <a:pt x="118281" y="119359"/>
                    </a:lnTo>
                    <a:lnTo>
                      <a:pt x="118281" y="0"/>
                    </a:lnTo>
                    <a:lnTo>
                      <a:pt x="158690" y="0"/>
                    </a:lnTo>
                    <a:lnTo>
                      <a:pt x="158690" y="189452"/>
                    </a:lnTo>
                    <a:lnTo>
                      <a:pt x="121226" y="189452"/>
                    </a:lnTo>
                    <a:lnTo>
                      <a:pt x="40081" y="70092"/>
                    </a:lnTo>
                    <a:lnTo>
                      <a:pt x="40081" y="189452"/>
                    </a:lnTo>
                    <a:lnTo>
                      <a:pt x="0" y="189452"/>
                    </a:lnTo>
                    <a:close/>
                  </a:path>
                </a:pathLst>
              </a:custGeom>
              <a:solidFill>
                <a:srgbClr val="FFFFFF"/>
              </a:solidFill>
              <a:ln w="8157"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E3F116B8-FAED-4B4C-8D38-49E11EEA7497}"/>
                  </a:ext>
                </a:extLst>
              </p:cNvPr>
              <p:cNvSpPr/>
              <p:nvPr/>
            </p:nvSpPr>
            <p:spPr>
              <a:xfrm>
                <a:off x="9984314" y="572723"/>
                <a:ext cx="157953" cy="189451"/>
              </a:xfrm>
              <a:custGeom>
                <a:avLst/>
                <a:gdLst>
                  <a:gd name="connsiteX0" fmla="*/ 0 w 157953"/>
                  <a:gd name="connsiteY0" fmla="*/ 0 h 189451"/>
                  <a:gd name="connsiteX1" fmla="*/ 40981 w 157953"/>
                  <a:gd name="connsiteY1" fmla="*/ 0 h 189451"/>
                  <a:gd name="connsiteX2" fmla="*/ 40981 w 157953"/>
                  <a:gd name="connsiteY2" fmla="*/ 76089 h 189451"/>
                  <a:gd name="connsiteX3" fmla="*/ 116972 w 157953"/>
                  <a:gd name="connsiteY3" fmla="*/ 76089 h 189451"/>
                  <a:gd name="connsiteX4" fmla="*/ 116972 w 157953"/>
                  <a:gd name="connsiteY4" fmla="*/ 0 h 189451"/>
                  <a:gd name="connsiteX5" fmla="*/ 157953 w 157953"/>
                  <a:gd name="connsiteY5" fmla="*/ 0 h 189451"/>
                  <a:gd name="connsiteX6" fmla="*/ 157953 w 157953"/>
                  <a:gd name="connsiteY6" fmla="*/ 189452 h 189451"/>
                  <a:gd name="connsiteX7" fmla="*/ 116972 w 157953"/>
                  <a:gd name="connsiteY7" fmla="*/ 189452 h 189451"/>
                  <a:gd name="connsiteX8" fmla="*/ 116972 w 157953"/>
                  <a:gd name="connsiteY8" fmla="*/ 111256 h 189451"/>
                  <a:gd name="connsiteX9" fmla="*/ 40981 w 157953"/>
                  <a:gd name="connsiteY9" fmla="*/ 111256 h 189451"/>
                  <a:gd name="connsiteX10" fmla="*/ 40981 w 157953"/>
                  <a:gd name="connsiteY10" fmla="*/ 189452 h 189451"/>
                  <a:gd name="connsiteX11" fmla="*/ 0 w 157953"/>
                  <a:gd name="connsiteY11" fmla="*/ 189452 h 189451"/>
                  <a:gd name="connsiteX12" fmla="*/ 0 w 157953"/>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953" h="189451">
                    <a:moveTo>
                      <a:pt x="0" y="0"/>
                    </a:moveTo>
                    <a:lnTo>
                      <a:pt x="40981" y="0"/>
                    </a:lnTo>
                    <a:lnTo>
                      <a:pt x="40981" y="76089"/>
                    </a:lnTo>
                    <a:lnTo>
                      <a:pt x="116972" y="76089"/>
                    </a:lnTo>
                    <a:lnTo>
                      <a:pt x="116972" y="0"/>
                    </a:lnTo>
                    <a:lnTo>
                      <a:pt x="157953" y="0"/>
                    </a:lnTo>
                    <a:lnTo>
                      <a:pt x="157953" y="189452"/>
                    </a:lnTo>
                    <a:lnTo>
                      <a:pt x="116972" y="189452"/>
                    </a:lnTo>
                    <a:lnTo>
                      <a:pt x="116972" y="111256"/>
                    </a:lnTo>
                    <a:lnTo>
                      <a:pt x="40981" y="111256"/>
                    </a:lnTo>
                    <a:lnTo>
                      <a:pt x="40981"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594D971C-42E3-BB41-9A05-F4C9873055C5}"/>
                  </a:ext>
                </a:extLst>
              </p:cNvPr>
              <p:cNvSpPr/>
              <p:nvPr/>
            </p:nvSpPr>
            <p:spPr>
              <a:xfrm>
                <a:off x="10167052" y="571102"/>
                <a:ext cx="153864" cy="192774"/>
              </a:xfrm>
              <a:custGeom>
                <a:avLst/>
                <a:gdLst>
                  <a:gd name="connsiteX0" fmla="*/ 40163 w 153864"/>
                  <a:gd name="connsiteY0" fmla="*/ 129407 h 192774"/>
                  <a:gd name="connsiteX1" fmla="*/ 79754 w 153864"/>
                  <a:gd name="connsiteY1" fmla="*/ 160523 h 192774"/>
                  <a:gd name="connsiteX2" fmla="*/ 112555 w 153864"/>
                  <a:gd name="connsiteY2" fmla="*/ 137511 h 192774"/>
                  <a:gd name="connsiteX3" fmla="*/ 65030 w 153864"/>
                  <a:gd name="connsiteY3" fmla="*/ 112067 h 192774"/>
                  <a:gd name="connsiteX4" fmla="*/ 4335 w 153864"/>
                  <a:gd name="connsiteY4" fmla="*/ 57370 h 192774"/>
                  <a:gd name="connsiteX5" fmla="*/ 75664 w 153864"/>
                  <a:gd name="connsiteY5" fmla="*/ 0 h 192774"/>
                  <a:gd name="connsiteX6" fmla="*/ 150019 w 153864"/>
                  <a:gd name="connsiteY6" fmla="*/ 59558 h 192774"/>
                  <a:gd name="connsiteX7" fmla="*/ 109856 w 153864"/>
                  <a:gd name="connsiteY7" fmla="*/ 59558 h 192774"/>
                  <a:gd name="connsiteX8" fmla="*/ 75664 w 153864"/>
                  <a:gd name="connsiteY8" fmla="*/ 32494 h 192774"/>
                  <a:gd name="connsiteX9" fmla="*/ 45644 w 153864"/>
                  <a:gd name="connsiteY9" fmla="*/ 54453 h 192774"/>
                  <a:gd name="connsiteX10" fmla="*/ 92351 w 153864"/>
                  <a:gd name="connsiteY10" fmla="*/ 79087 h 192774"/>
                  <a:gd name="connsiteX11" fmla="*/ 153863 w 153864"/>
                  <a:gd name="connsiteY11" fmla="*/ 132973 h 192774"/>
                  <a:gd name="connsiteX12" fmla="*/ 79263 w 153864"/>
                  <a:gd name="connsiteY12" fmla="*/ 192774 h 192774"/>
                  <a:gd name="connsiteX13" fmla="*/ 0 w 153864"/>
                  <a:gd name="connsiteY13" fmla="*/ 128921 h 192774"/>
                  <a:gd name="connsiteX14" fmla="*/ 40163 w 153864"/>
                  <a:gd name="connsiteY14" fmla="*/ 129407 h 192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864" h="192774">
                    <a:moveTo>
                      <a:pt x="40163" y="129407"/>
                    </a:moveTo>
                    <a:cubicBezTo>
                      <a:pt x="41554" y="147802"/>
                      <a:pt x="56277" y="160523"/>
                      <a:pt x="79754" y="160523"/>
                    </a:cubicBezTo>
                    <a:cubicBezTo>
                      <a:pt x="98568" y="160523"/>
                      <a:pt x="112555" y="152420"/>
                      <a:pt x="112555" y="137511"/>
                    </a:cubicBezTo>
                    <a:cubicBezTo>
                      <a:pt x="112555" y="121547"/>
                      <a:pt x="97013" y="118306"/>
                      <a:pt x="65030" y="112067"/>
                    </a:cubicBezTo>
                    <a:cubicBezTo>
                      <a:pt x="32801" y="106151"/>
                      <a:pt x="4335" y="95860"/>
                      <a:pt x="4335" y="57370"/>
                    </a:cubicBezTo>
                    <a:cubicBezTo>
                      <a:pt x="4335" y="23823"/>
                      <a:pt x="32474" y="0"/>
                      <a:pt x="75664" y="0"/>
                    </a:cubicBezTo>
                    <a:cubicBezTo>
                      <a:pt x="120735" y="0"/>
                      <a:pt x="149446" y="23256"/>
                      <a:pt x="150019" y="59558"/>
                    </a:cubicBezTo>
                    <a:lnTo>
                      <a:pt x="109856" y="59558"/>
                    </a:lnTo>
                    <a:cubicBezTo>
                      <a:pt x="107974" y="43595"/>
                      <a:pt x="95623" y="32494"/>
                      <a:pt x="75664" y="32494"/>
                    </a:cubicBezTo>
                    <a:cubicBezTo>
                      <a:pt x="58159" y="32494"/>
                      <a:pt x="45644" y="39786"/>
                      <a:pt x="45644" y="54453"/>
                    </a:cubicBezTo>
                    <a:cubicBezTo>
                      <a:pt x="45644" y="69849"/>
                      <a:pt x="60695" y="73090"/>
                      <a:pt x="92351" y="79087"/>
                    </a:cubicBezTo>
                    <a:cubicBezTo>
                      <a:pt x="125152" y="85002"/>
                      <a:pt x="154109" y="94807"/>
                      <a:pt x="153863" y="132973"/>
                    </a:cubicBezTo>
                    <a:cubicBezTo>
                      <a:pt x="153618" y="168465"/>
                      <a:pt x="124089" y="192774"/>
                      <a:pt x="79263" y="192774"/>
                    </a:cubicBezTo>
                    <a:cubicBezTo>
                      <a:pt x="30593" y="192774"/>
                      <a:pt x="327" y="167330"/>
                      <a:pt x="0" y="128921"/>
                    </a:cubicBezTo>
                    <a:lnTo>
                      <a:pt x="40163" y="129407"/>
                    </a:lnTo>
                    <a:close/>
                  </a:path>
                </a:pathLst>
              </a:custGeom>
              <a:solidFill>
                <a:srgbClr val="FFFFFF"/>
              </a:solidFill>
              <a:ln w="8157" cap="flat">
                <a:noFill/>
                <a:prstDash val="solid"/>
                <a:miter/>
              </a:ln>
            </p:spPr>
            <p:txBody>
              <a:bodyPr rtlCol="0" anchor="ctr"/>
              <a:lstStyle/>
              <a:p>
                <a:endParaRPr lang="en-US"/>
              </a:p>
            </p:txBody>
          </p:sp>
        </p:grpSp>
        <p:grpSp>
          <p:nvGrpSpPr>
            <p:cNvPr id="16" name="Graphic 4">
              <a:extLst>
                <a:ext uri="{FF2B5EF4-FFF2-40B4-BE49-F238E27FC236}">
                  <a16:creationId xmlns:a16="http://schemas.microsoft.com/office/drawing/2014/main" id="{7ACECB63-85BF-DF4A-8644-33B393FF6B86}"/>
                </a:ext>
              </a:extLst>
            </p:cNvPr>
            <p:cNvGrpSpPr/>
            <p:nvPr/>
          </p:nvGrpSpPr>
          <p:grpSpPr>
            <a:xfrm>
              <a:off x="10401242" y="572723"/>
              <a:ext cx="1324812" cy="243580"/>
              <a:chOff x="10401242" y="572723"/>
              <a:chExt cx="1324812" cy="243580"/>
            </a:xfrm>
            <a:solidFill>
              <a:srgbClr val="FFFFFF"/>
            </a:solidFill>
          </p:grpSpPr>
          <p:sp>
            <p:nvSpPr>
              <p:cNvPr id="17" name="Freeform 16">
                <a:extLst>
                  <a:ext uri="{FF2B5EF4-FFF2-40B4-BE49-F238E27FC236}">
                    <a16:creationId xmlns:a16="http://schemas.microsoft.com/office/drawing/2014/main" id="{4354106D-0CAA-7A49-9B4F-81406F6D5E88}"/>
                  </a:ext>
                </a:extLst>
              </p:cNvPr>
              <p:cNvSpPr/>
              <p:nvPr/>
            </p:nvSpPr>
            <p:spPr>
              <a:xfrm>
                <a:off x="10401242" y="572723"/>
                <a:ext cx="131368" cy="189451"/>
              </a:xfrm>
              <a:custGeom>
                <a:avLst/>
                <a:gdLst>
                  <a:gd name="connsiteX0" fmla="*/ 0 w 131368"/>
                  <a:gd name="connsiteY0" fmla="*/ 0 h 189451"/>
                  <a:gd name="connsiteX1" fmla="*/ 128424 w 131368"/>
                  <a:gd name="connsiteY1" fmla="*/ 0 h 189451"/>
                  <a:gd name="connsiteX2" fmla="*/ 128424 w 131368"/>
                  <a:gd name="connsiteY2" fmla="*/ 34925 h 189451"/>
                  <a:gd name="connsiteX3" fmla="*/ 40981 w 131368"/>
                  <a:gd name="connsiteY3" fmla="*/ 34925 h 189451"/>
                  <a:gd name="connsiteX4" fmla="*/ 40981 w 131368"/>
                  <a:gd name="connsiteY4" fmla="*/ 77385 h 189451"/>
                  <a:gd name="connsiteX5" fmla="*/ 111983 w 131368"/>
                  <a:gd name="connsiteY5" fmla="*/ 77385 h 189451"/>
                  <a:gd name="connsiteX6" fmla="*/ 111983 w 131368"/>
                  <a:gd name="connsiteY6" fmla="*/ 110689 h 189451"/>
                  <a:gd name="connsiteX7" fmla="*/ 40981 w 131368"/>
                  <a:gd name="connsiteY7" fmla="*/ 110689 h 189451"/>
                  <a:gd name="connsiteX8" fmla="*/ 40981 w 131368"/>
                  <a:gd name="connsiteY8" fmla="*/ 154527 h 189451"/>
                  <a:gd name="connsiteX9" fmla="*/ 131369 w 131368"/>
                  <a:gd name="connsiteY9" fmla="*/ 154527 h 189451"/>
                  <a:gd name="connsiteX10" fmla="*/ 131369 w 131368"/>
                  <a:gd name="connsiteY10" fmla="*/ 189452 h 189451"/>
                  <a:gd name="connsiteX11" fmla="*/ 0 w 131368"/>
                  <a:gd name="connsiteY11" fmla="*/ 189452 h 189451"/>
                  <a:gd name="connsiteX12" fmla="*/ 0 w 131368"/>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1368" h="189451">
                    <a:moveTo>
                      <a:pt x="0" y="0"/>
                    </a:moveTo>
                    <a:lnTo>
                      <a:pt x="128424" y="0"/>
                    </a:lnTo>
                    <a:lnTo>
                      <a:pt x="128424" y="34925"/>
                    </a:lnTo>
                    <a:lnTo>
                      <a:pt x="40981" y="34925"/>
                    </a:lnTo>
                    <a:lnTo>
                      <a:pt x="40981" y="77385"/>
                    </a:lnTo>
                    <a:lnTo>
                      <a:pt x="111983" y="77385"/>
                    </a:lnTo>
                    <a:lnTo>
                      <a:pt x="111983" y="110689"/>
                    </a:lnTo>
                    <a:lnTo>
                      <a:pt x="40981" y="110689"/>
                    </a:lnTo>
                    <a:lnTo>
                      <a:pt x="40981" y="154527"/>
                    </a:lnTo>
                    <a:lnTo>
                      <a:pt x="131369" y="154527"/>
                    </a:lnTo>
                    <a:lnTo>
                      <a:pt x="131369"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2E2FF61F-0F6D-A343-8627-602914DBA5DC}"/>
                  </a:ext>
                </a:extLst>
              </p:cNvPr>
              <p:cNvSpPr/>
              <p:nvPr/>
            </p:nvSpPr>
            <p:spPr>
              <a:xfrm>
                <a:off x="10556414" y="621416"/>
                <a:ext cx="219956" cy="140758"/>
              </a:xfrm>
              <a:custGeom>
                <a:avLst/>
                <a:gdLst>
                  <a:gd name="connsiteX0" fmla="*/ 219957 w 219956"/>
                  <a:gd name="connsiteY0" fmla="*/ 60943 h 140758"/>
                  <a:gd name="connsiteX1" fmla="*/ 219957 w 219956"/>
                  <a:gd name="connsiteY1" fmla="*/ 140759 h 140758"/>
                  <a:gd name="connsiteX2" fmla="*/ 181430 w 219956"/>
                  <a:gd name="connsiteY2" fmla="*/ 140759 h 140758"/>
                  <a:gd name="connsiteX3" fmla="*/ 181430 w 219956"/>
                  <a:gd name="connsiteY3" fmla="*/ 63130 h 140758"/>
                  <a:gd name="connsiteX4" fmla="*/ 157135 w 219956"/>
                  <a:gd name="connsiteY4" fmla="*/ 31447 h 140758"/>
                  <a:gd name="connsiteX5" fmla="*/ 129242 w 219956"/>
                  <a:gd name="connsiteY5" fmla="*/ 64751 h 140758"/>
                  <a:gd name="connsiteX6" fmla="*/ 129242 w 219956"/>
                  <a:gd name="connsiteY6" fmla="*/ 140759 h 140758"/>
                  <a:gd name="connsiteX7" fmla="*/ 90715 w 219956"/>
                  <a:gd name="connsiteY7" fmla="*/ 140759 h 140758"/>
                  <a:gd name="connsiteX8" fmla="*/ 90715 w 219956"/>
                  <a:gd name="connsiteY8" fmla="*/ 63130 h 140758"/>
                  <a:gd name="connsiteX9" fmla="*/ 66093 w 219956"/>
                  <a:gd name="connsiteY9" fmla="*/ 31447 h 140758"/>
                  <a:gd name="connsiteX10" fmla="*/ 38527 w 219956"/>
                  <a:gd name="connsiteY10" fmla="*/ 64994 h 140758"/>
                  <a:gd name="connsiteX11" fmla="*/ 38527 w 219956"/>
                  <a:gd name="connsiteY11" fmla="*/ 140759 h 140758"/>
                  <a:gd name="connsiteX12" fmla="*/ 0 w 219956"/>
                  <a:gd name="connsiteY12" fmla="*/ 140759 h 140758"/>
                  <a:gd name="connsiteX13" fmla="*/ 0 w 219956"/>
                  <a:gd name="connsiteY13" fmla="*/ 1628 h 140758"/>
                  <a:gd name="connsiteX14" fmla="*/ 33619 w 219956"/>
                  <a:gd name="connsiteY14" fmla="*/ 1628 h 140758"/>
                  <a:gd name="connsiteX15" fmla="*/ 37137 w 219956"/>
                  <a:gd name="connsiteY15" fmla="*/ 18968 h 140758"/>
                  <a:gd name="connsiteX16" fmla="*/ 78363 w 219956"/>
                  <a:gd name="connsiteY16" fmla="*/ 7 h 140758"/>
                  <a:gd name="connsiteX17" fmla="*/ 120408 w 219956"/>
                  <a:gd name="connsiteY17" fmla="*/ 23506 h 140758"/>
                  <a:gd name="connsiteX18" fmla="*/ 167933 w 219956"/>
                  <a:gd name="connsiteY18" fmla="*/ 7 h 140758"/>
                  <a:gd name="connsiteX19" fmla="*/ 219957 w 219956"/>
                  <a:gd name="connsiteY19" fmla="*/ 60943 h 140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9956" h="140758">
                    <a:moveTo>
                      <a:pt x="219957" y="60943"/>
                    </a:moveTo>
                    <a:lnTo>
                      <a:pt x="219957" y="140759"/>
                    </a:lnTo>
                    <a:lnTo>
                      <a:pt x="181430" y="140759"/>
                    </a:lnTo>
                    <a:lnTo>
                      <a:pt x="181430" y="63130"/>
                    </a:lnTo>
                    <a:cubicBezTo>
                      <a:pt x="181430" y="42305"/>
                      <a:pt x="173822" y="31447"/>
                      <a:pt x="157135" y="31447"/>
                    </a:cubicBezTo>
                    <a:cubicBezTo>
                      <a:pt x="140448" y="31447"/>
                      <a:pt x="129242" y="43602"/>
                      <a:pt x="129242" y="64751"/>
                    </a:cubicBezTo>
                    <a:lnTo>
                      <a:pt x="129242" y="140759"/>
                    </a:lnTo>
                    <a:lnTo>
                      <a:pt x="90715" y="140759"/>
                    </a:lnTo>
                    <a:lnTo>
                      <a:pt x="90715" y="63130"/>
                    </a:lnTo>
                    <a:cubicBezTo>
                      <a:pt x="90715" y="42305"/>
                      <a:pt x="83108" y="31447"/>
                      <a:pt x="66093" y="31447"/>
                    </a:cubicBezTo>
                    <a:cubicBezTo>
                      <a:pt x="49407" y="31447"/>
                      <a:pt x="38527" y="44169"/>
                      <a:pt x="38527" y="64994"/>
                    </a:cubicBezTo>
                    <a:lnTo>
                      <a:pt x="38527" y="140759"/>
                    </a:lnTo>
                    <a:lnTo>
                      <a:pt x="0" y="140759"/>
                    </a:lnTo>
                    <a:lnTo>
                      <a:pt x="0" y="1628"/>
                    </a:lnTo>
                    <a:lnTo>
                      <a:pt x="33619" y="1628"/>
                    </a:lnTo>
                    <a:lnTo>
                      <a:pt x="37137" y="18968"/>
                    </a:lnTo>
                    <a:cubicBezTo>
                      <a:pt x="45644" y="8110"/>
                      <a:pt x="57914" y="331"/>
                      <a:pt x="78363" y="7"/>
                    </a:cubicBezTo>
                    <a:cubicBezTo>
                      <a:pt x="95541" y="-236"/>
                      <a:pt x="111655" y="5922"/>
                      <a:pt x="120408" y="23506"/>
                    </a:cubicBezTo>
                    <a:cubicBezTo>
                      <a:pt x="130224" y="8596"/>
                      <a:pt x="146665" y="7"/>
                      <a:pt x="167933" y="7"/>
                    </a:cubicBezTo>
                    <a:cubicBezTo>
                      <a:pt x="196971" y="7"/>
                      <a:pt x="219957" y="16294"/>
                      <a:pt x="219957" y="60943"/>
                    </a:cubicBezTo>
                    <a:close/>
                  </a:path>
                </a:pathLst>
              </a:custGeom>
              <a:solidFill>
                <a:srgbClr val="FFFFFF"/>
              </a:solidFill>
              <a:ln w="8157"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77B770F0-24DB-9A4D-9874-DDB56E77408E}"/>
                  </a:ext>
                </a:extLst>
              </p:cNvPr>
              <p:cNvSpPr/>
              <p:nvPr/>
            </p:nvSpPr>
            <p:spPr>
              <a:xfrm>
                <a:off x="10803774" y="621421"/>
                <a:ext cx="145928" cy="194882"/>
              </a:xfrm>
              <a:custGeom>
                <a:avLst/>
                <a:gdLst>
                  <a:gd name="connsiteX0" fmla="*/ 145929 w 145928"/>
                  <a:gd name="connsiteY0" fmla="*/ 71471 h 194882"/>
                  <a:gd name="connsiteX1" fmla="*/ 80899 w 145928"/>
                  <a:gd name="connsiteY1" fmla="*/ 142374 h 194882"/>
                  <a:gd name="connsiteX2" fmla="*/ 38527 w 145928"/>
                  <a:gd name="connsiteY2" fmla="*/ 123170 h 194882"/>
                  <a:gd name="connsiteX3" fmla="*/ 38527 w 145928"/>
                  <a:gd name="connsiteY3" fmla="*/ 194882 h 194882"/>
                  <a:gd name="connsiteX4" fmla="*/ 0 w 145928"/>
                  <a:gd name="connsiteY4" fmla="*/ 194882 h 194882"/>
                  <a:gd name="connsiteX5" fmla="*/ 0 w 145928"/>
                  <a:gd name="connsiteY5" fmla="*/ 1622 h 194882"/>
                  <a:gd name="connsiteX6" fmla="*/ 33619 w 145928"/>
                  <a:gd name="connsiteY6" fmla="*/ 1622 h 194882"/>
                  <a:gd name="connsiteX7" fmla="*/ 37464 w 145928"/>
                  <a:gd name="connsiteY7" fmla="*/ 20827 h 194882"/>
                  <a:gd name="connsiteX8" fmla="*/ 80654 w 145928"/>
                  <a:gd name="connsiteY8" fmla="*/ 2 h 194882"/>
                  <a:gd name="connsiteX9" fmla="*/ 145929 w 145928"/>
                  <a:gd name="connsiteY9" fmla="*/ 71471 h 194882"/>
                  <a:gd name="connsiteX10" fmla="*/ 106911 w 145928"/>
                  <a:gd name="connsiteY10" fmla="*/ 70904 h 194882"/>
                  <a:gd name="connsiteX11" fmla="*/ 72228 w 145928"/>
                  <a:gd name="connsiteY11" fmla="*/ 31118 h 194882"/>
                  <a:gd name="connsiteX12" fmla="*/ 38036 w 145928"/>
                  <a:gd name="connsiteY12" fmla="*/ 70904 h 194882"/>
                  <a:gd name="connsiteX13" fmla="*/ 72228 w 145928"/>
                  <a:gd name="connsiteY13" fmla="*/ 111258 h 194882"/>
                  <a:gd name="connsiteX14" fmla="*/ 106911 w 145928"/>
                  <a:gd name="connsiteY14" fmla="*/ 70904 h 194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928" h="194882">
                    <a:moveTo>
                      <a:pt x="145929" y="71471"/>
                    </a:moveTo>
                    <a:cubicBezTo>
                      <a:pt x="145929" y="114742"/>
                      <a:pt x="118608" y="142374"/>
                      <a:pt x="80899" y="142374"/>
                    </a:cubicBezTo>
                    <a:cubicBezTo>
                      <a:pt x="61513" y="142374"/>
                      <a:pt x="47607" y="134514"/>
                      <a:pt x="38527" y="123170"/>
                    </a:cubicBezTo>
                    <a:lnTo>
                      <a:pt x="38527" y="194882"/>
                    </a:lnTo>
                    <a:lnTo>
                      <a:pt x="0" y="194882"/>
                    </a:lnTo>
                    <a:lnTo>
                      <a:pt x="0" y="1622"/>
                    </a:lnTo>
                    <a:lnTo>
                      <a:pt x="33619" y="1622"/>
                    </a:lnTo>
                    <a:lnTo>
                      <a:pt x="37464" y="20827"/>
                    </a:lnTo>
                    <a:cubicBezTo>
                      <a:pt x="46462" y="8915"/>
                      <a:pt x="60695" y="2"/>
                      <a:pt x="80654" y="2"/>
                    </a:cubicBezTo>
                    <a:cubicBezTo>
                      <a:pt x="118608" y="-242"/>
                      <a:pt x="145929" y="27633"/>
                      <a:pt x="145929" y="71471"/>
                    </a:cubicBezTo>
                    <a:close/>
                    <a:moveTo>
                      <a:pt x="106911" y="70904"/>
                    </a:moveTo>
                    <a:cubicBezTo>
                      <a:pt x="106911" y="47324"/>
                      <a:pt x="93251" y="31118"/>
                      <a:pt x="72228" y="31118"/>
                    </a:cubicBezTo>
                    <a:cubicBezTo>
                      <a:pt x="51206" y="31118"/>
                      <a:pt x="38036" y="47324"/>
                      <a:pt x="38036" y="70904"/>
                    </a:cubicBezTo>
                    <a:cubicBezTo>
                      <a:pt x="38036" y="94727"/>
                      <a:pt x="51124" y="111258"/>
                      <a:pt x="72228" y="111258"/>
                    </a:cubicBezTo>
                    <a:cubicBezTo>
                      <a:pt x="93251" y="111258"/>
                      <a:pt x="106911" y="94727"/>
                      <a:pt x="106911" y="70904"/>
                    </a:cubicBezTo>
                    <a:close/>
                  </a:path>
                </a:pathLst>
              </a:custGeom>
              <a:solidFill>
                <a:srgbClr val="FFFFFF"/>
              </a:solidFill>
              <a:ln w="8157"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37688CEF-7CD4-FB4F-B494-D9A691E5D0C6}"/>
                  </a:ext>
                </a:extLst>
              </p:cNvPr>
              <p:cNvSpPr/>
              <p:nvPr/>
            </p:nvSpPr>
            <p:spPr>
              <a:xfrm>
                <a:off x="10972034" y="572723"/>
                <a:ext cx="38527" cy="189451"/>
              </a:xfrm>
              <a:custGeom>
                <a:avLst/>
                <a:gdLst>
                  <a:gd name="connsiteX0" fmla="*/ 0 w 38527"/>
                  <a:gd name="connsiteY0" fmla="*/ 0 h 189451"/>
                  <a:gd name="connsiteX1" fmla="*/ 38527 w 38527"/>
                  <a:gd name="connsiteY1" fmla="*/ 0 h 189451"/>
                  <a:gd name="connsiteX2" fmla="*/ 38527 w 38527"/>
                  <a:gd name="connsiteY2" fmla="*/ 189452 h 189451"/>
                  <a:gd name="connsiteX3" fmla="*/ 0 w 38527"/>
                  <a:gd name="connsiteY3" fmla="*/ 189452 h 189451"/>
                  <a:gd name="connsiteX4" fmla="*/ 0 w 38527"/>
                  <a:gd name="connsiteY4" fmla="*/ 0 h 1894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527" h="189451">
                    <a:moveTo>
                      <a:pt x="0" y="0"/>
                    </a:moveTo>
                    <a:lnTo>
                      <a:pt x="38527" y="0"/>
                    </a:lnTo>
                    <a:lnTo>
                      <a:pt x="38527"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166CCAA3-64DC-3243-BCD2-6A3DDCCE7566}"/>
                  </a:ext>
                </a:extLst>
              </p:cNvPr>
              <p:cNvSpPr/>
              <p:nvPr/>
            </p:nvSpPr>
            <p:spPr>
              <a:xfrm>
                <a:off x="11032483" y="621504"/>
                <a:ext cx="148055" cy="142291"/>
              </a:xfrm>
              <a:custGeom>
                <a:avLst/>
                <a:gdLst>
                  <a:gd name="connsiteX0" fmla="*/ 0 w 148055"/>
                  <a:gd name="connsiteY0" fmla="*/ 71146 h 142291"/>
                  <a:gd name="connsiteX1" fmla="*/ 74028 w 148055"/>
                  <a:gd name="connsiteY1" fmla="*/ 0 h 142291"/>
                  <a:gd name="connsiteX2" fmla="*/ 148056 w 148055"/>
                  <a:gd name="connsiteY2" fmla="*/ 71146 h 142291"/>
                  <a:gd name="connsiteX3" fmla="*/ 74028 w 148055"/>
                  <a:gd name="connsiteY3" fmla="*/ 142291 h 142291"/>
                  <a:gd name="connsiteX4" fmla="*/ 0 w 148055"/>
                  <a:gd name="connsiteY4" fmla="*/ 71146 h 142291"/>
                  <a:gd name="connsiteX5" fmla="*/ 108956 w 148055"/>
                  <a:gd name="connsiteY5" fmla="*/ 71146 h 142291"/>
                  <a:gd name="connsiteX6" fmla="*/ 74028 w 148055"/>
                  <a:gd name="connsiteY6" fmla="*/ 31116 h 142291"/>
                  <a:gd name="connsiteX7" fmla="*/ 39345 w 148055"/>
                  <a:gd name="connsiteY7" fmla="*/ 71146 h 142291"/>
                  <a:gd name="connsiteX8" fmla="*/ 74028 w 148055"/>
                  <a:gd name="connsiteY8" fmla="*/ 111175 h 142291"/>
                  <a:gd name="connsiteX9" fmla="*/ 108956 w 148055"/>
                  <a:gd name="connsiteY9" fmla="*/ 71146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055" h="142291">
                    <a:moveTo>
                      <a:pt x="0" y="71146"/>
                    </a:moveTo>
                    <a:cubicBezTo>
                      <a:pt x="0" y="28361"/>
                      <a:pt x="29202" y="0"/>
                      <a:pt x="74028" y="0"/>
                    </a:cubicBezTo>
                    <a:cubicBezTo>
                      <a:pt x="118854" y="0"/>
                      <a:pt x="148056" y="28442"/>
                      <a:pt x="148056" y="71146"/>
                    </a:cubicBezTo>
                    <a:cubicBezTo>
                      <a:pt x="148056" y="114173"/>
                      <a:pt x="118854" y="142291"/>
                      <a:pt x="74028" y="142291"/>
                    </a:cubicBezTo>
                    <a:cubicBezTo>
                      <a:pt x="29202" y="142291"/>
                      <a:pt x="0" y="113849"/>
                      <a:pt x="0" y="71146"/>
                    </a:cubicBezTo>
                    <a:close/>
                    <a:moveTo>
                      <a:pt x="108956" y="71146"/>
                    </a:moveTo>
                    <a:cubicBezTo>
                      <a:pt x="108956" y="47566"/>
                      <a:pt x="95541" y="31116"/>
                      <a:pt x="74028" y="31116"/>
                    </a:cubicBezTo>
                    <a:cubicBezTo>
                      <a:pt x="52433" y="31116"/>
                      <a:pt x="39345" y="47647"/>
                      <a:pt x="39345" y="71146"/>
                    </a:cubicBezTo>
                    <a:cubicBezTo>
                      <a:pt x="39345" y="94645"/>
                      <a:pt x="52433" y="111175"/>
                      <a:pt x="74028" y="111175"/>
                    </a:cubicBezTo>
                    <a:cubicBezTo>
                      <a:pt x="95623" y="111175"/>
                      <a:pt x="108956" y="94645"/>
                      <a:pt x="108956" y="71146"/>
                    </a:cubicBezTo>
                    <a:close/>
                  </a:path>
                </a:pathLst>
              </a:custGeom>
              <a:solidFill>
                <a:srgbClr val="FFFFFF"/>
              </a:solidFill>
              <a:ln w="8157"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82112A88-297A-6543-BA5E-99A1D0150347}"/>
                  </a:ext>
                </a:extLst>
              </p:cNvPr>
              <p:cNvSpPr/>
              <p:nvPr/>
            </p:nvSpPr>
            <p:spPr>
              <a:xfrm>
                <a:off x="11182093" y="623044"/>
                <a:ext cx="149610" cy="193179"/>
              </a:xfrm>
              <a:custGeom>
                <a:avLst/>
                <a:gdLst>
                  <a:gd name="connsiteX0" fmla="*/ 0 w 149610"/>
                  <a:gd name="connsiteY0" fmla="*/ 0 h 193179"/>
                  <a:gd name="connsiteX1" fmla="*/ 40981 w 149610"/>
                  <a:gd name="connsiteY1" fmla="*/ 0 h 193179"/>
                  <a:gd name="connsiteX2" fmla="*/ 75091 w 149610"/>
                  <a:gd name="connsiteY2" fmla="*/ 99021 h 193179"/>
                  <a:gd name="connsiteX3" fmla="*/ 108383 w 149610"/>
                  <a:gd name="connsiteY3" fmla="*/ 0 h 193179"/>
                  <a:gd name="connsiteX4" fmla="*/ 149610 w 149610"/>
                  <a:gd name="connsiteY4" fmla="*/ 0 h 193179"/>
                  <a:gd name="connsiteX5" fmla="*/ 87361 w 149610"/>
                  <a:gd name="connsiteY5" fmla="*/ 158822 h 193179"/>
                  <a:gd name="connsiteX6" fmla="*/ 49652 w 149610"/>
                  <a:gd name="connsiteY6" fmla="*/ 193179 h 193179"/>
                  <a:gd name="connsiteX7" fmla="*/ 12188 w 149610"/>
                  <a:gd name="connsiteY7" fmla="*/ 193179 h 193179"/>
                  <a:gd name="connsiteX8" fmla="*/ 12188 w 149610"/>
                  <a:gd name="connsiteY8" fmla="*/ 161010 h 193179"/>
                  <a:gd name="connsiteX9" fmla="*/ 33538 w 149610"/>
                  <a:gd name="connsiteY9" fmla="*/ 161010 h 193179"/>
                  <a:gd name="connsiteX10" fmla="*/ 50470 w 149610"/>
                  <a:gd name="connsiteY10" fmla="*/ 149098 h 193179"/>
                  <a:gd name="connsiteX11" fmla="*/ 53987 w 149610"/>
                  <a:gd name="connsiteY11" fmla="*/ 139860 h 193179"/>
                  <a:gd name="connsiteX12" fmla="*/ 0 w 149610"/>
                  <a:gd name="connsiteY12" fmla="*/ 0 h 193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9610" h="193179">
                    <a:moveTo>
                      <a:pt x="0" y="0"/>
                    </a:moveTo>
                    <a:lnTo>
                      <a:pt x="40981" y="0"/>
                    </a:lnTo>
                    <a:lnTo>
                      <a:pt x="75091" y="99021"/>
                    </a:lnTo>
                    <a:lnTo>
                      <a:pt x="108383" y="0"/>
                    </a:lnTo>
                    <a:lnTo>
                      <a:pt x="149610" y="0"/>
                    </a:lnTo>
                    <a:lnTo>
                      <a:pt x="87361" y="158822"/>
                    </a:lnTo>
                    <a:cubicBezTo>
                      <a:pt x="78609" y="181835"/>
                      <a:pt x="71492" y="193179"/>
                      <a:pt x="49652" y="193179"/>
                    </a:cubicBezTo>
                    <a:lnTo>
                      <a:pt x="12188" y="193179"/>
                    </a:lnTo>
                    <a:lnTo>
                      <a:pt x="12188" y="161010"/>
                    </a:lnTo>
                    <a:lnTo>
                      <a:pt x="33538" y="161010"/>
                    </a:lnTo>
                    <a:cubicBezTo>
                      <a:pt x="43353" y="161010"/>
                      <a:pt x="46625" y="158579"/>
                      <a:pt x="50470" y="149098"/>
                    </a:cubicBezTo>
                    <a:lnTo>
                      <a:pt x="53987" y="139860"/>
                    </a:lnTo>
                    <a:lnTo>
                      <a:pt x="0" y="0"/>
                    </a:lnTo>
                    <a:close/>
                  </a:path>
                </a:pathLst>
              </a:custGeom>
              <a:solidFill>
                <a:srgbClr val="FFFFFF"/>
              </a:solidFill>
              <a:ln w="8157"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633D4E64-006B-374A-B935-07DFC2B41860}"/>
                  </a:ext>
                </a:extLst>
              </p:cNvPr>
              <p:cNvSpPr/>
              <p:nvPr/>
            </p:nvSpPr>
            <p:spPr>
              <a:xfrm>
                <a:off x="11333175" y="621423"/>
                <a:ext cx="143147" cy="142291"/>
              </a:xfrm>
              <a:custGeom>
                <a:avLst/>
                <a:gdLst>
                  <a:gd name="connsiteX0" fmla="*/ 0 w 143147"/>
                  <a:gd name="connsiteY0" fmla="*/ 71470 h 142291"/>
                  <a:gd name="connsiteX1" fmla="*/ 72147 w 143147"/>
                  <a:gd name="connsiteY1" fmla="*/ 0 h 142291"/>
                  <a:gd name="connsiteX2" fmla="*/ 143148 w 143147"/>
                  <a:gd name="connsiteY2" fmla="*/ 66851 h 142291"/>
                  <a:gd name="connsiteX3" fmla="*/ 142085 w 143147"/>
                  <a:gd name="connsiteY3" fmla="*/ 79816 h 142291"/>
                  <a:gd name="connsiteX4" fmla="*/ 40163 w 143147"/>
                  <a:gd name="connsiteY4" fmla="*/ 79816 h 142291"/>
                  <a:gd name="connsiteX5" fmla="*/ 40163 w 143147"/>
                  <a:gd name="connsiteY5" fmla="*/ 81680 h 142291"/>
                  <a:gd name="connsiteX6" fmla="*/ 73210 w 143147"/>
                  <a:gd name="connsiteY6" fmla="*/ 113363 h 142291"/>
                  <a:gd name="connsiteX7" fmla="*/ 102985 w 143147"/>
                  <a:gd name="connsiteY7" fmla="*/ 93591 h 142291"/>
                  <a:gd name="connsiteX8" fmla="*/ 140939 w 143147"/>
                  <a:gd name="connsiteY8" fmla="*/ 93591 h 142291"/>
                  <a:gd name="connsiteX9" fmla="*/ 74846 w 143147"/>
                  <a:gd name="connsiteY9" fmla="*/ 142291 h 142291"/>
                  <a:gd name="connsiteX10" fmla="*/ 0 w 143147"/>
                  <a:gd name="connsiteY10" fmla="*/ 71470 h 142291"/>
                  <a:gd name="connsiteX11" fmla="*/ 104375 w 143147"/>
                  <a:gd name="connsiteY11" fmla="*/ 54939 h 142291"/>
                  <a:gd name="connsiteX12" fmla="*/ 72392 w 143147"/>
                  <a:gd name="connsiteY12" fmla="*/ 28442 h 142291"/>
                  <a:gd name="connsiteX13" fmla="*/ 40981 w 143147"/>
                  <a:gd name="connsiteY13" fmla="*/ 54939 h 142291"/>
                  <a:gd name="connsiteX14" fmla="*/ 104375 w 143147"/>
                  <a:gd name="connsiteY14" fmla="*/ 54939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147" h="142291">
                    <a:moveTo>
                      <a:pt x="0" y="71470"/>
                    </a:moveTo>
                    <a:cubicBezTo>
                      <a:pt x="0" y="28199"/>
                      <a:pt x="28711" y="0"/>
                      <a:pt x="72147" y="0"/>
                    </a:cubicBezTo>
                    <a:cubicBezTo>
                      <a:pt x="114191" y="0"/>
                      <a:pt x="142657" y="26011"/>
                      <a:pt x="143148" y="66851"/>
                    </a:cubicBezTo>
                    <a:cubicBezTo>
                      <a:pt x="143148" y="70903"/>
                      <a:pt x="142902" y="75521"/>
                      <a:pt x="142085" y="79816"/>
                    </a:cubicBezTo>
                    <a:lnTo>
                      <a:pt x="40163" y="79816"/>
                    </a:lnTo>
                    <a:lnTo>
                      <a:pt x="40163" y="81680"/>
                    </a:lnTo>
                    <a:cubicBezTo>
                      <a:pt x="40981" y="101452"/>
                      <a:pt x="53824" y="113363"/>
                      <a:pt x="73210" y="113363"/>
                    </a:cubicBezTo>
                    <a:cubicBezTo>
                      <a:pt x="88752" y="113363"/>
                      <a:pt x="99713" y="106638"/>
                      <a:pt x="102985" y="93591"/>
                    </a:cubicBezTo>
                    <a:lnTo>
                      <a:pt x="140939" y="93591"/>
                    </a:lnTo>
                    <a:cubicBezTo>
                      <a:pt x="136604" y="120656"/>
                      <a:pt x="112228" y="142291"/>
                      <a:pt x="74846" y="142291"/>
                    </a:cubicBezTo>
                    <a:cubicBezTo>
                      <a:pt x="28139" y="142372"/>
                      <a:pt x="0" y="114498"/>
                      <a:pt x="0" y="71470"/>
                    </a:cubicBezTo>
                    <a:close/>
                    <a:moveTo>
                      <a:pt x="104375" y="54939"/>
                    </a:moveTo>
                    <a:cubicBezTo>
                      <a:pt x="101676" y="37923"/>
                      <a:pt x="89897" y="28442"/>
                      <a:pt x="72392" y="28442"/>
                    </a:cubicBezTo>
                    <a:cubicBezTo>
                      <a:pt x="55705" y="28442"/>
                      <a:pt x="43190" y="38490"/>
                      <a:pt x="40981" y="54939"/>
                    </a:cubicBezTo>
                    <a:lnTo>
                      <a:pt x="104375" y="54939"/>
                    </a:lnTo>
                    <a:close/>
                  </a:path>
                </a:pathLst>
              </a:custGeom>
              <a:solidFill>
                <a:srgbClr val="FFFFFF"/>
              </a:solidFill>
              <a:ln w="8157"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EF723047-37C6-B543-BA96-BF84BF9BB6E2}"/>
                  </a:ext>
                </a:extLst>
              </p:cNvPr>
              <p:cNvSpPr/>
              <p:nvPr/>
            </p:nvSpPr>
            <p:spPr>
              <a:xfrm>
                <a:off x="11498572" y="623044"/>
                <a:ext cx="85479" cy="139050"/>
              </a:xfrm>
              <a:custGeom>
                <a:avLst/>
                <a:gdLst>
                  <a:gd name="connsiteX0" fmla="*/ 85480 w 85479"/>
                  <a:gd name="connsiteY0" fmla="*/ 0 h 139050"/>
                  <a:gd name="connsiteX1" fmla="*/ 85480 w 85479"/>
                  <a:gd name="connsiteY1" fmla="*/ 34600 h 139050"/>
                  <a:gd name="connsiteX2" fmla="*/ 70183 w 85479"/>
                  <a:gd name="connsiteY2" fmla="*/ 34600 h 139050"/>
                  <a:gd name="connsiteX3" fmla="*/ 38527 w 85479"/>
                  <a:gd name="connsiteY3" fmla="*/ 70822 h 139050"/>
                  <a:gd name="connsiteX4" fmla="*/ 38527 w 85479"/>
                  <a:gd name="connsiteY4" fmla="*/ 139050 h 139050"/>
                  <a:gd name="connsiteX5" fmla="*/ 0 w 85479"/>
                  <a:gd name="connsiteY5" fmla="*/ 139050 h 139050"/>
                  <a:gd name="connsiteX6" fmla="*/ 0 w 85479"/>
                  <a:gd name="connsiteY6" fmla="*/ 0 h 139050"/>
                  <a:gd name="connsiteX7" fmla="*/ 34928 w 85479"/>
                  <a:gd name="connsiteY7" fmla="*/ 0 h 139050"/>
                  <a:gd name="connsiteX8" fmla="*/ 38446 w 85479"/>
                  <a:gd name="connsiteY8" fmla="*/ 20825 h 139050"/>
                  <a:gd name="connsiteX9" fmla="*/ 78854 w 85479"/>
                  <a:gd name="connsiteY9" fmla="*/ 0 h 139050"/>
                  <a:gd name="connsiteX10" fmla="*/ 85480 w 85479"/>
                  <a:gd name="connsiteY10" fmla="*/ 0 h 13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479" h="139050">
                    <a:moveTo>
                      <a:pt x="85480" y="0"/>
                    </a:moveTo>
                    <a:lnTo>
                      <a:pt x="85480" y="34600"/>
                    </a:lnTo>
                    <a:lnTo>
                      <a:pt x="70183" y="34600"/>
                    </a:lnTo>
                    <a:cubicBezTo>
                      <a:pt x="47198" y="34600"/>
                      <a:pt x="38527" y="49753"/>
                      <a:pt x="38527" y="70822"/>
                    </a:cubicBezTo>
                    <a:lnTo>
                      <a:pt x="38527" y="139050"/>
                    </a:lnTo>
                    <a:lnTo>
                      <a:pt x="0" y="139050"/>
                    </a:lnTo>
                    <a:lnTo>
                      <a:pt x="0" y="0"/>
                    </a:lnTo>
                    <a:lnTo>
                      <a:pt x="34928" y="0"/>
                    </a:lnTo>
                    <a:lnTo>
                      <a:pt x="38446" y="20825"/>
                    </a:lnTo>
                    <a:cubicBezTo>
                      <a:pt x="46135" y="8346"/>
                      <a:pt x="57014" y="0"/>
                      <a:pt x="78854" y="0"/>
                    </a:cubicBezTo>
                    <a:lnTo>
                      <a:pt x="85480" y="0"/>
                    </a:lnTo>
                    <a:close/>
                  </a:path>
                </a:pathLst>
              </a:custGeom>
              <a:solidFill>
                <a:srgbClr val="FFFFFF"/>
              </a:solidFill>
              <a:ln w="8157"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31BE9A7B-BDF0-8E40-857A-7098BB1BF419}"/>
                  </a:ext>
                </a:extLst>
              </p:cNvPr>
              <p:cNvSpPr/>
              <p:nvPr/>
            </p:nvSpPr>
            <p:spPr>
              <a:xfrm>
                <a:off x="11594931" y="621177"/>
                <a:ext cx="131123" cy="142698"/>
              </a:xfrm>
              <a:custGeom>
                <a:avLst/>
                <a:gdLst>
                  <a:gd name="connsiteX0" fmla="*/ 36728 w 131123"/>
                  <a:gd name="connsiteY0" fmla="*/ 94728 h 142698"/>
                  <a:gd name="connsiteX1" fmla="*/ 67566 w 131123"/>
                  <a:gd name="connsiteY1" fmla="*/ 115310 h 142698"/>
                  <a:gd name="connsiteX2" fmla="*/ 93496 w 131123"/>
                  <a:gd name="connsiteY2" fmla="*/ 100401 h 142698"/>
                  <a:gd name="connsiteX3" fmla="*/ 61267 w 131123"/>
                  <a:gd name="connsiteY3" fmla="*/ 85248 h 142698"/>
                  <a:gd name="connsiteX4" fmla="*/ 3108 w 131123"/>
                  <a:gd name="connsiteY4" fmla="*/ 45461 h 142698"/>
                  <a:gd name="connsiteX5" fmla="*/ 63476 w 131123"/>
                  <a:gd name="connsiteY5" fmla="*/ 2 h 142698"/>
                  <a:gd name="connsiteX6" fmla="*/ 128997 w 131123"/>
                  <a:gd name="connsiteY6" fmla="*/ 44894 h 142698"/>
                  <a:gd name="connsiteX7" fmla="*/ 92105 w 131123"/>
                  <a:gd name="connsiteY7" fmla="*/ 44894 h 142698"/>
                  <a:gd name="connsiteX8" fmla="*/ 64785 w 131123"/>
                  <a:gd name="connsiteY8" fmla="*/ 27067 h 142698"/>
                  <a:gd name="connsiteX9" fmla="*/ 39918 w 131123"/>
                  <a:gd name="connsiteY9" fmla="*/ 41410 h 142698"/>
                  <a:gd name="connsiteX10" fmla="*/ 72147 w 131123"/>
                  <a:gd name="connsiteY10" fmla="*/ 55509 h 142698"/>
                  <a:gd name="connsiteX11" fmla="*/ 131123 w 131123"/>
                  <a:gd name="connsiteY11" fmla="*/ 97483 h 142698"/>
                  <a:gd name="connsiteX12" fmla="*/ 67239 w 131123"/>
                  <a:gd name="connsiteY12" fmla="*/ 142699 h 142698"/>
                  <a:gd name="connsiteX13" fmla="*/ 0 w 131123"/>
                  <a:gd name="connsiteY13" fmla="*/ 94809 h 142698"/>
                  <a:gd name="connsiteX14" fmla="*/ 36728 w 131123"/>
                  <a:gd name="connsiteY14" fmla="*/ 94809 h 1426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1123" h="142698">
                    <a:moveTo>
                      <a:pt x="36728" y="94728"/>
                    </a:moveTo>
                    <a:cubicBezTo>
                      <a:pt x="38118" y="106883"/>
                      <a:pt x="48752" y="115310"/>
                      <a:pt x="67566" y="115310"/>
                    </a:cubicBezTo>
                    <a:cubicBezTo>
                      <a:pt x="83680" y="115310"/>
                      <a:pt x="93496" y="110124"/>
                      <a:pt x="93496" y="100401"/>
                    </a:cubicBezTo>
                    <a:cubicBezTo>
                      <a:pt x="93496" y="89056"/>
                      <a:pt x="83926" y="88246"/>
                      <a:pt x="61267" y="85248"/>
                    </a:cubicBezTo>
                    <a:cubicBezTo>
                      <a:pt x="28466" y="81439"/>
                      <a:pt x="3108" y="74146"/>
                      <a:pt x="3108" y="45461"/>
                    </a:cubicBezTo>
                    <a:cubicBezTo>
                      <a:pt x="3108" y="17829"/>
                      <a:pt x="27403" y="-241"/>
                      <a:pt x="63476" y="2"/>
                    </a:cubicBezTo>
                    <a:cubicBezTo>
                      <a:pt x="101185" y="2"/>
                      <a:pt x="127115" y="16533"/>
                      <a:pt x="128997" y="44894"/>
                    </a:cubicBezTo>
                    <a:lnTo>
                      <a:pt x="92105" y="44894"/>
                    </a:lnTo>
                    <a:cubicBezTo>
                      <a:pt x="91042" y="33793"/>
                      <a:pt x="80326" y="27067"/>
                      <a:pt x="64785" y="27067"/>
                    </a:cubicBezTo>
                    <a:cubicBezTo>
                      <a:pt x="49734" y="27067"/>
                      <a:pt x="39918" y="32496"/>
                      <a:pt x="39918" y="41410"/>
                    </a:cubicBezTo>
                    <a:cubicBezTo>
                      <a:pt x="39918" y="51944"/>
                      <a:pt x="51942" y="53078"/>
                      <a:pt x="72147" y="55509"/>
                    </a:cubicBezTo>
                    <a:cubicBezTo>
                      <a:pt x="104375" y="58750"/>
                      <a:pt x="131123" y="66043"/>
                      <a:pt x="131123" y="97483"/>
                    </a:cubicBezTo>
                    <a:cubicBezTo>
                      <a:pt x="131123" y="125115"/>
                      <a:pt x="104866" y="142699"/>
                      <a:pt x="67239" y="142699"/>
                    </a:cubicBezTo>
                    <a:cubicBezTo>
                      <a:pt x="28139" y="142699"/>
                      <a:pt x="1636" y="124548"/>
                      <a:pt x="0" y="94809"/>
                    </a:cubicBezTo>
                    <a:lnTo>
                      <a:pt x="36728" y="94809"/>
                    </a:lnTo>
                    <a:close/>
                  </a:path>
                </a:pathLst>
              </a:custGeom>
              <a:solidFill>
                <a:srgbClr val="FFFFFF"/>
              </a:solidFill>
              <a:ln w="8157"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648579022"/>
      </p:ext>
    </p:extLst>
  </p:cSld>
  <p:clrMapOvr>
    <a:masterClrMapping/>
  </p:clrMapOvr>
  <p:extLst>
    <p:ext uri="{DCECCB84-F9BA-43D5-87BE-67443E8EF086}">
      <p15:sldGuideLst xmlns:p15="http://schemas.microsoft.com/office/powerpoint/2012/main">
        <p15:guide id="1" orient="horz" pos="3990" userDrawn="1">
          <p15:clr>
            <a:srgbClr val="FBAE40"/>
          </p15:clr>
        </p15:guide>
      </p15:sldGuideLst>
    </p:ext>
  </p:extLst>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userDrawn="1">
  <p:cSld name="Title slide: v4">
    <p:bg>
      <p:bgRef idx="1001">
        <a:schemeClr val="bg1"/>
      </p:bgRef>
    </p:bg>
    <p:spTree>
      <p:nvGrpSpPr>
        <p:cNvPr id="1" name=""/>
        <p:cNvGrpSpPr/>
        <p:nvPr/>
      </p:nvGrpSpPr>
      <p:grpSpPr>
        <a:xfrm>
          <a:off x="0" y="0"/>
          <a:ext cx="0" cy="0"/>
          <a:chOff x="0" y="0"/>
          <a:chExt cx="0" cy="0"/>
        </a:xfrm>
      </p:grpSpPr>
      <p:sp>
        <p:nvSpPr>
          <p:cNvPr id="2" name="Graphic 2">
            <a:extLst>
              <a:ext uri="{FF2B5EF4-FFF2-40B4-BE49-F238E27FC236}">
                <a16:creationId xmlns:a16="http://schemas.microsoft.com/office/drawing/2014/main" id="{2184161E-BC82-5A4C-B17D-4AE24122C76E}"/>
              </a:ext>
            </a:extLst>
          </p:cNvPr>
          <p:cNvSpPr/>
          <p:nvPr/>
        </p:nvSpPr>
        <p:spPr>
          <a:xfrm>
            <a:off x="0" y="0"/>
            <a:ext cx="8870696" cy="6858000"/>
          </a:xfrm>
          <a:custGeom>
            <a:avLst/>
            <a:gdLst>
              <a:gd name="connsiteX0" fmla="*/ 0 w 8870696"/>
              <a:gd name="connsiteY0" fmla="*/ 6858000 h 6858000"/>
              <a:gd name="connsiteX1" fmla="*/ 8870696 w 8870696"/>
              <a:gd name="connsiteY1" fmla="*/ 6858000 h 6858000"/>
              <a:gd name="connsiteX2" fmla="*/ 8870696 w 8870696"/>
              <a:gd name="connsiteY2" fmla="*/ 3429000 h 6858000"/>
              <a:gd name="connsiteX3" fmla="*/ 5441696 w 8870696"/>
              <a:gd name="connsiteY3" fmla="*/ 0 h 6858000"/>
              <a:gd name="connsiteX4" fmla="*/ 0 w 8870696"/>
              <a:gd name="connsiteY4" fmla="*/ 0 h 6858000"/>
              <a:gd name="connsiteX5" fmla="*/ 0 w 8870696"/>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870696" h="6858000">
                <a:moveTo>
                  <a:pt x="0" y="6858000"/>
                </a:moveTo>
                <a:lnTo>
                  <a:pt x="8870696" y="6858000"/>
                </a:lnTo>
                <a:lnTo>
                  <a:pt x="8870696" y="3429000"/>
                </a:lnTo>
                <a:cubicBezTo>
                  <a:pt x="8870696" y="1535303"/>
                  <a:pt x="7335520" y="0"/>
                  <a:pt x="5441696" y="0"/>
                </a:cubicBezTo>
                <a:lnTo>
                  <a:pt x="0" y="0"/>
                </a:lnTo>
                <a:lnTo>
                  <a:pt x="0" y="6858000"/>
                </a:lnTo>
                <a:close/>
              </a:path>
            </a:pathLst>
          </a:custGeom>
          <a:solidFill>
            <a:srgbClr val="FF9351"/>
          </a:solidFill>
          <a:ln w="12700" cap="flat">
            <a:solidFill>
              <a:srgbClr val="FF9351"/>
            </a:solidFill>
            <a:prstDash val="solid"/>
            <a:miter/>
          </a:ln>
        </p:spPr>
        <p:txBody>
          <a:bodyPr rtlCol="0" anchor="ctr"/>
          <a:lstStyle/>
          <a:p>
            <a:endParaRPr lang="en-US"/>
          </a:p>
        </p:txBody>
      </p:sp>
      <p:sp>
        <p:nvSpPr>
          <p:cNvPr id="4" name="Graphic 2">
            <a:extLst>
              <a:ext uri="{FF2B5EF4-FFF2-40B4-BE49-F238E27FC236}">
                <a16:creationId xmlns:a16="http://schemas.microsoft.com/office/drawing/2014/main" id="{2184161E-BC82-5A4C-B17D-4AE24122C76E}"/>
              </a:ext>
            </a:extLst>
          </p:cNvPr>
          <p:cNvSpPr/>
          <p:nvPr/>
        </p:nvSpPr>
        <p:spPr>
          <a:xfrm>
            <a:off x="0" y="0"/>
            <a:ext cx="6991096" cy="6858000"/>
          </a:xfrm>
          <a:custGeom>
            <a:avLst/>
            <a:gdLst>
              <a:gd name="connsiteX0" fmla="*/ 0 w 6991096"/>
              <a:gd name="connsiteY0" fmla="*/ 6858000 h 6858000"/>
              <a:gd name="connsiteX1" fmla="*/ 6991096 w 6991096"/>
              <a:gd name="connsiteY1" fmla="*/ 6858000 h 6858000"/>
              <a:gd name="connsiteX2" fmla="*/ 6991096 w 6991096"/>
              <a:gd name="connsiteY2" fmla="*/ 3429000 h 6858000"/>
              <a:gd name="connsiteX3" fmla="*/ 3562096 w 6991096"/>
              <a:gd name="connsiteY3" fmla="*/ 0 h 6858000"/>
              <a:gd name="connsiteX4" fmla="*/ 0 w 6991096"/>
              <a:gd name="connsiteY4" fmla="*/ 0 h 6858000"/>
              <a:gd name="connsiteX5" fmla="*/ 0 w 6991096"/>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1096" h="6858000">
                <a:moveTo>
                  <a:pt x="0" y="6858000"/>
                </a:moveTo>
                <a:lnTo>
                  <a:pt x="6991096" y="6858000"/>
                </a:lnTo>
                <a:lnTo>
                  <a:pt x="6991096" y="3429000"/>
                </a:lnTo>
                <a:cubicBezTo>
                  <a:pt x="6991096" y="1535303"/>
                  <a:pt x="5455920" y="0"/>
                  <a:pt x="3562096" y="0"/>
                </a:cubicBezTo>
                <a:lnTo>
                  <a:pt x="0" y="0"/>
                </a:lnTo>
                <a:lnTo>
                  <a:pt x="0" y="6858000"/>
                </a:lnTo>
                <a:close/>
              </a:path>
            </a:pathLst>
          </a:custGeom>
          <a:solidFill>
            <a:srgbClr val="F3B184"/>
          </a:solidFill>
          <a:ln w="12700" cap="flat">
            <a:solidFill>
              <a:srgbClr val="F3B184"/>
            </a:solidFill>
            <a:prstDash val="solid"/>
            <a:miter/>
          </a:ln>
        </p:spPr>
        <p:txBody>
          <a:bodyPr rtlCol="0" anchor="ctr"/>
          <a:lstStyle/>
          <a:p>
            <a:endParaRPr lang="en-US"/>
          </a:p>
        </p:txBody>
      </p:sp>
      <p:sp>
        <p:nvSpPr>
          <p:cNvPr id="34" name="Text Placeholder 31">
            <a:extLst>
              <a:ext uri="{FF2B5EF4-FFF2-40B4-BE49-F238E27FC236}">
                <a16:creationId xmlns:a16="http://schemas.microsoft.com/office/drawing/2014/main" id="{46B1B5A4-BFC4-9D45-A757-AD115BD85B75}"/>
              </a:ext>
            </a:extLst>
          </p:cNvPr>
          <p:cNvSpPr>
            <a:spLocks noGrp="1"/>
          </p:cNvSpPr>
          <p:nvPr>
            <p:ph type="body" sz="quarter" idx="11" hasCustomPrompt="1"/>
          </p:nvPr>
        </p:nvSpPr>
        <p:spPr>
          <a:xfrm>
            <a:off x="479426" y="385006"/>
            <a:ext cx="4593600" cy="4219651"/>
          </a:xfrm>
        </p:spPr>
        <p:txBody>
          <a:bodyPr/>
          <a:lstStyle>
            <a:lvl1pPr>
              <a:lnSpc>
                <a:spcPct val="90000"/>
              </a:lnSpc>
              <a:spcBef>
                <a:spcPts val="0"/>
              </a:spcBef>
              <a:defRPr sz="5400" b="0">
                <a:solidFill>
                  <a:schemeClr val="tx1"/>
                </a:solidFill>
              </a:defRPr>
            </a:lvl1pPr>
            <a:lvl2pPr marL="0" indent="0">
              <a:lnSpc>
                <a:spcPct val="100000"/>
              </a:lnSpc>
              <a:spcBef>
                <a:spcPts val="1000"/>
              </a:spcBef>
              <a:buNone/>
              <a:defRPr sz="2250" b="0">
                <a:solidFill>
                  <a:schemeClr val="tx1"/>
                </a:solidFill>
              </a:defRPr>
            </a:lvl2pPr>
            <a:lvl3pPr marL="0" indent="0">
              <a:lnSpc>
                <a:spcPct val="90000"/>
              </a:lnSpc>
              <a:spcBef>
                <a:spcPts val="0"/>
              </a:spcBef>
              <a:buNone/>
              <a:defRPr sz="2250" b="0">
                <a:solidFill>
                  <a:schemeClr val="tx1"/>
                </a:solidFill>
              </a:defRPr>
            </a:lvl3pPr>
            <a:lvl4pPr marL="0" indent="0">
              <a:lnSpc>
                <a:spcPct val="90000"/>
              </a:lnSpc>
              <a:buNone/>
              <a:defRPr sz="2250" b="0">
                <a:solidFill>
                  <a:schemeClr val="tx1"/>
                </a:solidFill>
              </a:defRPr>
            </a:lvl4pPr>
            <a:lvl5pPr marL="0" indent="0">
              <a:lnSpc>
                <a:spcPct val="90000"/>
              </a:lnSpc>
              <a:buNone/>
              <a:defRPr sz="2250" b="0">
                <a:solidFill>
                  <a:schemeClr val="tx1"/>
                </a:solidFill>
              </a:defRPr>
            </a:lvl5pPr>
          </a:lstStyle>
          <a:p>
            <a:pPr lvl="0"/>
            <a:r>
              <a:rPr lang="en-GB" dirty="0"/>
              <a:t>[Title slide: v4]</a:t>
            </a:r>
          </a:p>
          <a:p>
            <a:pPr lvl="1"/>
            <a:r>
              <a:rPr lang="en-GB" dirty="0"/>
              <a:t>Second level &lt;Subheading&gt;</a:t>
            </a:r>
          </a:p>
        </p:txBody>
      </p:sp>
      <p:sp>
        <p:nvSpPr>
          <p:cNvPr id="38" name="Text Placeholder 31">
            <a:extLst>
              <a:ext uri="{FF2B5EF4-FFF2-40B4-BE49-F238E27FC236}">
                <a16:creationId xmlns:a16="http://schemas.microsoft.com/office/drawing/2014/main" id="{3B5897DA-933D-1E4A-9CBD-D2460E2F9E6B}"/>
              </a:ext>
            </a:extLst>
          </p:cNvPr>
          <p:cNvSpPr>
            <a:spLocks noGrp="1"/>
          </p:cNvSpPr>
          <p:nvPr>
            <p:ph type="body" sz="quarter" idx="12" hasCustomPrompt="1"/>
          </p:nvPr>
        </p:nvSpPr>
        <p:spPr>
          <a:xfrm>
            <a:off x="2374901" y="5168863"/>
            <a:ext cx="2698750" cy="1202531"/>
          </a:xfrm>
        </p:spPr>
        <p:txBody>
          <a:bodyPr anchor="b" anchorCtr="0"/>
          <a:lstStyle>
            <a:lvl1pPr>
              <a:lnSpc>
                <a:spcPct val="110000"/>
              </a:lnSpc>
              <a:spcBef>
                <a:spcPts val="0"/>
              </a:spcBef>
              <a:defRPr sz="1350" b="0">
                <a:solidFill>
                  <a:schemeClr val="tx1"/>
                </a:solidFill>
              </a:defRPr>
            </a:lvl1pPr>
            <a:lvl2pPr marL="0" indent="0">
              <a:lnSpc>
                <a:spcPct val="110000"/>
              </a:lnSpc>
              <a:spcBef>
                <a:spcPts val="0"/>
              </a:spcBef>
              <a:buNone/>
              <a:defRPr sz="1350" b="0">
                <a:solidFill>
                  <a:schemeClr val="tx1"/>
                </a:solidFill>
              </a:defRPr>
            </a:lvl2pPr>
            <a:lvl3pPr marL="0" indent="0">
              <a:lnSpc>
                <a:spcPct val="110000"/>
              </a:lnSpc>
              <a:spcBef>
                <a:spcPts val="0"/>
              </a:spcBef>
              <a:buNone/>
              <a:defRPr sz="1350" b="0">
                <a:solidFill>
                  <a:schemeClr val="tx1"/>
                </a:solidFill>
              </a:defRPr>
            </a:lvl3pPr>
            <a:lvl4pPr marL="0" indent="0">
              <a:lnSpc>
                <a:spcPct val="110000"/>
              </a:lnSpc>
              <a:buNone/>
              <a:defRPr sz="1350" b="0">
                <a:solidFill>
                  <a:schemeClr val="tx1"/>
                </a:solidFill>
              </a:defRPr>
            </a:lvl4pPr>
            <a:lvl5pPr marL="0" indent="0">
              <a:lnSpc>
                <a:spcPct val="110000"/>
              </a:lnSpc>
              <a:buNone/>
              <a:defRPr sz="1350" b="0">
                <a:solidFill>
                  <a:schemeClr val="tx1"/>
                </a:solidFill>
              </a:defRPr>
            </a:lvl5pPr>
          </a:lstStyle>
          <a:p>
            <a:pPr lvl="0"/>
            <a:r>
              <a:rPr lang="en-GB" dirty="0"/>
              <a:t>&lt;Authors Name&gt;</a:t>
            </a:r>
          </a:p>
          <a:p>
            <a:pPr lvl="2"/>
            <a:r>
              <a:rPr lang="en-GB" dirty="0"/>
              <a:t>&lt;Authors Name&gt;</a:t>
            </a:r>
          </a:p>
          <a:p>
            <a:pPr lvl="3"/>
            <a:r>
              <a:rPr lang="en-GB" dirty="0"/>
              <a:t>&lt;Authors Name&gt;</a:t>
            </a:r>
          </a:p>
        </p:txBody>
      </p:sp>
      <p:sp>
        <p:nvSpPr>
          <p:cNvPr id="39" name="Text Placeholder 31">
            <a:extLst>
              <a:ext uri="{FF2B5EF4-FFF2-40B4-BE49-F238E27FC236}">
                <a16:creationId xmlns:a16="http://schemas.microsoft.com/office/drawing/2014/main" id="{63996690-8E43-E64B-AEF9-C97D1FBB494E}"/>
              </a:ext>
            </a:extLst>
          </p:cNvPr>
          <p:cNvSpPr>
            <a:spLocks noGrp="1"/>
          </p:cNvSpPr>
          <p:nvPr>
            <p:ph type="body" sz="quarter" idx="13" hasCustomPrompt="1"/>
          </p:nvPr>
        </p:nvSpPr>
        <p:spPr>
          <a:xfrm>
            <a:off x="479425" y="5168863"/>
            <a:ext cx="1746250" cy="1202531"/>
          </a:xfrm>
        </p:spPr>
        <p:txBody>
          <a:bodyPr anchor="b" anchorCtr="0"/>
          <a:lstStyle>
            <a:lvl1pPr>
              <a:lnSpc>
                <a:spcPct val="110000"/>
              </a:lnSpc>
              <a:spcBef>
                <a:spcPts val="0"/>
              </a:spcBef>
              <a:defRPr sz="1350" b="0">
                <a:solidFill>
                  <a:schemeClr val="tx1"/>
                </a:solidFill>
              </a:defRPr>
            </a:lvl1pPr>
            <a:lvl2pPr marL="0" indent="0">
              <a:lnSpc>
                <a:spcPct val="110000"/>
              </a:lnSpc>
              <a:spcBef>
                <a:spcPts val="0"/>
              </a:spcBef>
              <a:buNone/>
              <a:defRPr sz="1350" b="0">
                <a:solidFill>
                  <a:schemeClr val="bg1"/>
                </a:solidFill>
              </a:defRPr>
            </a:lvl2pPr>
            <a:lvl3pPr marL="0" indent="0">
              <a:lnSpc>
                <a:spcPct val="110000"/>
              </a:lnSpc>
              <a:spcBef>
                <a:spcPts val="0"/>
              </a:spcBef>
              <a:buNone/>
              <a:defRPr sz="1350" b="0">
                <a:solidFill>
                  <a:schemeClr val="bg1"/>
                </a:solidFill>
              </a:defRPr>
            </a:lvl3pPr>
            <a:lvl4pPr marL="0" indent="0">
              <a:lnSpc>
                <a:spcPct val="110000"/>
              </a:lnSpc>
              <a:buNone/>
              <a:defRPr sz="1350" b="0">
                <a:solidFill>
                  <a:schemeClr val="bg1"/>
                </a:solidFill>
              </a:defRPr>
            </a:lvl4pPr>
            <a:lvl5pPr marL="0" indent="0">
              <a:lnSpc>
                <a:spcPct val="110000"/>
              </a:lnSpc>
              <a:buNone/>
              <a:defRPr sz="1350" b="0">
                <a:solidFill>
                  <a:schemeClr val="bg1"/>
                </a:solidFill>
              </a:defRPr>
            </a:lvl5pPr>
          </a:lstStyle>
          <a:p>
            <a:pPr lvl="0"/>
            <a:r>
              <a:rPr lang="en-GB" dirty="0"/>
              <a:t>&lt;D Month YYYY&gt;</a:t>
            </a:r>
          </a:p>
        </p:txBody>
      </p:sp>
      <p:sp>
        <p:nvSpPr>
          <p:cNvPr id="42" name="Picture Placeholder 41">
            <a:extLst>
              <a:ext uri="{FF2B5EF4-FFF2-40B4-BE49-F238E27FC236}">
                <a16:creationId xmlns:a16="http://schemas.microsoft.com/office/drawing/2014/main" id="{E6A1059C-5835-4E4A-A22C-A0336487E1AE}"/>
              </a:ext>
            </a:extLst>
          </p:cNvPr>
          <p:cNvSpPr>
            <a:spLocks noGrp="1"/>
          </p:cNvSpPr>
          <p:nvPr>
            <p:ph type="pic" sz="quarter" idx="14" hasCustomPrompt="1"/>
          </p:nvPr>
        </p:nvSpPr>
        <p:spPr>
          <a:xfrm>
            <a:off x="10526130" y="5470125"/>
            <a:ext cx="1188000" cy="864000"/>
          </a:xfrm>
        </p:spPr>
        <p:txBody>
          <a:bodyPr bIns="540000" anchor="ctr" anchorCtr="1"/>
          <a:lstStyle>
            <a:lvl1pPr>
              <a:defRPr sz="1000" b="0">
                <a:solidFill>
                  <a:schemeClr val="tx1"/>
                </a:solidFill>
              </a:defRPr>
            </a:lvl1pPr>
          </a:lstStyle>
          <a:p>
            <a:r>
              <a:rPr lang="en-GB" dirty="0"/>
              <a:t>Click icon to add partner logo</a:t>
            </a:r>
          </a:p>
        </p:txBody>
      </p:sp>
      <p:sp>
        <p:nvSpPr>
          <p:cNvPr id="43" name="Picture Placeholder 41">
            <a:extLst>
              <a:ext uri="{FF2B5EF4-FFF2-40B4-BE49-F238E27FC236}">
                <a16:creationId xmlns:a16="http://schemas.microsoft.com/office/drawing/2014/main" id="{F8CFE5D0-8511-5841-A0F1-850AE75B9E9B}"/>
              </a:ext>
            </a:extLst>
          </p:cNvPr>
          <p:cNvSpPr>
            <a:spLocks noGrp="1"/>
          </p:cNvSpPr>
          <p:nvPr>
            <p:ph type="pic" sz="quarter" idx="15" hasCustomPrompt="1"/>
          </p:nvPr>
        </p:nvSpPr>
        <p:spPr>
          <a:xfrm>
            <a:off x="9139785" y="5470125"/>
            <a:ext cx="1188000" cy="864000"/>
          </a:xfrm>
        </p:spPr>
        <p:txBody>
          <a:bodyPr bIns="540000" anchor="ctr" anchorCtr="1"/>
          <a:lstStyle>
            <a:lvl1pPr>
              <a:defRPr sz="1000" b="0">
                <a:solidFill>
                  <a:schemeClr val="tx1"/>
                </a:solidFill>
              </a:defRPr>
            </a:lvl1pPr>
          </a:lstStyle>
          <a:p>
            <a:r>
              <a:rPr lang="en-GB" dirty="0"/>
              <a:t>Click icon to add partner logo</a:t>
            </a:r>
          </a:p>
        </p:txBody>
      </p:sp>
      <p:grpSp>
        <p:nvGrpSpPr>
          <p:cNvPr id="10" name="Graphic 5">
            <a:extLst>
              <a:ext uri="{FF2B5EF4-FFF2-40B4-BE49-F238E27FC236}">
                <a16:creationId xmlns:a16="http://schemas.microsoft.com/office/drawing/2014/main" id="{4FFE174F-0AB9-E64A-8711-E108B06D223D}"/>
              </a:ext>
            </a:extLst>
          </p:cNvPr>
          <p:cNvGrpSpPr/>
          <p:nvPr userDrawn="1"/>
        </p:nvGrpSpPr>
        <p:grpSpPr>
          <a:xfrm>
            <a:off x="9130695" y="465389"/>
            <a:ext cx="2581445" cy="403565"/>
            <a:chOff x="9130695" y="465389"/>
            <a:chExt cx="2581445" cy="403565"/>
          </a:xfrm>
        </p:grpSpPr>
        <p:grpSp>
          <p:nvGrpSpPr>
            <p:cNvPr id="11" name="Graphic 5">
              <a:extLst>
                <a:ext uri="{FF2B5EF4-FFF2-40B4-BE49-F238E27FC236}">
                  <a16:creationId xmlns:a16="http://schemas.microsoft.com/office/drawing/2014/main" id="{73972ACC-7286-E24D-80CD-4E5755C6205C}"/>
                </a:ext>
              </a:extLst>
            </p:cNvPr>
            <p:cNvGrpSpPr/>
            <p:nvPr/>
          </p:nvGrpSpPr>
          <p:grpSpPr>
            <a:xfrm>
              <a:off x="9130695" y="465389"/>
              <a:ext cx="501718" cy="403565"/>
              <a:chOff x="9130695" y="465389"/>
              <a:chExt cx="501718" cy="403565"/>
            </a:xfrm>
          </p:grpSpPr>
          <p:sp>
            <p:nvSpPr>
              <p:cNvPr id="26" name="Freeform 25">
                <a:extLst>
                  <a:ext uri="{FF2B5EF4-FFF2-40B4-BE49-F238E27FC236}">
                    <a16:creationId xmlns:a16="http://schemas.microsoft.com/office/drawing/2014/main" id="{D53151F2-8D53-4148-8896-F1115A48E7DD}"/>
                  </a:ext>
                </a:extLst>
              </p:cNvPr>
              <p:cNvSpPr/>
              <p:nvPr/>
            </p:nvSpPr>
            <p:spPr>
              <a:xfrm>
                <a:off x="9382984" y="465389"/>
                <a:ext cx="249430" cy="403403"/>
              </a:xfrm>
              <a:custGeom>
                <a:avLst/>
                <a:gdLst>
                  <a:gd name="connsiteX0" fmla="*/ 158038 w 249430"/>
                  <a:gd name="connsiteY0" fmla="*/ 201702 h 403403"/>
                  <a:gd name="connsiteX1" fmla="*/ 0 w 249430"/>
                  <a:gd name="connsiteY1" fmla="*/ 5097 h 403403"/>
                  <a:gd name="connsiteX2" fmla="*/ 45737 w 249430"/>
                  <a:gd name="connsiteY2" fmla="*/ 0 h 403403"/>
                  <a:gd name="connsiteX3" fmla="*/ 249430 w 249430"/>
                  <a:gd name="connsiteY3" fmla="*/ 201783 h 403403"/>
                  <a:gd name="connsiteX4" fmla="*/ 45737 w 249430"/>
                  <a:gd name="connsiteY4" fmla="*/ 403403 h 403403"/>
                  <a:gd name="connsiteX5" fmla="*/ 0 w 249430"/>
                  <a:gd name="connsiteY5" fmla="*/ 398306 h 403403"/>
                  <a:gd name="connsiteX6" fmla="*/ 158038 w 249430"/>
                  <a:gd name="connsiteY6" fmla="*/ 201702 h 4034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430" h="403403">
                    <a:moveTo>
                      <a:pt x="158038" y="201702"/>
                    </a:moveTo>
                    <a:cubicBezTo>
                      <a:pt x="158038" y="105988"/>
                      <a:pt x="90412" y="25648"/>
                      <a:pt x="0" y="5097"/>
                    </a:cubicBezTo>
                    <a:cubicBezTo>
                      <a:pt x="14701" y="1780"/>
                      <a:pt x="29974" y="0"/>
                      <a:pt x="45737" y="0"/>
                    </a:cubicBezTo>
                    <a:cubicBezTo>
                      <a:pt x="158201" y="0"/>
                      <a:pt x="249430" y="90292"/>
                      <a:pt x="249430" y="201783"/>
                    </a:cubicBezTo>
                    <a:cubicBezTo>
                      <a:pt x="249430" y="313273"/>
                      <a:pt x="158201" y="403403"/>
                      <a:pt x="45737" y="403403"/>
                    </a:cubicBezTo>
                    <a:cubicBezTo>
                      <a:pt x="29974" y="403403"/>
                      <a:pt x="14701" y="401623"/>
                      <a:pt x="0" y="398306"/>
                    </a:cubicBezTo>
                    <a:cubicBezTo>
                      <a:pt x="90412" y="377756"/>
                      <a:pt x="158038" y="297334"/>
                      <a:pt x="158038" y="201702"/>
                    </a:cubicBezTo>
                  </a:path>
                </a:pathLst>
              </a:custGeom>
              <a:solidFill>
                <a:srgbClr val="121A3D"/>
              </a:solidFill>
              <a:ln w="8157"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31C2E592-6AC1-0448-B8BD-4DC8CA907488}"/>
                  </a:ext>
                </a:extLst>
              </p:cNvPr>
              <p:cNvSpPr/>
              <p:nvPr/>
            </p:nvSpPr>
            <p:spPr>
              <a:xfrm>
                <a:off x="9130695" y="465389"/>
                <a:ext cx="249430" cy="403565"/>
              </a:xfrm>
              <a:custGeom>
                <a:avLst/>
                <a:gdLst>
                  <a:gd name="connsiteX0" fmla="*/ 91392 w 249430"/>
                  <a:gd name="connsiteY0" fmla="*/ 201702 h 403565"/>
                  <a:gd name="connsiteX1" fmla="*/ 249430 w 249430"/>
                  <a:gd name="connsiteY1" fmla="*/ 5097 h 403565"/>
                  <a:gd name="connsiteX2" fmla="*/ 203693 w 249430"/>
                  <a:gd name="connsiteY2" fmla="*/ 0 h 403565"/>
                  <a:gd name="connsiteX3" fmla="*/ 0 w 249430"/>
                  <a:gd name="connsiteY3" fmla="*/ 201783 h 403565"/>
                  <a:gd name="connsiteX4" fmla="*/ 203693 w 249430"/>
                  <a:gd name="connsiteY4" fmla="*/ 403565 h 403565"/>
                  <a:gd name="connsiteX5" fmla="*/ 249430 w 249430"/>
                  <a:gd name="connsiteY5" fmla="*/ 398468 h 403565"/>
                  <a:gd name="connsiteX6" fmla="*/ 91392 w 249430"/>
                  <a:gd name="connsiteY6" fmla="*/ 201702 h 403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430" h="403565">
                    <a:moveTo>
                      <a:pt x="91392" y="201702"/>
                    </a:moveTo>
                    <a:cubicBezTo>
                      <a:pt x="91392" y="105988"/>
                      <a:pt x="159018" y="25648"/>
                      <a:pt x="249430" y="5097"/>
                    </a:cubicBezTo>
                    <a:cubicBezTo>
                      <a:pt x="234729" y="1780"/>
                      <a:pt x="219456" y="0"/>
                      <a:pt x="203693" y="0"/>
                    </a:cubicBezTo>
                    <a:cubicBezTo>
                      <a:pt x="91229" y="0"/>
                      <a:pt x="0" y="90292"/>
                      <a:pt x="0" y="201783"/>
                    </a:cubicBezTo>
                    <a:cubicBezTo>
                      <a:pt x="0" y="313273"/>
                      <a:pt x="91147" y="403565"/>
                      <a:pt x="203693" y="403565"/>
                    </a:cubicBezTo>
                    <a:cubicBezTo>
                      <a:pt x="219456" y="403565"/>
                      <a:pt x="234729" y="401785"/>
                      <a:pt x="249430" y="398468"/>
                    </a:cubicBezTo>
                    <a:cubicBezTo>
                      <a:pt x="159018" y="377756"/>
                      <a:pt x="91392" y="297334"/>
                      <a:pt x="91392" y="201702"/>
                    </a:cubicBezTo>
                  </a:path>
                </a:pathLst>
              </a:custGeom>
              <a:solidFill>
                <a:srgbClr val="2C88DD"/>
              </a:solidFill>
              <a:ln w="8157" cap="flat">
                <a:noFill/>
                <a:prstDash val="solid"/>
                <a:miter/>
              </a:ln>
            </p:spPr>
            <p:txBody>
              <a:bodyPr rtlCol="0" anchor="ctr"/>
              <a:lstStyle/>
              <a:p>
                <a:endParaRPr lang="en-US"/>
              </a:p>
            </p:txBody>
          </p:sp>
        </p:grpSp>
        <p:grpSp>
          <p:nvGrpSpPr>
            <p:cNvPr id="12" name="Graphic 5">
              <a:extLst>
                <a:ext uri="{FF2B5EF4-FFF2-40B4-BE49-F238E27FC236}">
                  <a16:creationId xmlns:a16="http://schemas.microsoft.com/office/drawing/2014/main" id="{299788BC-A221-7C42-8935-4350BBB7788D}"/>
                </a:ext>
              </a:extLst>
            </p:cNvPr>
            <p:cNvGrpSpPr/>
            <p:nvPr/>
          </p:nvGrpSpPr>
          <p:grpSpPr>
            <a:xfrm>
              <a:off x="9780978" y="570650"/>
              <a:ext cx="528182" cy="192478"/>
              <a:chOff x="9780978" y="570650"/>
              <a:chExt cx="528182" cy="192478"/>
            </a:xfrm>
            <a:solidFill>
              <a:srgbClr val="121A3D"/>
            </a:solidFill>
          </p:grpSpPr>
          <p:sp>
            <p:nvSpPr>
              <p:cNvPr id="23" name="Freeform 22">
                <a:extLst>
                  <a:ext uri="{FF2B5EF4-FFF2-40B4-BE49-F238E27FC236}">
                    <a16:creationId xmlns:a16="http://schemas.microsoft.com/office/drawing/2014/main" id="{D05E8F40-C467-B248-A0E9-28EEE3EA5989}"/>
                  </a:ext>
                </a:extLst>
              </p:cNvPr>
              <p:cNvSpPr/>
              <p:nvPr/>
            </p:nvSpPr>
            <p:spPr>
              <a:xfrm>
                <a:off x="9780978" y="572268"/>
                <a:ext cx="158446" cy="189161"/>
              </a:xfrm>
              <a:custGeom>
                <a:avLst/>
                <a:gdLst>
                  <a:gd name="connsiteX0" fmla="*/ 0 w 158446"/>
                  <a:gd name="connsiteY0" fmla="*/ 189161 h 189161"/>
                  <a:gd name="connsiteX1" fmla="*/ 0 w 158446"/>
                  <a:gd name="connsiteY1" fmla="*/ 0 h 189161"/>
                  <a:gd name="connsiteX2" fmla="*/ 37080 w 158446"/>
                  <a:gd name="connsiteY2" fmla="*/ 0 h 189161"/>
                  <a:gd name="connsiteX3" fmla="*/ 118100 w 158446"/>
                  <a:gd name="connsiteY3" fmla="*/ 119176 h 189161"/>
                  <a:gd name="connsiteX4" fmla="*/ 118100 w 158446"/>
                  <a:gd name="connsiteY4" fmla="*/ 0 h 189161"/>
                  <a:gd name="connsiteX5" fmla="*/ 158446 w 158446"/>
                  <a:gd name="connsiteY5" fmla="*/ 0 h 189161"/>
                  <a:gd name="connsiteX6" fmla="*/ 158446 w 158446"/>
                  <a:gd name="connsiteY6" fmla="*/ 189161 h 189161"/>
                  <a:gd name="connsiteX7" fmla="*/ 121040 w 158446"/>
                  <a:gd name="connsiteY7" fmla="*/ 189161 h 189161"/>
                  <a:gd name="connsiteX8" fmla="*/ 40020 w 158446"/>
                  <a:gd name="connsiteY8" fmla="*/ 69985 h 189161"/>
                  <a:gd name="connsiteX9" fmla="*/ 40020 w 158446"/>
                  <a:gd name="connsiteY9" fmla="*/ 189161 h 189161"/>
                  <a:gd name="connsiteX10" fmla="*/ 0 w 158446"/>
                  <a:gd name="connsiteY10" fmla="*/ 189161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446" h="189161">
                    <a:moveTo>
                      <a:pt x="0" y="189161"/>
                    </a:moveTo>
                    <a:lnTo>
                      <a:pt x="0" y="0"/>
                    </a:lnTo>
                    <a:lnTo>
                      <a:pt x="37080" y="0"/>
                    </a:lnTo>
                    <a:lnTo>
                      <a:pt x="118100" y="119176"/>
                    </a:lnTo>
                    <a:lnTo>
                      <a:pt x="118100" y="0"/>
                    </a:lnTo>
                    <a:lnTo>
                      <a:pt x="158446" y="0"/>
                    </a:lnTo>
                    <a:lnTo>
                      <a:pt x="158446" y="189161"/>
                    </a:lnTo>
                    <a:lnTo>
                      <a:pt x="121040" y="189161"/>
                    </a:lnTo>
                    <a:lnTo>
                      <a:pt x="40020" y="69985"/>
                    </a:lnTo>
                    <a:lnTo>
                      <a:pt x="40020" y="189161"/>
                    </a:lnTo>
                    <a:lnTo>
                      <a:pt x="0" y="189161"/>
                    </a:lnTo>
                    <a:close/>
                  </a:path>
                </a:pathLst>
              </a:custGeom>
              <a:solidFill>
                <a:srgbClr val="121A3D"/>
              </a:solidFill>
              <a:ln w="8157"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913A3446-8A42-424C-9A45-512A619CD94C}"/>
                  </a:ext>
                </a:extLst>
              </p:cNvPr>
              <p:cNvSpPr/>
              <p:nvPr/>
            </p:nvSpPr>
            <p:spPr>
              <a:xfrm>
                <a:off x="9973073" y="572268"/>
                <a:ext cx="157711" cy="189161"/>
              </a:xfrm>
              <a:custGeom>
                <a:avLst/>
                <a:gdLst>
                  <a:gd name="connsiteX0" fmla="*/ 0 w 157711"/>
                  <a:gd name="connsiteY0" fmla="*/ 0 h 189161"/>
                  <a:gd name="connsiteX1" fmla="*/ 40918 w 157711"/>
                  <a:gd name="connsiteY1" fmla="*/ 0 h 189161"/>
                  <a:gd name="connsiteX2" fmla="*/ 40918 w 157711"/>
                  <a:gd name="connsiteY2" fmla="*/ 75972 h 189161"/>
                  <a:gd name="connsiteX3" fmla="*/ 116793 w 157711"/>
                  <a:gd name="connsiteY3" fmla="*/ 75972 h 189161"/>
                  <a:gd name="connsiteX4" fmla="*/ 116793 w 157711"/>
                  <a:gd name="connsiteY4" fmla="*/ 0 h 189161"/>
                  <a:gd name="connsiteX5" fmla="*/ 157711 w 157711"/>
                  <a:gd name="connsiteY5" fmla="*/ 0 h 189161"/>
                  <a:gd name="connsiteX6" fmla="*/ 157711 w 157711"/>
                  <a:gd name="connsiteY6" fmla="*/ 189161 h 189161"/>
                  <a:gd name="connsiteX7" fmla="*/ 116793 w 157711"/>
                  <a:gd name="connsiteY7" fmla="*/ 189161 h 189161"/>
                  <a:gd name="connsiteX8" fmla="*/ 116793 w 157711"/>
                  <a:gd name="connsiteY8" fmla="*/ 111086 h 189161"/>
                  <a:gd name="connsiteX9" fmla="*/ 40918 w 157711"/>
                  <a:gd name="connsiteY9" fmla="*/ 111086 h 189161"/>
                  <a:gd name="connsiteX10" fmla="*/ 40918 w 157711"/>
                  <a:gd name="connsiteY10" fmla="*/ 189161 h 189161"/>
                  <a:gd name="connsiteX11" fmla="*/ 0 w 157711"/>
                  <a:gd name="connsiteY11" fmla="*/ 189161 h 189161"/>
                  <a:gd name="connsiteX12" fmla="*/ 0 w 157711"/>
                  <a:gd name="connsiteY12" fmla="*/ 0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711" h="189161">
                    <a:moveTo>
                      <a:pt x="0" y="0"/>
                    </a:moveTo>
                    <a:lnTo>
                      <a:pt x="40918" y="0"/>
                    </a:lnTo>
                    <a:lnTo>
                      <a:pt x="40918" y="75972"/>
                    </a:lnTo>
                    <a:lnTo>
                      <a:pt x="116793" y="75972"/>
                    </a:lnTo>
                    <a:lnTo>
                      <a:pt x="116793" y="0"/>
                    </a:lnTo>
                    <a:lnTo>
                      <a:pt x="157711" y="0"/>
                    </a:lnTo>
                    <a:lnTo>
                      <a:pt x="157711" y="189161"/>
                    </a:lnTo>
                    <a:lnTo>
                      <a:pt x="116793" y="189161"/>
                    </a:lnTo>
                    <a:lnTo>
                      <a:pt x="116793" y="111086"/>
                    </a:lnTo>
                    <a:lnTo>
                      <a:pt x="40918" y="111086"/>
                    </a:lnTo>
                    <a:lnTo>
                      <a:pt x="40918"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237FB7D-38F2-4E45-90EC-D35F3C0BD1B4}"/>
                  </a:ext>
                </a:extLst>
              </p:cNvPr>
              <p:cNvSpPr/>
              <p:nvPr/>
            </p:nvSpPr>
            <p:spPr>
              <a:xfrm>
                <a:off x="10155531" y="570650"/>
                <a:ext cx="153628" cy="192478"/>
              </a:xfrm>
              <a:custGeom>
                <a:avLst/>
                <a:gdLst>
                  <a:gd name="connsiteX0" fmla="*/ 40101 w 153628"/>
                  <a:gd name="connsiteY0" fmla="*/ 129209 h 192478"/>
                  <a:gd name="connsiteX1" fmla="*/ 79631 w 153628"/>
                  <a:gd name="connsiteY1" fmla="*/ 160277 h 192478"/>
                  <a:gd name="connsiteX2" fmla="*/ 112382 w 153628"/>
                  <a:gd name="connsiteY2" fmla="*/ 137300 h 192478"/>
                  <a:gd name="connsiteX3" fmla="*/ 64930 w 153628"/>
                  <a:gd name="connsiteY3" fmla="*/ 111895 h 192478"/>
                  <a:gd name="connsiteX4" fmla="*/ 4329 w 153628"/>
                  <a:gd name="connsiteY4" fmla="*/ 57282 h 192478"/>
                  <a:gd name="connsiteX5" fmla="*/ 75548 w 153628"/>
                  <a:gd name="connsiteY5" fmla="*/ 0 h 192478"/>
                  <a:gd name="connsiteX6" fmla="*/ 149789 w 153628"/>
                  <a:gd name="connsiteY6" fmla="*/ 59467 h 192478"/>
                  <a:gd name="connsiteX7" fmla="*/ 109687 w 153628"/>
                  <a:gd name="connsiteY7" fmla="*/ 59467 h 192478"/>
                  <a:gd name="connsiteX8" fmla="*/ 75548 w 153628"/>
                  <a:gd name="connsiteY8" fmla="*/ 32444 h 192478"/>
                  <a:gd name="connsiteX9" fmla="*/ 45574 w 153628"/>
                  <a:gd name="connsiteY9" fmla="*/ 54370 h 192478"/>
                  <a:gd name="connsiteX10" fmla="*/ 92209 w 153628"/>
                  <a:gd name="connsiteY10" fmla="*/ 78965 h 192478"/>
                  <a:gd name="connsiteX11" fmla="*/ 153627 w 153628"/>
                  <a:gd name="connsiteY11" fmla="*/ 132769 h 192478"/>
                  <a:gd name="connsiteX12" fmla="*/ 79141 w 153628"/>
                  <a:gd name="connsiteY12" fmla="*/ 192478 h 192478"/>
                  <a:gd name="connsiteX13" fmla="*/ 0 w 153628"/>
                  <a:gd name="connsiteY13" fmla="*/ 128723 h 192478"/>
                  <a:gd name="connsiteX14" fmla="*/ 40101 w 153628"/>
                  <a:gd name="connsiteY14" fmla="*/ 129209 h 192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628" h="192478">
                    <a:moveTo>
                      <a:pt x="40101" y="129209"/>
                    </a:moveTo>
                    <a:cubicBezTo>
                      <a:pt x="41490" y="147575"/>
                      <a:pt x="56191" y="160277"/>
                      <a:pt x="79631" y="160277"/>
                    </a:cubicBezTo>
                    <a:cubicBezTo>
                      <a:pt x="98416" y="160277"/>
                      <a:pt x="112382" y="152186"/>
                      <a:pt x="112382" y="137300"/>
                    </a:cubicBezTo>
                    <a:cubicBezTo>
                      <a:pt x="112382" y="121361"/>
                      <a:pt x="96864" y="118125"/>
                      <a:pt x="64930" y="111895"/>
                    </a:cubicBezTo>
                    <a:cubicBezTo>
                      <a:pt x="32751" y="105988"/>
                      <a:pt x="4329" y="95713"/>
                      <a:pt x="4329" y="57282"/>
                    </a:cubicBezTo>
                    <a:cubicBezTo>
                      <a:pt x="4329" y="23787"/>
                      <a:pt x="32424" y="0"/>
                      <a:pt x="75548" y="0"/>
                    </a:cubicBezTo>
                    <a:cubicBezTo>
                      <a:pt x="120550" y="0"/>
                      <a:pt x="149217" y="23220"/>
                      <a:pt x="149789" y="59467"/>
                    </a:cubicBezTo>
                    <a:lnTo>
                      <a:pt x="109687" y="59467"/>
                    </a:lnTo>
                    <a:cubicBezTo>
                      <a:pt x="107809" y="43528"/>
                      <a:pt x="95476" y="32444"/>
                      <a:pt x="75548" y="32444"/>
                    </a:cubicBezTo>
                    <a:cubicBezTo>
                      <a:pt x="58070" y="32444"/>
                      <a:pt x="45574" y="39725"/>
                      <a:pt x="45574" y="54370"/>
                    </a:cubicBezTo>
                    <a:cubicBezTo>
                      <a:pt x="45574" y="69742"/>
                      <a:pt x="60602" y="72978"/>
                      <a:pt x="92209" y="78965"/>
                    </a:cubicBezTo>
                    <a:cubicBezTo>
                      <a:pt x="124960" y="84872"/>
                      <a:pt x="153872" y="94661"/>
                      <a:pt x="153627" y="132769"/>
                    </a:cubicBezTo>
                    <a:cubicBezTo>
                      <a:pt x="153382" y="168206"/>
                      <a:pt x="123898" y="192478"/>
                      <a:pt x="79141" y="192478"/>
                    </a:cubicBezTo>
                    <a:cubicBezTo>
                      <a:pt x="30546" y="192478"/>
                      <a:pt x="327" y="167073"/>
                      <a:pt x="0" y="128723"/>
                    </a:cubicBezTo>
                    <a:lnTo>
                      <a:pt x="40101" y="129209"/>
                    </a:lnTo>
                    <a:close/>
                  </a:path>
                </a:pathLst>
              </a:custGeom>
              <a:solidFill>
                <a:srgbClr val="121A3D"/>
              </a:solidFill>
              <a:ln w="8157" cap="flat">
                <a:noFill/>
                <a:prstDash val="solid"/>
                <a:miter/>
              </a:ln>
            </p:spPr>
            <p:txBody>
              <a:bodyPr rtlCol="0" anchor="ctr"/>
              <a:lstStyle/>
              <a:p>
                <a:endParaRPr lang="en-US"/>
              </a:p>
            </p:txBody>
          </p:sp>
        </p:grpSp>
        <p:grpSp>
          <p:nvGrpSpPr>
            <p:cNvPr id="13" name="Graphic 5">
              <a:extLst>
                <a:ext uri="{FF2B5EF4-FFF2-40B4-BE49-F238E27FC236}">
                  <a16:creationId xmlns:a16="http://schemas.microsoft.com/office/drawing/2014/main" id="{BBD33612-4230-9E4D-8B1F-8C9663C24006}"/>
                </a:ext>
              </a:extLst>
            </p:cNvPr>
            <p:cNvGrpSpPr/>
            <p:nvPr/>
          </p:nvGrpSpPr>
          <p:grpSpPr>
            <a:xfrm>
              <a:off x="10389361" y="572268"/>
              <a:ext cx="1322779" cy="243207"/>
              <a:chOff x="10389361" y="572268"/>
              <a:chExt cx="1322779" cy="243207"/>
            </a:xfrm>
            <a:solidFill>
              <a:srgbClr val="121A3D"/>
            </a:solidFill>
          </p:grpSpPr>
          <p:sp>
            <p:nvSpPr>
              <p:cNvPr id="14" name="Freeform 13">
                <a:extLst>
                  <a:ext uri="{FF2B5EF4-FFF2-40B4-BE49-F238E27FC236}">
                    <a16:creationId xmlns:a16="http://schemas.microsoft.com/office/drawing/2014/main" id="{38D46427-97D1-8D46-8BE5-03DDA8A7705C}"/>
                  </a:ext>
                </a:extLst>
              </p:cNvPr>
              <p:cNvSpPr/>
              <p:nvPr/>
            </p:nvSpPr>
            <p:spPr>
              <a:xfrm>
                <a:off x="10389361" y="572268"/>
                <a:ext cx="131167" cy="189161"/>
              </a:xfrm>
              <a:custGeom>
                <a:avLst/>
                <a:gdLst>
                  <a:gd name="connsiteX0" fmla="*/ 0 w 131167"/>
                  <a:gd name="connsiteY0" fmla="*/ 0 h 189161"/>
                  <a:gd name="connsiteX1" fmla="*/ 128227 w 131167"/>
                  <a:gd name="connsiteY1" fmla="*/ 0 h 189161"/>
                  <a:gd name="connsiteX2" fmla="*/ 128227 w 131167"/>
                  <a:gd name="connsiteY2" fmla="*/ 34871 h 189161"/>
                  <a:gd name="connsiteX3" fmla="*/ 40918 w 131167"/>
                  <a:gd name="connsiteY3" fmla="*/ 34871 h 189161"/>
                  <a:gd name="connsiteX4" fmla="*/ 40918 w 131167"/>
                  <a:gd name="connsiteY4" fmla="*/ 77266 h 189161"/>
                  <a:gd name="connsiteX5" fmla="*/ 111811 w 131167"/>
                  <a:gd name="connsiteY5" fmla="*/ 77266 h 189161"/>
                  <a:gd name="connsiteX6" fmla="*/ 111811 w 131167"/>
                  <a:gd name="connsiteY6" fmla="*/ 110519 h 189161"/>
                  <a:gd name="connsiteX7" fmla="*/ 40918 w 131167"/>
                  <a:gd name="connsiteY7" fmla="*/ 110519 h 189161"/>
                  <a:gd name="connsiteX8" fmla="*/ 40918 w 131167"/>
                  <a:gd name="connsiteY8" fmla="*/ 154290 h 189161"/>
                  <a:gd name="connsiteX9" fmla="*/ 131167 w 131167"/>
                  <a:gd name="connsiteY9" fmla="*/ 154290 h 189161"/>
                  <a:gd name="connsiteX10" fmla="*/ 131167 w 131167"/>
                  <a:gd name="connsiteY10" fmla="*/ 189161 h 189161"/>
                  <a:gd name="connsiteX11" fmla="*/ 0 w 131167"/>
                  <a:gd name="connsiteY11" fmla="*/ 189161 h 189161"/>
                  <a:gd name="connsiteX12" fmla="*/ 0 w 131167"/>
                  <a:gd name="connsiteY12" fmla="*/ 0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1167" h="189161">
                    <a:moveTo>
                      <a:pt x="0" y="0"/>
                    </a:moveTo>
                    <a:lnTo>
                      <a:pt x="128227" y="0"/>
                    </a:lnTo>
                    <a:lnTo>
                      <a:pt x="128227" y="34871"/>
                    </a:lnTo>
                    <a:lnTo>
                      <a:pt x="40918" y="34871"/>
                    </a:lnTo>
                    <a:lnTo>
                      <a:pt x="40918" y="77266"/>
                    </a:lnTo>
                    <a:lnTo>
                      <a:pt x="111811" y="77266"/>
                    </a:lnTo>
                    <a:lnTo>
                      <a:pt x="111811" y="110519"/>
                    </a:lnTo>
                    <a:lnTo>
                      <a:pt x="40918" y="110519"/>
                    </a:lnTo>
                    <a:lnTo>
                      <a:pt x="40918" y="154290"/>
                    </a:lnTo>
                    <a:lnTo>
                      <a:pt x="131167" y="154290"/>
                    </a:lnTo>
                    <a:lnTo>
                      <a:pt x="131167"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1E8A541F-67C7-8549-9A5E-6E86C193AE14}"/>
                  </a:ext>
                </a:extLst>
              </p:cNvPr>
              <p:cNvSpPr/>
              <p:nvPr/>
            </p:nvSpPr>
            <p:spPr>
              <a:xfrm>
                <a:off x="10544296" y="620886"/>
                <a:ext cx="219619" cy="140542"/>
              </a:xfrm>
              <a:custGeom>
                <a:avLst/>
                <a:gdLst>
                  <a:gd name="connsiteX0" fmla="*/ 219619 w 219619"/>
                  <a:gd name="connsiteY0" fmla="*/ 60849 h 140542"/>
                  <a:gd name="connsiteX1" fmla="*/ 219619 w 219619"/>
                  <a:gd name="connsiteY1" fmla="*/ 140543 h 140542"/>
                  <a:gd name="connsiteX2" fmla="*/ 181151 w 219619"/>
                  <a:gd name="connsiteY2" fmla="*/ 140543 h 140542"/>
                  <a:gd name="connsiteX3" fmla="*/ 181151 w 219619"/>
                  <a:gd name="connsiteY3" fmla="*/ 63034 h 140542"/>
                  <a:gd name="connsiteX4" fmla="*/ 156894 w 219619"/>
                  <a:gd name="connsiteY4" fmla="*/ 31399 h 140542"/>
                  <a:gd name="connsiteX5" fmla="*/ 129044 w 219619"/>
                  <a:gd name="connsiteY5" fmla="*/ 64652 h 140542"/>
                  <a:gd name="connsiteX6" fmla="*/ 129044 w 219619"/>
                  <a:gd name="connsiteY6" fmla="*/ 140543 h 140542"/>
                  <a:gd name="connsiteX7" fmla="*/ 90576 w 219619"/>
                  <a:gd name="connsiteY7" fmla="*/ 140543 h 140542"/>
                  <a:gd name="connsiteX8" fmla="*/ 90576 w 219619"/>
                  <a:gd name="connsiteY8" fmla="*/ 63034 h 140542"/>
                  <a:gd name="connsiteX9" fmla="*/ 65992 w 219619"/>
                  <a:gd name="connsiteY9" fmla="*/ 31399 h 140542"/>
                  <a:gd name="connsiteX10" fmla="*/ 38468 w 219619"/>
                  <a:gd name="connsiteY10" fmla="*/ 64894 h 140542"/>
                  <a:gd name="connsiteX11" fmla="*/ 38468 w 219619"/>
                  <a:gd name="connsiteY11" fmla="*/ 140543 h 140542"/>
                  <a:gd name="connsiteX12" fmla="*/ 0 w 219619"/>
                  <a:gd name="connsiteY12" fmla="*/ 140543 h 140542"/>
                  <a:gd name="connsiteX13" fmla="*/ 0 w 219619"/>
                  <a:gd name="connsiteY13" fmla="*/ 1625 h 140542"/>
                  <a:gd name="connsiteX14" fmla="*/ 33568 w 219619"/>
                  <a:gd name="connsiteY14" fmla="*/ 1625 h 140542"/>
                  <a:gd name="connsiteX15" fmla="*/ 37080 w 219619"/>
                  <a:gd name="connsiteY15" fmla="*/ 18939 h 140542"/>
                  <a:gd name="connsiteX16" fmla="*/ 78243 w 219619"/>
                  <a:gd name="connsiteY16" fmla="*/ 7 h 140542"/>
                  <a:gd name="connsiteX17" fmla="*/ 120223 w 219619"/>
                  <a:gd name="connsiteY17" fmla="*/ 23470 h 140542"/>
                  <a:gd name="connsiteX18" fmla="*/ 167675 w 219619"/>
                  <a:gd name="connsiteY18" fmla="*/ 7 h 140542"/>
                  <a:gd name="connsiteX19" fmla="*/ 219619 w 219619"/>
                  <a:gd name="connsiteY19" fmla="*/ 60849 h 140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9619" h="140542">
                    <a:moveTo>
                      <a:pt x="219619" y="60849"/>
                    </a:moveTo>
                    <a:lnTo>
                      <a:pt x="219619" y="140543"/>
                    </a:lnTo>
                    <a:lnTo>
                      <a:pt x="181151" y="140543"/>
                    </a:lnTo>
                    <a:lnTo>
                      <a:pt x="181151" y="63034"/>
                    </a:lnTo>
                    <a:cubicBezTo>
                      <a:pt x="181151" y="42240"/>
                      <a:pt x="173556" y="31399"/>
                      <a:pt x="156894" y="31399"/>
                    </a:cubicBezTo>
                    <a:cubicBezTo>
                      <a:pt x="140233" y="31399"/>
                      <a:pt x="129044" y="43535"/>
                      <a:pt x="129044" y="64652"/>
                    </a:cubicBezTo>
                    <a:lnTo>
                      <a:pt x="129044" y="140543"/>
                    </a:lnTo>
                    <a:lnTo>
                      <a:pt x="90576" y="140543"/>
                    </a:lnTo>
                    <a:lnTo>
                      <a:pt x="90576" y="63034"/>
                    </a:lnTo>
                    <a:cubicBezTo>
                      <a:pt x="90576" y="42240"/>
                      <a:pt x="82980" y="31399"/>
                      <a:pt x="65992" y="31399"/>
                    </a:cubicBezTo>
                    <a:cubicBezTo>
                      <a:pt x="49331" y="31399"/>
                      <a:pt x="38468" y="44101"/>
                      <a:pt x="38468" y="64894"/>
                    </a:cubicBezTo>
                    <a:lnTo>
                      <a:pt x="38468" y="140543"/>
                    </a:lnTo>
                    <a:lnTo>
                      <a:pt x="0" y="140543"/>
                    </a:lnTo>
                    <a:lnTo>
                      <a:pt x="0" y="1625"/>
                    </a:lnTo>
                    <a:lnTo>
                      <a:pt x="33568" y="1625"/>
                    </a:lnTo>
                    <a:lnTo>
                      <a:pt x="37080" y="18939"/>
                    </a:lnTo>
                    <a:cubicBezTo>
                      <a:pt x="45574" y="8098"/>
                      <a:pt x="57825" y="331"/>
                      <a:pt x="78243" y="7"/>
                    </a:cubicBezTo>
                    <a:cubicBezTo>
                      <a:pt x="95394" y="-236"/>
                      <a:pt x="111484" y="5913"/>
                      <a:pt x="120223" y="23470"/>
                    </a:cubicBezTo>
                    <a:cubicBezTo>
                      <a:pt x="130024" y="8583"/>
                      <a:pt x="146440" y="7"/>
                      <a:pt x="167675" y="7"/>
                    </a:cubicBezTo>
                    <a:cubicBezTo>
                      <a:pt x="196669" y="7"/>
                      <a:pt x="219619" y="16269"/>
                      <a:pt x="219619" y="60849"/>
                    </a:cubicBezTo>
                    <a:close/>
                  </a:path>
                </a:pathLst>
              </a:custGeom>
              <a:solidFill>
                <a:srgbClr val="121A3D"/>
              </a:solidFill>
              <a:ln w="8157"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8CC32FAD-5495-3545-B94F-07515CC5EA49}"/>
                  </a:ext>
                </a:extLst>
              </p:cNvPr>
              <p:cNvSpPr/>
              <p:nvPr/>
            </p:nvSpPr>
            <p:spPr>
              <a:xfrm>
                <a:off x="10791275" y="620892"/>
                <a:ext cx="145705" cy="194583"/>
              </a:xfrm>
              <a:custGeom>
                <a:avLst/>
                <a:gdLst>
                  <a:gd name="connsiteX0" fmla="*/ 145705 w 145705"/>
                  <a:gd name="connsiteY0" fmla="*/ 71362 h 194583"/>
                  <a:gd name="connsiteX1" fmla="*/ 80775 w 145705"/>
                  <a:gd name="connsiteY1" fmla="*/ 142156 h 194583"/>
                  <a:gd name="connsiteX2" fmla="*/ 38468 w 145705"/>
                  <a:gd name="connsiteY2" fmla="*/ 122981 h 194583"/>
                  <a:gd name="connsiteX3" fmla="*/ 38468 w 145705"/>
                  <a:gd name="connsiteY3" fmla="*/ 194583 h 194583"/>
                  <a:gd name="connsiteX4" fmla="*/ 0 w 145705"/>
                  <a:gd name="connsiteY4" fmla="*/ 194583 h 194583"/>
                  <a:gd name="connsiteX5" fmla="*/ 0 w 145705"/>
                  <a:gd name="connsiteY5" fmla="*/ 1620 h 194583"/>
                  <a:gd name="connsiteX6" fmla="*/ 33568 w 145705"/>
                  <a:gd name="connsiteY6" fmla="*/ 1620 h 194583"/>
                  <a:gd name="connsiteX7" fmla="*/ 37406 w 145705"/>
                  <a:gd name="connsiteY7" fmla="*/ 20795 h 194583"/>
                  <a:gd name="connsiteX8" fmla="*/ 80530 w 145705"/>
                  <a:gd name="connsiteY8" fmla="*/ 2 h 194583"/>
                  <a:gd name="connsiteX9" fmla="*/ 145705 w 145705"/>
                  <a:gd name="connsiteY9" fmla="*/ 71362 h 194583"/>
                  <a:gd name="connsiteX10" fmla="*/ 106747 w 145705"/>
                  <a:gd name="connsiteY10" fmla="*/ 70795 h 194583"/>
                  <a:gd name="connsiteX11" fmla="*/ 72117 w 145705"/>
                  <a:gd name="connsiteY11" fmla="*/ 31070 h 194583"/>
                  <a:gd name="connsiteX12" fmla="*/ 37978 w 145705"/>
                  <a:gd name="connsiteY12" fmla="*/ 70795 h 194583"/>
                  <a:gd name="connsiteX13" fmla="*/ 72117 w 145705"/>
                  <a:gd name="connsiteY13" fmla="*/ 111087 h 194583"/>
                  <a:gd name="connsiteX14" fmla="*/ 106747 w 145705"/>
                  <a:gd name="connsiteY14" fmla="*/ 70795 h 194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705" h="194583">
                    <a:moveTo>
                      <a:pt x="145705" y="71362"/>
                    </a:moveTo>
                    <a:cubicBezTo>
                      <a:pt x="145705" y="114566"/>
                      <a:pt x="118426" y="142156"/>
                      <a:pt x="80775" y="142156"/>
                    </a:cubicBezTo>
                    <a:cubicBezTo>
                      <a:pt x="61418" y="142156"/>
                      <a:pt x="47534" y="134308"/>
                      <a:pt x="38468" y="122981"/>
                    </a:cubicBezTo>
                    <a:lnTo>
                      <a:pt x="38468" y="194583"/>
                    </a:lnTo>
                    <a:lnTo>
                      <a:pt x="0" y="194583"/>
                    </a:lnTo>
                    <a:lnTo>
                      <a:pt x="0" y="1620"/>
                    </a:lnTo>
                    <a:lnTo>
                      <a:pt x="33568" y="1620"/>
                    </a:lnTo>
                    <a:lnTo>
                      <a:pt x="37406" y="20795"/>
                    </a:lnTo>
                    <a:cubicBezTo>
                      <a:pt x="46390" y="8901"/>
                      <a:pt x="60602" y="2"/>
                      <a:pt x="80530" y="2"/>
                    </a:cubicBezTo>
                    <a:cubicBezTo>
                      <a:pt x="118426" y="-241"/>
                      <a:pt x="145705" y="27591"/>
                      <a:pt x="145705" y="71362"/>
                    </a:cubicBezTo>
                    <a:close/>
                    <a:moveTo>
                      <a:pt x="106747" y="70795"/>
                    </a:moveTo>
                    <a:cubicBezTo>
                      <a:pt x="106747" y="47251"/>
                      <a:pt x="93107" y="31070"/>
                      <a:pt x="72117" y="31070"/>
                    </a:cubicBezTo>
                    <a:cubicBezTo>
                      <a:pt x="51127" y="31070"/>
                      <a:pt x="37978" y="47251"/>
                      <a:pt x="37978" y="70795"/>
                    </a:cubicBezTo>
                    <a:cubicBezTo>
                      <a:pt x="37978" y="94582"/>
                      <a:pt x="51046" y="111087"/>
                      <a:pt x="72117" y="111087"/>
                    </a:cubicBezTo>
                    <a:cubicBezTo>
                      <a:pt x="93107" y="111087"/>
                      <a:pt x="106747" y="94582"/>
                      <a:pt x="106747" y="70795"/>
                    </a:cubicBezTo>
                    <a:close/>
                  </a:path>
                </a:pathLst>
              </a:custGeom>
              <a:solidFill>
                <a:srgbClr val="121A3D"/>
              </a:solidFill>
              <a:ln w="8157"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1A3D3582-3D61-3A4D-A60A-3207784151D9}"/>
                  </a:ext>
                </a:extLst>
              </p:cNvPr>
              <p:cNvSpPr/>
              <p:nvPr/>
            </p:nvSpPr>
            <p:spPr>
              <a:xfrm>
                <a:off x="10959277" y="572268"/>
                <a:ext cx="38468" cy="189161"/>
              </a:xfrm>
              <a:custGeom>
                <a:avLst/>
                <a:gdLst>
                  <a:gd name="connsiteX0" fmla="*/ 0 w 38468"/>
                  <a:gd name="connsiteY0" fmla="*/ 0 h 189161"/>
                  <a:gd name="connsiteX1" fmla="*/ 38468 w 38468"/>
                  <a:gd name="connsiteY1" fmla="*/ 0 h 189161"/>
                  <a:gd name="connsiteX2" fmla="*/ 38468 w 38468"/>
                  <a:gd name="connsiteY2" fmla="*/ 189161 h 189161"/>
                  <a:gd name="connsiteX3" fmla="*/ 0 w 38468"/>
                  <a:gd name="connsiteY3" fmla="*/ 189161 h 189161"/>
                  <a:gd name="connsiteX4" fmla="*/ 0 w 38468"/>
                  <a:gd name="connsiteY4" fmla="*/ 0 h 1891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468" h="189161">
                    <a:moveTo>
                      <a:pt x="0" y="0"/>
                    </a:moveTo>
                    <a:lnTo>
                      <a:pt x="38468" y="0"/>
                    </a:lnTo>
                    <a:lnTo>
                      <a:pt x="38468"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4E86E908-DA14-0649-A976-8E5F2BDD5C6C}"/>
                  </a:ext>
                </a:extLst>
              </p:cNvPr>
              <p:cNvSpPr/>
              <p:nvPr/>
            </p:nvSpPr>
            <p:spPr>
              <a:xfrm>
                <a:off x="11019634" y="620974"/>
                <a:ext cx="147828" cy="142073"/>
              </a:xfrm>
              <a:custGeom>
                <a:avLst/>
                <a:gdLst>
                  <a:gd name="connsiteX0" fmla="*/ 0 w 147828"/>
                  <a:gd name="connsiteY0" fmla="*/ 71037 h 142073"/>
                  <a:gd name="connsiteX1" fmla="*/ 73914 w 147828"/>
                  <a:gd name="connsiteY1" fmla="*/ 0 h 142073"/>
                  <a:gd name="connsiteX2" fmla="*/ 147829 w 147828"/>
                  <a:gd name="connsiteY2" fmla="*/ 71037 h 142073"/>
                  <a:gd name="connsiteX3" fmla="*/ 73914 w 147828"/>
                  <a:gd name="connsiteY3" fmla="*/ 142073 h 142073"/>
                  <a:gd name="connsiteX4" fmla="*/ 0 w 147828"/>
                  <a:gd name="connsiteY4" fmla="*/ 71037 h 142073"/>
                  <a:gd name="connsiteX5" fmla="*/ 108789 w 147828"/>
                  <a:gd name="connsiteY5" fmla="*/ 71037 h 142073"/>
                  <a:gd name="connsiteX6" fmla="*/ 73914 w 147828"/>
                  <a:gd name="connsiteY6" fmla="*/ 31068 h 142073"/>
                  <a:gd name="connsiteX7" fmla="*/ 39285 w 147828"/>
                  <a:gd name="connsiteY7" fmla="*/ 71037 h 142073"/>
                  <a:gd name="connsiteX8" fmla="*/ 73914 w 147828"/>
                  <a:gd name="connsiteY8" fmla="*/ 111005 h 142073"/>
                  <a:gd name="connsiteX9" fmla="*/ 108789 w 147828"/>
                  <a:gd name="connsiteY9" fmla="*/ 71037 h 142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7828" h="142073">
                    <a:moveTo>
                      <a:pt x="0" y="71037"/>
                    </a:moveTo>
                    <a:cubicBezTo>
                      <a:pt x="0" y="28318"/>
                      <a:pt x="29157" y="0"/>
                      <a:pt x="73914" y="0"/>
                    </a:cubicBezTo>
                    <a:cubicBezTo>
                      <a:pt x="118671" y="0"/>
                      <a:pt x="147829" y="28398"/>
                      <a:pt x="147829" y="71037"/>
                    </a:cubicBezTo>
                    <a:cubicBezTo>
                      <a:pt x="147829" y="113998"/>
                      <a:pt x="118671" y="142073"/>
                      <a:pt x="73914" y="142073"/>
                    </a:cubicBezTo>
                    <a:cubicBezTo>
                      <a:pt x="29157" y="142073"/>
                      <a:pt x="0" y="113675"/>
                      <a:pt x="0" y="71037"/>
                    </a:cubicBezTo>
                    <a:close/>
                    <a:moveTo>
                      <a:pt x="108789" y="71037"/>
                    </a:moveTo>
                    <a:cubicBezTo>
                      <a:pt x="108789" y="47493"/>
                      <a:pt x="95394" y="31068"/>
                      <a:pt x="73914" y="31068"/>
                    </a:cubicBezTo>
                    <a:cubicBezTo>
                      <a:pt x="52353" y="31068"/>
                      <a:pt x="39285" y="47573"/>
                      <a:pt x="39285" y="71037"/>
                    </a:cubicBezTo>
                    <a:cubicBezTo>
                      <a:pt x="39285" y="94500"/>
                      <a:pt x="52353" y="111005"/>
                      <a:pt x="73914" y="111005"/>
                    </a:cubicBezTo>
                    <a:cubicBezTo>
                      <a:pt x="95476" y="111005"/>
                      <a:pt x="108789" y="94500"/>
                      <a:pt x="108789" y="71037"/>
                    </a:cubicBezTo>
                    <a:close/>
                  </a:path>
                </a:pathLst>
              </a:custGeom>
              <a:solidFill>
                <a:srgbClr val="121A3D"/>
              </a:solidFill>
              <a:ln w="8157"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676A3D62-7B6A-2543-BE34-0E796B81EAF8}"/>
                  </a:ext>
                </a:extLst>
              </p:cNvPr>
              <p:cNvSpPr/>
              <p:nvPr/>
            </p:nvSpPr>
            <p:spPr>
              <a:xfrm>
                <a:off x="11169014" y="622511"/>
                <a:ext cx="149380" cy="192882"/>
              </a:xfrm>
              <a:custGeom>
                <a:avLst/>
                <a:gdLst>
                  <a:gd name="connsiteX0" fmla="*/ 0 w 149380"/>
                  <a:gd name="connsiteY0" fmla="*/ 0 h 192882"/>
                  <a:gd name="connsiteX1" fmla="*/ 40918 w 149380"/>
                  <a:gd name="connsiteY1" fmla="*/ 0 h 192882"/>
                  <a:gd name="connsiteX2" fmla="*/ 74976 w 149380"/>
                  <a:gd name="connsiteY2" fmla="*/ 98869 h 192882"/>
                  <a:gd name="connsiteX3" fmla="*/ 108217 w 149380"/>
                  <a:gd name="connsiteY3" fmla="*/ 0 h 192882"/>
                  <a:gd name="connsiteX4" fmla="*/ 149380 w 149380"/>
                  <a:gd name="connsiteY4" fmla="*/ 0 h 192882"/>
                  <a:gd name="connsiteX5" fmla="*/ 87227 w 149380"/>
                  <a:gd name="connsiteY5" fmla="*/ 158578 h 192882"/>
                  <a:gd name="connsiteX6" fmla="*/ 49576 w 149380"/>
                  <a:gd name="connsiteY6" fmla="*/ 192883 h 192882"/>
                  <a:gd name="connsiteX7" fmla="*/ 12169 w 149380"/>
                  <a:gd name="connsiteY7" fmla="*/ 192883 h 192882"/>
                  <a:gd name="connsiteX8" fmla="*/ 12169 w 149380"/>
                  <a:gd name="connsiteY8" fmla="*/ 160763 h 192882"/>
                  <a:gd name="connsiteX9" fmla="*/ 33486 w 149380"/>
                  <a:gd name="connsiteY9" fmla="*/ 160763 h 192882"/>
                  <a:gd name="connsiteX10" fmla="*/ 50393 w 149380"/>
                  <a:gd name="connsiteY10" fmla="*/ 148869 h 192882"/>
                  <a:gd name="connsiteX11" fmla="*/ 53904 w 149380"/>
                  <a:gd name="connsiteY11" fmla="*/ 139646 h 192882"/>
                  <a:gd name="connsiteX12" fmla="*/ 0 w 149380"/>
                  <a:gd name="connsiteY12" fmla="*/ 0 h 192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9380" h="192882">
                    <a:moveTo>
                      <a:pt x="0" y="0"/>
                    </a:moveTo>
                    <a:lnTo>
                      <a:pt x="40918" y="0"/>
                    </a:lnTo>
                    <a:lnTo>
                      <a:pt x="74976" y="98869"/>
                    </a:lnTo>
                    <a:lnTo>
                      <a:pt x="108217" y="0"/>
                    </a:lnTo>
                    <a:lnTo>
                      <a:pt x="149380" y="0"/>
                    </a:lnTo>
                    <a:lnTo>
                      <a:pt x="87227" y="158578"/>
                    </a:lnTo>
                    <a:cubicBezTo>
                      <a:pt x="78488" y="181556"/>
                      <a:pt x="71383" y="192883"/>
                      <a:pt x="49576" y="192883"/>
                    </a:cubicBezTo>
                    <a:lnTo>
                      <a:pt x="12169" y="192883"/>
                    </a:lnTo>
                    <a:lnTo>
                      <a:pt x="12169" y="160763"/>
                    </a:lnTo>
                    <a:lnTo>
                      <a:pt x="33486" y="160763"/>
                    </a:lnTo>
                    <a:cubicBezTo>
                      <a:pt x="43287" y="160763"/>
                      <a:pt x="46554" y="158335"/>
                      <a:pt x="50393" y="148869"/>
                    </a:cubicBezTo>
                    <a:lnTo>
                      <a:pt x="53904" y="139646"/>
                    </a:lnTo>
                    <a:lnTo>
                      <a:pt x="0" y="0"/>
                    </a:lnTo>
                    <a:close/>
                  </a:path>
                </a:pathLst>
              </a:custGeom>
              <a:solidFill>
                <a:srgbClr val="121A3D"/>
              </a:solidFill>
              <a:ln w="8157"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23F9234E-7A77-A247-9D42-12B10ADC25F3}"/>
                  </a:ext>
                </a:extLst>
              </p:cNvPr>
              <p:cNvSpPr/>
              <p:nvPr/>
            </p:nvSpPr>
            <p:spPr>
              <a:xfrm>
                <a:off x="11319865" y="620893"/>
                <a:ext cx="142928" cy="142073"/>
              </a:xfrm>
              <a:custGeom>
                <a:avLst/>
                <a:gdLst>
                  <a:gd name="connsiteX0" fmla="*/ 0 w 142928"/>
                  <a:gd name="connsiteY0" fmla="*/ 71360 h 142073"/>
                  <a:gd name="connsiteX1" fmla="*/ 72036 w 142928"/>
                  <a:gd name="connsiteY1" fmla="*/ 0 h 142073"/>
                  <a:gd name="connsiteX2" fmla="*/ 142928 w 142928"/>
                  <a:gd name="connsiteY2" fmla="*/ 66748 h 142073"/>
                  <a:gd name="connsiteX3" fmla="*/ 141867 w 142928"/>
                  <a:gd name="connsiteY3" fmla="*/ 79694 h 142073"/>
                  <a:gd name="connsiteX4" fmla="*/ 40102 w 142928"/>
                  <a:gd name="connsiteY4" fmla="*/ 79694 h 142073"/>
                  <a:gd name="connsiteX5" fmla="*/ 40102 w 142928"/>
                  <a:gd name="connsiteY5" fmla="*/ 81554 h 142073"/>
                  <a:gd name="connsiteX6" fmla="*/ 73098 w 142928"/>
                  <a:gd name="connsiteY6" fmla="*/ 113189 h 142073"/>
                  <a:gd name="connsiteX7" fmla="*/ 102827 w 142928"/>
                  <a:gd name="connsiteY7" fmla="*/ 93448 h 142073"/>
                  <a:gd name="connsiteX8" fmla="*/ 140723 w 142928"/>
                  <a:gd name="connsiteY8" fmla="*/ 93448 h 142073"/>
                  <a:gd name="connsiteX9" fmla="*/ 74731 w 142928"/>
                  <a:gd name="connsiteY9" fmla="*/ 142073 h 142073"/>
                  <a:gd name="connsiteX10" fmla="*/ 0 w 142928"/>
                  <a:gd name="connsiteY10" fmla="*/ 71360 h 142073"/>
                  <a:gd name="connsiteX11" fmla="*/ 104215 w 142928"/>
                  <a:gd name="connsiteY11" fmla="*/ 54855 h 142073"/>
                  <a:gd name="connsiteX12" fmla="*/ 72281 w 142928"/>
                  <a:gd name="connsiteY12" fmla="*/ 28398 h 142073"/>
                  <a:gd name="connsiteX13" fmla="*/ 40918 w 142928"/>
                  <a:gd name="connsiteY13" fmla="*/ 54855 h 142073"/>
                  <a:gd name="connsiteX14" fmla="*/ 104215 w 142928"/>
                  <a:gd name="connsiteY14" fmla="*/ 54855 h 142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2928" h="142073">
                    <a:moveTo>
                      <a:pt x="0" y="71360"/>
                    </a:moveTo>
                    <a:cubicBezTo>
                      <a:pt x="0" y="28156"/>
                      <a:pt x="28667" y="0"/>
                      <a:pt x="72036" y="0"/>
                    </a:cubicBezTo>
                    <a:cubicBezTo>
                      <a:pt x="114016" y="0"/>
                      <a:pt x="142438" y="25971"/>
                      <a:pt x="142928" y="66748"/>
                    </a:cubicBezTo>
                    <a:cubicBezTo>
                      <a:pt x="142928" y="70794"/>
                      <a:pt x="142683" y="75406"/>
                      <a:pt x="141867" y="79694"/>
                    </a:cubicBezTo>
                    <a:lnTo>
                      <a:pt x="40102" y="79694"/>
                    </a:lnTo>
                    <a:lnTo>
                      <a:pt x="40102" y="81554"/>
                    </a:lnTo>
                    <a:cubicBezTo>
                      <a:pt x="40918" y="101296"/>
                      <a:pt x="53741" y="113189"/>
                      <a:pt x="73098" y="113189"/>
                    </a:cubicBezTo>
                    <a:cubicBezTo>
                      <a:pt x="88616" y="113189"/>
                      <a:pt x="99560" y="106474"/>
                      <a:pt x="102827" y="93448"/>
                    </a:cubicBezTo>
                    <a:lnTo>
                      <a:pt x="140723" y="93448"/>
                    </a:lnTo>
                    <a:cubicBezTo>
                      <a:pt x="136394" y="120471"/>
                      <a:pt x="112056" y="142073"/>
                      <a:pt x="74731" y="142073"/>
                    </a:cubicBezTo>
                    <a:cubicBezTo>
                      <a:pt x="28096" y="142154"/>
                      <a:pt x="0" y="114322"/>
                      <a:pt x="0" y="71360"/>
                    </a:cubicBezTo>
                    <a:close/>
                    <a:moveTo>
                      <a:pt x="104215" y="54855"/>
                    </a:moveTo>
                    <a:cubicBezTo>
                      <a:pt x="101520" y="37865"/>
                      <a:pt x="89759" y="28398"/>
                      <a:pt x="72281" y="28398"/>
                    </a:cubicBezTo>
                    <a:cubicBezTo>
                      <a:pt x="55620" y="28398"/>
                      <a:pt x="43123" y="38431"/>
                      <a:pt x="40918" y="54855"/>
                    </a:cubicBezTo>
                    <a:lnTo>
                      <a:pt x="104215" y="54855"/>
                    </a:lnTo>
                    <a:close/>
                  </a:path>
                </a:pathLst>
              </a:custGeom>
              <a:solidFill>
                <a:srgbClr val="121A3D"/>
              </a:solidFill>
              <a:ln w="8157"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5AA6A3E0-8D74-F944-A6AE-2D254B456600}"/>
                  </a:ext>
                </a:extLst>
              </p:cNvPr>
              <p:cNvSpPr/>
              <p:nvPr/>
            </p:nvSpPr>
            <p:spPr>
              <a:xfrm>
                <a:off x="11485008" y="622511"/>
                <a:ext cx="85348" cy="138836"/>
              </a:xfrm>
              <a:custGeom>
                <a:avLst/>
                <a:gdLst>
                  <a:gd name="connsiteX0" fmla="*/ 85349 w 85348"/>
                  <a:gd name="connsiteY0" fmla="*/ 0 h 138836"/>
                  <a:gd name="connsiteX1" fmla="*/ 85349 w 85348"/>
                  <a:gd name="connsiteY1" fmla="*/ 34547 h 138836"/>
                  <a:gd name="connsiteX2" fmla="*/ 70076 w 85348"/>
                  <a:gd name="connsiteY2" fmla="*/ 34547 h 138836"/>
                  <a:gd name="connsiteX3" fmla="*/ 38468 w 85348"/>
                  <a:gd name="connsiteY3" fmla="*/ 70713 h 138836"/>
                  <a:gd name="connsiteX4" fmla="*/ 38468 w 85348"/>
                  <a:gd name="connsiteY4" fmla="*/ 138837 h 138836"/>
                  <a:gd name="connsiteX5" fmla="*/ 0 w 85348"/>
                  <a:gd name="connsiteY5" fmla="*/ 138837 h 138836"/>
                  <a:gd name="connsiteX6" fmla="*/ 0 w 85348"/>
                  <a:gd name="connsiteY6" fmla="*/ 0 h 138836"/>
                  <a:gd name="connsiteX7" fmla="*/ 34875 w 85348"/>
                  <a:gd name="connsiteY7" fmla="*/ 0 h 138836"/>
                  <a:gd name="connsiteX8" fmla="*/ 38387 w 85348"/>
                  <a:gd name="connsiteY8" fmla="*/ 20793 h 138836"/>
                  <a:gd name="connsiteX9" fmla="*/ 78733 w 85348"/>
                  <a:gd name="connsiteY9" fmla="*/ 0 h 138836"/>
                  <a:gd name="connsiteX10" fmla="*/ 85349 w 85348"/>
                  <a:gd name="connsiteY10" fmla="*/ 0 h 138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348" h="138836">
                    <a:moveTo>
                      <a:pt x="85349" y="0"/>
                    </a:moveTo>
                    <a:lnTo>
                      <a:pt x="85349" y="34547"/>
                    </a:lnTo>
                    <a:lnTo>
                      <a:pt x="70076" y="34547"/>
                    </a:lnTo>
                    <a:cubicBezTo>
                      <a:pt x="47126" y="34547"/>
                      <a:pt x="38468" y="49677"/>
                      <a:pt x="38468" y="70713"/>
                    </a:cubicBezTo>
                    <a:lnTo>
                      <a:pt x="38468" y="138837"/>
                    </a:lnTo>
                    <a:lnTo>
                      <a:pt x="0" y="138837"/>
                    </a:lnTo>
                    <a:lnTo>
                      <a:pt x="0" y="0"/>
                    </a:lnTo>
                    <a:lnTo>
                      <a:pt x="34875" y="0"/>
                    </a:lnTo>
                    <a:lnTo>
                      <a:pt x="38387" y="20793"/>
                    </a:lnTo>
                    <a:cubicBezTo>
                      <a:pt x="46064" y="8333"/>
                      <a:pt x="56926" y="0"/>
                      <a:pt x="78733" y="0"/>
                    </a:cubicBezTo>
                    <a:lnTo>
                      <a:pt x="85349" y="0"/>
                    </a:lnTo>
                    <a:close/>
                  </a:path>
                </a:pathLst>
              </a:custGeom>
              <a:solidFill>
                <a:srgbClr val="121A3D"/>
              </a:solidFill>
              <a:ln w="8157"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82407D7E-0F42-6C42-82E6-3F432177A44E}"/>
                  </a:ext>
                </a:extLst>
              </p:cNvPr>
              <p:cNvSpPr/>
              <p:nvPr/>
            </p:nvSpPr>
            <p:spPr>
              <a:xfrm>
                <a:off x="11581219" y="620648"/>
                <a:ext cx="130922" cy="142480"/>
              </a:xfrm>
              <a:custGeom>
                <a:avLst/>
                <a:gdLst>
                  <a:gd name="connsiteX0" fmla="*/ 36671 w 130922"/>
                  <a:gd name="connsiteY0" fmla="*/ 94583 h 142480"/>
                  <a:gd name="connsiteX1" fmla="*/ 67462 w 130922"/>
                  <a:gd name="connsiteY1" fmla="*/ 115133 h 142480"/>
                  <a:gd name="connsiteX2" fmla="*/ 93353 w 130922"/>
                  <a:gd name="connsiteY2" fmla="*/ 100246 h 142480"/>
                  <a:gd name="connsiteX3" fmla="*/ 61173 w 130922"/>
                  <a:gd name="connsiteY3" fmla="*/ 85117 h 142480"/>
                  <a:gd name="connsiteX4" fmla="*/ 3104 w 130922"/>
                  <a:gd name="connsiteY4" fmla="*/ 45391 h 142480"/>
                  <a:gd name="connsiteX5" fmla="*/ 63379 w 130922"/>
                  <a:gd name="connsiteY5" fmla="*/ 2 h 142480"/>
                  <a:gd name="connsiteX6" fmla="*/ 128799 w 130922"/>
                  <a:gd name="connsiteY6" fmla="*/ 44825 h 142480"/>
                  <a:gd name="connsiteX7" fmla="*/ 91964 w 130922"/>
                  <a:gd name="connsiteY7" fmla="*/ 44825 h 142480"/>
                  <a:gd name="connsiteX8" fmla="*/ 64685 w 130922"/>
                  <a:gd name="connsiteY8" fmla="*/ 27025 h 142480"/>
                  <a:gd name="connsiteX9" fmla="*/ 39857 w 130922"/>
                  <a:gd name="connsiteY9" fmla="*/ 41346 h 142480"/>
                  <a:gd name="connsiteX10" fmla="*/ 72036 w 130922"/>
                  <a:gd name="connsiteY10" fmla="*/ 55424 h 142480"/>
                  <a:gd name="connsiteX11" fmla="*/ 130922 w 130922"/>
                  <a:gd name="connsiteY11" fmla="*/ 97334 h 142480"/>
                  <a:gd name="connsiteX12" fmla="*/ 67135 w 130922"/>
                  <a:gd name="connsiteY12" fmla="*/ 142480 h 142480"/>
                  <a:gd name="connsiteX13" fmla="*/ 0 w 130922"/>
                  <a:gd name="connsiteY13" fmla="*/ 94664 h 142480"/>
                  <a:gd name="connsiteX14" fmla="*/ 36671 w 130922"/>
                  <a:gd name="connsiteY14" fmla="*/ 94664 h 142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0922" h="142480">
                    <a:moveTo>
                      <a:pt x="36671" y="94583"/>
                    </a:moveTo>
                    <a:cubicBezTo>
                      <a:pt x="38060" y="106719"/>
                      <a:pt x="48677" y="115133"/>
                      <a:pt x="67462" y="115133"/>
                    </a:cubicBezTo>
                    <a:cubicBezTo>
                      <a:pt x="83552" y="115133"/>
                      <a:pt x="93353" y="109955"/>
                      <a:pt x="93353" y="100246"/>
                    </a:cubicBezTo>
                    <a:cubicBezTo>
                      <a:pt x="93353" y="88919"/>
                      <a:pt x="83797" y="88110"/>
                      <a:pt x="61173" y="85117"/>
                    </a:cubicBezTo>
                    <a:cubicBezTo>
                      <a:pt x="28422" y="81314"/>
                      <a:pt x="3104" y="74033"/>
                      <a:pt x="3104" y="45391"/>
                    </a:cubicBezTo>
                    <a:cubicBezTo>
                      <a:pt x="3104" y="17802"/>
                      <a:pt x="27361" y="-240"/>
                      <a:pt x="63379" y="2"/>
                    </a:cubicBezTo>
                    <a:cubicBezTo>
                      <a:pt x="101030" y="2"/>
                      <a:pt x="126920" y="16507"/>
                      <a:pt x="128799" y="44825"/>
                    </a:cubicBezTo>
                    <a:lnTo>
                      <a:pt x="91964" y="44825"/>
                    </a:lnTo>
                    <a:cubicBezTo>
                      <a:pt x="90902" y="33741"/>
                      <a:pt x="80203" y="27025"/>
                      <a:pt x="64685" y="27025"/>
                    </a:cubicBezTo>
                    <a:cubicBezTo>
                      <a:pt x="49657" y="27025"/>
                      <a:pt x="39857" y="32446"/>
                      <a:pt x="39857" y="41346"/>
                    </a:cubicBezTo>
                    <a:cubicBezTo>
                      <a:pt x="39857" y="51864"/>
                      <a:pt x="51863" y="52997"/>
                      <a:pt x="72036" y="55424"/>
                    </a:cubicBezTo>
                    <a:cubicBezTo>
                      <a:pt x="104215" y="58660"/>
                      <a:pt x="130922" y="65942"/>
                      <a:pt x="130922" y="97334"/>
                    </a:cubicBezTo>
                    <a:cubicBezTo>
                      <a:pt x="130922" y="124923"/>
                      <a:pt x="104705" y="142480"/>
                      <a:pt x="67135" y="142480"/>
                    </a:cubicBezTo>
                    <a:cubicBezTo>
                      <a:pt x="28096" y="142480"/>
                      <a:pt x="1634" y="124357"/>
                      <a:pt x="0" y="94664"/>
                    </a:cubicBezTo>
                    <a:lnTo>
                      <a:pt x="36671" y="94664"/>
                    </a:lnTo>
                    <a:close/>
                  </a:path>
                </a:pathLst>
              </a:custGeom>
              <a:solidFill>
                <a:srgbClr val="121A3D"/>
              </a:solidFill>
              <a:ln w="8157"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453042024"/>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3990" userDrawn="1">
          <p15:clr>
            <a:srgbClr val="FBAE40"/>
          </p15:clr>
        </p15:guide>
      </p15:sldGuideLst>
    </p:ext>
  </p:extLst>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Divider slide: v1">
    <p:bg>
      <p:bgPr>
        <a:solidFill>
          <a:srgbClr val="121A3C"/>
        </a:solidFill>
        <a:effectLst/>
      </p:bgPr>
    </p:bg>
    <p:spTree>
      <p:nvGrpSpPr>
        <p:cNvPr id="1" name=""/>
        <p:cNvGrpSpPr/>
        <p:nvPr/>
      </p:nvGrpSpPr>
      <p:grpSpPr>
        <a:xfrm>
          <a:off x="0" y="0"/>
          <a:ext cx="0" cy="0"/>
          <a:chOff x="0" y="0"/>
          <a:chExt cx="0" cy="0"/>
        </a:xfrm>
      </p:grpSpPr>
      <p:sp>
        <p:nvSpPr>
          <p:cNvPr id="14" name="Delay 13">
            <a:extLst>
              <a:ext uri="{FF2B5EF4-FFF2-40B4-BE49-F238E27FC236}">
                <a16:creationId xmlns:a16="http://schemas.microsoft.com/office/drawing/2014/main" id="{3F01C56D-A850-7C47-8B75-8CA823E1D99F}"/>
              </a:ext>
            </a:extLst>
          </p:cNvPr>
          <p:cNvSpPr>
            <a:spLocks noChangeAspect="1"/>
          </p:cNvSpPr>
          <p:nvPr userDrawn="1"/>
        </p:nvSpPr>
        <p:spPr>
          <a:xfrm flipH="1">
            <a:off x="5385812" y="1800"/>
            <a:ext cx="7002000" cy="6854400"/>
          </a:xfrm>
          <a:prstGeom prst="flowChartDelay">
            <a:avLst/>
          </a:prstGeom>
          <a:solidFill>
            <a:srgbClr val="F3B184"/>
          </a:solidFill>
          <a:ln>
            <a:solidFill>
              <a:srgbClr val="F3B18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Delay 16">
            <a:extLst>
              <a:ext uri="{FF2B5EF4-FFF2-40B4-BE49-F238E27FC236}">
                <a16:creationId xmlns:a16="http://schemas.microsoft.com/office/drawing/2014/main" id="{AC69D2E5-D34F-EF43-B8DF-E51251408BE6}"/>
              </a:ext>
            </a:extLst>
          </p:cNvPr>
          <p:cNvSpPr>
            <a:spLocks noChangeAspect="1"/>
          </p:cNvSpPr>
          <p:nvPr userDrawn="1"/>
        </p:nvSpPr>
        <p:spPr>
          <a:xfrm flipH="1">
            <a:off x="6843552" y="1800"/>
            <a:ext cx="7002000" cy="6854400"/>
          </a:xfrm>
          <a:prstGeom prst="flowChartDelay">
            <a:avLst/>
          </a:prstGeom>
          <a:solidFill>
            <a:srgbClr val="FF9351"/>
          </a:solidFill>
          <a:ln>
            <a:solidFill>
              <a:srgbClr val="FF935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CB5765F-414F-0742-B687-DE5E343FB03A}"/>
              </a:ext>
            </a:extLst>
          </p:cNvPr>
          <p:cNvSpPr>
            <a:spLocks noGrp="1"/>
          </p:cNvSpPr>
          <p:nvPr>
            <p:ph type="title" hasCustomPrompt="1"/>
          </p:nvPr>
        </p:nvSpPr>
        <p:spPr>
          <a:xfrm>
            <a:off x="479425" y="387187"/>
            <a:ext cx="4593600" cy="3866400"/>
          </a:xfrm>
        </p:spPr>
        <p:txBody>
          <a:bodyPr/>
          <a:lstStyle>
            <a:lvl1pPr>
              <a:lnSpc>
                <a:spcPct val="90000"/>
              </a:lnSpc>
              <a:defRPr sz="5400">
                <a:solidFill>
                  <a:schemeClr val="bg1"/>
                </a:solidFill>
              </a:defRPr>
            </a:lvl1pPr>
          </a:lstStyle>
          <a:p>
            <a:r>
              <a:rPr lang="en-GB" dirty="0"/>
              <a:t>[Divider slide: v1]</a:t>
            </a:r>
          </a:p>
        </p:txBody>
      </p:sp>
      <p:sp>
        <p:nvSpPr>
          <p:cNvPr id="4" name="Text Placeholder 31">
            <a:extLst>
              <a:ext uri="{FF2B5EF4-FFF2-40B4-BE49-F238E27FC236}">
                <a16:creationId xmlns:a16="http://schemas.microsoft.com/office/drawing/2014/main" id="{7F73207B-A048-AF4C-99D7-AFF552109E4D}"/>
              </a:ext>
            </a:extLst>
          </p:cNvPr>
          <p:cNvSpPr>
            <a:spLocks noGrp="1"/>
          </p:cNvSpPr>
          <p:nvPr>
            <p:ph type="body" sz="quarter" idx="10" hasCustomPrompt="1"/>
          </p:nvPr>
        </p:nvSpPr>
        <p:spPr>
          <a:xfrm>
            <a:off x="479424" y="4423573"/>
            <a:ext cx="4594225" cy="990000"/>
          </a:xfrm>
        </p:spPr>
        <p:txBody>
          <a:bodyPr anchor="b" anchorCtr="0"/>
          <a:lstStyle>
            <a:lvl1pPr>
              <a:lnSpc>
                <a:spcPct val="125000"/>
              </a:lnSpc>
              <a:spcBef>
                <a:spcPts val="0"/>
              </a:spcBef>
              <a:defRPr sz="2250" b="0">
                <a:solidFill>
                  <a:schemeClr val="bg1"/>
                </a:solidFill>
              </a:defRPr>
            </a:lvl1pPr>
            <a:lvl2pPr marL="0" indent="0">
              <a:lnSpc>
                <a:spcPct val="125000"/>
              </a:lnSpc>
              <a:spcBef>
                <a:spcPts val="0"/>
              </a:spcBef>
              <a:buNone/>
              <a:defRPr sz="2250" b="0">
                <a:solidFill>
                  <a:schemeClr val="tx1"/>
                </a:solidFill>
              </a:defRPr>
            </a:lvl2pPr>
            <a:lvl3pPr marL="0" indent="0">
              <a:lnSpc>
                <a:spcPct val="125000"/>
              </a:lnSpc>
              <a:spcBef>
                <a:spcPts val="0"/>
              </a:spcBef>
              <a:buNone/>
              <a:defRPr sz="2250" b="0">
                <a:solidFill>
                  <a:schemeClr val="tx1"/>
                </a:solidFill>
              </a:defRPr>
            </a:lvl3pPr>
            <a:lvl4pPr marL="0" indent="0">
              <a:lnSpc>
                <a:spcPct val="125000"/>
              </a:lnSpc>
              <a:buNone/>
              <a:defRPr sz="2250" b="0">
                <a:solidFill>
                  <a:schemeClr val="tx1"/>
                </a:solidFill>
              </a:defRPr>
            </a:lvl4pPr>
            <a:lvl5pPr marL="0" indent="0">
              <a:lnSpc>
                <a:spcPct val="125000"/>
              </a:lnSpc>
              <a:buNone/>
              <a:defRPr sz="2250" b="0">
                <a:solidFill>
                  <a:schemeClr val="tx1"/>
                </a:solidFill>
              </a:defRPr>
            </a:lvl5pPr>
          </a:lstStyle>
          <a:p>
            <a:pPr lvl="0"/>
            <a:r>
              <a:rPr lang="en-GB" dirty="0"/>
              <a:t>&lt;Subheading&gt;</a:t>
            </a:r>
          </a:p>
        </p:txBody>
      </p:sp>
      <p:grpSp>
        <p:nvGrpSpPr>
          <p:cNvPr id="7" name="Graphic 4">
            <a:extLst>
              <a:ext uri="{FF2B5EF4-FFF2-40B4-BE49-F238E27FC236}">
                <a16:creationId xmlns:a16="http://schemas.microsoft.com/office/drawing/2014/main" id="{F6B5218D-5D8A-8447-98BE-A3FD7A99FFBE}"/>
              </a:ext>
            </a:extLst>
          </p:cNvPr>
          <p:cNvGrpSpPr>
            <a:grpSpLocks noChangeAspect="1"/>
          </p:cNvGrpSpPr>
          <p:nvPr userDrawn="1"/>
        </p:nvGrpSpPr>
        <p:grpSpPr>
          <a:xfrm>
            <a:off x="479425" y="6288746"/>
            <a:ext cx="1620000" cy="253259"/>
            <a:chOff x="9140641" y="465680"/>
            <a:chExt cx="2585413" cy="404185"/>
          </a:xfrm>
        </p:grpSpPr>
        <p:grpSp>
          <p:nvGrpSpPr>
            <p:cNvPr id="8" name="Graphic 4">
              <a:extLst>
                <a:ext uri="{FF2B5EF4-FFF2-40B4-BE49-F238E27FC236}">
                  <a16:creationId xmlns:a16="http://schemas.microsoft.com/office/drawing/2014/main" id="{903F0FA1-62CE-DD4F-9C4C-F84FA8E9DD49}"/>
                </a:ext>
              </a:extLst>
            </p:cNvPr>
            <p:cNvGrpSpPr/>
            <p:nvPr/>
          </p:nvGrpSpPr>
          <p:grpSpPr>
            <a:xfrm>
              <a:off x="9140641" y="465680"/>
              <a:ext cx="502489" cy="404185"/>
              <a:chOff x="9140641" y="465680"/>
              <a:chExt cx="502489" cy="404185"/>
            </a:xfrm>
          </p:grpSpPr>
          <p:sp>
            <p:nvSpPr>
              <p:cNvPr id="26" name="Freeform 25">
                <a:extLst>
                  <a:ext uri="{FF2B5EF4-FFF2-40B4-BE49-F238E27FC236}">
                    <a16:creationId xmlns:a16="http://schemas.microsoft.com/office/drawing/2014/main" id="{550E4B41-A31B-3649-AB22-80DF32A13B46}"/>
                  </a:ext>
                </a:extLst>
              </p:cNvPr>
              <p:cNvSpPr/>
              <p:nvPr/>
            </p:nvSpPr>
            <p:spPr>
              <a:xfrm>
                <a:off x="9393318" y="465680"/>
                <a:ext cx="249813" cy="404023"/>
              </a:xfrm>
              <a:custGeom>
                <a:avLst/>
                <a:gdLst>
                  <a:gd name="connsiteX0" fmla="*/ 158281 w 249813"/>
                  <a:gd name="connsiteY0" fmla="*/ 202012 h 404023"/>
                  <a:gd name="connsiteX1" fmla="*/ 0 w 249813"/>
                  <a:gd name="connsiteY1" fmla="*/ 5105 h 404023"/>
                  <a:gd name="connsiteX2" fmla="*/ 45807 w 249813"/>
                  <a:gd name="connsiteY2" fmla="*/ 0 h 404023"/>
                  <a:gd name="connsiteX3" fmla="*/ 249813 w 249813"/>
                  <a:gd name="connsiteY3" fmla="*/ 202093 h 404023"/>
                  <a:gd name="connsiteX4" fmla="*/ 45807 w 249813"/>
                  <a:gd name="connsiteY4" fmla="*/ 404023 h 404023"/>
                  <a:gd name="connsiteX5" fmla="*/ 0 w 249813"/>
                  <a:gd name="connsiteY5" fmla="*/ 398918 h 404023"/>
                  <a:gd name="connsiteX6" fmla="*/ 158281 w 249813"/>
                  <a:gd name="connsiteY6" fmla="*/ 202012 h 4040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023">
                    <a:moveTo>
                      <a:pt x="158281" y="202012"/>
                    </a:moveTo>
                    <a:cubicBezTo>
                      <a:pt x="158281" y="106151"/>
                      <a:pt x="90551" y="25687"/>
                      <a:pt x="0" y="5105"/>
                    </a:cubicBezTo>
                    <a:cubicBezTo>
                      <a:pt x="14724" y="1783"/>
                      <a:pt x="30020" y="0"/>
                      <a:pt x="45807" y="0"/>
                    </a:cubicBezTo>
                    <a:cubicBezTo>
                      <a:pt x="158444" y="0"/>
                      <a:pt x="249813" y="90431"/>
                      <a:pt x="249813" y="202093"/>
                    </a:cubicBezTo>
                    <a:cubicBezTo>
                      <a:pt x="249813" y="313754"/>
                      <a:pt x="158444" y="404023"/>
                      <a:pt x="45807" y="404023"/>
                    </a:cubicBezTo>
                    <a:cubicBezTo>
                      <a:pt x="30020" y="404023"/>
                      <a:pt x="14724" y="402241"/>
                      <a:pt x="0" y="398918"/>
                    </a:cubicBezTo>
                    <a:cubicBezTo>
                      <a:pt x="90551" y="378336"/>
                      <a:pt x="158281" y="297791"/>
                      <a:pt x="158281" y="202012"/>
                    </a:cubicBezTo>
                  </a:path>
                </a:pathLst>
              </a:custGeom>
              <a:solidFill>
                <a:srgbClr val="FFFFFF"/>
              </a:solidFill>
              <a:ln w="8157"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2FF1E55F-9112-C64D-B87A-D4F608C7BF6B}"/>
                  </a:ext>
                </a:extLst>
              </p:cNvPr>
              <p:cNvSpPr/>
              <p:nvPr/>
            </p:nvSpPr>
            <p:spPr>
              <a:xfrm>
                <a:off x="9140641" y="465680"/>
                <a:ext cx="249813" cy="404185"/>
              </a:xfrm>
              <a:custGeom>
                <a:avLst/>
                <a:gdLst>
                  <a:gd name="connsiteX0" fmla="*/ 91533 w 249813"/>
                  <a:gd name="connsiteY0" fmla="*/ 202012 h 404185"/>
                  <a:gd name="connsiteX1" fmla="*/ 249813 w 249813"/>
                  <a:gd name="connsiteY1" fmla="*/ 5105 h 404185"/>
                  <a:gd name="connsiteX2" fmla="*/ 204006 w 249813"/>
                  <a:gd name="connsiteY2" fmla="*/ 0 h 404185"/>
                  <a:gd name="connsiteX3" fmla="*/ 0 w 249813"/>
                  <a:gd name="connsiteY3" fmla="*/ 202093 h 404185"/>
                  <a:gd name="connsiteX4" fmla="*/ 204006 w 249813"/>
                  <a:gd name="connsiteY4" fmla="*/ 404185 h 404185"/>
                  <a:gd name="connsiteX5" fmla="*/ 249813 w 249813"/>
                  <a:gd name="connsiteY5" fmla="*/ 399080 h 404185"/>
                  <a:gd name="connsiteX6" fmla="*/ 91533 w 249813"/>
                  <a:gd name="connsiteY6" fmla="*/ 202012 h 4041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185">
                    <a:moveTo>
                      <a:pt x="91533" y="202012"/>
                    </a:moveTo>
                    <a:cubicBezTo>
                      <a:pt x="91533" y="106151"/>
                      <a:pt x="159262" y="25687"/>
                      <a:pt x="249813" y="5105"/>
                    </a:cubicBezTo>
                    <a:cubicBezTo>
                      <a:pt x="235090" y="1783"/>
                      <a:pt x="219793" y="0"/>
                      <a:pt x="204006" y="0"/>
                    </a:cubicBezTo>
                    <a:cubicBezTo>
                      <a:pt x="91369" y="0"/>
                      <a:pt x="0" y="90431"/>
                      <a:pt x="0" y="202093"/>
                    </a:cubicBezTo>
                    <a:cubicBezTo>
                      <a:pt x="0" y="313754"/>
                      <a:pt x="91287" y="404185"/>
                      <a:pt x="204006" y="404185"/>
                    </a:cubicBezTo>
                    <a:cubicBezTo>
                      <a:pt x="219793" y="404185"/>
                      <a:pt x="235090" y="402403"/>
                      <a:pt x="249813" y="399080"/>
                    </a:cubicBezTo>
                    <a:cubicBezTo>
                      <a:pt x="159262" y="378336"/>
                      <a:pt x="91533" y="297791"/>
                      <a:pt x="91533" y="202012"/>
                    </a:cubicBezTo>
                  </a:path>
                </a:pathLst>
              </a:custGeom>
              <a:solidFill>
                <a:srgbClr val="2C88DD"/>
              </a:solidFill>
              <a:ln w="8157" cap="flat">
                <a:noFill/>
                <a:prstDash val="solid"/>
                <a:miter/>
              </a:ln>
            </p:spPr>
            <p:txBody>
              <a:bodyPr rtlCol="0" anchor="ctr"/>
              <a:lstStyle/>
              <a:p>
                <a:endParaRPr lang="en-US"/>
              </a:p>
            </p:txBody>
          </p:sp>
        </p:grpSp>
        <p:grpSp>
          <p:nvGrpSpPr>
            <p:cNvPr id="9" name="Graphic 4">
              <a:extLst>
                <a:ext uri="{FF2B5EF4-FFF2-40B4-BE49-F238E27FC236}">
                  <a16:creationId xmlns:a16="http://schemas.microsoft.com/office/drawing/2014/main" id="{4FF12E85-5E7D-824B-914D-AA49A5A8D254}"/>
                </a:ext>
              </a:extLst>
            </p:cNvPr>
            <p:cNvGrpSpPr/>
            <p:nvPr/>
          </p:nvGrpSpPr>
          <p:grpSpPr>
            <a:xfrm>
              <a:off x="9791923" y="571102"/>
              <a:ext cx="528994" cy="192774"/>
              <a:chOff x="9791923" y="571102"/>
              <a:chExt cx="528994" cy="192774"/>
            </a:xfrm>
            <a:solidFill>
              <a:srgbClr val="FFFFFF"/>
            </a:solidFill>
          </p:grpSpPr>
          <p:sp>
            <p:nvSpPr>
              <p:cNvPr id="23" name="Freeform 22">
                <a:extLst>
                  <a:ext uri="{FF2B5EF4-FFF2-40B4-BE49-F238E27FC236}">
                    <a16:creationId xmlns:a16="http://schemas.microsoft.com/office/drawing/2014/main" id="{B6395E2D-506A-C449-AED1-04EB6DB864CF}"/>
                  </a:ext>
                </a:extLst>
              </p:cNvPr>
              <p:cNvSpPr/>
              <p:nvPr/>
            </p:nvSpPr>
            <p:spPr>
              <a:xfrm>
                <a:off x="9791923" y="572723"/>
                <a:ext cx="158689" cy="189451"/>
              </a:xfrm>
              <a:custGeom>
                <a:avLst/>
                <a:gdLst>
                  <a:gd name="connsiteX0" fmla="*/ 0 w 158689"/>
                  <a:gd name="connsiteY0" fmla="*/ 189452 h 189451"/>
                  <a:gd name="connsiteX1" fmla="*/ 0 w 158689"/>
                  <a:gd name="connsiteY1" fmla="*/ 0 h 189451"/>
                  <a:gd name="connsiteX2" fmla="*/ 37137 w 158689"/>
                  <a:gd name="connsiteY2" fmla="*/ 0 h 189451"/>
                  <a:gd name="connsiteX3" fmla="*/ 118281 w 158689"/>
                  <a:gd name="connsiteY3" fmla="*/ 119359 h 189451"/>
                  <a:gd name="connsiteX4" fmla="*/ 118281 w 158689"/>
                  <a:gd name="connsiteY4" fmla="*/ 0 h 189451"/>
                  <a:gd name="connsiteX5" fmla="*/ 158690 w 158689"/>
                  <a:gd name="connsiteY5" fmla="*/ 0 h 189451"/>
                  <a:gd name="connsiteX6" fmla="*/ 158690 w 158689"/>
                  <a:gd name="connsiteY6" fmla="*/ 189452 h 189451"/>
                  <a:gd name="connsiteX7" fmla="*/ 121226 w 158689"/>
                  <a:gd name="connsiteY7" fmla="*/ 189452 h 189451"/>
                  <a:gd name="connsiteX8" fmla="*/ 40081 w 158689"/>
                  <a:gd name="connsiteY8" fmla="*/ 70092 h 189451"/>
                  <a:gd name="connsiteX9" fmla="*/ 40081 w 158689"/>
                  <a:gd name="connsiteY9" fmla="*/ 189452 h 189451"/>
                  <a:gd name="connsiteX10" fmla="*/ 0 w 158689"/>
                  <a:gd name="connsiteY10" fmla="*/ 189452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689" h="189451">
                    <a:moveTo>
                      <a:pt x="0" y="189452"/>
                    </a:moveTo>
                    <a:lnTo>
                      <a:pt x="0" y="0"/>
                    </a:lnTo>
                    <a:lnTo>
                      <a:pt x="37137" y="0"/>
                    </a:lnTo>
                    <a:lnTo>
                      <a:pt x="118281" y="119359"/>
                    </a:lnTo>
                    <a:lnTo>
                      <a:pt x="118281" y="0"/>
                    </a:lnTo>
                    <a:lnTo>
                      <a:pt x="158690" y="0"/>
                    </a:lnTo>
                    <a:lnTo>
                      <a:pt x="158690" y="189452"/>
                    </a:lnTo>
                    <a:lnTo>
                      <a:pt x="121226" y="189452"/>
                    </a:lnTo>
                    <a:lnTo>
                      <a:pt x="40081" y="70092"/>
                    </a:lnTo>
                    <a:lnTo>
                      <a:pt x="40081" y="189452"/>
                    </a:lnTo>
                    <a:lnTo>
                      <a:pt x="0" y="189452"/>
                    </a:lnTo>
                    <a:close/>
                  </a:path>
                </a:pathLst>
              </a:custGeom>
              <a:solidFill>
                <a:srgbClr val="FFFFFF"/>
              </a:solidFill>
              <a:ln w="8157"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28B50A25-F191-F84B-AB73-03768BD0B5EA}"/>
                  </a:ext>
                </a:extLst>
              </p:cNvPr>
              <p:cNvSpPr/>
              <p:nvPr/>
            </p:nvSpPr>
            <p:spPr>
              <a:xfrm>
                <a:off x="9984314" y="572723"/>
                <a:ext cx="157953" cy="189451"/>
              </a:xfrm>
              <a:custGeom>
                <a:avLst/>
                <a:gdLst>
                  <a:gd name="connsiteX0" fmla="*/ 0 w 157953"/>
                  <a:gd name="connsiteY0" fmla="*/ 0 h 189451"/>
                  <a:gd name="connsiteX1" fmla="*/ 40981 w 157953"/>
                  <a:gd name="connsiteY1" fmla="*/ 0 h 189451"/>
                  <a:gd name="connsiteX2" fmla="*/ 40981 w 157953"/>
                  <a:gd name="connsiteY2" fmla="*/ 76089 h 189451"/>
                  <a:gd name="connsiteX3" fmla="*/ 116972 w 157953"/>
                  <a:gd name="connsiteY3" fmla="*/ 76089 h 189451"/>
                  <a:gd name="connsiteX4" fmla="*/ 116972 w 157953"/>
                  <a:gd name="connsiteY4" fmla="*/ 0 h 189451"/>
                  <a:gd name="connsiteX5" fmla="*/ 157953 w 157953"/>
                  <a:gd name="connsiteY5" fmla="*/ 0 h 189451"/>
                  <a:gd name="connsiteX6" fmla="*/ 157953 w 157953"/>
                  <a:gd name="connsiteY6" fmla="*/ 189452 h 189451"/>
                  <a:gd name="connsiteX7" fmla="*/ 116972 w 157953"/>
                  <a:gd name="connsiteY7" fmla="*/ 189452 h 189451"/>
                  <a:gd name="connsiteX8" fmla="*/ 116972 w 157953"/>
                  <a:gd name="connsiteY8" fmla="*/ 111256 h 189451"/>
                  <a:gd name="connsiteX9" fmla="*/ 40981 w 157953"/>
                  <a:gd name="connsiteY9" fmla="*/ 111256 h 189451"/>
                  <a:gd name="connsiteX10" fmla="*/ 40981 w 157953"/>
                  <a:gd name="connsiteY10" fmla="*/ 189452 h 189451"/>
                  <a:gd name="connsiteX11" fmla="*/ 0 w 157953"/>
                  <a:gd name="connsiteY11" fmla="*/ 189452 h 189451"/>
                  <a:gd name="connsiteX12" fmla="*/ 0 w 157953"/>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953" h="189451">
                    <a:moveTo>
                      <a:pt x="0" y="0"/>
                    </a:moveTo>
                    <a:lnTo>
                      <a:pt x="40981" y="0"/>
                    </a:lnTo>
                    <a:lnTo>
                      <a:pt x="40981" y="76089"/>
                    </a:lnTo>
                    <a:lnTo>
                      <a:pt x="116972" y="76089"/>
                    </a:lnTo>
                    <a:lnTo>
                      <a:pt x="116972" y="0"/>
                    </a:lnTo>
                    <a:lnTo>
                      <a:pt x="157953" y="0"/>
                    </a:lnTo>
                    <a:lnTo>
                      <a:pt x="157953" y="189452"/>
                    </a:lnTo>
                    <a:lnTo>
                      <a:pt x="116972" y="189452"/>
                    </a:lnTo>
                    <a:lnTo>
                      <a:pt x="116972" y="111256"/>
                    </a:lnTo>
                    <a:lnTo>
                      <a:pt x="40981" y="111256"/>
                    </a:lnTo>
                    <a:lnTo>
                      <a:pt x="40981"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E6FA4453-689E-D848-9CA1-3ACB3956D687}"/>
                  </a:ext>
                </a:extLst>
              </p:cNvPr>
              <p:cNvSpPr/>
              <p:nvPr/>
            </p:nvSpPr>
            <p:spPr>
              <a:xfrm>
                <a:off x="10167052" y="571102"/>
                <a:ext cx="153864" cy="192774"/>
              </a:xfrm>
              <a:custGeom>
                <a:avLst/>
                <a:gdLst>
                  <a:gd name="connsiteX0" fmla="*/ 40163 w 153864"/>
                  <a:gd name="connsiteY0" fmla="*/ 129407 h 192774"/>
                  <a:gd name="connsiteX1" fmla="*/ 79754 w 153864"/>
                  <a:gd name="connsiteY1" fmla="*/ 160523 h 192774"/>
                  <a:gd name="connsiteX2" fmla="*/ 112555 w 153864"/>
                  <a:gd name="connsiteY2" fmla="*/ 137511 h 192774"/>
                  <a:gd name="connsiteX3" fmla="*/ 65030 w 153864"/>
                  <a:gd name="connsiteY3" fmla="*/ 112067 h 192774"/>
                  <a:gd name="connsiteX4" fmla="*/ 4335 w 153864"/>
                  <a:gd name="connsiteY4" fmla="*/ 57370 h 192774"/>
                  <a:gd name="connsiteX5" fmla="*/ 75664 w 153864"/>
                  <a:gd name="connsiteY5" fmla="*/ 0 h 192774"/>
                  <a:gd name="connsiteX6" fmla="*/ 150019 w 153864"/>
                  <a:gd name="connsiteY6" fmla="*/ 59558 h 192774"/>
                  <a:gd name="connsiteX7" fmla="*/ 109856 w 153864"/>
                  <a:gd name="connsiteY7" fmla="*/ 59558 h 192774"/>
                  <a:gd name="connsiteX8" fmla="*/ 75664 w 153864"/>
                  <a:gd name="connsiteY8" fmla="*/ 32494 h 192774"/>
                  <a:gd name="connsiteX9" fmla="*/ 45644 w 153864"/>
                  <a:gd name="connsiteY9" fmla="*/ 54453 h 192774"/>
                  <a:gd name="connsiteX10" fmla="*/ 92351 w 153864"/>
                  <a:gd name="connsiteY10" fmla="*/ 79087 h 192774"/>
                  <a:gd name="connsiteX11" fmla="*/ 153863 w 153864"/>
                  <a:gd name="connsiteY11" fmla="*/ 132973 h 192774"/>
                  <a:gd name="connsiteX12" fmla="*/ 79263 w 153864"/>
                  <a:gd name="connsiteY12" fmla="*/ 192774 h 192774"/>
                  <a:gd name="connsiteX13" fmla="*/ 0 w 153864"/>
                  <a:gd name="connsiteY13" fmla="*/ 128921 h 192774"/>
                  <a:gd name="connsiteX14" fmla="*/ 40163 w 153864"/>
                  <a:gd name="connsiteY14" fmla="*/ 129407 h 192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864" h="192774">
                    <a:moveTo>
                      <a:pt x="40163" y="129407"/>
                    </a:moveTo>
                    <a:cubicBezTo>
                      <a:pt x="41554" y="147802"/>
                      <a:pt x="56277" y="160523"/>
                      <a:pt x="79754" y="160523"/>
                    </a:cubicBezTo>
                    <a:cubicBezTo>
                      <a:pt x="98568" y="160523"/>
                      <a:pt x="112555" y="152420"/>
                      <a:pt x="112555" y="137511"/>
                    </a:cubicBezTo>
                    <a:cubicBezTo>
                      <a:pt x="112555" y="121547"/>
                      <a:pt x="97013" y="118306"/>
                      <a:pt x="65030" y="112067"/>
                    </a:cubicBezTo>
                    <a:cubicBezTo>
                      <a:pt x="32801" y="106151"/>
                      <a:pt x="4335" y="95860"/>
                      <a:pt x="4335" y="57370"/>
                    </a:cubicBezTo>
                    <a:cubicBezTo>
                      <a:pt x="4335" y="23823"/>
                      <a:pt x="32474" y="0"/>
                      <a:pt x="75664" y="0"/>
                    </a:cubicBezTo>
                    <a:cubicBezTo>
                      <a:pt x="120735" y="0"/>
                      <a:pt x="149446" y="23256"/>
                      <a:pt x="150019" y="59558"/>
                    </a:cubicBezTo>
                    <a:lnTo>
                      <a:pt x="109856" y="59558"/>
                    </a:lnTo>
                    <a:cubicBezTo>
                      <a:pt x="107974" y="43595"/>
                      <a:pt x="95623" y="32494"/>
                      <a:pt x="75664" y="32494"/>
                    </a:cubicBezTo>
                    <a:cubicBezTo>
                      <a:pt x="58159" y="32494"/>
                      <a:pt x="45644" y="39786"/>
                      <a:pt x="45644" y="54453"/>
                    </a:cubicBezTo>
                    <a:cubicBezTo>
                      <a:pt x="45644" y="69849"/>
                      <a:pt x="60695" y="73090"/>
                      <a:pt x="92351" y="79087"/>
                    </a:cubicBezTo>
                    <a:cubicBezTo>
                      <a:pt x="125152" y="85002"/>
                      <a:pt x="154109" y="94807"/>
                      <a:pt x="153863" y="132973"/>
                    </a:cubicBezTo>
                    <a:cubicBezTo>
                      <a:pt x="153618" y="168465"/>
                      <a:pt x="124089" y="192774"/>
                      <a:pt x="79263" y="192774"/>
                    </a:cubicBezTo>
                    <a:cubicBezTo>
                      <a:pt x="30593" y="192774"/>
                      <a:pt x="327" y="167330"/>
                      <a:pt x="0" y="128921"/>
                    </a:cubicBezTo>
                    <a:lnTo>
                      <a:pt x="40163" y="129407"/>
                    </a:lnTo>
                    <a:close/>
                  </a:path>
                </a:pathLst>
              </a:custGeom>
              <a:solidFill>
                <a:srgbClr val="FFFFFF"/>
              </a:solidFill>
              <a:ln w="8157" cap="flat">
                <a:noFill/>
                <a:prstDash val="solid"/>
                <a:miter/>
              </a:ln>
            </p:spPr>
            <p:txBody>
              <a:bodyPr rtlCol="0" anchor="ctr"/>
              <a:lstStyle/>
              <a:p>
                <a:endParaRPr lang="en-US"/>
              </a:p>
            </p:txBody>
          </p:sp>
        </p:grpSp>
        <p:grpSp>
          <p:nvGrpSpPr>
            <p:cNvPr id="10" name="Graphic 4">
              <a:extLst>
                <a:ext uri="{FF2B5EF4-FFF2-40B4-BE49-F238E27FC236}">
                  <a16:creationId xmlns:a16="http://schemas.microsoft.com/office/drawing/2014/main" id="{704C4FCF-A9B4-6B49-9997-D5F588FDC0C7}"/>
                </a:ext>
              </a:extLst>
            </p:cNvPr>
            <p:cNvGrpSpPr/>
            <p:nvPr/>
          </p:nvGrpSpPr>
          <p:grpSpPr>
            <a:xfrm>
              <a:off x="10401242" y="572723"/>
              <a:ext cx="1324812" cy="243580"/>
              <a:chOff x="10401242" y="572723"/>
              <a:chExt cx="1324812" cy="243580"/>
            </a:xfrm>
            <a:solidFill>
              <a:srgbClr val="FFFFFF"/>
            </a:solidFill>
          </p:grpSpPr>
          <p:sp>
            <p:nvSpPr>
              <p:cNvPr id="11" name="Freeform 10">
                <a:extLst>
                  <a:ext uri="{FF2B5EF4-FFF2-40B4-BE49-F238E27FC236}">
                    <a16:creationId xmlns:a16="http://schemas.microsoft.com/office/drawing/2014/main" id="{1848152D-6982-604C-98F7-C1F4B17E501C}"/>
                  </a:ext>
                </a:extLst>
              </p:cNvPr>
              <p:cNvSpPr/>
              <p:nvPr/>
            </p:nvSpPr>
            <p:spPr>
              <a:xfrm>
                <a:off x="10401242" y="572723"/>
                <a:ext cx="131368" cy="189451"/>
              </a:xfrm>
              <a:custGeom>
                <a:avLst/>
                <a:gdLst>
                  <a:gd name="connsiteX0" fmla="*/ 0 w 131368"/>
                  <a:gd name="connsiteY0" fmla="*/ 0 h 189451"/>
                  <a:gd name="connsiteX1" fmla="*/ 128424 w 131368"/>
                  <a:gd name="connsiteY1" fmla="*/ 0 h 189451"/>
                  <a:gd name="connsiteX2" fmla="*/ 128424 w 131368"/>
                  <a:gd name="connsiteY2" fmla="*/ 34925 h 189451"/>
                  <a:gd name="connsiteX3" fmla="*/ 40981 w 131368"/>
                  <a:gd name="connsiteY3" fmla="*/ 34925 h 189451"/>
                  <a:gd name="connsiteX4" fmla="*/ 40981 w 131368"/>
                  <a:gd name="connsiteY4" fmla="*/ 77385 h 189451"/>
                  <a:gd name="connsiteX5" fmla="*/ 111983 w 131368"/>
                  <a:gd name="connsiteY5" fmla="*/ 77385 h 189451"/>
                  <a:gd name="connsiteX6" fmla="*/ 111983 w 131368"/>
                  <a:gd name="connsiteY6" fmla="*/ 110689 h 189451"/>
                  <a:gd name="connsiteX7" fmla="*/ 40981 w 131368"/>
                  <a:gd name="connsiteY7" fmla="*/ 110689 h 189451"/>
                  <a:gd name="connsiteX8" fmla="*/ 40981 w 131368"/>
                  <a:gd name="connsiteY8" fmla="*/ 154527 h 189451"/>
                  <a:gd name="connsiteX9" fmla="*/ 131369 w 131368"/>
                  <a:gd name="connsiteY9" fmla="*/ 154527 h 189451"/>
                  <a:gd name="connsiteX10" fmla="*/ 131369 w 131368"/>
                  <a:gd name="connsiteY10" fmla="*/ 189452 h 189451"/>
                  <a:gd name="connsiteX11" fmla="*/ 0 w 131368"/>
                  <a:gd name="connsiteY11" fmla="*/ 189452 h 189451"/>
                  <a:gd name="connsiteX12" fmla="*/ 0 w 131368"/>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1368" h="189451">
                    <a:moveTo>
                      <a:pt x="0" y="0"/>
                    </a:moveTo>
                    <a:lnTo>
                      <a:pt x="128424" y="0"/>
                    </a:lnTo>
                    <a:lnTo>
                      <a:pt x="128424" y="34925"/>
                    </a:lnTo>
                    <a:lnTo>
                      <a:pt x="40981" y="34925"/>
                    </a:lnTo>
                    <a:lnTo>
                      <a:pt x="40981" y="77385"/>
                    </a:lnTo>
                    <a:lnTo>
                      <a:pt x="111983" y="77385"/>
                    </a:lnTo>
                    <a:lnTo>
                      <a:pt x="111983" y="110689"/>
                    </a:lnTo>
                    <a:lnTo>
                      <a:pt x="40981" y="110689"/>
                    </a:lnTo>
                    <a:lnTo>
                      <a:pt x="40981" y="154527"/>
                    </a:lnTo>
                    <a:lnTo>
                      <a:pt x="131369" y="154527"/>
                    </a:lnTo>
                    <a:lnTo>
                      <a:pt x="131369"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C2BC5E06-3E5B-454E-9B6A-B47A2A546B6D}"/>
                  </a:ext>
                </a:extLst>
              </p:cNvPr>
              <p:cNvSpPr/>
              <p:nvPr/>
            </p:nvSpPr>
            <p:spPr>
              <a:xfrm>
                <a:off x="10556414" y="621416"/>
                <a:ext cx="219956" cy="140758"/>
              </a:xfrm>
              <a:custGeom>
                <a:avLst/>
                <a:gdLst>
                  <a:gd name="connsiteX0" fmla="*/ 219957 w 219956"/>
                  <a:gd name="connsiteY0" fmla="*/ 60943 h 140758"/>
                  <a:gd name="connsiteX1" fmla="*/ 219957 w 219956"/>
                  <a:gd name="connsiteY1" fmla="*/ 140759 h 140758"/>
                  <a:gd name="connsiteX2" fmla="*/ 181430 w 219956"/>
                  <a:gd name="connsiteY2" fmla="*/ 140759 h 140758"/>
                  <a:gd name="connsiteX3" fmla="*/ 181430 w 219956"/>
                  <a:gd name="connsiteY3" fmla="*/ 63130 h 140758"/>
                  <a:gd name="connsiteX4" fmla="*/ 157135 w 219956"/>
                  <a:gd name="connsiteY4" fmla="*/ 31447 h 140758"/>
                  <a:gd name="connsiteX5" fmla="*/ 129242 w 219956"/>
                  <a:gd name="connsiteY5" fmla="*/ 64751 h 140758"/>
                  <a:gd name="connsiteX6" fmla="*/ 129242 w 219956"/>
                  <a:gd name="connsiteY6" fmla="*/ 140759 h 140758"/>
                  <a:gd name="connsiteX7" fmla="*/ 90715 w 219956"/>
                  <a:gd name="connsiteY7" fmla="*/ 140759 h 140758"/>
                  <a:gd name="connsiteX8" fmla="*/ 90715 w 219956"/>
                  <a:gd name="connsiteY8" fmla="*/ 63130 h 140758"/>
                  <a:gd name="connsiteX9" fmla="*/ 66093 w 219956"/>
                  <a:gd name="connsiteY9" fmla="*/ 31447 h 140758"/>
                  <a:gd name="connsiteX10" fmla="*/ 38527 w 219956"/>
                  <a:gd name="connsiteY10" fmla="*/ 64994 h 140758"/>
                  <a:gd name="connsiteX11" fmla="*/ 38527 w 219956"/>
                  <a:gd name="connsiteY11" fmla="*/ 140759 h 140758"/>
                  <a:gd name="connsiteX12" fmla="*/ 0 w 219956"/>
                  <a:gd name="connsiteY12" fmla="*/ 140759 h 140758"/>
                  <a:gd name="connsiteX13" fmla="*/ 0 w 219956"/>
                  <a:gd name="connsiteY13" fmla="*/ 1628 h 140758"/>
                  <a:gd name="connsiteX14" fmla="*/ 33619 w 219956"/>
                  <a:gd name="connsiteY14" fmla="*/ 1628 h 140758"/>
                  <a:gd name="connsiteX15" fmla="*/ 37137 w 219956"/>
                  <a:gd name="connsiteY15" fmla="*/ 18968 h 140758"/>
                  <a:gd name="connsiteX16" fmla="*/ 78363 w 219956"/>
                  <a:gd name="connsiteY16" fmla="*/ 7 h 140758"/>
                  <a:gd name="connsiteX17" fmla="*/ 120408 w 219956"/>
                  <a:gd name="connsiteY17" fmla="*/ 23506 h 140758"/>
                  <a:gd name="connsiteX18" fmla="*/ 167933 w 219956"/>
                  <a:gd name="connsiteY18" fmla="*/ 7 h 140758"/>
                  <a:gd name="connsiteX19" fmla="*/ 219957 w 219956"/>
                  <a:gd name="connsiteY19" fmla="*/ 60943 h 140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9956" h="140758">
                    <a:moveTo>
                      <a:pt x="219957" y="60943"/>
                    </a:moveTo>
                    <a:lnTo>
                      <a:pt x="219957" y="140759"/>
                    </a:lnTo>
                    <a:lnTo>
                      <a:pt x="181430" y="140759"/>
                    </a:lnTo>
                    <a:lnTo>
                      <a:pt x="181430" y="63130"/>
                    </a:lnTo>
                    <a:cubicBezTo>
                      <a:pt x="181430" y="42305"/>
                      <a:pt x="173822" y="31447"/>
                      <a:pt x="157135" y="31447"/>
                    </a:cubicBezTo>
                    <a:cubicBezTo>
                      <a:pt x="140448" y="31447"/>
                      <a:pt x="129242" y="43602"/>
                      <a:pt x="129242" y="64751"/>
                    </a:cubicBezTo>
                    <a:lnTo>
                      <a:pt x="129242" y="140759"/>
                    </a:lnTo>
                    <a:lnTo>
                      <a:pt x="90715" y="140759"/>
                    </a:lnTo>
                    <a:lnTo>
                      <a:pt x="90715" y="63130"/>
                    </a:lnTo>
                    <a:cubicBezTo>
                      <a:pt x="90715" y="42305"/>
                      <a:pt x="83108" y="31447"/>
                      <a:pt x="66093" y="31447"/>
                    </a:cubicBezTo>
                    <a:cubicBezTo>
                      <a:pt x="49407" y="31447"/>
                      <a:pt x="38527" y="44169"/>
                      <a:pt x="38527" y="64994"/>
                    </a:cubicBezTo>
                    <a:lnTo>
                      <a:pt x="38527" y="140759"/>
                    </a:lnTo>
                    <a:lnTo>
                      <a:pt x="0" y="140759"/>
                    </a:lnTo>
                    <a:lnTo>
                      <a:pt x="0" y="1628"/>
                    </a:lnTo>
                    <a:lnTo>
                      <a:pt x="33619" y="1628"/>
                    </a:lnTo>
                    <a:lnTo>
                      <a:pt x="37137" y="18968"/>
                    </a:lnTo>
                    <a:cubicBezTo>
                      <a:pt x="45644" y="8110"/>
                      <a:pt x="57914" y="331"/>
                      <a:pt x="78363" y="7"/>
                    </a:cubicBezTo>
                    <a:cubicBezTo>
                      <a:pt x="95541" y="-236"/>
                      <a:pt x="111655" y="5922"/>
                      <a:pt x="120408" y="23506"/>
                    </a:cubicBezTo>
                    <a:cubicBezTo>
                      <a:pt x="130224" y="8596"/>
                      <a:pt x="146665" y="7"/>
                      <a:pt x="167933" y="7"/>
                    </a:cubicBezTo>
                    <a:cubicBezTo>
                      <a:pt x="196971" y="7"/>
                      <a:pt x="219957" y="16294"/>
                      <a:pt x="219957" y="60943"/>
                    </a:cubicBezTo>
                    <a:close/>
                  </a:path>
                </a:pathLst>
              </a:custGeom>
              <a:solidFill>
                <a:srgbClr val="FFFFFF"/>
              </a:solidFill>
              <a:ln w="8157"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B2242556-9C7D-9644-94C1-380E29B662D1}"/>
                  </a:ext>
                </a:extLst>
              </p:cNvPr>
              <p:cNvSpPr/>
              <p:nvPr/>
            </p:nvSpPr>
            <p:spPr>
              <a:xfrm>
                <a:off x="10803774" y="621421"/>
                <a:ext cx="145928" cy="194882"/>
              </a:xfrm>
              <a:custGeom>
                <a:avLst/>
                <a:gdLst>
                  <a:gd name="connsiteX0" fmla="*/ 145929 w 145928"/>
                  <a:gd name="connsiteY0" fmla="*/ 71471 h 194882"/>
                  <a:gd name="connsiteX1" fmla="*/ 80899 w 145928"/>
                  <a:gd name="connsiteY1" fmla="*/ 142374 h 194882"/>
                  <a:gd name="connsiteX2" fmla="*/ 38527 w 145928"/>
                  <a:gd name="connsiteY2" fmla="*/ 123170 h 194882"/>
                  <a:gd name="connsiteX3" fmla="*/ 38527 w 145928"/>
                  <a:gd name="connsiteY3" fmla="*/ 194882 h 194882"/>
                  <a:gd name="connsiteX4" fmla="*/ 0 w 145928"/>
                  <a:gd name="connsiteY4" fmla="*/ 194882 h 194882"/>
                  <a:gd name="connsiteX5" fmla="*/ 0 w 145928"/>
                  <a:gd name="connsiteY5" fmla="*/ 1622 h 194882"/>
                  <a:gd name="connsiteX6" fmla="*/ 33619 w 145928"/>
                  <a:gd name="connsiteY6" fmla="*/ 1622 h 194882"/>
                  <a:gd name="connsiteX7" fmla="*/ 37464 w 145928"/>
                  <a:gd name="connsiteY7" fmla="*/ 20827 h 194882"/>
                  <a:gd name="connsiteX8" fmla="*/ 80654 w 145928"/>
                  <a:gd name="connsiteY8" fmla="*/ 2 h 194882"/>
                  <a:gd name="connsiteX9" fmla="*/ 145929 w 145928"/>
                  <a:gd name="connsiteY9" fmla="*/ 71471 h 194882"/>
                  <a:gd name="connsiteX10" fmla="*/ 106911 w 145928"/>
                  <a:gd name="connsiteY10" fmla="*/ 70904 h 194882"/>
                  <a:gd name="connsiteX11" fmla="*/ 72228 w 145928"/>
                  <a:gd name="connsiteY11" fmla="*/ 31118 h 194882"/>
                  <a:gd name="connsiteX12" fmla="*/ 38036 w 145928"/>
                  <a:gd name="connsiteY12" fmla="*/ 70904 h 194882"/>
                  <a:gd name="connsiteX13" fmla="*/ 72228 w 145928"/>
                  <a:gd name="connsiteY13" fmla="*/ 111258 h 194882"/>
                  <a:gd name="connsiteX14" fmla="*/ 106911 w 145928"/>
                  <a:gd name="connsiteY14" fmla="*/ 70904 h 194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928" h="194882">
                    <a:moveTo>
                      <a:pt x="145929" y="71471"/>
                    </a:moveTo>
                    <a:cubicBezTo>
                      <a:pt x="145929" y="114742"/>
                      <a:pt x="118608" y="142374"/>
                      <a:pt x="80899" y="142374"/>
                    </a:cubicBezTo>
                    <a:cubicBezTo>
                      <a:pt x="61513" y="142374"/>
                      <a:pt x="47607" y="134514"/>
                      <a:pt x="38527" y="123170"/>
                    </a:cubicBezTo>
                    <a:lnTo>
                      <a:pt x="38527" y="194882"/>
                    </a:lnTo>
                    <a:lnTo>
                      <a:pt x="0" y="194882"/>
                    </a:lnTo>
                    <a:lnTo>
                      <a:pt x="0" y="1622"/>
                    </a:lnTo>
                    <a:lnTo>
                      <a:pt x="33619" y="1622"/>
                    </a:lnTo>
                    <a:lnTo>
                      <a:pt x="37464" y="20827"/>
                    </a:lnTo>
                    <a:cubicBezTo>
                      <a:pt x="46462" y="8915"/>
                      <a:pt x="60695" y="2"/>
                      <a:pt x="80654" y="2"/>
                    </a:cubicBezTo>
                    <a:cubicBezTo>
                      <a:pt x="118608" y="-242"/>
                      <a:pt x="145929" y="27633"/>
                      <a:pt x="145929" y="71471"/>
                    </a:cubicBezTo>
                    <a:close/>
                    <a:moveTo>
                      <a:pt x="106911" y="70904"/>
                    </a:moveTo>
                    <a:cubicBezTo>
                      <a:pt x="106911" y="47324"/>
                      <a:pt x="93251" y="31118"/>
                      <a:pt x="72228" y="31118"/>
                    </a:cubicBezTo>
                    <a:cubicBezTo>
                      <a:pt x="51206" y="31118"/>
                      <a:pt x="38036" y="47324"/>
                      <a:pt x="38036" y="70904"/>
                    </a:cubicBezTo>
                    <a:cubicBezTo>
                      <a:pt x="38036" y="94727"/>
                      <a:pt x="51124" y="111258"/>
                      <a:pt x="72228" y="111258"/>
                    </a:cubicBezTo>
                    <a:cubicBezTo>
                      <a:pt x="93251" y="111258"/>
                      <a:pt x="106911" y="94727"/>
                      <a:pt x="106911" y="70904"/>
                    </a:cubicBezTo>
                    <a:close/>
                  </a:path>
                </a:pathLst>
              </a:custGeom>
              <a:solidFill>
                <a:srgbClr val="FFFFFF"/>
              </a:solidFill>
              <a:ln w="8157"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A6A98B4E-435F-2C4C-8A86-F6715DDB344A}"/>
                  </a:ext>
                </a:extLst>
              </p:cNvPr>
              <p:cNvSpPr/>
              <p:nvPr/>
            </p:nvSpPr>
            <p:spPr>
              <a:xfrm>
                <a:off x="10972034" y="572723"/>
                <a:ext cx="38527" cy="189451"/>
              </a:xfrm>
              <a:custGeom>
                <a:avLst/>
                <a:gdLst>
                  <a:gd name="connsiteX0" fmla="*/ 0 w 38527"/>
                  <a:gd name="connsiteY0" fmla="*/ 0 h 189451"/>
                  <a:gd name="connsiteX1" fmla="*/ 38527 w 38527"/>
                  <a:gd name="connsiteY1" fmla="*/ 0 h 189451"/>
                  <a:gd name="connsiteX2" fmla="*/ 38527 w 38527"/>
                  <a:gd name="connsiteY2" fmla="*/ 189452 h 189451"/>
                  <a:gd name="connsiteX3" fmla="*/ 0 w 38527"/>
                  <a:gd name="connsiteY3" fmla="*/ 189452 h 189451"/>
                  <a:gd name="connsiteX4" fmla="*/ 0 w 38527"/>
                  <a:gd name="connsiteY4" fmla="*/ 0 h 1894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527" h="189451">
                    <a:moveTo>
                      <a:pt x="0" y="0"/>
                    </a:moveTo>
                    <a:lnTo>
                      <a:pt x="38527" y="0"/>
                    </a:lnTo>
                    <a:lnTo>
                      <a:pt x="38527"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B25DBB87-936A-F54F-9BDD-9F9E0B8EDD1C}"/>
                  </a:ext>
                </a:extLst>
              </p:cNvPr>
              <p:cNvSpPr/>
              <p:nvPr/>
            </p:nvSpPr>
            <p:spPr>
              <a:xfrm>
                <a:off x="11032483" y="621504"/>
                <a:ext cx="148055" cy="142291"/>
              </a:xfrm>
              <a:custGeom>
                <a:avLst/>
                <a:gdLst>
                  <a:gd name="connsiteX0" fmla="*/ 0 w 148055"/>
                  <a:gd name="connsiteY0" fmla="*/ 71146 h 142291"/>
                  <a:gd name="connsiteX1" fmla="*/ 74028 w 148055"/>
                  <a:gd name="connsiteY1" fmla="*/ 0 h 142291"/>
                  <a:gd name="connsiteX2" fmla="*/ 148056 w 148055"/>
                  <a:gd name="connsiteY2" fmla="*/ 71146 h 142291"/>
                  <a:gd name="connsiteX3" fmla="*/ 74028 w 148055"/>
                  <a:gd name="connsiteY3" fmla="*/ 142291 h 142291"/>
                  <a:gd name="connsiteX4" fmla="*/ 0 w 148055"/>
                  <a:gd name="connsiteY4" fmla="*/ 71146 h 142291"/>
                  <a:gd name="connsiteX5" fmla="*/ 108956 w 148055"/>
                  <a:gd name="connsiteY5" fmla="*/ 71146 h 142291"/>
                  <a:gd name="connsiteX6" fmla="*/ 74028 w 148055"/>
                  <a:gd name="connsiteY6" fmla="*/ 31116 h 142291"/>
                  <a:gd name="connsiteX7" fmla="*/ 39345 w 148055"/>
                  <a:gd name="connsiteY7" fmla="*/ 71146 h 142291"/>
                  <a:gd name="connsiteX8" fmla="*/ 74028 w 148055"/>
                  <a:gd name="connsiteY8" fmla="*/ 111175 h 142291"/>
                  <a:gd name="connsiteX9" fmla="*/ 108956 w 148055"/>
                  <a:gd name="connsiteY9" fmla="*/ 71146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055" h="142291">
                    <a:moveTo>
                      <a:pt x="0" y="71146"/>
                    </a:moveTo>
                    <a:cubicBezTo>
                      <a:pt x="0" y="28361"/>
                      <a:pt x="29202" y="0"/>
                      <a:pt x="74028" y="0"/>
                    </a:cubicBezTo>
                    <a:cubicBezTo>
                      <a:pt x="118854" y="0"/>
                      <a:pt x="148056" y="28442"/>
                      <a:pt x="148056" y="71146"/>
                    </a:cubicBezTo>
                    <a:cubicBezTo>
                      <a:pt x="148056" y="114173"/>
                      <a:pt x="118854" y="142291"/>
                      <a:pt x="74028" y="142291"/>
                    </a:cubicBezTo>
                    <a:cubicBezTo>
                      <a:pt x="29202" y="142291"/>
                      <a:pt x="0" y="113849"/>
                      <a:pt x="0" y="71146"/>
                    </a:cubicBezTo>
                    <a:close/>
                    <a:moveTo>
                      <a:pt x="108956" y="71146"/>
                    </a:moveTo>
                    <a:cubicBezTo>
                      <a:pt x="108956" y="47566"/>
                      <a:pt x="95541" y="31116"/>
                      <a:pt x="74028" y="31116"/>
                    </a:cubicBezTo>
                    <a:cubicBezTo>
                      <a:pt x="52433" y="31116"/>
                      <a:pt x="39345" y="47647"/>
                      <a:pt x="39345" y="71146"/>
                    </a:cubicBezTo>
                    <a:cubicBezTo>
                      <a:pt x="39345" y="94645"/>
                      <a:pt x="52433" y="111175"/>
                      <a:pt x="74028" y="111175"/>
                    </a:cubicBezTo>
                    <a:cubicBezTo>
                      <a:pt x="95623" y="111175"/>
                      <a:pt x="108956" y="94645"/>
                      <a:pt x="108956" y="71146"/>
                    </a:cubicBezTo>
                    <a:close/>
                  </a:path>
                </a:pathLst>
              </a:custGeom>
              <a:solidFill>
                <a:srgbClr val="FFFFFF"/>
              </a:solidFill>
              <a:ln w="8157"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1097F3A1-2142-2D44-9C06-99B35C5F9FF5}"/>
                  </a:ext>
                </a:extLst>
              </p:cNvPr>
              <p:cNvSpPr/>
              <p:nvPr/>
            </p:nvSpPr>
            <p:spPr>
              <a:xfrm>
                <a:off x="11182093" y="623044"/>
                <a:ext cx="149610" cy="193179"/>
              </a:xfrm>
              <a:custGeom>
                <a:avLst/>
                <a:gdLst>
                  <a:gd name="connsiteX0" fmla="*/ 0 w 149610"/>
                  <a:gd name="connsiteY0" fmla="*/ 0 h 193179"/>
                  <a:gd name="connsiteX1" fmla="*/ 40981 w 149610"/>
                  <a:gd name="connsiteY1" fmla="*/ 0 h 193179"/>
                  <a:gd name="connsiteX2" fmla="*/ 75091 w 149610"/>
                  <a:gd name="connsiteY2" fmla="*/ 99021 h 193179"/>
                  <a:gd name="connsiteX3" fmla="*/ 108383 w 149610"/>
                  <a:gd name="connsiteY3" fmla="*/ 0 h 193179"/>
                  <a:gd name="connsiteX4" fmla="*/ 149610 w 149610"/>
                  <a:gd name="connsiteY4" fmla="*/ 0 h 193179"/>
                  <a:gd name="connsiteX5" fmla="*/ 87361 w 149610"/>
                  <a:gd name="connsiteY5" fmla="*/ 158822 h 193179"/>
                  <a:gd name="connsiteX6" fmla="*/ 49652 w 149610"/>
                  <a:gd name="connsiteY6" fmla="*/ 193179 h 193179"/>
                  <a:gd name="connsiteX7" fmla="*/ 12188 w 149610"/>
                  <a:gd name="connsiteY7" fmla="*/ 193179 h 193179"/>
                  <a:gd name="connsiteX8" fmla="*/ 12188 w 149610"/>
                  <a:gd name="connsiteY8" fmla="*/ 161010 h 193179"/>
                  <a:gd name="connsiteX9" fmla="*/ 33538 w 149610"/>
                  <a:gd name="connsiteY9" fmla="*/ 161010 h 193179"/>
                  <a:gd name="connsiteX10" fmla="*/ 50470 w 149610"/>
                  <a:gd name="connsiteY10" fmla="*/ 149098 h 193179"/>
                  <a:gd name="connsiteX11" fmla="*/ 53987 w 149610"/>
                  <a:gd name="connsiteY11" fmla="*/ 139860 h 193179"/>
                  <a:gd name="connsiteX12" fmla="*/ 0 w 149610"/>
                  <a:gd name="connsiteY12" fmla="*/ 0 h 193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9610" h="193179">
                    <a:moveTo>
                      <a:pt x="0" y="0"/>
                    </a:moveTo>
                    <a:lnTo>
                      <a:pt x="40981" y="0"/>
                    </a:lnTo>
                    <a:lnTo>
                      <a:pt x="75091" y="99021"/>
                    </a:lnTo>
                    <a:lnTo>
                      <a:pt x="108383" y="0"/>
                    </a:lnTo>
                    <a:lnTo>
                      <a:pt x="149610" y="0"/>
                    </a:lnTo>
                    <a:lnTo>
                      <a:pt x="87361" y="158822"/>
                    </a:lnTo>
                    <a:cubicBezTo>
                      <a:pt x="78609" y="181835"/>
                      <a:pt x="71492" y="193179"/>
                      <a:pt x="49652" y="193179"/>
                    </a:cubicBezTo>
                    <a:lnTo>
                      <a:pt x="12188" y="193179"/>
                    </a:lnTo>
                    <a:lnTo>
                      <a:pt x="12188" y="161010"/>
                    </a:lnTo>
                    <a:lnTo>
                      <a:pt x="33538" y="161010"/>
                    </a:lnTo>
                    <a:cubicBezTo>
                      <a:pt x="43353" y="161010"/>
                      <a:pt x="46625" y="158579"/>
                      <a:pt x="50470" y="149098"/>
                    </a:cubicBezTo>
                    <a:lnTo>
                      <a:pt x="53987" y="139860"/>
                    </a:lnTo>
                    <a:lnTo>
                      <a:pt x="0" y="0"/>
                    </a:lnTo>
                    <a:close/>
                  </a:path>
                </a:pathLst>
              </a:custGeom>
              <a:solidFill>
                <a:srgbClr val="FFFFFF"/>
              </a:solidFill>
              <a:ln w="8157"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60783BCF-EB69-6A4B-B995-B7BFECD3C520}"/>
                  </a:ext>
                </a:extLst>
              </p:cNvPr>
              <p:cNvSpPr/>
              <p:nvPr/>
            </p:nvSpPr>
            <p:spPr>
              <a:xfrm>
                <a:off x="11333175" y="621423"/>
                <a:ext cx="143147" cy="142291"/>
              </a:xfrm>
              <a:custGeom>
                <a:avLst/>
                <a:gdLst>
                  <a:gd name="connsiteX0" fmla="*/ 0 w 143147"/>
                  <a:gd name="connsiteY0" fmla="*/ 71470 h 142291"/>
                  <a:gd name="connsiteX1" fmla="*/ 72147 w 143147"/>
                  <a:gd name="connsiteY1" fmla="*/ 0 h 142291"/>
                  <a:gd name="connsiteX2" fmla="*/ 143148 w 143147"/>
                  <a:gd name="connsiteY2" fmla="*/ 66851 h 142291"/>
                  <a:gd name="connsiteX3" fmla="*/ 142085 w 143147"/>
                  <a:gd name="connsiteY3" fmla="*/ 79816 h 142291"/>
                  <a:gd name="connsiteX4" fmla="*/ 40163 w 143147"/>
                  <a:gd name="connsiteY4" fmla="*/ 79816 h 142291"/>
                  <a:gd name="connsiteX5" fmla="*/ 40163 w 143147"/>
                  <a:gd name="connsiteY5" fmla="*/ 81680 h 142291"/>
                  <a:gd name="connsiteX6" fmla="*/ 73210 w 143147"/>
                  <a:gd name="connsiteY6" fmla="*/ 113363 h 142291"/>
                  <a:gd name="connsiteX7" fmla="*/ 102985 w 143147"/>
                  <a:gd name="connsiteY7" fmla="*/ 93591 h 142291"/>
                  <a:gd name="connsiteX8" fmla="*/ 140939 w 143147"/>
                  <a:gd name="connsiteY8" fmla="*/ 93591 h 142291"/>
                  <a:gd name="connsiteX9" fmla="*/ 74846 w 143147"/>
                  <a:gd name="connsiteY9" fmla="*/ 142291 h 142291"/>
                  <a:gd name="connsiteX10" fmla="*/ 0 w 143147"/>
                  <a:gd name="connsiteY10" fmla="*/ 71470 h 142291"/>
                  <a:gd name="connsiteX11" fmla="*/ 104375 w 143147"/>
                  <a:gd name="connsiteY11" fmla="*/ 54939 h 142291"/>
                  <a:gd name="connsiteX12" fmla="*/ 72392 w 143147"/>
                  <a:gd name="connsiteY12" fmla="*/ 28442 h 142291"/>
                  <a:gd name="connsiteX13" fmla="*/ 40981 w 143147"/>
                  <a:gd name="connsiteY13" fmla="*/ 54939 h 142291"/>
                  <a:gd name="connsiteX14" fmla="*/ 104375 w 143147"/>
                  <a:gd name="connsiteY14" fmla="*/ 54939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147" h="142291">
                    <a:moveTo>
                      <a:pt x="0" y="71470"/>
                    </a:moveTo>
                    <a:cubicBezTo>
                      <a:pt x="0" y="28199"/>
                      <a:pt x="28711" y="0"/>
                      <a:pt x="72147" y="0"/>
                    </a:cubicBezTo>
                    <a:cubicBezTo>
                      <a:pt x="114191" y="0"/>
                      <a:pt x="142657" y="26011"/>
                      <a:pt x="143148" y="66851"/>
                    </a:cubicBezTo>
                    <a:cubicBezTo>
                      <a:pt x="143148" y="70903"/>
                      <a:pt x="142902" y="75521"/>
                      <a:pt x="142085" y="79816"/>
                    </a:cubicBezTo>
                    <a:lnTo>
                      <a:pt x="40163" y="79816"/>
                    </a:lnTo>
                    <a:lnTo>
                      <a:pt x="40163" y="81680"/>
                    </a:lnTo>
                    <a:cubicBezTo>
                      <a:pt x="40981" y="101452"/>
                      <a:pt x="53824" y="113363"/>
                      <a:pt x="73210" y="113363"/>
                    </a:cubicBezTo>
                    <a:cubicBezTo>
                      <a:pt x="88752" y="113363"/>
                      <a:pt x="99713" y="106638"/>
                      <a:pt x="102985" y="93591"/>
                    </a:cubicBezTo>
                    <a:lnTo>
                      <a:pt x="140939" y="93591"/>
                    </a:lnTo>
                    <a:cubicBezTo>
                      <a:pt x="136604" y="120656"/>
                      <a:pt x="112228" y="142291"/>
                      <a:pt x="74846" y="142291"/>
                    </a:cubicBezTo>
                    <a:cubicBezTo>
                      <a:pt x="28139" y="142372"/>
                      <a:pt x="0" y="114498"/>
                      <a:pt x="0" y="71470"/>
                    </a:cubicBezTo>
                    <a:close/>
                    <a:moveTo>
                      <a:pt x="104375" y="54939"/>
                    </a:moveTo>
                    <a:cubicBezTo>
                      <a:pt x="101676" y="37923"/>
                      <a:pt x="89897" y="28442"/>
                      <a:pt x="72392" y="28442"/>
                    </a:cubicBezTo>
                    <a:cubicBezTo>
                      <a:pt x="55705" y="28442"/>
                      <a:pt x="43190" y="38490"/>
                      <a:pt x="40981" y="54939"/>
                    </a:cubicBezTo>
                    <a:lnTo>
                      <a:pt x="104375" y="54939"/>
                    </a:lnTo>
                    <a:close/>
                  </a:path>
                </a:pathLst>
              </a:custGeom>
              <a:solidFill>
                <a:srgbClr val="FFFFFF"/>
              </a:solidFill>
              <a:ln w="8157"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B0815CA6-3517-774F-B430-CF82C881BD24}"/>
                  </a:ext>
                </a:extLst>
              </p:cNvPr>
              <p:cNvSpPr/>
              <p:nvPr/>
            </p:nvSpPr>
            <p:spPr>
              <a:xfrm>
                <a:off x="11498572" y="623044"/>
                <a:ext cx="85479" cy="139050"/>
              </a:xfrm>
              <a:custGeom>
                <a:avLst/>
                <a:gdLst>
                  <a:gd name="connsiteX0" fmla="*/ 85480 w 85479"/>
                  <a:gd name="connsiteY0" fmla="*/ 0 h 139050"/>
                  <a:gd name="connsiteX1" fmla="*/ 85480 w 85479"/>
                  <a:gd name="connsiteY1" fmla="*/ 34600 h 139050"/>
                  <a:gd name="connsiteX2" fmla="*/ 70183 w 85479"/>
                  <a:gd name="connsiteY2" fmla="*/ 34600 h 139050"/>
                  <a:gd name="connsiteX3" fmla="*/ 38527 w 85479"/>
                  <a:gd name="connsiteY3" fmla="*/ 70822 h 139050"/>
                  <a:gd name="connsiteX4" fmla="*/ 38527 w 85479"/>
                  <a:gd name="connsiteY4" fmla="*/ 139050 h 139050"/>
                  <a:gd name="connsiteX5" fmla="*/ 0 w 85479"/>
                  <a:gd name="connsiteY5" fmla="*/ 139050 h 139050"/>
                  <a:gd name="connsiteX6" fmla="*/ 0 w 85479"/>
                  <a:gd name="connsiteY6" fmla="*/ 0 h 139050"/>
                  <a:gd name="connsiteX7" fmla="*/ 34928 w 85479"/>
                  <a:gd name="connsiteY7" fmla="*/ 0 h 139050"/>
                  <a:gd name="connsiteX8" fmla="*/ 38446 w 85479"/>
                  <a:gd name="connsiteY8" fmla="*/ 20825 h 139050"/>
                  <a:gd name="connsiteX9" fmla="*/ 78854 w 85479"/>
                  <a:gd name="connsiteY9" fmla="*/ 0 h 139050"/>
                  <a:gd name="connsiteX10" fmla="*/ 85480 w 85479"/>
                  <a:gd name="connsiteY10" fmla="*/ 0 h 13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479" h="139050">
                    <a:moveTo>
                      <a:pt x="85480" y="0"/>
                    </a:moveTo>
                    <a:lnTo>
                      <a:pt x="85480" y="34600"/>
                    </a:lnTo>
                    <a:lnTo>
                      <a:pt x="70183" y="34600"/>
                    </a:lnTo>
                    <a:cubicBezTo>
                      <a:pt x="47198" y="34600"/>
                      <a:pt x="38527" y="49753"/>
                      <a:pt x="38527" y="70822"/>
                    </a:cubicBezTo>
                    <a:lnTo>
                      <a:pt x="38527" y="139050"/>
                    </a:lnTo>
                    <a:lnTo>
                      <a:pt x="0" y="139050"/>
                    </a:lnTo>
                    <a:lnTo>
                      <a:pt x="0" y="0"/>
                    </a:lnTo>
                    <a:lnTo>
                      <a:pt x="34928" y="0"/>
                    </a:lnTo>
                    <a:lnTo>
                      <a:pt x="38446" y="20825"/>
                    </a:lnTo>
                    <a:cubicBezTo>
                      <a:pt x="46135" y="8346"/>
                      <a:pt x="57014" y="0"/>
                      <a:pt x="78854" y="0"/>
                    </a:cubicBezTo>
                    <a:lnTo>
                      <a:pt x="85480" y="0"/>
                    </a:lnTo>
                    <a:close/>
                  </a:path>
                </a:pathLst>
              </a:custGeom>
              <a:solidFill>
                <a:srgbClr val="FFFFFF"/>
              </a:solidFill>
              <a:ln w="8157"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3B28864D-9E26-B649-AA57-CA623A8A6AF3}"/>
                  </a:ext>
                </a:extLst>
              </p:cNvPr>
              <p:cNvSpPr/>
              <p:nvPr/>
            </p:nvSpPr>
            <p:spPr>
              <a:xfrm>
                <a:off x="11594931" y="621177"/>
                <a:ext cx="131123" cy="142698"/>
              </a:xfrm>
              <a:custGeom>
                <a:avLst/>
                <a:gdLst>
                  <a:gd name="connsiteX0" fmla="*/ 36728 w 131123"/>
                  <a:gd name="connsiteY0" fmla="*/ 94728 h 142698"/>
                  <a:gd name="connsiteX1" fmla="*/ 67566 w 131123"/>
                  <a:gd name="connsiteY1" fmla="*/ 115310 h 142698"/>
                  <a:gd name="connsiteX2" fmla="*/ 93496 w 131123"/>
                  <a:gd name="connsiteY2" fmla="*/ 100401 h 142698"/>
                  <a:gd name="connsiteX3" fmla="*/ 61267 w 131123"/>
                  <a:gd name="connsiteY3" fmla="*/ 85248 h 142698"/>
                  <a:gd name="connsiteX4" fmla="*/ 3108 w 131123"/>
                  <a:gd name="connsiteY4" fmla="*/ 45461 h 142698"/>
                  <a:gd name="connsiteX5" fmla="*/ 63476 w 131123"/>
                  <a:gd name="connsiteY5" fmla="*/ 2 h 142698"/>
                  <a:gd name="connsiteX6" fmla="*/ 128997 w 131123"/>
                  <a:gd name="connsiteY6" fmla="*/ 44894 h 142698"/>
                  <a:gd name="connsiteX7" fmla="*/ 92105 w 131123"/>
                  <a:gd name="connsiteY7" fmla="*/ 44894 h 142698"/>
                  <a:gd name="connsiteX8" fmla="*/ 64785 w 131123"/>
                  <a:gd name="connsiteY8" fmla="*/ 27067 h 142698"/>
                  <a:gd name="connsiteX9" fmla="*/ 39918 w 131123"/>
                  <a:gd name="connsiteY9" fmla="*/ 41410 h 142698"/>
                  <a:gd name="connsiteX10" fmla="*/ 72147 w 131123"/>
                  <a:gd name="connsiteY10" fmla="*/ 55509 h 142698"/>
                  <a:gd name="connsiteX11" fmla="*/ 131123 w 131123"/>
                  <a:gd name="connsiteY11" fmla="*/ 97483 h 142698"/>
                  <a:gd name="connsiteX12" fmla="*/ 67239 w 131123"/>
                  <a:gd name="connsiteY12" fmla="*/ 142699 h 142698"/>
                  <a:gd name="connsiteX13" fmla="*/ 0 w 131123"/>
                  <a:gd name="connsiteY13" fmla="*/ 94809 h 142698"/>
                  <a:gd name="connsiteX14" fmla="*/ 36728 w 131123"/>
                  <a:gd name="connsiteY14" fmla="*/ 94809 h 1426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1123" h="142698">
                    <a:moveTo>
                      <a:pt x="36728" y="94728"/>
                    </a:moveTo>
                    <a:cubicBezTo>
                      <a:pt x="38118" y="106883"/>
                      <a:pt x="48752" y="115310"/>
                      <a:pt x="67566" y="115310"/>
                    </a:cubicBezTo>
                    <a:cubicBezTo>
                      <a:pt x="83680" y="115310"/>
                      <a:pt x="93496" y="110124"/>
                      <a:pt x="93496" y="100401"/>
                    </a:cubicBezTo>
                    <a:cubicBezTo>
                      <a:pt x="93496" y="89056"/>
                      <a:pt x="83926" y="88246"/>
                      <a:pt x="61267" y="85248"/>
                    </a:cubicBezTo>
                    <a:cubicBezTo>
                      <a:pt x="28466" y="81439"/>
                      <a:pt x="3108" y="74146"/>
                      <a:pt x="3108" y="45461"/>
                    </a:cubicBezTo>
                    <a:cubicBezTo>
                      <a:pt x="3108" y="17829"/>
                      <a:pt x="27403" y="-241"/>
                      <a:pt x="63476" y="2"/>
                    </a:cubicBezTo>
                    <a:cubicBezTo>
                      <a:pt x="101185" y="2"/>
                      <a:pt x="127115" y="16533"/>
                      <a:pt x="128997" y="44894"/>
                    </a:cubicBezTo>
                    <a:lnTo>
                      <a:pt x="92105" y="44894"/>
                    </a:lnTo>
                    <a:cubicBezTo>
                      <a:pt x="91042" y="33793"/>
                      <a:pt x="80326" y="27067"/>
                      <a:pt x="64785" y="27067"/>
                    </a:cubicBezTo>
                    <a:cubicBezTo>
                      <a:pt x="49734" y="27067"/>
                      <a:pt x="39918" y="32496"/>
                      <a:pt x="39918" y="41410"/>
                    </a:cubicBezTo>
                    <a:cubicBezTo>
                      <a:pt x="39918" y="51944"/>
                      <a:pt x="51942" y="53078"/>
                      <a:pt x="72147" y="55509"/>
                    </a:cubicBezTo>
                    <a:cubicBezTo>
                      <a:pt x="104375" y="58750"/>
                      <a:pt x="131123" y="66043"/>
                      <a:pt x="131123" y="97483"/>
                    </a:cubicBezTo>
                    <a:cubicBezTo>
                      <a:pt x="131123" y="125115"/>
                      <a:pt x="104866" y="142699"/>
                      <a:pt x="67239" y="142699"/>
                    </a:cubicBezTo>
                    <a:cubicBezTo>
                      <a:pt x="28139" y="142699"/>
                      <a:pt x="1636" y="124548"/>
                      <a:pt x="0" y="94809"/>
                    </a:cubicBezTo>
                    <a:lnTo>
                      <a:pt x="36728" y="94809"/>
                    </a:lnTo>
                    <a:close/>
                  </a:path>
                </a:pathLst>
              </a:custGeom>
              <a:solidFill>
                <a:srgbClr val="FFFFFF"/>
              </a:solidFill>
              <a:ln w="8157" cap="flat">
                <a:noFill/>
                <a:prstDash val="solid"/>
                <a:miter/>
              </a:ln>
            </p:spPr>
            <p:txBody>
              <a:bodyPr rtlCol="0" anchor="ctr"/>
              <a:lstStyle/>
              <a:p>
                <a:endParaRPr lang="en-US"/>
              </a:p>
            </p:txBody>
          </p:sp>
        </p:grpSp>
      </p:grpSp>
      <p:sp>
        <p:nvSpPr>
          <p:cNvPr id="29" name="Picture Placeholder 28">
            <a:extLst>
              <a:ext uri="{FF2B5EF4-FFF2-40B4-BE49-F238E27FC236}">
                <a16:creationId xmlns:a16="http://schemas.microsoft.com/office/drawing/2014/main" id="{A3AECE54-E95C-4241-87EE-D24D583DEA80}"/>
              </a:ext>
            </a:extLst>
          </p:cNvPr>
          <p:cNvSpPr>
            <a:spLocks noGrp="1"/>
          </p:cNvSpPr>
          <p:nvPr>
            <p:ph type="pic" sz="quarter" idx="12" hasCustomPrompt="1"/>
          </p:nvPr>
        </p:nvSpPr>
        <p:spPr>
          <a:xfrm>
            <a:off x="8690541" y="-8238"/>
            <a:ext cx="3830973" cy="6886835"/>
          </a:xfrm>
          <a:custGeom>
            <a:avLst/>
            <a:gdLst>
              <a:gd name="connsiteX0" fmla="*/ 0 w 3821714"/>
              <a:gd name="connsiteY0" fmla="*/ 3429000 h 6858000"/>
              <a:gd name="connsiteX1" fmla="*/ 1910857 w 3821714"/>
              <a:gd name="connsiteY1" fmla="*/ 0 h 6858000"/>
              <a:gd name="connsiteX2" fmla="*/ 3821714 w 3821714"/>
              <a:gd name="connsiteY2" fmla="*/ 0 h 6858000"/>
              <a:gd name="connsiteX3" fmla="*/ 3821714 w 3821714"/>
              <a:gd name="connsiteY3" fmla="*/ 3429000 h 6858000"/>
              <a:gd name="connsiteX4" fmla="*/ 1910857 w 3821714"/>
              <a:gd name="connsiteY4" fmla="*/ 6858000 h 6858000"/>
              <a:gd name="connsiteX5" fmla="*/ 0 w 3821714"/>
              <a:gd name="connsiteY5" fmla="*/ 3429000 h 6858000"/>
              <a:gd name="connsiteX0" fmla="*/ 34446 w 4031982"/>
              <a:gd name="connsiteY0" fmla="*/ 3429000 h 6866238"/>
              <a:gd name="connsiteX1" fmla="*/ 1945303 w 4031982"/>
              <a:gd name="connsiteY1" fmla="*/ 0 h 6866238"/>
              <a:gd name="connsiteX2" fmla="*/ 3856160 w 4031982"/>
              <a:gd name="connsiteY2" fmla="*/ 0 h 6866238"/>
              <a:gd name="connsiteX3" fmla="*/ 3856160 w 4031982"/>
              <a:gd name="connsiteY3" fmla="*/ 3429000 h 6866238"/>
              <a:gd name="connsiteX4" fmla="*/ 3411638 w 4031982"/>
              <a:gd name="connsiteY4" fmla="*/ 6866238 h 6866238"/>
              <a:gd name="connsiteX5" fmla="*/ 34446 w 4031982"/>
              <a:gd name="connsiteY5" fmla="*/ 3429000 h 6866238"/>
              <a:gd name="connsiteX0" fmla="*/ 34446 w 4365690"/>
              <a:gd name="connsiteY0" fmla="*/ 3429000 h 6918022"/>
              <a:gd name="connsiteX1" fmla="*/ 1945303 w 4365690"/>
              <a:gd name="connsiteY1" fmla="*/ 0 h 6918022"/>
              <a:gd name="connsiteX2" fmla="*/ 3856160 w 4365690"/>
              <a:gd name="connsiteY2" fmla="*/ 0 h 6918022"/>
              <a:gd name="connsiteX3" fmla="*/ 3856160 w 4365690"/>
              <a:gd name="connsiteY3" fmla="*/ 3429000 h 6918022"/>
              <a:gd name="connsiteX4" fmla="*/ 3411638 w 4365690"/>
              <a:gd name="connsiteY4" fmla="*/ 6866238 h 6918022"/>
              <a:gd name="connsiteX5" fmla="*/ 34446 w 4365690"/>
              <a:gd name="connsiteY5" fmla="*/ 3429000 h 6918022"/>
              <a:gd name="connsiteX0" fmla="*/ 3411638 w 4386339"/>
              <a:gd name="connsiteY0" fmla="*/ 6866238 h 6989328"/>
              <a:gd name="connsiteX1" fmla="*/ 34446 w 4386339"/>
              <a:gd name="connsiteY1" fmla="*/ 3429000 h 6989328"/>
              <a:gd name="connsiteX2" fmla="*/ 1945303 w 4386339"/>
              <a:gd name="connsiteY2" fmla="*/ 0 h 6989328"/>
              <a:gd name="connsiteX3" fmla="*/ 3856160 w 4386339"/>
              <a:gd name="connsiteY3" fmla="*/ 0 h 6989328"/>
              <a:gd name="connsiteX4" fmla="*/ 3856160 w 4386339"/>
              <a:gd name="connsiteY4" fmla="*/ 3429000 h 6989328"/>
              <a:gd name="connsiteX5" fmla="*/ 3503078 w 4386339"/>
              <a:gd name="connsiteY5" fmla="*/ 6957678 h 6989328"/>
              <a:gd name="connsiteX0" fmla="*/ 3377355 w 4352056"/>
              <a:gd name="connsiteY0" fmla="*/ 6874476 h 6997566"/>
              <a:gd name="connsiteX1" fmla="*/ 163 w 4352056"/>
              <a:gd name="connsiteY1" fmla="*/ 3437238 h 6997566"/>
              <a:gd name="connsiteX2" fmla="*/ 3245550 w 4352056"/>
              <a:gd name="connsiteY2" fmla="*/ 0 h 6997566"/>
              <a:gd name="connsiteX3" fmla="*/ 3821877 w 4352056"/>
              <a:gd name="connsiteY3" fmla="*/ 8238 h 6997566"/>
              <a:gd name="connsiteX4" fmla="*/ 3821877 w 4352056"/>
              <a:gd name="connsiteY4" fmla="*/ 3437238 h 6997566"/>
              <a:gd name="connsiteX5" fmla="*/ 3468795 w 4352056"/>
              <a:gd name="connsiteY5" fmla="*/ 6965916 h 6997566"/>
              <a:gd name="connsiteX0" fmla="*/ 3377660 w 4352361"/>
              <a:gd name="connsiteY0" fmla="*/ 6874476 h 6997566"/>
              <a:gd name="connsiteX1" fmla="*/ 468 w 4352361"/>
              <a:gd name="connsiteY1" fmla="*/ 3437238 h 6997566"/>
              <a:gd name="connsiteX2" fmla="*/ 3245855 w 4352361"/>
              <a:gd name="connsiteY2" fmla="*/ 0 h 6997566"/>
              <a:gd name="connsiteX3" fmla="*/ 3822182 w 4352361"/>
              <a:gd name="connsiteY3" fmla="*/ 8238 h 6997566"/>
              <a:gd name="connsiteX4" fmla="*/ 3822182 w 4352361"/>
              <a:gd name="connsiteY4" fmla="*/ 3437238 h 6997566"/>
              <a:gd name="connsiteX5" fmla="*/ 3469100 w 4352361"/>
              <a:gd name="connsiteY5" fmla="*/ 6965916 h 6997566"/>
              <a:gd name="connsiteX0" fmla="*/ 3377660 w 3822182"/>
              <a:gd name="connsiteY0" fmla="*/ 6874476 h 6874476"/>
              <a:gd name="connsiteX1" fmla="*/ 468 w 3822182"/>
              <a:gd name="connsiteY1" fmla="*/ 3437238 h 6874476"/>
              <a:gd name="connsiteX2" fmla="*/ 3245855 w 3822182"/>
              <a:gd name="connsiteY2" fmla="*/ 0 h 6874476"/>
              <a:gd name="connsiteX3" fmla="*/ 3822182 w 3822182"/>
              <a:gd name="connsiteY3" fmla="*/ 8238 h 6874476"/>
              <a:gd name="connsiteX4" fmla="*/ 3822182 w 3822182"/>
              <a:gd name="connsiteY4" fmla="*/ 3437238 h 6874476"/>
              <a:gd name="connsiteX0" fmla="*/ 3377660 w 3822182"/>
              <a:gd name="connsiteY0" fmla="*/ 6874476 h 6874476"/>
              <a:gd name="connsiteX1" fmla="*/ 468 w 3822182"/>
              <a:gd name="connsiteY1" fmla="*/ 3437238 h 6874476"/>
              <a:gd name="connsiteX2" fmla="*/ 3245855 w 3822182"/>
              <a:gd name="connsiteY2" fmla="*/ 0 h 6874476"/>
              <a:gd name="connsiteX3" fmla="*/ 3822182 w 3822182"/>
              <a:gd name="connsiteY3" fmla="*/ 8238 h 6874476"/>
              <a:gd name="connsiteX4" fmla="*/ 3822182 w 3822182"/>
              <a:gd name="connsiteY4" fmla="*/ 3437238 h 6874476"/>
              <a:gd name="connsiteX0" fmla="*/ 3377660 w 3822182"/>
              <a:gd name="connsiteY0" fmla="*/ 6874476 h 6874476"/>
              <a:gd name="connsiteX1" fmla="*/ 468 w 3822182"/>
              <a:gd name="connsiteY1" fmla="*/ 3437238 h 6874476"/>
              <a:gd name="connsiteX2" fmla="*/ 3245855 w 3822182"/>
              <a:gd name="connsiteY2" fmla="*/ 0 h 6874476"/>
              <a:gd name="connsiteX3" fmla="*/ 3822182 w 3822182"/>
              <a:gd name="connsiteY3" fmla="*/ 8238 h 6874476"/>
              <a:gd name="connsiteX4" fmla="*/ 3822182 w 3822182"/>
              <a:gd name="connsiteY4" fmla="*/ 3437238 h 6874476"/>
              <a:gd name="connsiteX0" fmla="*/ 3444117 w 3822736"/>
              <a:gd name="connsiteY0" fmla="*/ 6882714 h 6882714"/>
              <a:gd name="connsiteX1" fmla="*/ 1022 w 3822736"/>
              <a:gd name="connsiteY1" fmla="*/ 3437238 h 6882714"/>
              <a:gd name="connsiteX2" fmla="*/ 3246409 w 3822736"/>
              <a:gd name="connsiteY2" fmla="*/ 0 h 6882714"/>
              <a:gd name="connsiteX3" fmla="*/ 3822736 w 3822736"/>
              <a:gd name="connsiteY3" fmla="*/ 8238 h 6882714"/>
              <a:gd name="connsiteX4" fmla="*/ 3822736 w 3822736"/>
              <a:gd name="connsiteY4" fmla="*/ 3437238 h 6882714"/>
              <a:gd name="connsiteX0" fmla="*/ 3444117 w 3822736"/>
              <a:gd name="connsiteY0" fmla="*/ 6882714 h 6882714"/>
              <a:gd name="connsiteX1" fmla="*/ 1022 w 3822736"/>
              <a:gd name="connsiteY1" fmla="*/ 3437238 h 6882714"/>
              <a:gd name="connsiteX2" fmla="*/ 3246409 w 3822736"/>
              <a:gd name="connsiteY2" fmla="*/ 0 h 6882714"/>
              <a:gd name="connsiteX3" fmla="*/ 3822736 w 3822736"/>
              <a:gd name="connsiteY3" fmla="*/ 8238 h 6882714"/>
              <a:gd name="connsiteX4" fmla="*/ 3822736 w 3822736"/>
              <a:gd name="connsiteY4" fmla="*/ 3437238 h 6882714"/>
              <a:gd name="connsiteX0" fmla="*/ 3444117 w 3822736"/>
              <a:gd name="connsiteY0" fmla="*/ 6882714 h 6882714"/>
              <a:gd name="connsiteX1" fmla="*/ 1022 w 3822736"/>
              <a:gd name="connsiteY1" fmla="*/ 3437238 h 6882714"/>
              <a:gd name="connsiteX2" fmla="*/ 3246409 w 3822736"/>
              <a:gd name="connsiteY2" fmla="*/ 0 h 6882714"/>
              <a:gd name="connsiteX3" fmla="*/ 3822736 w 3822736"/>
              <a:gd name="connsiteY3" fmla="*/ 8238 h 6882714"/>
              <a:gd name="connsiteX4" fmla="*/ 3822736 w 3822736"/>
              <a:gd name="connsiteY4" fmla="*/ 3437238 h 6882714"/>
              <a:gd name="connsiteX0" fmla="*/ 3444117 w 3822736"/>
              <a:gd name="connsiteY0" fmla="*/ 6882714 h 6882714"/>
              <a:gd name="connsiteX1" fmla="*/ 1022 w 3822736"/>
              <a:gd name="connsiteY1" fmla="*/ 3437238 h 6882714"/>
              <a:gd name="connsiteX2" fmla="*/ 3246409 w 3822736"/>
              <a:gd name="connsiteY2" fmla="*/ 0 h 6882714"/>
              <a:gd name="connsiteX3" fmla="*/ 3822736 w 3822736"/>
              <a:gd name="connsiteY3" fmla="*/ 8238 h 6882714"/>
              <a:gd name="connsiteX4" fmla="*/ 3822736 w 3822736"/>
              <a:gd name="connsiteY4" fmla="*/ 3437238 h 6882714"/>
              <a:gd name="connsiteX5" fmla="*/ 3822735 w 3822736"/>
              <a:gd name="connsiteY5" fmla="*/ 3418703 h 6882714"/>
              <a:gd name="connsiteX0" fmla="*/ 3444117 w 3830973"/>
              <a:gd name="connsiteY0" fmla="*/ 6882714 h 6882714"/>
              <a:gd name="connsiteX1" fmla="*/ 1022 w 3830973"/>
              <a:gd name="connsiteY1" fmla="*/ 3437238 h 6882714"/>
              <a:gd name="connsiteX2" fmla="*/ 3246409 w 3830973"/>
              <a:gd name="connsiteY2" fmla="*/ 0 h 6882714"/>
              <a:gd name="connsiteX3" fmla="*/ 3822736 w 3830973"/>
              <a:gd name="connsiteY3" fmla="*/ 8238 h 6882714"/>
              <a:gd name="connsiteX4" fmla="*/ 3822736 w 3830973"/>
              <a:gd name="connsiteY4" fmla="*/ 3437238 h 6882714"/>
              <a:gd name="connsiteX5" fmla="*/ 3830973 w 3830973"/>
              <a:gd name="connsiteY5" fmla="*/ 6845643 h 6882714"/>
              <a:gd name="connsiteX0" fmla="*/ 3444117 w 3830973"/>
              <a:gd name="connsiteY0" fmla="*/ 6882714 h 6886835"/>
              <a:gd name="connsiteX1" fmla="*/ 1022 w 3830973"/>
              <a:gd name="connsiteY1" fmla="*/ 3437238 h 6886835"/>
              <a:gd name="connsiteX2" fmla="*/ 3246409 w 3830973"/>
              <a:gd name="connsiteY2" fmla="*/ 0 h 6886835"/>
              <a:gd name="connsiteX3" fmla="*/ 3822736 w 3830973"/>
              <a:gd name="connsiteY3" fmla="*/ 8238 h 6886835"/>
              <a:gd name="connsiteX4" fmla="*/ 3822736 w 3830973"/>
              <a:gd name="connsiteY4" fmla="*/ 3437238 h 6886835"/>
              <a:gd name="connsiteX5" fmla="*/ 3830973 w 3830973"/>
              <a:gd name="connsiteY5" fmla="*/ 6886832 h 6886835"/>
              <a:gd name="connsiteX0" fmla="*/ 3444117 w 3830973"/>
              <a:gd name="connsiteY0" fmla="*/ 6882714 h 6886835"/>
              <a:gd name="connsiteX1" fmla="*/ 1022 w 3830973"/>
              <a:gd name="connsiteY1" fmla="*/ 3437238 h 6886835"/>
              <a:gd name="connsiteX2" fmla="*/ 3246409 w 3830973"/>
              <a:gd name="connsiteY2" fmla="*/ 0 h 6886835"/>
              <a:gd name="connsiteX3" fmla="*/ 3822736 w 3830973"/>
              <a:gd name="connsiteY3" fmla="*/ 8238 h 6886835"/>
              <a:gd name="connsiteX4" fmla="*/ 3822736 w 3830973"/>
              <a:gd name="connsiteY4" fmla="*/ 3437238 h 6886835"/>
              <a:gd name="connsiteX5" fmla="*/ 3830973 w 3830973"/>
              <a:gd name="connsiteY5" fmla="*/ 6886832 h 6886835"/>
              <a:gd name="connsiteX6" fmla="*/ 3444117 w 3830973"/>
              <a:gd name="connsiteY6" fmla="*/ 6882714 h 68868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30973" h="6886835">
                <a:moveTo>
                  <a:pt x="3444117" y="6882714"/>
                </a:moveTo>
                <a:cubicBezTo>
                  <a:pt x="716501" y="6668529"/>
                  <a:pt x="33973" y="4584357"/>
                  <a:pt x="1022" y="3437238"/>
                </a:cubicBezTo>
                <a:cubicBezTo>
                  <a:pt x="-31929" y="2290119"/>
                  <a:pt x="724737" y="321275"/>
                  <a:pt x="3246409" y="0"/>
                </a:cubicBezTo>
                <a:lnTo>
                  <a:pt x="3822736" y="8238"/>
                </a:lnTo>
                <a:lnTo>
                  <a:pt x="3822736" y="3437238"/>
                </a:lnTo>
                <a:cubicBezTo>
                  <a:pt x="3822736" y="4005649"/>
                  <a:pt x="3830973" y="6890693"/>
                  <a:pt x="3830973" y="6886832"/>
                </a:cubicBezTo>
                <a:lnTo>
                  <a:pt x="3444117" y="6882714"/>
                </a:lnTo>
                <a:close/>
              </a:path>
            </a:pathLst>
          </a:custGeom>
          <a:noFill/>
        </p:spPr>
        <p:txBody>
          <a:bodyPr lIns="360000" anchor="ctr"/>
          <a:lstStyle>
            <a:lvl1pPr algn="l">
              <a:defRPr sz="1200" b="0"/>
            </a:lvl1pPr>
            <a:lvl5pPr marL="396000" marR="0" indent="0" algn="l" defTabSz="914377" rtl="0" eaLnBrk="1" fontAlgn="auto" latinLnBrk="0" hangingPunct="1">
              <a:lnSpc>
                <a:spcPct val="125000"/>
              </a:lnSpc>
              <a:spcBef>
                <a:spcPts val="2000"/>
              </a:spcBef>
              <a:spcAft>
                <a:spcPts val="0"/>
              </a:spcAft>
              <a:buClrTx/>
              <a:buSzTx/>
              <a:buFontTx/>
              <a:buNone/>
              <a:tabLst/>
              <a:defRPr sz="1200">
                <a:solidFill>
                  <a:schemeClr val="tx1"/>
                </a:solidFill>
              </a:defRPr>
            </a:lvl5pPr>
          </a:lstStyle>
          <a:p>
            <a:pPr marL="396000" marR="0" lvl="4" indent="0" algn="l" defTabSz="914377" rtl="0" eaLnBrk="1" fontAlgn="auto" latinLnBrk="0" hangingPunct="1">
              <a:lnSpc>
                <a:spcPct val="125000"/>
              </a:lnSpc>
              <a:spcBef>
                <a:spcPts val="2000"/>
              </a:spcBef>
              <a:spcAft>
                <a:spcPts val="0"/>
              </a:spcAft>
              <a:buClrTx/>
              <a:buSzTx/>
              <a:buFontTx/>
              <a:buNone/>
              <a:tabLst/>
              <a:defRPr/>
            </a:pPr>
            <a:r>
              <a:rPr lang="en-US" dirty="0"/>
              <a:t>Click on the icon to add an image. Image will automatically show in the custom placeholder/shape. To adjust the position within the placeholder, click on the image with the &lt;crop&gt; tool. This will enable the image to be moved within the boundaries of the placeholder.</a:t>
            </a:r>
          </a:p>
        </p:txBody>
      </p:sp>
    </p:spTree>
    <p:extLst>
      <p:ext uri="{BB962C8B-B14F-4D97-AF65-F5344CB8AC3E}">
        <p14:creationId xmlns:p14="http://schemas.microsoft.com/office/powerpoint/2010/main" val="3779695762"/>
      </p:ext>
    </p:extLst>
  </p:cSld>
  <p:clrMapOvr>
    <a:masterClrMapping/>
  </p:clrMapOvr>
  <p:extLst>
    <p:ext uri="{DCECCB84-F9BA-43D5-87BE-67443E8EF086}">
      <p15:sldGuideLst xmlns:p15="http://schemas.microsoft.com/office/powerpoint/2012/main">
        <p15:guide id="1" orient="horz" pos="3804" userDrawn="1">
          <p15:clr>
            <a:srgbClr val="FBAE40"/>
          </p15:clr>
        </p15:guide>
      </p15:sldGuideLst>
    </p:ext>
  </p:extLst>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Two column content: v3">
    <p:bg>
      <p:bgPr>
        <a:solidFill>
          <a:srgbClr val="F3B18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07ECB5-C27F-E842-8A60-ACD20E7A9B86}"/>
              </a:ext>
            </a:extLst>
          </p:cNvPr>
          <p:cNvSpPr>
            <a:spLocks noGrp="1"/>
          </p:cNvSpPr>
          <p:nvPr>
            <p:ph type="title" hasCustomPrompt="1"/>
          </p:nvPr>
        </p:nvSpPr>
        <p:spPr>
          <a:xfrm>
            <a:off x="479425" y="372269"/>
            <a:ext cx="11233150" cy="1035804"/>
          </a:xfrm>
        </p:spPr>
        <p:txBody>
          <a:bodyPr/>
          <a:lstStyle>
            <a:lvl1pPr>
              <a:defRPr>
                <a:solidFill>
                  <a:schemeClr val="tx1"/>
                </a:solidFill>
              </a:defRPr>
            </a:lvl1pPr>
          </a:lstStyle>
          <a:p>
            <a:r>
              <a:rPr lang="en-GB" dirty="0"/>
              <a:t>[Two column content: v3]</a:t>
            </a:r>
          </a:p>
        </p:txBody>
      </p:sp>
      <p:sp>
        <p:nvSpPr>
          <p:cNvPr id="3" name="Content Placeholder 2">
            <a:extLst>
              <a:ext uri="{FF2B5EF4-FFF2-40B4-BE49-F238E27FC236}">
                <a16:creationId xmlns:a16="http://schemas.microsoft.com/office/drawing/2014/main" id="{E88BD569-3B4A-4D40-840C-3B853E744D04}"/>
              </a:ext>
            </a:extLst>
          </p:cNvPr>
          <p:cNvSpPr>
            <a:spLocks noGrp="1"/>
          </p:cNvSpPr>
          <p:nvPr>
            <p:ph idx="1" hasCustomPrompt="1"/>
          </p:nvPr>
        </p:nvSpPr>
        <p:spPr>
          <a:xfrm>
            <a:off x="479425" y="2041200"/>
            <a:ext cx="5540375" cy="3564000"/>
          </a:xfrm>
        </p:spPr>
        <p:txBody>
          <a:bodyPr rIns="288000"/>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dirty="0"/>
              <a:t>First level &lt;Heading&gt;</a:t>
            </a:r>
          </a:p>
          <a:p>
            <a:pPr lvl="1"/>
            <a:r>
              <a:rPr lang="en-GB" dirty="0"/>
              <a:t>Second level &lt;Bullet Level 1/Text: With para spacing&gt;</a:t>
            </a:r>
          </a:p>
          <a:p>
            <a:pPr lvl="2"/>
            <a:r>
              <a:rPr lang="en-GB" dirty="0"/>
              <a:t>Third level &lt;Bullet Level 2/Text: With para spacing&gt;</a:t>
            </a:r>
          </a:p>
          <a:p>
            <a:pPr lvl="3"/>
            <a:r>
              <a:rPr lang="en-GB" dirty="0"/>
              <a:t>Fourth level &lt;Bullet Level 1: No para spacing&gt;</a:t>
            </a:r>
          </a:p>
          <a:p>
            <a:pPr lvl="4"/>
            <a:r>
              <a:rPr lang="en-GB" dirty="0"/>
              <a:t>Fifth level &lt;Bullet Level 2/Text: No para spacing&gt;</a:t>
            </a:r>
          </a:p>
        </p:txBody>
      </p:sp>
      <p:sp>
        <p:nvSpPr>
          <p:cNvPr id="5" name="Footer Placeholder 4">
            <a:extLst>
              <a:ext uri="{FF2B5EF4-FFF2-40B4-BE49-F238E27FC236}">
                <a16:creationId xmlns:a16="http://schemas.microsoft.com/office/drawing/2014/main" id="{1C3B6DC8-6814-EB49-9CF8-0E18891ACA0A}"/>
              </a:ext>
            </a:extLst>
          </p:cNvPr>
          <p:cNvSpPr>
            <a:spLocks noGrp="1"/>
          </p:cNvSpPr>
          <p:nvPr>
            <p:ph type="ftr" sz="quarter" idx="11"/>
          </p:nvPr>
        </p:nvSpPr>
        <p:spPr/>
        <p:txBody>
          <a:bodyPr/>
          <a:lstStyle>
            <a:lvl1pPr>
              <a:defRPr>
                <a:solidFill>
                  <a:schemeClr val="tx1"/>
                </a:solidFill>
              </a:defRPr>
            </a:lvl1pPr>
          </a:lstStyle>
          <a:p>
            <a:r>
              <a:rPr lang="en-GB"/>
              <a:t>Presentation title</a:t>
            </a:r>
          </a:p>
        </p:txBody>
      </p:sp>
      <p:sp>
        <p:nvSpPr>
          <p:cNvPr id="6" name="Slide Number Placeholder 5">
            <a:extLst>
              <a:ext uri="{FF2B5EF4-FFF2-40B4-BE49-F238E27FC236}">
                <a16:creationId xmlns:a16="http://schemas.microsoft.com/office/drawing/2014/main" id="{19A5FB10-33AF-DF4E-A402-7B3DB326B220}"/>
              </a:ext>
            </a:extLst>
          </p:cNvPr>
          <p:cNvSpPr>
            <a:spLocks noGrp="1"/>
          </p:cNvSpPr>
          <p:nvPr>
            <p:ph type="sldNum" sz="quarter" idx="12"/>
          </p:nvPr>
        </p:nvSpPr>
        <p:spPr/>
        <p:txBody>
          <a:bodyPr/>
          <a:lstStyle>
            <a:lvl1pPr>
              <a:defRPr>
                <a:solidFill>
                  <a:schemeClr val="tx1"/>
                </a:solidFill>
              </a:defRPr>
            </a:lvl1pPr>
          </a:lstStyle>
          <a:p>
            <a:fld id="{FD15E2C3-2FDC-5443-A5D7-CEF7C1191BA7}" type="slidenum">
              <a:rPr lang="en-GB" smtClean="0"/>
              <a:pPr/>
              <a:t>‹#›</a:t>
            </a:fld>
            <a:endParaRPr lang="en-GB"/>
          </a:p>
        </p:txBody>
      </p:sp>
      <p:sp>
        <p:nvSpPr>
          <p:cNvPr id="8" name="Content Placeholder 2">
            <a:extLst>
              <a:ext uri="{FF2B5EF4-FFF2-40B4-BE49-F238E27FC236}">
                <a16:creationId xmlns:a16="http://schemas.microsoft.com/office/drawing/2014/main" id="{192FD02E-C33B-D94E-8EA2-892C432F27DC}"/>
              </a:ext>
            </a:extLst>
          </p:cNvPr>
          <p:cNvSpPr>
            <a:spLocks noGrp="1"/>
          </p:cNvSpPr>
          <p:nvPr>
            <p:ph idx="13" hasCustomPrompt="1"/>
          </p:nvPr>
        </p:nvSpPr>
        <p:spPr>
          <a:xfrm>
            <a:off x="6172200" y="2041200"/>
            <a:ext cx="5540375" cy="3564000"/>
          </a:xfrm>
        </p:spPr>
        <p:txBody>
          <a:bodyPr lIns="288000"/>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dirty="0"/>
              <a:t>First level &lt;Heading&gt;</a:t>
            </a:r>
          </a:p>
          <a:p>
            <a:pPr lvl="1"/>
            <a:r>
              <a:rPr lang="en-GB" dirty="0"/>
              <a:t>Second level &lt;Bullet Level 1/Text: With para spacing&gt;</a:t>
            </a:r>
          </a:p>
          <a:p>
            <a:pPr lvl="2"/>
            <a:r>
              <a:rPr lang="en-GB" dirty="0"/>
              <a:t>Third level &lt;Bullet Level 2/Text: With para spacing&gt;</a:t>
            </a:r>
          </a:p>
          <a:p>
            <a:pPr lvl="3"/>
            <a:r>
              <a:rPr lang="en-GB" dirty="0"/>
              <a:t>Fourth level &lt;Bullet Level 1: No para spacing&gt;</a:t>
            </a:r>
          </a:p>
          <a:p>
            <a:pPr lvl="4"/>
            <a:r>
              <a:rPr lang="en-GB" dirty="0"/>
              <a:t>Fifth level &lt;Bullet Level 2/Text: No para spacing&gt;</a:t>
            </a:r>
          </a:p>
        </p:txBody>
      </p:sp>
      <p:cxnSp>
        <p:nvCxnSpPr>
          <p:cNvPr id="7" name="Straight Connector 6">
            <a:extLst>
              <a:ext uri="{FF2B5EF4-FFF2-40B4-BE49-F238E27FC236}">
                <a16:creationId xmlns:a16="http://schemas.microsoft.com/office/drawing/2014/main" id="{6FBEF79E-9523-1348-BA4D-7B754E97C242}"/>
              </a:ext>
            </a:extLst>
          </p:cNvPr>
          <p:cNvCxnSpPr>
            <a:cxnSpLocks/>
          </p:cNvCxnSpPr>
          <p:nvPr userDrawn="1"/>
        </p:nvCxnSpPr>
        <p:spPr>
          <a:xfrm>
            <a:off x="479425" y="6102015"/>
            <a:ext cx="1123315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4" name="Group 43">
            <a:extLst>
              <a:ext uri="{FF2B5EF4-FFF2-40B4-BE49-F238E27FC236}">
                <a16:creationId xmlns:a16="http://schemas.microsoft.com/office/drawing/2014/main" id="{973661EE-4E1D-FF42-87C1-E6D3A5111141}"/>
              </a:ext>
            </a:extLst>
          </p:cNvPr>
          <p:cNvGrpSpPr>
            <a:grpSpLocks noChangeAspect="1"/>
          </p:cNvGrpSpPr>
          <p:nvPr userDrawn="1"/>
        </p:nvGrpSpPr>
        <p:grpSpPr>
          <a:xfrm>
            <a:off x="479957" y="6288746"/>
            <a:ext cx="1620000" cy="253259"/>
            <a:chOff x="551864" y="6238993"/>
            <a:chExt cx="3007740" cy="470208"/>
          </a:xfrm>
        </p:grpSpPr>
        <p:grpSp>
          <p:nvGrpSpPr>
            <p:cNvPr id="27" name="Graphic 8">
              <a:extLst>
                <a:ext uri="{FF2B5EF4-FFF2-40B4-BE49-F238E27FC236}">
                  <a16:creationId xmlns:a16="http://schemas.microsoft.com/office/drawing/2014/main" id="{7A1D323D-8C47-5148-92BD-F0CF70D176D1}"/>
                </a:ext>
              </a:extLst>
            </p:cNvPr>
            <p:cNvGrpSpPr/>
            <p:nvPr/>
          </p:nvGrpSpPr>
          <p:grpSpPr>
            <a:xfrm>
              <a:off x="551864" y="6238993"/>
              <a:ext cx="584571" cy="470208"/>
              <a:chOff x="551864" y="6238993"/>
              <a:chExt cx="584571" cy="470208"/>
            </a:xfrm>
          </p:grpSpPr>
          <p:sp>
            <p:nvSpPr>
              <p:cNvPr id="28" name="Freeform 27">
                <a:extLst>
                  <a:ext uri="{FF2B5EF4-FFF2-40B4-BE49-F238E27FC236}">
                    <a16:creationId xmlns:a16="http://schemas.microsoft.com/office/drawing/2014/main" id="{5CD39D86-E377-E24B-9FD9-01FCD180A568}"/>
                  </a:ext>
                </a:extLst>
              </p:cNvPr>
              <p:cNvSpPr/>
              <p:nvPr/>
            </p:nvSpPr>
            <p:spPr>
              <a:xfrm>
                <a:off x="845815" y="6238993"/>
                <a:ext cx="290620" cy="470020"/>
              </a:xfrm>
              <a:custGeom>
                <a:avLst/>
                <a:gdLst>
                  <a:gd name="connsiteX0" fmla="*/ 184136 w 290620"/>
                  <a:gd name="connsiteY0" fmla="*/ 235010 h 470020"/>
                  <a:gd name="connsiteX1" fmla="*/ 0 w 290620"/>
                  <a:gd name="connsiteY1" fmla="*/ 5939 h 470020"/>
                  <a:gd name="connsiteX2" fmla="*/ 53290 w 290620"/>
                  <a:gd name="connsiteY2" fmla="*/ 0 h 470020"/>
                  <a:gd name="connsiteX3" fmla="*/ 290620 w 290620"/>
                  <a:gd name="connsiteY3" fmla="*/ 235105 h 470020"/>
                  <a:gd name="connsiteX4" fmla="*/ 53290 w 290620"/>
                  <a:gd name="connsiteY4" fmla="*/ 470020 h 470020"/>
                  <a:gd name="connsiteX5" fmla="*/ 0 w 290620"/>
                  <a:gd name="connsiteY5" fmla="*/ 464082 h 470020"/>
                  <a:gd name="connsiteX6" fmla="*/ 184136 w 290620"/>
                  <a:gd name="connsiteY6" fmla="*/ 235010 h 470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0620" h="470020">
                    <a:moveTo>
                      <a:pt x="184136" y="235010"/>
                    </a:moveTo>
                    <a:cubicBezTo>
                      <a:pt x="184136" y="123491"/>
                      <a:pt x="105343" y="29883"/>
                      <a:pt x="0" y="5939"/>
                    </a:cubicBezTo>
                    <a:cubicBezTo>
                      <a:pt x="17129" y="2074"/>
                      <a:pt x="34924" y="0"/>
                      <a:pt x="53290" y="0"/>
                    </a:cubicBezTo>
                    <a:cubicBezTo>
                      <a:pt x="184326" y="0"/>
                      <a:pt x="290620" y="105203"/>
                      <a:pt x="290620" y="235105"/>
                    </a:cubicBezTo>
                    <a:cubicBezTo>
                      <a:pt x="290620" y="365006"/>
                      <a:pt x="184326" y="470020"/>
                      <a:pt x="53290" y="470020"/>
                    </a:cubicBezTo>
                    <a:cubicBezTo>
                      <a:pt x="34924" y="470020"/>
                      <a:pt x="17129" y="467947"/>
                      <a:pt x="0" y="464082"/>
                    </a:cubicBezTo>
                    <a:cubicBezTo>
                      <a:pt x="105343" y="440138"/>
                      <a:pt x="184136" y="346435"/>
                      <a:pt x="184136" y="235010"/>
                    </a:cubicBezTo>
                  </a:path>
                </a:pathLst>
              </a:custGeom>
              <a:solidFill>
                <a:srgbClr val="121A3D"/>
              </a:solidFill>
              <a:ln w="9498"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0C1F63AF-82E5-0647-96E0-7230AB5E4050}"/>
                  </a:ext>
                </a:extLst>
              </p:cNvPr>
              <p:cNvSpPr/>
              <p:nvPr/>
            </p:nvSpPr>
            <p:spPr>
              <a:xfrm>
                <a:off x="551864" y="6238993"/>
                <a:ext cx="290620" cy="470208"/>
              </a:xfrm>
              <a:custGeom>
                <a:avLst/>
                <a:gdLst>
                  <a:gd name="connsiteX0" fmla="*/ 106485 w 290620"/>
                  <a:gd name="connsiteY0" fmla="*/ 235010 h 470208"/>
                  <a:gd name="connsiteX1" fmla="*/ 290620 w 290620"/>
                  <a:gd name="connsiteY1" fmla="*/ 5939 h 470208"/>
                  <a:gd name="connsiteX2" fmla="*/ 237330 w 290620"/>
                  <a:gd name="connsiteY2" fmla="*/ 0 h 470208"/>
                  <a:gd name="connsiteX3" fmla="*/ 0 w 290620"/>
                  <a:gd name="connsiteY3" fmla="*/ 235105 h 470208"/>
                  <a:gd name="connsiteX4" fmla="*/ 237330 w 290620"/>
                  <a:gd name="connsiteY4" fmla="*/ 470209 h 470208"/>
                  <a:gd name="connsiteX5" fmla="*/ 290620 w 290620"/>
                  <a:gd name="connsiteY5" fmla="*/ 464270 h 470208"/>
                  <a:gd name="connsiteX6" fmla="*/ 106485 w 290620"/>
                  <a:gd name="connsiteY6" fmla="*/ 235010 h 470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0620" h="470208">
                    <a:moveTo>
                      <a:pt x="106485" y="235010"/>
                    </a:moveTo>
                    <a:cubicBezTo>
                      <a:pt x="106485" y="123491"/>
                      <a:pt x="185278" y="29883"/>
                      <a:pt x="290620" y="5939"/>
                    </a:cubicBezTo>
                    <a:cubicBezTo>
                      <a:pt x="273491" y="2074"/>
                      <a:pt x="255696" y="0"/>
                      <a:pt x="237330" y="0"/>
                    </a:cubicBezTo>
                    <a:cubicBezTo>
                      <a:pt x="106294" y="0"/>
                      <a:pt x="0" y="105203"/>
                      <a:pt x="0" y="235105"/>
                    </a:cubicBezTo>
                    <a:cubicBezTo>
                      <a:pt x="0" y="365006"/>
                      <a:pt x="106199" y="470209"/>
                      <a:pt x="237330" y="470209"/>
                    </a:cubicBezTo>
                    <a:cubicBezTo>
                      <a:pt x="255696" y="470209"/>
                      <a:pt x="273491" y="468135"/>
                      <a:pt x="290620" y="464270"/>
                    </a:cubicBezTo>
                    <a:cubicBezTo>
                      <a:pt x="185278" y="440138"/>
                      <a:pt x="106485" y="346435"/>
                      <a:pt x="106485" y="235010"/>
                    </a:cubicBezTo>
                  </a:path>
                </a:pathLst>
              </a:custGeom>
              <a:solidFill>
                <a:srgbClr val="FFFFFF"/>
              </a:solidFill>
              <a:ln w="9498" cap="flat">
                <a:noFill/>
                <a:prstDash val="solid"/>
                <a:miter/>
              </a:ln>
            </p:spPr>
            <p:txBody>
              <a:bodyPr rtlCol="0" anchor="ctr"/>
              <a:lstStyle/>
              <a:p>
                <a:endParaRPr lang="en-US"/>
              </a:p>
            </p:txBody>
          </p:sp>
        </p:grpSp>
        <p:grpSp>
          <p:nvGrpSpPr>
            <p:cNvPr id="30" name="Graphic 8">
              <a:extLst>
                <a:ext uri="{FF2B5EF4-FFF2-40B4-BE49-F238E27FC236}">
                  <a16:creationId xmlns:a16="http://schemas.microsoft.com/office/drawing/2014/main" id="{2A946C27-9D2F-3246-B7DB-20F890E6D5A8}"/>
                </a:ext>
              </a:extLst>
            </p:cNvPr>
            <p:cNvGrpSpPr/>
            <p:nvPr/>
          </p:nvGrpSpPr>
          <p:grpSpPr>
            <a:xfrm>
              <a:off x="1309533" y="6361636"/>
              <a:ext cx="615405" cy="224263"/>
              <a:chOff x="1309533" y="6361636"/>
              <a:chExt cx="615405" cy="224263"/>
            </a:xfrm>
            <a:solidFill>
              <a:srgbClr val="121A3D"/>
            </a:solidFill>
          </p:grpSpPr>
          <p:sp>
            <p:nvSpPr>
              <p:cNvPr id="31" name="Freeform 30">
                <a:extLst>
                  <a:ext uri="{FF2B5EF4-FFF2-40B4-BE49-F238E27FC236}">
                    <a16:creationId xmlns:a16="http://schemas.microsoft.com/office/drawing/2014/main" id="{99E158A2-F137-3744-90B0-FDD21F635BE2}"/>
                  </a:ext>
                </a:extLst>
              </p:cNvPr>
              <p:cNvSpPr/>
              <p:nvPr/>
            </p:nvSpPr>
            <p:spPr>
              <a:xfrm>
                <a:off x="1309533" y="6363522"/>
                <a:ext cx="184611" cy="220398"/>
              </a:xfrm>
              <a:custGeom>
                <a:avLst/>
                <a:gdLst>
                  <a:gd name="connsiteX0" fmla="*/ 0 w 184611"/>
                  <a:gd name="connsiteY0" fmla="*/ 220399 h 220398"/>
                  <a:gd name="connsiteX1" fmla="*/ 0 w 184611"/>
                  <a:gd name="connsiteY1" fmla="*/ 0 h 220398"/>
                  <a:gd name="connsiteX2" fmla="*/ 43203 w 184611"/>
                  <a:gd name="connsiteY2" fmla="*/ 0 h 220398"/>
                  <a:gd name="connsiteX3" fmla="*/ 137602 w 184611"/>
                  <a:gd name="connsiteY3" fmla="*/ 138857 h 220398"/>
                  <a:gd name="connsiteX4" fmla="*/ 137602 w 184611"/>
                  <a:gd name="connsiteY4" fmla="*/ 0 h 220398"/>
                  <a:gd name="connsiteX5" fmla="*/ 184611 w 184611"/>
                  <a:gd name="connsiteY5" fmla="*/ 0 h 220398"/>
                  <a:gd name="connsiteX6" fmla="*/ 184611 w 184611"/>
                  <a:gd name="connsiteY6" fmla="*/ 220399 h 220398"/>
                  <a:gd name="connsiteX7" fmla="*/ 141028 w 184611"/>
                  <a:gd name="connsiteY7" fmla="*/ 220399 h 220398"/>
                  <a:gd name="connsiteX8" fmla="*/ 46629 w 184611"/>
                  <a:gd name="connsiteY8" fmla="*/ 81542 h 220398"/>
                  <a:gd name="connsiteX9" fmla="*/ 46629 w 184611"/>
                  <a:gd name="connsiteY9" fmla="*/ 220399 h 220398"/>
                  <a:gd name="connsiteX10" fmla="*/ 0 w 184611"/>
                  <a:gd name="connsiteY10" fmla="*/ 220399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4611" h="220398">
                    <a:moveTo>
                      <a:pt x="0" y="220399"/>
                    </a:moveTo>
                    <a:lnTo>
                      <a:pt x="0" y="0"/>
                    </a:lnTo>
                    <a:lnTo>
                      <a:pt x="43203" y="0"/>
                    </a:lnTo>
                    <a:lnTo>
                      <a:pt x="137602" y="138857"/>
                    </a:lnTo>
                    <a:lnTo>
                      <a:pt x="137602" y="0"/>
                    </a:lnTo>
                    <a:lnTo>
                      <a:pt x="184611" y="0"/>
                    </a:lnTo>
                    <a:lnTo>
                      <a:pt x="184611" y="220399"/>
                    </a:lnTo>
                    <a:lnTo>
                      <a:pt x="141028" y="220399"/>
                    </a:lnTo>
                    <a:lnTo>
                      <a:pt x="46629" y="81542"/>
                    </a:lnTo>
                    <a:lnTo>
                      <a:pt x="46629" y="220399"/>
                    </a:lnTo>
                    <a:lnTo>
                      <a:pt x="0" y="220399"/>
                    </a:lnTo>
                    <a:close/>
                  </a:path>
                </a:pathLst>
              </a:custGeom>
              <a:solidFill>
                <a:srgbClr val="121A3D"/>
              </a:solidFill>
              <a:ln w="9498"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56281DC3-AA77-5C42-8379-BEEC660E3308}"/>
                  </a:ext>
                </a:extLst>
              </p:cNvPr>
              <p:cNvSpPr/>
              <p:nvPr/>
            </p:nvSpPr>
            <p:spPr>
              <a:xfrm>
                <a:off x="1533350" y="6363522"/>
                <a:ext cx="183755" cy="220398"/>
              </a:xfrm>
              <a:custGeom>
                <a:avLst/>
                <a:gdLst>
                  <a:gd name="connsiteX0" fmla="*/ 0 w 183755"/>
                  <a:gd name="connsiteY0" fmla="*/ 0 h 220398"/>
                  <a:gd name="connsiteX1" fmla="*/ 47675 w 183755"/>
                  <a:gd name="connsiteY1" fmla="*/ 0 h 220398"/>
                  <a:gd name="connsiteX2" fmla="*/ 47675 w 183755"/>
                  <a:gd name="connsiteY2" fmla="*/ 88518 h 220398"/>
                  <a:gd name="connsiteX3" fmla="*/ 136080 w 183755"/>
                  <a:gd name="connsiteY3" fmla="*/ 88518 h 220398"/>
                  <a:gd name="connsiteX4" fmla="*/ 136080 w 183755"/>
                  <a:gd name="connsiteY4" fmla="*/ 0 h 220398"/>
                  <a:gd name="connsiteX5" fmla="*/ 183755 w 183755"/>
                  <a:gd name="connsiteY5" fmla="*/ 0 h 220398"/>
                  <a:gd name="connsiteX6" fmla="*/ 183755 w 183755"/>
                  <a:gd name="connsiteY6" fmla="*/ 220399 h 220398"/>
                  <a:gd name="connsiteX7" fmla="*/ 136080 w 183755"/>
                  <a:gd name="connsiteY7" fmla="*/ 220399 h 220398"/>
                  <a:gd name="connsiteX8" fmla="*/ 136080 w 183755"/>
                  <a:gd name="connsiteY8" fmla="*/ 129430 h 220398"/>
                  <a:gd name="connsiteX9" fmla="*/ 47675 w 183755"/>
                  <a:gd name="connsiteY9" fmla="*/ 129430 h 220398"/>
                  <a:gd name="connsiteX10" fmla="*/ 47675 w 183755"/>
                  <a:gd name="connsiteY10" fmla="*/ 220399 h 220398"/>
                  <a:gd name="connsiteX11" fmla="*/ 0 w 183755"/>
                  <a:gd name="connsiteY11" fmla="*/ 220399 h 220398"/>
                  <a:gd name="connsiteX12" fmla="*/ 0 w 183755"/>
                  <a:gd name="connsiteY12" fmla="*/ 0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3755" h="220398">
                    <a:moveTo>
                      <a:pt x="0" y="0"/>
                    </a:moveTo>
                    <a:lnTo>
                      <a:pt x="47675" y="0"/>
                    </a:lnTo>
                    <a:lnTo>
                      <a:pt x="47675" y="88518"/>
                    </a:lnTo>
                    <a:lnTo>
                      <a:pt x="136080" y="88518"/>
                    </a:lnTo>
                    <a:lnTo>
                      <a:pt x="136080" y="0"/>
                    </a:lnTo>
                    <a:lnTo>
                      <a:pt x="183755" y="0"/>
                    </a:lnTo>
                    <a:lnTo>
                      <a:pt x="183755" y="220399"/>
                    </a:lnTo>
                    <a:lnTo>
                      <a:pt x="136080" y="220399"/>
                    </a:lnTo>
                    <a:lnTo>
                      <a:pt x="136080" y="129430"/>
                    </a:lnTo>
                    <a:lnTo>
                      <a:pt x="47675" y="129430"/>
                    </a:lnTo>
                    <a:lnTo>
                      <a:pt x="47675"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01813E5C-223E-CC42-84DF-F7BFCC896B0C}"/>
                  </a:ext>
                </a:extLst>
              </p:cNvPr>
              <p:cNvSpPr/>
              <p:nvPr/>
            </p:nvSpPr>
            <p:spPr>
              <a:xfrm>
                <a:off x="1745939" y="6361636"/>
                <a:ext cx="178998" cy="224263"/>
              </a:xfrm>
              <a:custGeom>
                <a:avLst/>
                <a:gdLst>
                  <a:gd name="connsiteX0" fmla="*/ 46724 w 178998"/>
                  <a:gd name="connsiteY0" fmla="*/ 150546 h 224263"/>
                  <a:gd name="connsiteX1" fmla="*/ 92782 w 178998"/>
                  <a:gd name="connsiteY1" fmla="*/ 186745 h 224263"/>
                  <a:gd name="connsiteX2" fmla="*/ 130941 w 178998"/>
                  <a:gd name="connsiteY2" fmla="*/ 159973 h 224263"/>
                  <a:gd name="connsiteX3" fmla="*/ 75653 w 178998"/>
                  <a:gd name="connsiteY3" fmla="*/ 130373 h 224263"/>
                  <a:gd name="connsiteX4" fmla="*/ 5043 w 178998"/>
                  <a:gd name="connsiteY4" fmla="*/ 66742 h 224263"/>
                  <a:gd name="connsiteX5" fmla="*/ 88024 w 178998"/>
                  <a:gd name="connsiteY5" fmla="*/ 0 h 224263"/>
                  <a:gd name="connsiteX6" fmla="*/ 174524 w 178998"/>
                  <a:gd name="connsiteY6" fmla="*/ 69287 h 224263"/>
                  <a:gd name="connsiteX7" fmla="*/ 127801 w 178998"/>
                  <a:gd name="connsiteY7" fmla="*/ 69287 h 224263"/>
                  <a:gd name="connsiteX8" fmla="*/ 88024 w 178998"/>
                  <a:gd name="connsiteY8" fmla="*/ 37801 h 224263"/>
                  <a:gd name="connsiteX9" fmla="*/ 53100 w 178998"/>
                  <a:gd name="connsiteY9" fmla="*/ 63348 h 224263"/>
                  <a:gd name="connsiteX10" fmla="*/ 107436 w 178998"/>
                  <a:gd name="connsiteY10" fmla="*/ 92006 h 224263"/>
                  <a:gd name="connsiteX11" fmla="*/ 178997 w 178998"/>
                  <a:gd name="connsiteY11" fmla="*/ 154694 h 224263"/>
                  <a:gd name="connsiteX12" fmla="*/ 92211 w 178998"/>
                  <a:gd name="connsiteY12" fmla="*/ 224264 h 224263"/>
                  <a:gd name="connsiteX13" fmla="*/ 0 w 178998"/>
                  <a:gd name="connsiteY13" fmla="*/ 149980 h 224263"/>
                  <a:gd name="connsiteX14" fmla="*/ 46724 w 178998"/>
                  <a:gd name="connsiteY14" fmla="*/ 150546 h 224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78998" h="224263">
                    <a:moveTo>
                      <a:pt x="46724" y="150546"/>
                    </a:moveTo>
                    <a:cubicBezTo>
                      <a:pt x="48342" y="171945"/>
                      <a:pt x="65470" y="186745"/>
                      <a:pt x="92782" y="186745"/>
                    </a:cubicBezTo>
                    <a:cubicBezTo>
                      <a:pt x="114669" y="186745"/>
                      <a:pt x="130941" y="177318"/>
                      <a:pt x="130941" y="159973"/>
                    </a:cubicBezTo>
                    <a:cubicBezTo>
                      <a:pt x="130941" y="141402"/>
                      <a:pt x="112860" y="137631"/>
                      <a:pt x="75653" y="130373"/>
                    </a:cubicBezTo>
                    <a:cubicBezTo>
                      <a:pt x="38159" y="123491"/>
                      <a:pt x="5043" y="111519"/>
                      <a:pt x="5043" y="66742"/>
                    </a:cubicBezTo>
                    <a:cubicBezTo>
                      <a:pt x="5043" y="27715"/>
                      <a:pt x="37779" y="0"/>
                      <a:pt x="88024" y="0"/>
                    </a:cubicBezTo>
                    <a:cubicBezTo>
                      <a:pt x="140457" y="0"/>
                      <a:pt x="173858" y="27055"/>
                      <a:pt x="174524" y="69287"/>
                    </a:cubicBezTo>
                    <a:lnTo>
                      <a:pt x="127801" y="69287"/>
                    </a:lnTo>
                    <a:cubicBezTo>
                      <a:pt x="125612" y="50716"/>
                      <a:pt x="111243" y="37801"/>
                      <a:pt x="88024" y="37801"/>
                    </a:cubicBezTo>
                    <a:cubicBezTo>
                      <a:pt x="67659" y="37801"/>
                      <a:pt x="53100" y="46286"/>
                      <a:pt x="53100" y="63348"/>
                    </a:cubicBezTo>
                    <a:cubicBezTo>
                      <a:pt x="53100" y="81259"/>
                      <a:pt x="70609" y="85030"/>
                      <a:pt x="107436" y="92006"/>
                    </a:cubicBezTo>
                    <a:cubicBezTo>
                      <a:pt x="145596" y="98887"/>
                      <a:pt x="179282" y="110294"/>
                      <a:pt x="178997" y="154694"/>
                    </a:cubicBezTo>
                    <a:cubicBezTo>
                      <a:pt x="178712" y="195983"/>
                      <a:pt x="144359" y="224264"/>
                      <a:pt x="92211" y="224264"/>
                    </a:cubicBezTo>
                    <a:cubicBezTo>
                      <a:pt x="35590" y="224264"/>
                      <a:pt x="381" y="194663"/>
                      <a:pt x="0" y="149980"/>
                    </a:cubicBezTo>
                    <a:lnTo>
                      <a:pt x="46724" y="150546"/>
                    </a:lnTo>
                    <a:close/>
                  </a:path>
                </a:pathLst>
              </a:custGeom>
              <a:solidFill>
                <a:srgbClr val="121A3D"/>
              </a:solidFill>
              <a:ln w="9498" cap="flat">
                <a:noFill/>
                <a:prstDash val="solid"/>
                <a:miter/>
              </a:ln>
            </p:spPr>
            <p:txBody>
              <a:bodyPr rtlCol="0" anchor="ctr"/>
              <a:lstStyle/>
              <a:p>
                <a:endParaRPr lang="en-US"/>
              </a:p>
            </p:txBody>
          </p:sp>
        </p:grpSp>
        <p:grpSp>
          <p:nvGrpSpPr>
            <p:cNvPr id="34" name="Graphic 8">
              <a:extLst>
                <a:ext uri="{FF2B5EF4-FFF2-40B4-BE49-F238E27FC236}">
                  <a16:creationId xmlns:a16="http://schemas.microsoft.com/office/drawing/2014/main" id="{53003DD9-49F5-3740-A882-C4E7429076D6}"/>
                </a:ext>
              </a:extLst>
            </p:cNvPr>
            <p:cNvGrpSpPr/>
            <p:nvPr/>
          </p:nvGrpSpPr>
          <p:grpSpPr>
            <a:xfrm>
              <a:off x="2018384" y="6363522"/>
              <a:ext cx="1541220" cy="283369"/>
              <a:chOff x="2018384" y="6363522"/>
              <a:chExt cx="1541220" cy="283369"/>
            </a:xfrm>
            <a:solidFill>
              <a:srgbClr val="121A3D"/>
            </a:solidFill>
          </p:grpSpPr>
          <p:sp>
            <p:nvSpPr>
              <p:cNvPr id="35" name="Freeform 34">
                <a:extLst>
                  <a:ext uri="{FF2B5EF4-FFF2-40B4-BE49-F238E27FC236}">
                    <a16:creationId xmlns:a16="http://schemas.microsoft.com/office/drawing/2014/main" id="{86E01D3E-7C9E-E845-AA00-19AE9E5B211B}"/>
                  </a:ext>
                </a:extLst>
              </p:cNvPr>
              <p:cNvSpPr/>
              <p:nvPr/>
            </p:nvSpPr>
            <p:spPr>
              <a:xfrm>
                <a:off x="2018384" y="6363522"/>
                <a:ext cx="152827" cy="220398"/>
              </a:xfrm>
              <a:custGeom>
                <a:avLst/>
                <a:gdLst>
                  <a:gd name="connsiteX0" fmla="*/ 0 w 152827"/>
                  <a:gd name="connsiteY0" fmla="*/ 0 h 220398"/>
                  <a:gd name="connsiteX1" fmla="*/ 149402 w 152827"/>
                  <a:gd name="connsiteY1" fmla="*/ 0 h 220398"/>
                  <a:gd name="connsiteX2" fmla="*/ 149402 w 152827"/>
                  <a:gd name="connsiteY2" fmla="*/ 40630 h 220398"/>
                  <a:gd name="connsiteX3" fmla="*/ 47676 w 152827"/>
                  <a:gd name="connsiteY3" fmla="*/ 40630 h 220398"/>
                  <a:gd name="connsiteX4" fmla="*/ 47676 w 152827"/>
                  <a:gd name="connsiteY4" fmla="*/ 90026 h 220398"/>
                  <a:gd name="connsiteX5" fmla="*/ 130275 w 152827"/>
                  <a:gd name="connsiteY5" fmla="*/ 90026 h 220398"/>
                  <a:gd name="connsiteX6" fmla="*/ 130275 w 152827"/>
                  <a:gd name="connsiteY6" fmla="*/ 128770 h 220398"/>
                  <a:gd name="connsiteX7" fmla="*/ 47676 w 152827"/>
                  <a:gd name="connsiteY7" fmla="*/ 128770 h 220398"/>
                  <a:gd name="connsiteX8" fmla="*/ 47676 w 152827"/>
                  <a:gd name="connsiteY8" fmla="*/ 179769 h 220398"/>
                  <a:gd name="connsiteX9" fmla="*/ 152828 w 152827"/>
                  <a:gd name="connsiteY9" fmla="*/ 179769 h 220398"/>
                  <a:gd name="connsiteX10" fmla="*/ 152828 w 152827"/>
                  <a:gd name="connsiteY10" fmla="*/ 220399 h 220398"/>
                  <a:gd name="connsiteX11" fmla="*/ 0 w 152827"/>
                  <a:gd name="connsiteY11" fmla="*/ 220399 h 220398"/>
                  <a:gd name="connsiteX12" fmla="*/ 0 w 152827"/>
                  <a:gd name="connsiteY12" fmla="*/ 0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2827" h="220398">
                    <a:moveTo>
                      <a:pt x="0" y="0"/>
                    </a:moveTo>
                    <a:lnTo>
                      <a:pt x="149402" y="0"/>
                    </a:lnTo>
                    <a:lnTo>
                      <a:pt x="149402" y="40630"/>
                    </a:lnTo>
                    <a:lnTo>
                      <a:pt x="47676" y="40630"/>
                    </a:lnTo>
                    <a:lnTo>
                      <a:pt x="47676" y="90026"/>
                    </a:lnTo>
                    <a:lnTo>
                      <a:pt x="130275" y="90026"/>
                    </a:lnTo>
                    <a:lnTo>
                      <a:pt x="130275" y="128770"/>
                    </a:lnTo>
                    <a:lnTo>
                      <a:pt x="47676" y="128770"/>
                    </a:lnTo>
                    <a:lnTo>
                      <a:pt x="47676" y="179769"/>
                    </a:lnTo>
                    <a:lnTo>
                      <a:pt x="152828" y="179769"/>
                    </a:lnTo>
                    <a:lnTo>
                      <a:pt x="152828"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36" name="Freeform 35">
                <a:extLst>
                  <a:ext uri="{FF2B5EF4-FFF2-40B4-BE49-F238E27FC236}">
                    <a16:creationId xmlns:a16="http://schemas.microsoft.com/office/drawing/2014/main" id="{81099831-7FA7-3745-A555-2F3ED29D6800}"/>
                  </a:ext>
                </a:extLst>
              </p:cNvPr>
              <p:cNvSpPr/>
              <p:nvPr/>
            </p:nvSpPr>
            <p:spPr>
              <a:xfrm>
                <a:off x="2198903" y="6420169"/>
                <a:ext cx="255886" cy="163751"/>
              </a:xfrm>
              <a:custGeom>
                <a:avLst/>
                <a:gdLst>
                  <a:gd name="connsiteX0" fmla="*/ 255887 w 255886"/>
                  <a:gd name="connsiteY0" fmla="*/ 70898 h 163751"/>
                  <a:gd name="connsiteX1" fmla="*/ 255887 w 255886"/>
                  <a:gd name="connsiteY1" fmla="*/ 163752 h 163751"/>
                  <a:gd name="connsiteX2" fmla="*/ 211066 w 255886"/>
                  <a:gd name="connsiteY2" fmla="*/ 163752 h 163751"/>
                  <a:gd name="connsiteX3" fmla="*/ 211066 w 255886"/>
                  <a:gd name="connsiteY3" fmla="*/ 73443 h 163751"/>
                  <a:gd name="connsiteX4" fmla="*/ 182804 w 255886"/>
                  <a:gd name="connsiteY4" fmla="*/ 36584 h 163751"/>
                  <a:gd name="connsiteX5" fmla="*/ 150354 w 255886"/>
                  <a:gd name="connsiteY5" fmla="*/ 75328 h 163751"/>
                  <a:gd name="connsiteX6" fmla="*/ 150354 w 255886"/>
                  <a:gd name="connsiteY6" fmla="*/ 163752 h 163751"/>
                  <a:gd name="connsiteX7" fmla="*/ 105533 w 255886"/>
                  <a:gd name="connsiteY7" fmla="*/ 163752 h 163751"/>
                  <a:gd name="connsiteX8" fmla="*/ 105533 w 255886"/>
                  <a:gd name="connsiteY8" fmla="*/ 73443 h 163751"/>
                  <a:gd name="connsiteX9" fmla="*/ 76890 w 255886"/>
                  <a:gd name="connsiteY9" fmla="*/ 36584 h 163751"/>
                  <a:gd name="connsiteX10" fmla="*/ 44821 w 255886"/>
                  <a:gd name="connsiteY10" fmla="*/ 75611 h 163751"/>
                  <a:gd name="connsiteX11" fmla="*/ 44821 w 255886"/>
                  <a:gd name="connsiteY11" fmla="*/ 163752 h 163751"/>
                  <a:gd name="connsiteX12" fmla="*/ 0 w 255886"/>
                  <a:gd name="connsiteY12" fmla="*/ 163752 h 163751"/>
                  <a:gd name="connsiteX13" fmla="*/ 0 w 255886"/>
                  <a:gd name="connsiteY13" fmla="*/ 1893 h 163751"/>
                  <a:gd name="connsiteX14" fmla="*/ 39111 w 255886"/>
                  <a:gd name="connsiteY14" fmla="*/ 1893 h 163751"/>
                  <a:gd name="connsiteX15" fmla="*/ 43203 w 255886"/>
                  <a:gd name="connsiteY15" fmla="*/ 22067 h 163751"/>
                  <a:gd name="connsiteX16" fmla="*/ 91164 w 255886"/>
                  <a:gd name="connsiteY16" fmla="*/ 8 h 163751"/>
                  <a:gd name="connsiteX17" fmla="*/ 140076 w 255886"/>
                  <a:gd name="connsiteY17" fmla="*/ 27346 h 163751"/>
                  <a:gd name="connsiteX18" fmla="*/ 195365 w 255886"/>
                  <a:gd name="connsiteY18" fmla="*/ 8 h 163751"/>
                  <a:gd name="connsiteX19" fmla="*/ 255887 w 255886"/>
                  <a:gd name="connsiteY19" fmla="*/ 70898 h 163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5886" h="163751">
                    <a:moveTo>
                      <a:pt x="255887" y="70898"/>
                    </a:moveTo>
                    <a:lnTo>
                      <a:pt x="255887" y="163752"/>
                    </a:lnTo>
                    <a:lnTo>
                      <a:pt x="211066" y="163752"/>
                    </a:lnTo>
                    <a:lnTo>
                      <a:pt x="211066" y="73443"/>
                    </a:lnTo>
                    <a:cubicBezTo>
                      <a:pt x="211066" y="49216"/>
                      <a:pt x="202216" y="36584"/>
                      <a:pt x="182804" y="36584"/>
                    </a:cubicBezTo>
                    <a:cubicBezTo>
                      <a:pt x="163391" y="36584"/>
                      <a:pt x="150354" y="50724"/>
                      <a:pt x="150354" y="75328"/>
                    </a:cubicBezTo>
                    <a:lnTo>
                      <a:pt x="150354" y="163752"/>
                    </a:lnTo>
                    <a:lnTo>
                      <a:pt x="105533" y="163752"/>
                    </a:lnTo>
                    <a:lnTo>
                      <a:pt x="105533" y="73443"/>
                    </a:lnTo>
                    <a:cubicBezTo>
                      <a:pt x="105533" y="49216"/>
                      <a:pt x="96683" y="36584"/>
                      <a:pt x="76890" y="36584"/>
                    </a:cubicBezTo>
                    <a:cubicBezTo>
                      <a:pt x="57477" y="36584"/>
                      <a:pt x="44821" y="51384"/>
                      <a:pt x="44821" y="75611"/>
                    </a:cubicBezTo>
                    <a:lnTo>
                      <a:pt x="44821" y="163752"/>
                    </a:lnTo>
                    <a:lnTo>
                      <a:pt x="0" y="163752"/>
                    </a:lnTo>
                    <a:lnTo>
                      <a:pt x="0" y="1893"/>
                    </a:lnTo>
                    <a:lnTo>
                      <a:pt x="39111" y="1893"/>
                    </a:lnTo>
                    <a:lnTo>
                      <a:pt x="43203" y="22067"/>
                    </a:lnTo>
                    <a:cubicBezTo>
                      <a:pt x="53100" y="9435"/>
                      <a:pt x="67374" y="385"/>
                      <a:pt x="91164" y="8"/>
                    </a:cubicBezTo>
                    <a:cubicBezTo>
                      <a:pt x="111148" y="-275"/>
                      <a:pt x="129894" y="6890"/>
                      <a:pt x="140076" y="27346"/>
                    </a:cubicBezTo>
                    <a:cubicBezTo>
                      <a:pt x="151496" y="10000"/>
                      <a:pt x="170623" y="8"/>
                      <a:pt x="195365" y="8"/>
                    </a:cubicBezTo>
                    <a:cubicBezTo>
                      <a:pt x="229147" y="8"/>
                      <a:pt x="255887" y="18956"/>
                      <a:pt x="255887" y="70898"/>
                    </a:cubicBezTo>
                    <a:close/>
                  </a:path>
                </a:pathLst>
              </a:custGeom>
              <a:solidFill>
                <a:srgbClr val="121A3D"/>
              </a:solidFill>
              <a:ln w="9498" cap="flat">
                <a:noFill/>
                <a:prstDash val="solid"/>
                <a:miter/>
              </a:ln>
            </p:spPr>
            <p:txBody>
              <a:bodyPr rtlCol="0" anchor="ctr"/>
              <a:lstStyle/>
              <a:p>
                <a:endParaRPr lang="en-US"/>
              </a:p>
            </p:txBody>
          </p:sp>
          <p:sp>
            <p:nvSpPr>
              <p:cNvPr id="37" name="Freeform 36">
                <a:extLst>
                  <a:ext uri="{FF2B5EF4-FFF2-40B4-BE49-F238E27FC236}">
                    <a16:creationId xmlns:a16="http://schemas.microsoft.com/office/drawing/2014/main" id="{285F7F01-72A9-5E4F-9C5F-C59B4650ED26}"/>
                  </a:ext>
                </a:extLst>
              </p:cNvPr>
              <p:cNvSpPr/>
              <p:nvPr/>
            </p:nvSpPr>
            <p:spPr>
              <a:xfrm>
                <a:off x="2486669" y="6420175"/>
                <a:ext cx="169766" cy="226716"/>
              </a:xfrm>
              <a:custGeom>
                <a:avLst/>
                <a:gdLst>
                  <a:gd name="connsiteX0" fmla="*/ 169766 w 169766"/>
                  <a:gd name="connsiteY0" fmla="*/ 83146 h 226716"/>
                  <a:gd name="connsiteX1" fmla="*/ 94114 w 169766"/>
                  <a:gd name="connsiteY1" fmla="*/ 165631 h 226716"/>
                  <a:gd name="connsiteX2" fmla="*/ 44821 w 169766"/>
                  <a:gd name="connsiteY2" fmla="*/ 143289 h 226716"/>
                  <a:gd name="connsiteX3" fmla="*/ 44821 w 169766"/>
                  <a:gd name="connsiteY3" fmla="*/ 226717 h 226716"/>
                  <a:gd name="connsiteX4" fmla="*/ 0 w 169766"/>
                  <a:gd name="connsiteY4" fmla="*/ 226717 h 226716"/>
                  <a:gd name="connsiteX5" fmla="*/ 0 w 169766"/>
                  <a:gd name="connsiteY5" fmla="*/ 1887 h 226716"/>
                  <a:gd name="connsiteX6" fmla="*/ 39111 w 169766"/>
                  <a:gd name="connsiteY6" fmla="*/ 1887 h 226716"/>
                  <a:gd name="connsiteX7" fmla="*/ 43584 w 169766"/>
                  <a:gd name="connsiteY7" fmla="*/ 24229 h 226716"/>
                  <a:gd name="connsiteX8" fmla="*/ 93828 w 169766"/>
                  <a:gd name="connsiteY8" fmla="*/ 2 h 226716"/>
                  <a:gd name="connsiteX9" fmla="*/ 169766 w 169766"/>
                  <a:gd name="connsiteY9" fmla="*/ 83146 h 226716"/>
                  <a:gd name="connsiteX10" fmla="*/ 124375 w 169766"/>
                  <a:gd name="connsiteY10" fmla="*/ 82486 h 226716"/>
                  <a:gd name="connsiteX11" fmla="*/ 84027 w 169766"/>
                  <a:gd name="connsiteY11" fmla="*/ 36201 h 226716"/>
                  <a:gd name="connsiteX12" fmla="*/ 44250 w 169766"/>
                  <a:gd name="connsiteY12" fmla="*/ 82486 h 226716"/>
                  <a:gd name="connsiteX13" fmla="*/ 84027 w 169766"/>
                  <a:gd name="connsiteY13" fmla="*/ 129432 h 226716"/>
                  <a:gd name="connsiteX14" fmla="*/ 124375 w 169766"/>
                  <a:gd name="connsiteY14" fmla="*/ 82486 h 226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69766" h="226716">
                    <a:moveTo>
                      <a:pt x="169766" y="83146"/>
                    </a:moveTo>
                    <a:cubicBezTo>
                      <a:pt x="169766" y="133485"/>
                      <a:pt x="137983" y="165631"/>
                      <a:pt x="94114" y="165631"/>
                    </a:cubicBezTo>
                    <a:cubicBezTo>
                      <a:pt x="71561" y="165631"/>
                      <a:pt x="55383" y="156487"/>
                      <a:pt x="44821" y="143289"/>
                    </a:cubicBezTo>
                    <a:lnTo>
                      <a:pt x="44821" y="226717"/>
                    </a:lnTo>
                    <a:lnTo>
                      <a:pt x="0" y="226717"/>
                    </a:lnTo>
                    <a:lnTo>
                      <a:pt x="0" y="1887"/>
                    </a:lnTo>
                    <a:lnTo>
                      <a:pt x="39111" y="1887"/>
                    </a:lnTo>
                    <a:lnTo>
                      <a:pt x="43584" y="24229"/>
                    </a:lnTo>
                    <a:cubicBezTo>
                      <a:pt x="54051" y="10371"/>
                      <a:pt x="70609" y="2"/>
                      <a:pt x="93828" y="2"/>
                    </a:cubicBezTo>
                    <a:cubicBezTo>
                      <a:pt x="137983" y="-281"/>
                      <a:pt x="169766" y="32147"/>
                      <a:pt x="169766" y="83146"/>
                    </a:cubicBezTo>
                    <a:close/>
                    <a:moveTo>
                      <a:pt x="124375" y="82486"/>
                    </a:moveTo>
                    <a:cubicBezTo>
                      <a:pt x="124375" y="55054"/>
                      <a:pt x="108483" y="36201"/>
                      <a:pt x="84027" y="36201"/>
                    </a:cubicBezTo>
                    <a:cubicBezTo>
                      <a:pt x="59570" y="36201"/>
                      <a:pt x="44250" y="55054"/>
                      <a:pt x="44250" y="82486"/>
                    </a:cubicBezTo>
                    <a:cubicBezTo>
                      <a:pt x="44250" y="110201"/>
                      <a:pt x="59475" y="129432"/>
                      <a:pt x="84027" y="129432"/>
                    </a:cubicBezTo>
                    <a:cubicBezTo>
                      <a:pt x="108483" y="129432"/>
                      <a:pt x="124375" y="110201"/>
                      <a:pt x="124375" y="82486"/>
                    </a:cubicBezTo>
                    <a:close/>
                  </a:path>
                </a:pathLst>
              </a:custGeom>
              <a:solidFill>
                <a:srgbClr val="121A3D"/>
              </a:solidFill>
              <a:ln w="9498"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B7658FD7-46A6-8A40-8749-ACFE6ADE501C}"/>
                  </a:ext>
                </a:extLst>
              </p:cNvPr>
              <p:cNvSpPr/>
              <p:nvPr/>
            </p:nvSpPr>
            <p:spPr>
              <a:xfrm>
                <a:off x="2682414" y="6363522"/>
                <a:ext cx="44820" cy="220398"/>
              </a:xfrm>
              <a:custGeom>
                <a:avLst/>
                <a:gdLst>
                  <a:gd name="connsiteX0" fmla="*/ 0 w 44820"/>
                  <a:gd name="connsiteY0" fmla="*/ 0 h 220398"/>
                  <a:gd name="connsiteX1" fmla="*/ 44821 w 44820"/>
                  <a:gd name="connsiteY1" fmla="*/ 0 h 220398"/>
                  <a:gd name="connsiteX2" fmla="*/ 44821 w 44820"/>
                  <a:gd name="connsiteY2" fmla="*/ 220399 h 220398"/>
                  <a:gd name="connsiteX3" fmla="*/ 0 w 44820"/>
                  <a:gd name="connsiteY3" fmla="*/ 220399 h 220398"/>
                  <a:gd name="connsiteX4" fmla="*/ 0 w 44820"/>
                  <a:gd name="connsiteY4" fmla="*/ 0 h 2203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820" h="220398">
                    <a:moveTo>
                      <a:pt x="0" y="0"/>
                    </a:moveTo>
                    <a:lnTo>
                      <a:pt x="44821" y="0"/>
                    </a:lnTo>
                    <a:lnTo>
                      <a:pt x="44821"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FEA5CC36-FF95-BA48-83F8-44B69B0E3FC4}"/>
                  </a:ext>
                </a:extLst>
              </p:cNvPr>
              <p:cNvSpPr/>
              <p:nvPr/>
            </p:nvSpPr>
            <p:spPr>
              <a:xfrm>
                <a:off x="2752738" y="6420271"/>
                <a:ext cx="172240" cy="165534"/>
              </a:xfrm>
              <a:custGeom>
                <a:avLst/>
                <a:gdLst>
                  <a:gd name="connsiteX0" fmla="*/ 0 w 172240"/>
                  <a:gd name="connsiteY0" fmla="*/ 82767 h 165534"/>
                  <a:gd name="connsiteX1" fmla="*/ 86120 w 172240"/>
                  <a:gd name="connsiteY1" fmla="*/ 0 h 165534"/>
                  <a:gd name="connsiteX2" fmla="*/ 172241 w 172240"/>
                  <a:gd name="connsiteY2" fmla="*/ 82767 h 165534"/>
                  <a:gd name="connsiteX3" fmla="*/ 86120 w 172240"/>
                  <a:gd name="connsiteY3" fmla="*/ 165535 h 165534"/>
                  <a:gd name="connsiteX4" fmla="*/ 0 w 172240"/>
                  <a:gd name="connsiteY4" fmla="*/ 82767 h 165534"/>
                  <a:gd name="connsiteX5" fmla="*/ 126754 w 172240"/>
                  <a:gd name="connsiteY5" fmla="*/ 82767 h 165534"/>
                  <a:gd name="connsiteX6" fmla="*/ 86120 w 172240"/>
                  <a:gd name="connsiteY6" fmla="*/ 36199 h 165534"/>
                  <a:gd name="connsiteX7" fmla="*/ 45772 w 172240"/>
                  <a:gd name="connsiteY7" fmla="*/ 82767 h 165534"/>
                  <a:gd name="connsiteX8" fmla="*/ 86120 w 172240"/>
                  <a:gd name="connsiteY8" fmla="*/ 129336 h 165534"/>
                  <a:gd name="connsiteX9" fmla="*/ 126754 w 172240"/>
                  <a:gd name="connsiteY9" fmla="*/ 82767 h 165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72240" h="165534">
                    <a:moveTo>
                      <a:pt x="0" y="82767"/>
                    </a:moveTo>
                    <a:cubicBezTo>
                      <a:pt x="0" y="32994"/>
                      <a:pt x="33972" y="0"/>
                      <a:pt x="86120" y="0"/>
                    </a:cubicBezTo>
                    <a:cubicBezTo>
                      <a:pt x="138268" y="0"/>
                      <a:pt x="172241" y="33088"/>
                      <a:pt x="172241" y="82767"/>
                    </a:cubicBezTo>
                    <a:cubicBezTo>
                      <a:pt x="172241" y="132824"/>
                      <a:pt x="138268" y="165535"/>
                      <a:pt x="86120" y="165535"/>
                    </a:cubicBezTo>
                    <a:cubicBezTo>
                      <a:pt x="33972" y="165535"/>
                      <a:pt x="0" y="132447"/>
                      <a:pt x="0" y="82767"/>
                    </a:cubicBezTo>
                    <a:close/>
                    <a:moveTo>
                      <a:pt x="126754" y="82767"/>
                    </a:moveTo>
                    <a:cubicBezTo>
                      <a:pt x="126754" y="55335"/>
                      <a:pt x="111147" y="36199"/>
                      <a:pt x="86120" y="36199"/>
                    </a:cubicBezTo>
                    <a:cubicBezTo>
                      <a:pt x="60998" y="36199"/>
                      <a:pt x="45772" y="55430"/>
                      <a:pt x="45772" y="82767"/>
                    </a:cubicBezTo>
                    <a:cubicBezTo>
                      <a:pt x="45772" y="110105"/>
                      <a:pt x="60998" y="129336"/>
                      <a:pt x="86120" y="129336"/>
                    </a:cubicBezTo>
                    <a:cubicBezTo>
                      <a:pt x="111243" y="129336"/>
                      <a:pt x="126754" y="110105"/>
                      <a:pt x="126754" y="82767"/>
                    </a:cubicBezTo>
                    <a:close/>
                  </a:path>
                </a:pathLst>
              </a:custGeom>
              <a:solidFill>
                <a:srgbClr val="121A3D"/>
              </a:solidFill>
              <a:ln w="9498"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1D049042-B5F6-184E-AC31-74FD4C4ED3E5}"/>
                  </a:ext>
                </a:extLst>
              </p:cNvPr>
              <p:cNvSpPr/>
              <p:nvPr/>
            </p:nvSpPr>
            <p:spPr>
              <a:xfrm>
                <a:off x="2926786" y="6422062"/>
                <a:ext cx="174048" cy="224735"/>
              </a:xfrm>
              <a:custGeom>
                <a:avLst/>
                <a:gdLst>
                  <a:gd name="connsiteX0" fmla="*/ 0 w 174048"/>
                  <a:gd name="connsiteY0" fmla="*/ 0 h 224735"/>
                  <a:gd name="connsiteX1" fmla="*/ 47676 w 174048"/>
                  <a:gd name="connsiteY1" fmla="*/ 0 h 224735"/>
                  <a:gd name="connsiteX2" fmla="*/ 87358 w 174048"/>
                  <a:gd name="connsiteY2" fmla="*/ 115196 h 224735"/>
                  <a:gd name="connsiteX3" fmla="*/ 126088 w 174048"/>
                  <a:gd name="connsiteY3" fmla="*/ 0 h 224735"/>
                  <a:gd name="connsiteX4" fmla="*/ 174049 w 174048"/>
                  <a:gd name="connsiteY4" fmla="*/ 0 h 224735"/>
                  <a:gd name="connsiteX5" fmla="*/ 101632 w 174048"/>
                  <a:gd name="connsiteY5" fmla="*/ 184765 h 224735"/>
                  <a:gd name="connsiteX6" fmla="*/ 57763 w 174048"/>
                  <a:gd name="connsiteY6" fmla="*/ 224735 h 224735"/>
                  <a:gd name="connsiteX7" fmla="*/ 14179 w 174048"/>
                  <a:gd name="connsiteY7" fmla="*/ 224735 h 224735"/>
                  <a:gd name="connsiteX8" fmla="*/ 14179 w 174048"/>
                  <a:gd name="connsiteY8" fmla="*/ 187311 h 224735"/>
                  <a:gd name="connsiteX9" fmla="*/ 39016 w 174048"/>
                  <a:gd name="connsiteY9" fmla="*/ 187311 h 224735"/>
                  <a:gd name="connsiteX10" fmla="*/ 58714 w 174048"/>
                  <a:gd name="connsiteY10" fmla="*/ 173453 h 224735"/>
                  <a:gd name="connsiteX11" fmla="*/ 62806 w 174048"/>
                  <a:gd name="connsiteY11" fmla="*/ 162707 h 224735"/>
                  <a:gd name="connsiteX12" fmla="*/ 0 w 174048"/>
                  <a:gd name="connsiteY12" fmla="*/ 0 h 224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4048" h="224735">
                    <a:moveTo>
                      <a:pt x="0" y="0"/>
                    </a:moveTo>
                    <a:lnTo>
                      <a:pt x="47676" y="0"/>
                    </a:lnTo>
                    <a:lnTo>
                      <a:pt x="87358" y="115196"/>
                    </a:lnTo>
                    <a:lnTo>
                      <a:pt x="126088" y="0"/>
                    </a:lnTo>
                    <a:lnTo>
                      <a:pt x="174049" y="0"/>
                    </a:lnTo>
                    <a:lnTo>
                      <a:pt x="101632" y="184765"/>
                    </a:lnTo>
                    <a:cubicBezTo>
                      <a:pt x="91449" y="211537"/>
                      <a:pt x="83171" y="224735"/>
                      <a:pt x="57763" y="224735"/>
                    </a:cubicBezTo>
                    <a:lnTo>
                      <a:pt x="14179" y="224735"/>
                    </a:lnTo>
                    <a:lnTo>
                      <a:pt x="14179" y="187311"/>
                    </a:lnTo>
                    <a:lnTo>
                      <a:pt x="39016" y="187311"/>
                    </a:lnTo>
                    <a:cubicBezTo>
                      <a:pt x="50435" y="187311"/>
                      <a:pt x="54242" y="184483"/>
                      <a:pt x="58714" y="173453"/>
                    </a:cubicBezTo>
                    <a:lnTo>
                      <a:pt x="62806" y="162707"/>
                    </a:lnTo>
                    <a:lnTo>
                      <a:pt x="0" y="0"/>
                    </a:lnTo>
                    <a:close/>
                  </a:path>
                </a:pathLst>
              </a:custGeom>
              <a:solidFill>
                <a:srgbClr val="121A3D"/>
              </a:solidFill>
              <a:ln w="9498"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52C35191-D976-DF43-8A95-FE892CA4D1C5}"/>
                  </a:ext>
                </a:extLst>
              </p:cNvPr>
              <p:cNvSpPr/>
              <p:nvPr/>
            </p:nvSpPr>
            <p:spPr>
              <a:xfrm>
                <a:off x="3102548" y="6420177"/>
                <a:ext cx="166530" cy="165534"/>
              </a:xfrm>
              <a:custGeom>
                <a:avLst/>
                <a:gdLst>
                  <a:gd name="connsiteX0" fmla="*/ 0 w 166530"/>
                  <a:gd name="connsiteY0" fmla="*/ 83144 h 165534"/>
                  <a:gd name="connsiteX1" fmla="*/ 83932 w 166530"/>
                  <a:gd name="connsiteY1" fmla="*/ 0 h 165534"/>
                  <a:gd name="connsiteX2" fmla="*/ 166531 w 166530"/>
                  <a:gd name="connsiteY2" fmla="*/ 77771 h 165534"/>
                  <a:gd name="connsiteX3" fmla="*/ 165294 w 166530"/>
                  <a:gd name="connsiteY3" fmla="*/ 92854 h 165534"/>
                  <a:gd name="connsiteX4" fmla="*/ 46724 w 166530"/>
                  <a:gd name="connsiteY4" fmla="*/ 92854 h 165534"/>
                  <a:gd name="connsiteX5" fmla="*/ 46724 w 166530"/>
                  <a:gd name="connsiteY5" fmla="*/ 95022 h 165534"/>
                  <a:gd name="connsiteX6" fmla="*/ 85169 w 166530"/>
                  <a:gd name="connsiteY6" fmla="*/ 131881 h 165534"/>
                  <a:gd name="connsiteX7" fmla="*/ 119807 w 166530"/>
                  <a:gd name="connsiteY7" fmla="*/ 108880 h 165534"/>
                  <a:gd name="connsiteX8" fmla="*/ 163962 w 166530"/>
                  <a:gd name="connsiteY8" fmla="*/ 108880 h 165534"/>
                  <a:gd name="connsiteX9" fmla="*/ 87072 w 166530"/>
                  <a:gd name="connsiteY9" fmla="*/ 165535 h 165534"/>
                  <a:gd name="connsiteX10" fmla="*/ 0 w 166530"/>
                  <a:gd name="connsiteY10" fmla="*/ 83144 h 165534"/>
                  <a:gd name="connsiteX11" fmla="*/ 121425 w 166530"/>
                  <a:gd name="connsiteY11" fmla="*/ 63914 h 165534"/>
                  <a:gd name="connsiteX12" fmla="*/ 84217 w 166530"/>
                  <a:gd name="connsiteY12" fmla="*/ 33088 h 165534"/>
                  <a:gd name="connsiteX13" fmla="*/ 47676 w 166530"/>
                  <a:gd name="connsiteY13" fmla="*/ 63914 h 165534"/>
                  <a:gd name="connsiteX14" fmla="*/ 121425 w 166530"/>
                  <a:gd name="connsiteY14" fmla="*/ 63914 h 165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66530" h="165534">
                    <a:moveTo>
                      <a:pt x="0" y="83144"/>
                    </a:moveTo>
                    <a:cubicBezTo>
                      <a:pt x="0" y="32805"/>
                      <a:pt x="33401" y="0"/>
                      <a:pt x="83932" y="0"/>
                    </a:cubicBezTo>
                    <a:cubicBezTo>
                      <a:pt x="132844" y="0"/>
                      <a:pt x="165960" y="30260"/>
                      <a:pt x="166531" y="77771"/>
                    </a:cubicBezTo>
                    <a:cubicBezTo>
                      <a:pt x="166531" y="82485"/>
                      <a:pt x="166246" y="87858"/>
                      <a:pt x="165294" y="92854"/>
                    </a:cubicBezTo>
                    <a:lnTo>
                      <a:pt x="46724" y="92854"/>
                    </a:lnTo>
                    <a:lnTo>
                      <a:pt x="46724" y="95022"/>
                    </a:lnTo>
                    <a:cubicBezTo>
                      <a:pt x="47676" y="118024"/>
                      <a:pt x="62616" y="131881"/>
                      <a:pt x="85169" y="131881"/>
                    </a:cubicBezTo>
                    <a:cubicBezTo>
                      <a:pt x="103249" y="131881"/>
                      <a:pt x="116001" y="124057"/>
                      <a:pt x="119807" y="108880"/>
                    </a:cubicBezTo>
                    <a:lnTo>
                      <a:pt x="163962" y="108880"/>
                    </a:lnTo>
                    <a:cubicBezTo>
                      <a:pt x="158918" y="140365"/>
                      <a:pt x="130560" y="165535"/>
                      <a:pt x="87072" y="165535"/>
                    </a:cubicBezTo>
                    <a:cubicBezTo>
                      <a:pt x="32735" y="165629"/>
                      <a:pt x="0" y="133201"/>
                      <a:pt x="0" y="83144"/>
                    </a:cubicBezTo>
                    <a:close/>
                    <a:moveTo>
                      <a:pt x="121425" y="63914"/>
                    </a:moveTo>
                    <a:cubicBezTo>
                      <a:pt x="118285" y="44117"/>
                      <a:pt x="104582" y="33088"/>
                      <a:pt x="84217" y="33088"/>
                    </a:cubicBezTo>
                    <a:cubicBezTo>
                      <a:pt x="64805" y="33088"/>
                      <a:pt x="50245" y="44777"/>
                      <a:pt x="47676" y="63914"/>
                    </a:cubicBezTo>
                    <a:lnTo>
                      <a:pt x="121425" y="63914"/>
                    </a:lnTo>
                    <a:close/>
                  </a:path>
                </a:pathLst>
              </a:custGeom>
              <a:solidFill>
                <a:srgbClr val="121A3D"/>
              </a:solidFill>
              <a:ln w="9498"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AEF99C60-7863-4340-AB4E-70570DEB7C16}"/>
                  </a:ext>
                </a:extLst>
              </p:cNvPr>
              <p:cNvSpPr/>
              <p:nvPr/>
            </p:nvSpPr>
            <p:spPr>
              <a:xfrm>
                <a:off x="3294963" y="6422062"/>
                <a:ext cx="99442" cy="161763"/>
              </a:xfrm>
              <a:custGeom>
                <a:avLst/>
                <a:gdLst>
                  <a:gd name="connsiteX0" fmla="*/ 99443 w 99442"/>
                  <a:gd name="connsiteY0" fmla="*/ 0 h 161763"/>
                  <a:gd name="connsiteX1" fmla="*/ 99443 w 99442"/>
                  <a:gd name="connsiteY1" fmla="*/ 40252 h 161763"/>
                  <a:gd name="connsiteX2" fmla="*/ 81648 w 99442"/>
                  <a:gd name="connsiteY2" fmla="*/ 40252 h 161763"/>
                  <a:gd name="connsiteX3" fmla="*/ 44821 w 99442"/>
                  <a:gd name="connsiteY3" fmla="*/ 82390 h 161763"/>
                  <a:gd name="connsiteX4" fmla="*/ 44821 w 99442"/>
                  <a:gd name="connsiteY4" fmla="*/ 161764 h 161763"/>
                  <a:gd name="connsiteX5" fmla="*/ 0 w 99442"/>
                  <a:gd name="connsiteY5" fmla="*/ 161764 h 161763"/>
                  <a:gd name="connsiteX6" fmla="*/ 0 w 99442"/>
                  <a:gd name="connsiteY6" fmla="*/ 0 h 161763"/>
                  <a:gd name="connsiteX7" fmla="*/ 40634 w 99442"/>
                  <a:gd name="connsiteY7" fmla="*/ 0 h 161763"/>
                  <a:gd name="connsiteX8" fmla="*/ 44726 w 99442"/>
                  <a:gd name="connsiteY8" fmla="*/ 24227 h 161763"/>
                  <a:gd name="connsiteX9" fmla="*/ 91735 w 99442"/>
                  <a:gd name="connsiteY9" fmla="*/ 0 h 161763"/>
                  <a:gd name="connsiteX10" fmla="*/ 99443 w 99442"/>
                  <a:gd name="connsiteY10" fmla="*/ 0 h 161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9442" h="161763">
                    <a:moveTo>
                      <a:pt x="99443" y="0"/>
                    </a:moveTo>
                    <a:lnTo>
                      <a:pt x="99443" y="40252"/>
                    </a:lnTo>
                    <a:lnTo>
                      <a:pt x="81648" y="40252"/>
                    </a:lnTo>
                    <a:cubicBezTo>
                      <a:pt x="54908" y="40252"/>
                      <a:pt x="44821" y="57881"/>
                      <a:pt x="44821" y="82390"/>
                    </a:cubicBezTo>
                    <a:lnTo>
                      <a:pt x="44821" y="161764"/>
                    </a:lnTo>
                    <a:lnTo>
                      <a:pt x="0" y="161764"/>
                    </a:lnTo>
                    <a:lnTo>
                      <a:pt x="0" y="0"/>
                    </a:lnTo>
                    <a:lnTo>
                      <a:pt x="40634" y="0"/>
                    </a:lnTo>
                    <a:lnTo>
                      <a:pt x="44726" y="24227"/>
                    </a:lnTo>
                    <a:cubicBezTo>
                      <a:pt x="53671" y="9710"/>
                      <a:pt x="66327" y="0"/>
                      <a:pt x="91735" y="0"/>
                    </a:cubicBezTo>
                    <a:lnTo>
                      <a:pt x="99443" y="0"/>
                    </a:lnTo>
                    <a:close/>
                  </a:path>
                </a:pathLst>
              </a:custGeom>
              <a:solidFill>
                <a:srgbClr val="121A3D"/>
              </a:solidFill>
              <a:ln w="9498"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B53C3E99-F91B-C84B-89C9-5A0BFC16907B}"/>
                  </a:ext>
                </a:extLst>
              </p:cNvPr>
              <p:cNvSpPr/>
              <p:nvPr/>
            </p:nvSpPr>
            <p:spPr>
              <a:xfrm>
                <a:off x="3407062" y="6419891"/>
                <a:ext cx="152542" cy="166008"/>
              </a:xfrm>
              <a:custGeom>
                <a:avLst/>
                <a:gdLst>
                  <a:gd name="connsiteX0" fmla="*/ 42727 w 152542"/>
                  <a:gd name="connsiteY0" fmla="*/ 110202 h 166008"/>
                  <a:gd name="connsiteX1" fmla="*/ 78603 w 152542"/>
                  <a:gd name="connsiteY1" fmla="*/ 134146 h 166008"/>
                  <a:gd name="connsiteX2" fmla="*/ 108769 w 152542"/>
                  <a:gd name="connsiteY2" fmla="*/ 116801 h 166008"/>
                  <a:gd name="connsiteX3" fmla="*/ 71275 w 152542"/>
                  <a:gd name="connsiteY3" fmla="*/ 99173 h 166008"/>
                  <a:gd name="connsiteX4" fmla="*/ 3616 w 152542"/>
                  <a:gd name="connsiteY4" fmla="*/ 52887 h 166008"/>
                  <a:gd name="connsiteX5" fmla="*/ 73845 w 152542"/>
                  <a:gd name="connsiteY5" fmla="*/ 3 h 166008"/>
                  <a:gd name="connsiteX6" fmla="*/ 150068 w 152542"/>
                  <a:gd name="connsiteY6" fmla="*/ 52227 h 166008"/>
                  <a:gd name="connsiteX7" fmla="*/ 107151 w 152542"/>
                  <a:gd name="connsiteY7" fmla="*/ 52227 h 166008"/>
                  <a:gd name="connsiteX8" fmla="*/ 75367 w 152542"/>
                  <a:gd name="connsiteY8" fmla="*/ 31488 h 166008"/>
                  <a:gd name="connsiteX9" fmla="*/ 46438 w 152542"/>
                  <a:gd name="connsiteY9" fmla="*/ 48174 h 166008"/>
                  <a:gd name="connsiteX10" fmla="*/ 83932 w 152542"/>
                  <a:gd name="connsiteY10" fmla="*/ 64576 h 166008"/>
                  <a:gd name="connsiteX11" fmla="*/ 152542 w 152542"/>
                  <a:gd name="connsiteY11" fmla="*/ 113407 h 166008"/>
                  <a:gd name="connsiteX12" fmla="*/ 78222 w 152542"/>
                  <a:gd name="connsiteY12" fmla="*/ 166009 h 166008"/>
                  <a:gd name="connsiteX13" fmla="*/ 0 w 152542"/>
                  <a:gd name="connsiteY13" fmla="*/ 110296 h 166008"/>
                  <a:gd name="connsiteX14" fmla="*/ 42727 w 152542"/>
                  <a:gd name="connsiteY14" fmla="*/ 110296 h 166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2542" h="166008">
                    <a:moveTo>
                      <a:pt x="42727" y="110202"/>
                    </a:moveTo>
                    <a:cubicBezTo>
                      <a:pt x="44345" y="124342"/>
                      <a:pt x="56716" y="134146"/>
                      <a:pt x="78603" y="134146"/>
                    </a:cubicBezTo>
                    <a:cubicBezTo>
                      <a:pt x="97349" y="134146"/>
                      <a:pt x="108769" y="128113"/>
                      <a:pt x="108769" y="116801"/>
                    </a:cubicBezTo>
                    <a:cubicBezTo>
                      <a:pt x="108769" y="103603"/>
                      <a:pt x="97635" y="102661"/>
                      <a:pt x="71275" y="99173"/>
                    </a:cubicBezTo>
                    <a:cubicBezTo>
                      <a:pt x="33116" y="94742"/>
                      <a:pt x="3616" y="86258"/>
                      <a:pt x="3616" y="52887"/>
                    </a:cubicBezTo>
                    <a:cubicBezTo>
                      <a:pt x="3616" y="20742"/>
                      <a:pt x="31879" y="-280"/>
                      <a:pt x="73845" y="3"/>
                    </a:cubicBezTo>
                    <a:cubicBezTo>
                      <a:pt x="117714" y="3"/>
                      <a:pt x="147880" y="19233"/>
                      <a:pt x="150068" y="52227"/>
                    </a:cubicBezTo>
                    <a:lnTo>
                      <a:pt x="107151" y="52227"/>
                    </a:lnTo>
                    <a:cubicBezTo>
                      <a:pt x="105914" y="39313"/>
                      <a:pt x="93448" y="31488"/>
                      <a:pt x="75367" y="31488"/>
                    </a:cubicBezTo>
                    <a:cubicBezTo>
                      <a:pt x="57858" y="31488"/>
                      <a:pt x="46438" y="37804"/>
                      <a:pt x="46438" y="48174"/>
                    </a:cubicBezTo>
                    <a:cubicBezTo>
                      <a:pt x="46438" y="60429"/>
                      <a:pt x="60427" y="61748"/>
                      <a:pt x="83932" y="64576"/>
                    </a:cubicBezTo>
                    <a:cubicBezTo>
                      <a:pt x="121425" y="68347"/>
                      <a:pt x="152542" y="76831"/>
                      <a:pt x="152542" y="113407"/>
                    </a:cubicBezTo>
                    <a:cubicBezTo>
                      <a:pt x="152542" y="145553"/>
                      <a:pt x="121996" y="166009"/>
                      <a:pt x="78222" y="166009"/>
                    </a:cubicBezTo>
                    <a:cubicBezTo>
                      <a:pt x="32735" y="166009"/>
                      <a:pt x="1903" y="144893"/>
                      <a:pt x="0" y="110296"/>
                    </a:cubicBezTo>
                    <a:lnTo>
                      <a:pt x="42727" y="110296"/>
                    </a:lnTo>
                    <a:close/>
                  </a:path>
                </a:pathLst>
              </a:custGeom>
              <a:solidFill>
                <a:srgbClr val="121A3D"/>
              </a:solidFill>
              <a:ln w="949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590203318"/>
      </p:ext>
    </p:extLst>
  </p:cSld>
  <p:clrMapOvr>
    <a:masterClrMapping/>
  </p:clrMapOvr>
  <p:extLst>
    <p:ext uri="{DCECCB84-F9BA-43D5-87BE-67443E8EF086}">
      <p15:sldGuideLst xmlns:p15="http://schemas.microsoft.com/office/powerpoint/2012/main">
        <p15:guide id="1" orient="horz" pos="4080" userDrawn="1">
          <p15:clr>
            <a:srgbClr val="FBAE40"/>
          </p15:clr>
        </p15:guide>
        <p15:guide id="2" orient="horz" pos="3528" userDrawn="1">
          <p15:clr>
            <a:srgbClr val="FBAE40"/>
          </p15:clr>
        </p15:guide>
        <p15:guide id="3" orient="horz" pos="1284"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Divider slide: v2">
    <p:bg>
      <p:bgPr>
        <a:solidFill>
          <a:srgbClr val="121A3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B5765F-414F-0742-B687-DE5E343FB03A}"/>
              </a:ext>
            </a:extLst>
          </p:cNvPr>
          <p:cNvSpPr>
            <a:spLocks noGrp="1"/>
          </p:cNvSpPr>
          <p:nvPr>
            <p:ph type="title" hasCustomPrompt="1"/>
          </p:nvPr>
        </p:nvSpPr>
        <p:spPr>
          <a:xfrm>
            <a:off x="479425" y="387187"/>
            <a:ext cx="4593600" cy="3870000"/>
          </a:xfrm>
        </p:spPr>
        <p:txBody>
          <a:bodyPr/>
          <a:lstStyle>
            <a:lvl1pPr>
              <a:lnSpc>
                <a:spcPct val="90000"/>
              </a:lnSpc>
              <a:defRPr sz="5400">
                <a:solidFill>
                  <a:schemeClr val="bg1"/>
                </a:solidFill>
              </a:defRPr>
            </a:lvl1pPr>
          </a:lstStyle>
          <a:p>
            <a:r>
              <a:rPr lang="en-GB" dirty="0"/>
              <a:t>[Divider slide: v2]</a:t>
            </a:r>
          </a:p>
        </p:txBody>
      </p:sp>
      <p:sp>
        <p:nvSpPr>
          <p:cNvPr id="4" name="Text Placeholder 31">
            <a:extLst>
              <a:ext uri="{FF2B5EF4-FFF2-40B4-BE49-F238E27FC236}">
                <a16:creationId xmlns:a16="http://schemas.microsoft.com/office/drawing/2014/main" id="{7F73207B-A048-AF4C-99D7-AFF552109E4D}"/>
              </a:ext>
            </a:extLst>
          </p:cNvPr>
          <p:cNvSpPr>
            <a:spLocks noGrp="1"/>
          </p:cNvSpPr>
          <p:nvPr>
            <p:ph type="body" sz="quarter" idx="10" hasCustomPrompt="1"/>
          </p:nvPr>
        </p:nvSpPr>
        <p:spPr>
          <a:xfrm>
            <a:off x="479424" y="4423573"/>
            <a:ext cx="4594225" cy="990000"/>
          </a:xfrm>
        </p:spPr>
        <p:txBody>
          <a:bodyPr anchor="b" anchorCtr="0"/>
          <a:lstStyle>
            <a:lvl1pPr>
              <a:lnSpc>
                <a:spcPct val="125000"/>
              </a:lnSpc>
              <a:spcBef>
                <a:spcPts val="0"/>
              </a:spcBef>
              <a:defRPr sz="2250" b="0">
                <a:solidFill>
                  <a:schemeClr val="bg1"/>
                </a:solidFill>
              </a:defRPr>
            </a:lvl1pPr>
            <a:lvl2pPr marL="0" indent="0">
              <a:lnSpc>
                <a:spcPct val="125000"/>
              </a:lnSpc>
              <a:spcBef>
                <a:spcPts val="0"/>
              </a:spcBef>
              <a:buNone/>
              <a:defRPr sz="2250" b="0">
                <a:solidFill>
                  <a:schemeClr val="tx1"/>
                </a:solidFill>
              </a:defRPr>
            </a:lvl2pPr>
            <a:lvl3pPr marL="0" indent="0">
              <a:lnSpc>
                <a:spcPct val="125000"/>
              </a:lnSpc>
              <a:spcBef>
                <a:spcPts val="0"/>
              </a:spcBef>
              <a:buNone/>
              <a:defRPr sz="2250" b="0">
                <a:solidFill>
                  <a:schemeClr val="tx1"/>
                </a:solidFill>
              </a:defRPr>
            </a:lvl3pPr>
            <a:lvl4pPr marL="0" indent="0">
              <a:lnSpc>
                <a:spcPct val="125000"/>
              </a:lnSpc>
              <a:buNone/>
              <a:defRPr sz="2250" b="0">
                <a:solidFill>
                  <a:schemeClr val="tx1"/>
                </a:solidFill>
              </a:defRPr>
            </a:lvl4pPr>
            <a:lvl5pPr marL="0" indent="0">
              <a:lnSpc>
                <a:spcPct val="125000"/>
              </a:lnSpc>
              <a:buNone/>
              <a:defRPr sz="2250" b="0">
                <a:solidFill>
                  <a:schemeClr val="tx1"/>
                </a:solidFill>
              </a:defRPr>
            </a:lvl5pPr>
          </a:lstStyle>
          <a:p>
            <a:pPr lvl="0"/>
            <a:r>
              <a:rPr lang="en-GB" dirty="0"/>
              <a:t>&lt;Subheading&gt;</a:t>
            </a:r>
          </a:p>
        </p:txBody>
      </p:sp>
      <p:grpSp>
        <p:nvGrpSpPr>
          <p:cNvPr id="5" name="Graphic 4">
            <a:extLst>
              <a:ext uri="{FF2B5EF4-FFF2-40B4-BE49-F238E27FC236}">
                <a16:creationId xmlns:a16="http://schemas.microsoft.com/office/drawing/2014/main" id="{3133BC4D-D28B-C342-BE1C-2DC9BF6FC235}"/>
              </a:ext>
            </a:extLst>
          </p:cNvPr>
          <p:cNvGrpSpPr>
            <a:grpSpLocks noChangeAspect="1"/>
          </p:cNvGrpSpPr>
          <p:nvPr userDrawn="1"/>
        </p:nvGrpSpPr>
        <p:grpSpPr>
          <a:xfrm>
            <a:off x="479425" y="6288746"/>
            <a:ext cx="1620000" cy="253259"/>
            <a:chOff x="9140641" y="465680"/>
            <a:chExt cx="2585413" cy="404185"/>
          </a:xfrm>
        </p:grpSpPr>
        <p:grpSp>
          <p:nvGrpSpPr>
            <p:cNvPr id="6" name="Graphic 4">
              <a:extLst>
                <a:ext uri="{FF2B5EF4-FFF2-40B4-BE49-F238E27FC236}">
                  <a16:creationId xmlns:a16="http://schemas.microsoft.com/office/drawing/2014/main" id="{D0C307AE-514B-4044-8329-C790C295C500}"/>
                </a:ext>
              </a:extLst>
            </p:cNvPr>
            <p:cNvGrpSpPr/>
            <p:nvPr/>
          </p:nvGrpSpPr>
          <p:grpSpPr>
            <a:xfrm>
              <a:off x="9140641" y="465680"/>
              <a:ext cx="502489" cy="404185"/>
              <a:chOff x="9140641" y="465680"/>
              <a:chExt cx="502489" cy="404185"/>
            </a:xfrm>
          </p:grpSpPr>
          <p:sp>
            <p:nvSpPr>
              <p:cNvPr id="22" name="Freeform 21">
                <a:extLst>
                  <a:ext uri="{FF2B5EF4-FFF2-40B4-BE49-F238E27FC236}">
                    <a16:creationId xmlns:a16="http://schemas.microsoft.com/office/drawing/2014/main" id="{A3CD8453-E73D-3840-805F-9EE88582B173}"/>
                  </a:ext>
                </a:extLst>
              </p:cNvPr>
              <p:cNvSpPr/>
              <p:nvPr/>
            </p:nvSpPr>
            <p:spPr>
              <a:xfrm>
                <a:off x="9393318" y="465680"/>
                <a:ext cx="249813" cy="404023"/>
              </a:xfrm>
              <a:custGeom>
                <a:avLst/>
                <a:gdLst>
                  <a:gd name="connsiteX0" fmla="*/ 158281 w 249813"/>
                  <a:gd name="connsiteY0" fmla="*/ 202012 h 404023"/>
                  <a:gd name="connsiteX1" fmla="*/ 0 w 249813"/>
                  <a:gd name="connsiteY1" fmla="*/ 5105 h 404023"/>
                  <a:gd name="connsiteX2" fmla="*/ 45807 w 249813"/>
                  <a:gd name="connsiteY2" fmla="*/ 0 h 404023"/>
                  <a:gd name="connsiteX3" fmla="*/ 249813 w 249813"/>
                  <a:gd name="connsiteY3" fmla="*/ 202093 h 404023"/>
                  <a:gd name="connsiteX4" fmla="*/ 45807 w 249813"/>
                  <a:gd name="connsiteY4" fmla="*/ 404023 h 404023"/>
                  <a:gd name="connsiteX5" fmla="*/ 0 w 249813"/>
                  <a:gd name="connsiteY5" fmla="*/ 398918 h 404023"/>
                  <a:gd name="connsiteX6" fmla="*/ 158281 w 249813"/>
                  <a:gd name="connsiteY6" fmla="*/ 202012 h 4040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023">
                    <a:moveTo>
                      <a:pt x="158281" y="202012"/>
                    </a:moveTo>
                    <a:cubicBezTo>
                      <a:pt x="158281" y="106151"/>
                      <a:pt x="90551" y="25687"/>
                      <a:pt x="0" y="5105"/>
                    </a:cubicBezTo>
                    <a:cubicBezTo>
                      <a:pt x="14724" y="1783"/>
                      <a:pt x="30020" y="0"/>
                      <a:pt x="45807" y="0"/>
                    </a:cubicBezTo>
                    <a:cubicBezTo>
                      <a:pt x="158444" y="0"/>
                      <a:pt x="249813" y="90431"/>
                      <a:pt x="249813" y="202093"/>
                    </a:cubicBezTo>
                    <a:cubicBezTo>
                      <a:pt x="249813" y="313754"/>
                      <a:pt x="158444" y="404023"/>
                      <a:pt x="45807" y="404023"/>
                    </a:cubicBezTo>
                    <a:cubicBezTo>
                      <a:pt x="30020" y="404023"/>
                      <a:pt x="14724" y="402241"/>
                      <a:pt x="0" y="398918"/>
                    </a:cubicBezTo>
                    <a:cubicBezTo>
                      <a:pt x="90551" y="378336"/>
                      <a:pt x="158281" y="297791"/>
                      <a:pt x="158281" y="202012"/>
                    </a:cubicBezTo>
                  </a:path>
                </a:pathLst>
              </a:custGeom>
              <a:solidFill>
                <a:srgbClr val="FFFFFF"/>
              </a:solidFill>
              <a:ln w="8157"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3BECA7CD-3535-5842-9BAE-6A3ADFF6A8C8}"/>
                  </a:ext>
                </a:extLst>
              </p:cNvPr>
              <p:cNvSpPr/>
              <p:nvPr/>
            </p:nvSpPr>
            <p:spPr>
              <a:xfrm>
                <a:off x="9140641" y="465680"/>
                <a:ext cx="249813" cy="404185"/>
              </a:xfrm>
              <a:custGeom>
                <a:avLst/>
                <a:gdLst>
                  <a:gd name="connsiteX0" fmla="*/ 91533 w 249813"/>
                  <a:gd name="connsiteY0" fmla="*/ 202012 h 404185"/>
                  <a:gd name="connsiteX1" fmla="*/ 249813 w 249813"/>
                  <a:gd name="connsiteY1" fmla="*/ 5105 h 404185"/>
                  <a:gd name="connsiteX2" fmla="*/ 204006 w 249813"/>
                  <a:gd name="connsiteY2" fmla="*/ 0 h 404185"/>
                  <a:gd name="connsiteX3" fmla="*/ 0 w 249813"/>
                  <a:gd name="connsiteY3" fmla="*/ 202093 h 404185"/>
                  <a:gd name="connsiteX4" fmla="*/ 204006 w 249813"/>
                  <a:gd name="connsiteY4" fmla="*/ 404185 h 404185"/>
                  <a:gd name="connsiteX5" fmla="*/ 249813 w 249813"/>
                  <a:gd name="connsiteY5" fmla="*/ 399080 h 404185"/>
                  <a:gd name="connsiteX6" fmla="*/ 91533 w 249813"/>
                  <a:gd name="connsiteY6" fmla="*/ 202012 h 4041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185">
                    <a:moveTo>
                      <a:pt x="91533" y="202012"/>
                    </a:moveTo>
                    <a:cubicBezTo>
                      <a:pt x="91533" y="106151"/>
                      <a:pt x="159262" y="25687"/>
                      <a:pt x="249813" y="5105"/>
                    </a:cubicBezTo>
                    <a:cubicBezTo>
                      <a:pt x="235090" y="1783"/>
                      <a:pt x="219793" y="0"/>
                      <a:pt x="204006" y="0"/>
                    </a:cubicBezTo>
                    <a:cubicBezTo>
                      <a:pt x="91369" y="0"/>
                      <a:pt x="0" y="90431"/>
                      <a:pt x="0" y="202093"/>
                    </a:cubicBezTo>
                    <a:cubicBezTo>
                      <a:pt x="0" y="313754"/>
                      <a:pt x="91287" y="404185"/>
                      <a:pt x="204006" y="404185"/>
                    </a:cubicBezTo>
                    <a:cubicBezTo>
                      <a:pt x="219793" y="404185"/>
                      <a:pt x="235090" y="402403"/>
                      <a:pt x="249813" y="399080"/>
                    </a:cubicBezTo>
                    <a:cubicBezTo>
                      <a:pt x="159262" y="378336"/>
                      <a:pt x="91533" y="297791"/>
                      <a:pt x="91533" y="202012"/>
                    </a:cubicBezTo>
                  </a:path>
                </a:pathLst>
              </a:custGeom>
              <a:solidFill>
                <a:srgbClr val="2C88DD"/>
              </a:solidFill>
              <a:ln w="8157" cap="flat">
                <a:noFill/>
                <a:prstDash val="solid"/>
                <a:miter/>
              </a:ln>
            </p:spPr>
            <p:txBody>
              <a:bodyPr rtlCol="0" anchor="ctr"/>
              <a:lstStyle/>
              <a:p>
                <a:endParaRPr lang="en-US"/>
              </a:p>
            </p:txBody>
          </p:sp>
        </p:grpSp>
        <p:grpSp>
          <p:nvGrpSpPr>
            <p:cNvPr id="8" name="Graphic 4">
              <a:extLst>
                <a:ext uri="{FF2B5EF4-FFF2-40B4-BE49-F238E27FC236}">
                  <a16:creationId xmlns:a16="http://schemas.microsoft.com/office/drawing/2014/main" id="{4705AFB2-B411-0F45-9827-C2BA2DBCE980}"/>
                </a:ext>
              </a:extLst>
            </p:cNvPr>
            <p:cNvGrpSpPr/>
            <p:nvPr/>
          </p:nvGrpSpPr>
          <p:grpSpPr>
            <a:xfrm>
              <a:off x="9791923" y="571102"/>
              <a:ext cx="528994" cy="192774"/>
              <a:chOff x="9791923" y="571102"/>
              <a:chExt cx="528994" cy="192774"/>
            </a:xfrm>
            <a:solidFill>
              <a:srgbClr val="FFFFFF"/>
            </a:solidFill>
          </p:grpSpPr>
          <p:sp>
            <p:nvSpPr>
              <p:cNvPr id="19" name="Freeform 18">
                <a:extLst>
                  <a:ext uri="{FF2B5EF4-FFF2-40B4-BE49-F238E27FC236}">
                    <a16:creationId xmlns:a16="http://schemas.microsoft.com/office/drawing/2014/main" id="{D73B7FBD-7061-4C44-8D2C-759EA23E0076}"/>
                  </a:ext>
                </a:extLst>
              </p:cNvPr>
              <p:cNvSpPr/>
              <p:nvPr/>
            </p:nvSpPr>
            <p:spPr>
              <a:xfrm>
                <a:off x="9791923" y="572723"/>
                <a:ext cx="158689" cy="189451"/>
              </a:xfrm>
              <a:custGeom>
                <a:avLst/>
                <a:gdLst>
                  <a:gd name="connsiteX0" fmla="*/ 0 w 158689"/>
                  <a:gd name="connsiteY0" fmla="*/ 189452 h 189451"/>
                  <a:gd name="connsiteX1" fmla="*/ 0 w 158689"/>
                  <a:gd name="connsiteY1" fmla="*/ 0 h 189451"/>
                  <a:gd name="connsiteX2" fmla="*/ 37137 w 158689"/>
                  <a:gd name="connsiteY2" fmla="*/ 0 h 189451"/>
                  <a:gd name="connsiteX3" fmla="*/ 118281 w 158689"/>
                  <a:gd name="connsiteY3" fmla="*/ 119359 h 189451"/>
                  <a:gd name="connsiteX4" fmla="*/ 118281 w 158689"/>
                  <a:gd name="connsiteY4" fmla="*/ 0 h 189451"/>
                  <a:gd name="connsiteX5" fmla="*/ 158690 w 158689"/>
                  <a:gd name="connsiteY5" fmla="*/ 0 h 189451"/>
                  <a:gd name="connsiteX6" fmla="*/ 158690 w 158689"/>
                  <a:gd name="connsiteY6" fmla="*/ 189452 h 189451"/>
                  <a:gd name="connsiteX7" fmla="*/ 121226 w 158689"/>
                  <a:gd name="connsiteY7" fmla="*/ 189452 h 189451"/>
                  <a:gd name="connsiteX8" fmla="*/ 40081 w 158689"/>
                  <a:gd name="connsiteY8" fmla="*/ 70092 h 189451"/>
                  <a:gd name="connsiteX9" fmla="*/ 40081 w 158689"/>
                  <a:gd name="connsiteY9" fmla="*/ 189452 h 189451"/>
                  <a:gd name="connsiteX10" fmla="*/ 0 w 158689"/>
                  <a:gd name="connsiteY10" fmla="*/ 189452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689" h="189451">
                    <a:moveTo>
                      <a:pt x="0" y="189452"/>
                    </a:moveTo>
                    <a:lnTo>
                      <a:pt x="0" y="0"/>
                    </a:lnTo>
                    <a:lnTo>
                      <a:pt x="37137" y="0"/>
                    </a:lnTo>
                    <a:lnTo>
                      <a:pt x="118281" y="119359"/>
                    </a:lnTo>
                    <a:lnTo>
                      <a:pt x="118281" y="0"/>
                    </a:lnTo>
                    <a:lnTo>
                      <a:pt x="158690" y="0"/>
                    </a:lnTo>
                    <a:lnTo>
                      <a:pt x="158690" y="189452"/>
                    </a:lnTo>
                    <a:lnTo>
                      <a:pt x="121226" y="189452"/>
                    </a:lnTo>
                    <a:lnTo>
                      <a:pt x="40081" y="70092"/>
                    </a:lnTo>
                    <a:lnTo>
                      <a:pt x="40081" y="189452"/>
                    </a:lnTo>
                    <a:lnTo>
                      <a:pt x="0" y="189452"/>
                    </a:lnTo>
                    <a:close/>
                  </a:path>
                </a:pathLst>
              </a:custGeom>
              <a:solidFill>
                <a:srgbClr val="FFFFFF"/>
              </a:solidFill>
              <a:ln w="8157"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CFA0F574-7514-894F-AE2A-502260E63476}"/>
                  </a:ext>
                </a:extLst>
              </p:cNvPr>
              <p:cNvSpPr/>
              <p:nvPr/>
            </p:nvSpPr>
            <p:spPr>
              <a:xfrm>
                <a:off x="9984314" y="572723"/>
                <a:ext cx="157953" cy="189451"/>
              </a:xfrm>
              <a:custGeom>
                <a:avLst/>
                <a:gdLst>
                  <a:gd name="connsiteX0" fmla="*/ 0 w 157953"/>
                  <a:gd name="connsiteY0" fmla="*/ 0 h 189451"/>
                  <a:gd name="connsiteX1" fmla="*/ 40981 w 157953"/>
                  <a:gd name="connsiteY1" fmla="*/ 0 h 189451"/>
                  <a:gd name="connsiteX2" fmla="*/ 40981 w 157953"/>
                  <a:gd name="connsiteY2" fmla="*/ 76089 h 189451"/>
                  <a:gd name="connsiteX3" fmla="*/ 116972 w 157953"/>
                  <a:gd name="connsiteY3" fmla="*/ 76089 h 189451"/>
                  <a:gd name="connsiteX4" fmla="*/ 116972 w 157953"/>
                  <a:gd name="connsiteY4" fmla="*/ 0 h 189451"/>
                  <a:gd name="connsiteX5" fmla="*/ 157953 w 157953"/>
                  <a:gd name="connsiteY5" fmla="*/ 0 h 189451"/>
                  <a:gd name="connsiteX6" fmla="*/ 157953 w 157953"/>
                  <a:gd name="connsiteY6" fmla="*/ 189452 h 189451"/>
                  <a:gd name="connsiteX7" fmla="*/ 116972 w 157953"/>
                  <a:gd name="connsiteY7" fmla="*/ 189452 h 189451"/>
                  <a:gd name="connsiteX8" fmla="*/ 116972 w 157953"/>
                  <a:gd name="connsiteY8" fmla="*/ 111256 h 189451"/>
                  <a:gd name="connsiteX9" fmla="*/ 40981 w 157953"/>
                  <a:gd name="connsiteY9" fmla="*/ 111256 h 189451"/>
                  <a:gd name="connsiteX10" fmla="*/ 40981 w 157953"/>
                  <a:gd name="connsiteY10" fmla="*/ 189452 h 189451"/>
                  <a:gd name="connsiteX11" fmla="*/ 0 w 157953"/>
                  <a:gd name="connsiteY11" fmla="*/ 189452 h 189451"/>
                  <a:gd name="connsiteX12" fmla="*/ 0 w 157953"/>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953" h="189451">
                    <a:moveTo>
                      <a:pt x="0" y="0"/>
                    </a:moveTo>
                    <a:lnTo>
                      <a:pt x="40981" y="0"/>
                    </a:lnTo>
                    <a:lnTo>
                      <a:pt x="40981" y="76089"/>
                    </a:lnTo>
                    <a:lnTo>
                      <a:pt x="116972" y="76089"/>
                    </a:lnTo>
                    <a:lnTo>
                      <a:pt x="116972" y="0"/>
                    </a:lnTo>
                    <a:lnTo>
                      <a:pt x="157953" y="0"/>
                    </a:lnTo>
                    <a:lnTo>
                      <a:pt x="157953" y="189452"/>
                    </a:lnTo>
                    <a:lnTo>
                      <a:pt x="116972" y="189452"/>
                    </a:lnTo>
                    <a:lnTo>
                      <a:pt x="116972" y="111256"/>
                    </a:lnTo>
                    <a:lnTo>
                      <a:pt x="40981" y="111256"/>
                    </a:lnTo>
                    <a:lnTo>
                      <a:pt x="40981"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4DFC7D0C-65B8-6E47-B317-FCECCB599461}"/>
                  </a:ext>
                </a:extLst>
              </p:cNvPr>
              <p:cNvSpPr/>
              <p:nvPr/>
            </p:nvSpPr>
            <p:spPr>
              <a:xfrm>
                <a:off x="10167052" y="571102"/>
                <a:ext cx="153864" cy="192774"/>
              </a:xfrm>
              <a:custGeom>
                <a:avLst/>
                <a:gdLst>
                  <a:gd name="connsiteX0" fmla="*/ 40163 w 153864"/>
                  <a:gd name="connsiteY0" fmla="*/ 129407 h 192774"/>
                  <a:gd name="connsiteX1" fmla="*/ 79754 w 153864"/>
                  <a:gd name="connsiteY1" fmla="*/ 160523 h 192774"/>
                  <a:gd name="connsiteX2" fmla="*/ 112555 w 153864"/>
                  <a:gd name="connsiteY2" fmla="*/ 137511 h 192774"/>
                  <a:gd name="connsiteX3" fmla="*/ 65030 w 153864"/>
                  <a:gd name="connsiteY3" fmla="*/ 112067 h 192774"/>
                  <a:gd name="connsiteX4" fmla="*/ 4335 w 153864"/>
                  <a:gd name="connsiteY4" fmla="*/ 57370 h 192774"/>
                  <a:gd name="connsiteX5" fmla="*/ 75664 w 153864"/>
                  <a:gd name="connsiteY5" fmla="*/ 0 h 192774"/>
                  <a:gd name="connsiteX6" fmla="*/ 150019 w 153864"/>
                  <a:gd name="connsiteY6" fmla="*/ 59558 h 192774"/>
                  <a:gd name="connsiteX7" fmla="*/ 109856 w 153864"/>
                  <a:gd name="connsiteY7" fmla="*/ 59558 h 192774"/>
                  <a:gd name="connsiteX8" fmla="*/ 75664 w 153864"/>
                  <a:gd name="connsiteY8" fmla="*/ 32494 h 192774"/>
                  <a:gd name="connsiteX9" fmla="*/ 45644 w 153864"/>
                  <a:gd name="connsiteY9" fmla="*/ 54453 h 192774"/>
                  <a:gd name="connsiteX10" fmla="*/ 92351 w 153864"/>
                  <a:gd name="connsiteY10" fmla="*/ 79087 h 192774"/>
                  <a:gd name="connsiteX11" fmla="*/ 153863 w 153864"/>
                  <a:gd name="connsiteY11" fmla="*/ 132973 h 192774"/>
                  <a:gd name="connsiteX12" fmla="*/ 79263 w 153864"/>
                  <a:gd name="connsiteY12" fmla="*/ 192774 h 192774"/>
                  <a:gd name="connsiteX13" fmla="*/ 0 w 153864"/>
                  <a:gd name="connsiteY13" fmla="*/ 128921 h 192774"/>
                  <a:gd name="connsiteX14" fmla="*/ 40163 w 153864"/>
                  <a:gd name="connsiteY14" fmla="*/ 129407 h 192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864" h="192774">
                    <a:moveTo>
                      <a:pt x="40163" y="129407"/>
                    </a:moveTo>
                    <a:cubicBezTo>
                      <a:pt x="41554" y="147802"/>
                      <a:pt x="56277" y="160523"/>
                      <a:pt x="79754" y="160523"/>
                    </a:cubicBezTo>
                    <a:cubicBezTo>
                      <a:pt x="98568" y="160523"/>
                      <a:pt x="112555" y="152420"/>
                      <a:pt x="112555" y="137511"/>
                    </a:cubicBezTo>
                    <a:cubicBezTo>
                      <a:pt x="112555" y="121547"/>
                      <a:pt x="97013" y="118306"/>
                      <a:pt x="65030" y="112067"/>
                    </a:cubicBezTo>
                    <a:cubicBezTo>
                      <a:pt x="32801" y="106151"/>
                      <a:pt x="4335" y="95860"/>
                      <a:pt x="4335" y="57370"/>
                    </a:cubicBezTo>
                    <a:cubicBezTo>
                      <a:pt x="4335" y="23823"/>
                      <a:pt x="32474" y="0"/>
                      <a:pt x="75664" y="0"/>
                    </a:cubicBezTo>
                    <a:cubicBezTo>
                      <a:pt x="120735" y="0"/>
                      <a:pt x="149446" y="23256"/>
                      <a:pt x="150019" y="59558"/>
                    </a:cubicBezTo>
                    <a:lnTo>
                      <a:pt x="109856" y="59558"/>
                    </a:lnTo>
                    <a:cubicBezTo>
                      <a:pt x="107974" y="43595"/>
                      <a:pt x="95623" y="32494"/>
                      <a:pt x="75664" y="32494"/>
                    </a:cubicBezTo>
                    <a:cubicBezTo>
                      <a:pt x="58159" y="32494"/>
                      <a:pt x="45644" y="39786"/>
                      <a:pt x="45644" y="54453"/>
                    </a:cubicBezTo>
                    <a:cubicBezTo>
                      <a:pt x="45644" y="69849"/>
                      <a:pt x="60695" y="73090"/>
                      <a:pt x="92351" y="79087"/>
                    </a:cubicBezTo>
                    <a:cubicBezTo>
                      <a:pt x="125152" y="85002"/>
                      <a:pt x="154109" y="94807"/>
                      <a:pt x="153863" y="132973"/>
                    </a:cubicBezTo>
                    <a:cubicBezTo>
                      <a:pt x="153618" y="168465"/>
                      <a:pt x="124089" y="192774"/>
                      <a:pt x="79263" y="192774"/>
                    </a:cubicBezTo>
                    <a:cubicBezTo>
                      <a:pt x="30593" y="192774"/>
                      <a:pt x="327" y="167330"/>
                      <a:pt x="0" y="128921"/>
                    </a:cubicBezTo>
                    <a:lnTo>
                      <a:pt x="40163" y="129407"/>
                    </a:lnTo>
                    <a:close/>
                  </a:path>
                </a:pathLst>
              </a:custGeom>
              <a:solidFill>
                <a:srgbClr val="FFFFFF"/>
              </a:solidFill>
              <a:ln w="8157" cap="flat">
                <a:noFill/>
                <a:prstDash val="solid"/>
                <a:miter/>
              </a:ln>
            </p:spPr>
            <p:txBody>
              <a:bodyPr rtlCol="0" anchor="ctr"/>
              <a:lstStyle/>
              <a:p>
                <a:endParaRPr lang="en-US"/>
              </a:p>
            </p:txBody>
          </p:sp>
        </p:grpSp>
        <p:grpSp>
          <p:nvGrpSpPr>
            <p:cNvPr id="9" name="Graphic 4">
              <a:extLst>
                <a:ext uri="{FF2B5EF4-FFF2-40B4-BE49-F238E27FC236}">
                  <a16:creationId xmlns:a16="http://schemas.microsoft.com/office/drawing/2014/main" id="{3B6C79A8-073B-7145-8B4B-AEB6233FB041}"/>
                </a:ext>
              </a:extLst>
            </p:cNvPr>
            <p:cNvGrpSpPr/>
            <p:nvPr/>
          </p:nvGrpSpPr>
          <p:grpSpPr>
            <a:xfrm>
              <a:off x="10401242" y="572723"/>
              <a:ext cx="1324812" cy="243580"/>
              <a:chOff x="10401242" y="572723"/>
              <a:chExt cx="1324812" cy="243580"/>
            </a:xfrm>
            <a:solidFill>
              <a:srgbClr val="FFFFFF"/>
            </a:solidFill>
          </p:grpSpPr>
          <p:sp>
            <p:nvSpPr>
              <p:cNvPr id="10" name="Freeform 9">
                <a:extLst>
                  <a:ext uri="{FF2B5EF4-FFF2-40B4-BE49-F238E27FC236}">
                    <a16:creationId xmlns:a16="http://schemas.microsoft.com/office/drawing/2014/main" id="{ABDD9DA1-DFE4-594D-A1A1-A75450294F92}"/>
                  </a:ext>
                </a:extLst>
              </p:cNvPr>
              <p:cNvSpPr/>
              <p:nvPr/>
            </p:nvSpPr>
            <p:spPr>
              <a:xfrm>
                <a:off x="10401242" y="572723"/>
                <a:ext cx="131368" cy="189451"/>
              </a:xfrm>
              <a:custGeom>
                <a:avLst/>
                <a:gdLst>
                  <a:gd name="connsiteX0" fmla="*/ 0 w 131368"/>
                  <a:gd name="connsiteY0" fmla="*/ 0 h 189451"/>
                  <a:gd name="connsiteX1" fmla="*/ 128424 w 131368"/>
                  <a:gd name="connsiteY1" fmla="*/ 0 h 189451"/>
                  <a:gd name="connsiteX2" fmla="*/ 128424 w 131368"/>
                  <a:gd name="connsiteY2" fmla="*/ 34925 h 189451"/>
                  <a:gd name="connsiteX3" fmla="*/ 40981 w 131368"/>
                  <a:gd name="connsiteY3" fmla="*/ 34925 h 189451"/>
                  <a:gd name="connsiteX4" fmla="*/ 40981 w 131368"/>
                  <a:gd name="connsiteY4" fmla="*/ 77385 h 189451"/>
                  <a:gd name="connsiteX5" fmla="*/ 111983 w 131368"/>
                  <a:gd name="connsiteY5" fmla="*/ 77385 h 189451"/>
                  <a:gd name="connsiteX6" fmla="*/ 111983 w 131368"/>
                  <a:gd name="connsiteY6" fmla="*/ 110689 h 189451"/>
                  <a:gd name="connsiteX7" fmla="*/ 40981 w 131368"/>
                  <a:gd name="connsiteY7" fmla="*/ 110689 h 189451"/>
                  <a:gd name="connsiteX8" fmla="*/ 40981 w 131368"/>
                  <a:gd name="connsiteY8" fmla="*/ 154527 h 189451"/>
                  <a:gd name="connsiteX9" fmla="*/ 131369 w 131368"/>
                  <a:gd name="connsiteY9" fmla="*/ 154527 h 189451"/>
                  <a:gd name="connsiteX10" fmla="*/ 131369 w 131368"/>
                  <a:gd name="connsiteY10" fmla="*/ 189452 h 189451"/>
                  <a:gd name="connsiteX11" fmla="*/ 0 w 131368"/>
                  <a:gd name="connsiteY11" fmla="*/ 189452 h 189451"/>
                  <a:gd name="connsiteX12" fmla="*/ 0 w 131368"/>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1368" h="189451">
                    <a:moveTo>
                      <a:pt x="0" y="0"/>
                    </a:moveTo>
                    <a:lnTo>
                      <a:pt x="128424" y="0"/>
                    </a:lnTo>
                    <a:lnTo>
                      <a:pt x="128424" y="34925"/>
                    </a:lnTo>
                    <a:lnTo>
                      <a:pt x="40981" y="34925"/>
                    </a:lnTo>
                    <a:lnTo>
                      <a:pt x="40981" y="77385"/>
                    </a:lnTo>
                    <a:lnTo>
                      <a:pt x="111983" y="77385"/>
                    </a:lnTo>
                    <a:lnTo>
                      <a:pt x="111983" y="110689"/>
                    </a:lnTo>
                    <a:lnTo>
                      <a:pt x="40981" y="110689"/>
                    </a:lnTo>
                    <a:lnTo>
                      <a:pt x="40981" y="154527"/>
                    </a:lnTo>
                    <a:lnTo>
                      <a:pt x="131369" y="154527"/>
                    </a:lnTo>
                    <a:lnTo>
                      <a:pt x="131369"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BD507165-B60D-4349-9E05-4F42D785F506}"/>
                  </a:ext>
                </a:extLst>
              </p:cNvPr>
              <p:cNvSpPr/>
              <p:nvPr/>
            </p:nvSpPr>
            <p:spPr>
              <a:xfrm>
                <a:off x="10556414" y="621416"/>
                <a:ext cx="219956" cy="140758"/>
              </a:xfrm>
              <a:custGeom>
                <a:avLst/>
                <a:gdLst>
                  <a:gd name="connsiteX0" fmla="*/ 219957 w 219956"/>
                  <a:gd name="connsiteY0" fmla="*/ 60943 h 140758"/>
                  <a:gd name="connsiteX1" fmla="*/ 219957 w 219956"/>
                  <a:gd name="connsiteY1" fmla="*/ 140759 h 140758"/>
                  <a:gd name="connsiteX2" fmla="*/ 181430 w 219956"/>
                  <a:gd name="connsiteY2" fmla="*/ 140759 h 140758"/>
                  <a:gd name="connsiteX3" fmla="*/ 181430 w 219956"/>
                  <a:gd name="connsiteY3" fmla="*/ 63130 h 140758"/>
                  <a:gd name="connsiteX4" fmla="*/ 157135 w 219956"/>
                  <a:gd name="connsiteY4" fmla="*/ 31447 h 140758"/>
                  <a:gd name="connsiteX5" fmla="*/ 129242 w 219956"/>
                  <a:gd name="connsiteY5" fmla="*/ 64751 h 140758"/>
                  <a:gd name="connsiteX6" fmla="*/ 129242 w 219956"/>
                  <a:gd name="connsiteY6" fmla="*/ 140759 h 140758"/>
                  <a:gd name="connsiteX7" fmla="*/ 90715 w 219956"/>
                  <a:gd name="connsiteY7" fmla="*/ 140759 h 140758"/>
                  <a:gd name="connsiteX8" fmla="*/ 90715 w 219956"/>
                  <a:gd name="connsiteY8" fmla="*/ 63130 h 140758"/>
                  <a:gd name="connsiteX9" fmla="*/ 66093 w 219956"/>
                  <a:gd name="connsiteY9" fmla="*/ 31447 h 140758"/>
                  <a:gd name="connsiteX10" fmla="*/ 38527 w 219956"/>
                  <a:gd name="connsiteY10" fmla="*/ 64994 h 140758"/>
                  <a:gd name="connsiteX11" fmla="*/ 38527 w 219956"/>
                  <a:gd name="connsiteY11" fmla="*/ 140759 h 140758"/>
                  <a:gd name="connsiteX12" fmla="*/ 0 w 219956"/>
                  <a:gd name="connsiteY12" fmla="*/ 140759 h 140758"/>
                  <a:gd name="connsiteX13" fmla="*/ 0 w 219956"/>
                  <a:gd name="connsiteY13" fmla="*/ 1628 h 140758"/>
                  <a:gd name="connsiteX14" fmla="*/ 33619 w 219956"/>
                  <a:gd name="connsiteY14" fmla="*/ 1628 h 140758"/>
                  <a:gd name="connsiteX15" fmla="*/ 37137 w 219956"/>
                  <a:gd name="connsiteY15" fmla="*/ 18968 h 140758"/>
                  <a:gd name="connsiteX16" fmla="*/ 78363 w 219956"/>
                  <a:gd name="connsiteY16" fmla="*/ 7 h 140758"/>
                  <a:gd name="connsiteX17" fmla="*/ 120408 w 219956"/>
                  <a:gd name="connsiteY17" fmla="*/ 23506 h 140758"/>
                  <a:gd name="connsiteX18" fmla="*/ 167933 w 219956"/>
                  <a:gd name="connsiteY18" fmla="*/ 7 h 140758"/>
                  <a:gd name="connsiteX19" fmla="*/ 219957 w 219956"/>
                  <a:gd name="connsiteY19" fmla="*/ 60943 h 140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9956" h="140758">
                    <a:moveTo>
                      <a:pt x="219957" y="60943"/>
                    </a:moveTo>
                    <a:lnTo>
                      <a:pt x="219957" y="140759"/>
                    </a:lnTo>
                    <a:lnTo>
                      <a:pt x="181430" y="140759"/>
                    </a:lnTo>
                    <a:lnTo>
                      <a:pt x="181430" y="63130"/>
                    </a:lnTo>
                    <a:cubicBezTo>
                      <a:pt x="181430" y="42305"/>
                      <a:pt x="173822" y="31447"/>
                      <a:pt x="157135" y="31447"/>
                    </a:cubicBezTo>
                    <a:cubicBezTo>
                      <a:pt x="140448" y="31447"/>
                      <a:pt x="129242" y="43602"/>
                      <a:pt x="129242" y="64751"/>
                    </a:cubicBezTo>
                    <a:lnTo>
                      <a:pt x="129242" y="140759"/>
                    </a:lnTo>
                    <a:lnTo>
                      <a:pt x="90715" y="140759"/>
                    </a:lnTo>
                    <a:lnTo>
                      <a:pt x="90715" y="63130"/>
                    </a:lnTo>
                    <a:cubicBezTo>
                      <a:pt x="90715" y="42305"/>
                      <a:pt x="83108" y="31447"/>
                      <a:pt x="66093" y="31447"/>
                    </a:cubicBezTo>
                    <a:cubicBezTo>
                      <a:pt x="49407" y="31447"/>
                      <a:pt x="38527" y="44169"/>
                      <a:pt x="38527" y="64994"/>
                    </a:cubicBezTo>
                    <a:lnTo>
                      <a:pt x="38527" y="140759"/>
                    </a:lnTo>
                    <a:lnTo>
                      <a:pt x="0" y="140759"/>
                    </a:lnTo>
                    <a:lnTo>
                      <a:pt x="0" y="1628"/>
                    </a:lnTo>
                    <a:lnTo>
                      <a:pt x="33619" y="1628"/>
                    </a:lnTo>
                    <a:lnTo>
                      <a:pt x="37137" y="18968"/>
                    </a:lnTo>
                    <a:cubicBezTo>
                      <a:pt x="45644" y="8110"/>
                      <a:pt x="57914" y="331"/>
                      <a:pt x="78363" y="7"/>
                    </a:cubicBezTo>
                    <a:cubicBezTo>
                      <a:pt x="95541" y="-236"/>
                      <a:pt x="111655" y="5922"/>
                      <a:pt x="120408" y="23506"/>
                    </a:cubicBezTo>
                    <a:cubicBezTo>
                      <a:pt x="130224" y="8596"/>
                      <a:pt x="146665" y="7"/>
                      <a:pt x="167933" y="7"/>
                    </a:cubicBezTo>
                    <a:cubicBezTo>
                      <a:pt x="196971" y="7"/>
                      <a:pt x="219957" y="16294"/>
                      <a:pt x="219957" y="60943"/>
                    </a:cubicBezTo>
                    <a:close/>
                  </a:path>
                </a:pathLst>
              </a:custGeom>
              <a:solidFill>
                <a:srgbClr val="FFFFFF"/>
              </a:solidFill>
              <a:ln w="8157"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7A8B0FB1-9FFF-F14C-B89C-F4E7BF197A99}"/>
                  </a:ext>
                </a:extLst>
              </p:cNvPr>
              <p:cNvSpPr/>
              <p:nvPr/>
            </p:nvSpPr>
            <p:spPr>
              <a:xfrm>
                <a:off x="10803774" y="621421"/>
                <a:ext cx="145928" cy="194882"/>
              </a:xfrm>
              <a:custGeom>
                <a:avLst/>
                <a:gdLst>
                  <a:gd name="connsiteX0" fmla="*/ 145929 w 145928"/>
                  <a:gd name="connsiteY0" fmla="*/ 71471 h 194882"/>
                  <a:gd name="connsiteX1" fmla="*/ 80899 w 145928"/>
                  <a:gd name="connsiteY1" fmla="*/ 142374 h 194882"/>
                  <a:gd name="connsiteX2" fmla="*/ 38527 w 145928"/>
                  <a:gd name="connsiteY2" fmla="*/ 123170 h 194882"/>
                  <a:gd name="connsiteX3" fmla="*/ 38527 w 145928"/>
                  <a:gd name="connsiteY3" fmla="*/ 194882 h 194882"/>
                  <a:gd name="connsiteX4" fmla="*/ 0 w 145928"/>
                  <a:gd name="connsiteY4" fmla="*/ 194882 h 194882"/>
                  <a:gd name="connsiteX5" fmla="*/ 0 w 145928"/>
                  <a:gd name="connsiteY5" fmla="*/ 1622 h 194882"/>
                  <a:gd name="connsiteX6" fmla="*/ 33619 w 145928"/>
                  <a:gd name="connsiteY6" fmla="*/ 1622 h 194882"/>
                  <a:gd name="connsiteX7" fmla="*/ 37464 w 145928"/>
                  <a:gd name="connsiteY7" fmla="*/ 20827 h 194882"/>
                  <a:gd name="connsiteX8" fmla="*/ 80654 w 145928"/>
                  <a:gd name="connsiteY8" fmla="*/ 2 h 194882"/>
                  <a:gd name="connsiteX9" fmla="*/ 145929 w 145928"/>
                  <a:gd name="connsiteY9" fmla="*/ 71471 h 194882"/>
                  <a:gd name="connsiteX10" fmla="*/ 106911 w 145928"/>
                  <a:gd name="connsiteY10" fmla="*/ 70904 h 194882"/>
                  <a:gd name="connsiteX11" fmla="*/ 72228 w 145928"/>
                  <a:gd name="connsiteY11" fmla="*/ 31118 h 194882"/>
                  <a:gd name="connsiteX12" fmla="*/ 38036 w 145928"/>
                  <a:gd name="connsiteY12" fmla="*/ 70904 h 194882"/>
                  <a:gd name="connsiteX13" fmla="*/ 72228 w 145928"/>
                  <a:gd name="connsiteY13" fmla="*/ 111258 h 194882"/>
                  <a:gd name="connsiteX14" fmla="*/ 106911 w 145928"/>
                  <a:gd name="connsiteY14" fmla="*/ 70904 h 194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928" h="194882">
                    <a:moveTo>
                      <a:pt x="145929" y="71471"/>
                    </a:moveTo>
                    <a:cubicBezTo>
                      <a:pt x="145929" y="114742"/>
                      <a:pt x="118608" y="142374"/>
                      <a:pt x="80899" y="142374"/>
                    </a:cubicBezTo>
                    <a:cubicBezTo>
                      <a:pt x="61513" y="142374"/>
                      <a:pt x="47607" y="134514"/>
                      <a:pt x="38527" y="123170"/>
                    </a:cubicBezTo>
                    <a:lnTo>
                      <a:pt x="38527" y="194882"/>
                    </a:lnTo>
                    <a:lnTo>
                      <a:pt x="0" y="194882"/>
                    </a:lnTo>
                    <a:lnTo>
                      <a:pt x="0" y="1622"/>
                    </a:lnTo>
                    <a:lnTo>
                      <a:pt x="33619" y="1622"/>
                    </a:lnTo>
                    <a:lnTo>
                      <a:pt x="37464" y="20827"/>
                    </a:lnTo>
                    <a:cubicBezTo>
                      <a:pt x="46462" y="8915"/>
                      <a:pt x="60695" y="2"/>
                      <a:pt x="80654" y="2"/>
                    </a:cubicBezTo>
                    <a:cubicBezTo>
                      <a:pt x="118608" y="-242"/>
                      <a:pt x="145929" y="27633"/>
                      <a:pt x="145929" y="71471"/>
                    </a:cubicBezTo>
                    <a:close/>
                    <a:moveTo>
                      <a:pt x="106911" y="70904"/>
                    </a:moveTo>
                    <a:cubicBezTo>
                      <a:pt x="106911" y="47324"/>
                      <a:pt x="93251" y="31118"/>
                      <a:pt x="72228" y="31118"/>
                    </a:cubicBezTo>
                    <a:cubicBezTo>
                      <a:pt x="51206" y="31118"/>
                      <a:pt x="38036" y="47324"/>
                      <a:pt x="38036" y="70904"/>
                    </a:cubicBezTo>
                    <a:cubicBezTo>
                      <a:pt x="38036" y="94727"/>
                      <a:pt x="51124" y="111258"/>
                      <a:pt x="72228" y="111258"/>
                    </a:cubicBezTo>
                    <a:cubicBezTo>
                      <a:pt x="93251" y="111258"/>
                      <a:pt x="106911" y="94727"/>
                      <a:pt x="106911" y="70904"/>
                    </a:cubicBezTo>
                    <a:close/>
                  </a:path>
                </a:pathLst>
              </a:custGeom>
              <a:solidFill>
                <a:srgbClr val="FFFFFF"/>
              </a:solidFill>
              <a:ln w="8157"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E9B5B62B-CE7F-AD4A-8901-C50D70A7E053}"/>
                  </a:ext>
                </a:extLst>
              </p:cNvPr>
              <p:cNvSpPr/>
              <p:nvPr/>
            </p:nvSpPr>
            <p:spPr>
              <a:xfrm>
                <a:off x="10972034" y="572723"/>
                <a:ext cx="38527" cy="189451"/>
              </a:xfrm>
              <a:custGeom>
                <a:avLst/>
                <a:gdLst>
                  <a:gd name="connsiteX0" fmla="*/ 0 w 38527"/>
                  <a:gd name="connsiteY0" fmla="*/ 0 h 189451"/>
                  <a:gd name="connsiteX1" fmla="*/ 38527 w 38527"/>
                  <a:gd name="connsiteY1" fmla="*/ 0 h 189451"/>
                  <a:gd name="connsiteX2" fmla="*/ 38527 w 38527"/>
                  <a:gd name="connsiteY2" fmla="*/ 189452 h 189451"/>
                  <a:gd name="connsiteX3" fmla="*/ 0 w 38527"/>
                  <a:gd name="connsiteY3" fmla="*/ 189452 h 189451"/>
                  <a:gd name="connsiteX4" fmla="*/ 0 w 38527"/>
                  <a:gd name="connsiteY4" fmla="*/ 0 h 1894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527" h="189451">
                    <a:moveTo>
                      <a:pt x="0" y="0"/>
                    </a:moveTo>
                    <a:lnTo>
                      <a:pt x="38527" y="0"/>
                    </a:lnTo>
                    <a:lnTo>
                      <a:pt x="38527"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1DBC683F-F293-7146-96E3-0F8F47BCED3E}"/>
                  </a:ext>
                </a:extLst>
              </p:cNvPr>
              <p:cNvSpPr/>
              <p:nvPr/>
            </p:nvSpPr>
            <p:spPr>
              <a:xfrm>
                <a:off x="11032483" y="621504"/>
                <a:ext cx="148055" cy="142291"/>
              </a:xfrm>
              <a:custGeom>
                <a:avLst/>
                <a:gdLst>
                  <a:gd name="connsiteX0" fmla="*/ 0 w 148055"/>
                  <a:gd name="connsiteY0" fmla="*/ 71146 h 142291"/>
                  <a:gd name="connsiteX1" fmla="*/ 74028 w 148055"/>
                  <a:gd name="connsiteY1" fmla="*/ 0 h 142291"/>
                  <a:gd name="connsiteX2" fmla="*/ 148056 w 148055"/>
                  <a:gd name="connsiteY2" fmla="*/ 71146 h 142291"/>
                  <a:gd name="connsiteX3" fmla="*/ 74028 w 148055"/>
                  <a:gd name="connsiteY3" fmla="*/ 142291 h 142291"/>
                  <a:gd name="connsiteX4" fmla="*/ 0 w 148055"/>
                  <a:gd name="connsiteY4" fmla="*/ 71146 h 142291"/>
                  <a:gd name="connsiteX5" fmla="*/ 108956 w 148055"/>
                  <a:gd name="connsiteY5" fmla="*/ 71146 h 142291"/>
                  <a:gd name="connsiteX6" fmla="*/ 74028 w 148055"/>
                  <a:gd name="connsiteY6" fmla="*/ 31116 h 142291"/>
                  <a:gd name="connsiteX7" fmla="*/ 39345 w 148055"/>
                  <a:gd name="connsiteY7" fmla="*/ 71146 h 142291"/>
                  <a:gd name="connsiteX8" fmla="*/ 74028 w 148055"/>
                  <a:gd name="connsiteY8" fmla="*/ 111175 h 142291"/>
                  <a:gd name="connsiteX9" fmla="*/ 108956 w 148055"/>
                  <a:gd name="connsiteY9" fmla="*/ 71146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055" h="142291">
                    <a:moveTo>
                      <a:pt x="0" y="71146"/>
                    </a:moveTo>
                    <a:cubicBezTo>
                      <a:pt x="0" y="28361"/>
                      <a:pt x="29202" y="0"/>
                      <a:pt x="74028" y="0"/>
                    </a:cubicBezTo>
                    <a:cubicBezTo>
                      <a:pt x="118854" y="0"/>
                      <a:pt x="148056" y="28442"/>
                      <a:pt x="148056" y="71146"/>
                    </a:cubicBezTo>
                    <a:cubicBezTo>
                      <a:pt x="148056" y="114173"/>
                      <a:pt x="118854" y="142291"/>
                      <a:pt x="74028" y="142291"/>
                    </a:cubicBezTo>
                    <a:cubicBezTo>
                      <a:pt x="29202" y="142291"/>
                      <a:pt x="0" y="113849"/>
                      <a:pt x="0" y="71146"/>
                    </a:cubicBezTo>
                    <a:close/>
                    <a:moveTo>
                      <a:pt x="108956" y="71146"/>
                    </a:moveTo>
                    <a:cubicBezTo>
                      <a:pt x="108956" y="47566"/>
                      <a:pt x="95541" y="31116"/>
                      <a:pt x="74028" y="31116"/>
                    </a:cubicBezTo>
                    <a:cubicBezTo>
                      <a:pt x="52433" y="31116"/>
                      <a:pt x="39345" y="47647"/>
                      <a:pt x="39345" y="71146"/>
                    </a:cubicBezTo>
                    <a:cubicBezTo>
                      <a:pt x="39345" y="94645"/>
                      <a:pt x="52433" y="111175"/>
                      <a:pt x="74028" y="111175"/>
                    </a:cubicBezTo>
                    <a:cubicBezTo>
                      <a:pt x="95623" y="111175"/>
                      <a:pt x="108956" y="94645"/>
                      <a:pt x="108956" y="71146"/>
                    </a:cubicBezTo>
                    <a:close/>
                  </a:path>
                </a:pathLst>
              </a:custGeom>
              <a:solidFill>
                <a:srgbClr val="FFFFFF"/>
              </a:solidFill>
              <a:ln w="8157"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4F9C7B0A-8CAB-B947-B42D-9AE1F42F5E73}"/>
                  </a:ext>
                </a:extLst>
              </p:cNvPr>
              <p:cNvSpPr/>
              <p:nvPr/>
            </p:nvSpPr>
            <p:spPr>
              <a:xfrm>
                <a:off x="11182093" y="623044"/>
                <a:ext cx="149610" cy="193179"/>
              </a:xfrm>
              <a:custGeom>
                <a:avLst/>
                <a:gdLst>
                  <a:gd name="connsiteX0" fmla="*/ 0 w 149610"/>
                  <a:gd name="connsiteY0" fmla="*/ 0 h 193179"/>
                  <a:gd name="connsiteX1" fmla="*/ 40981 w 149610"/>
                  <a:gd name="connsiteY1" fmla="*/ 0 h 193179"/>
                  <a:gd name="connsiteX2" fmla="*/ 75091 w 149610"/>
                  <a:gd name="connsiteY2" fmla="*/ 99021 h 193179"/>
                  <a:gd name="connsiteX3" fmla="*/ 108383 w 149610"/>
                  <a:gd name="connsiteY3" fmla="*/ 0 h 193179"/>
                  <a:gd name="connsiteX4" fmla="*/ 149610 w 149610"/>
                  <a:gd name="connsiteY4" fmla="*/ 0 h 193179"/>
                  <a:gd name="connsiteX5" fmla="*/ 87361 w 149610"/>
                  <a:gd name="connsiteY5" fmla="*/ 158822 h 193179"/>
                  <a:gd name="connsiteX6" fmla="*/ 49652 w 149610"/>
                  <a:gd name="connsiteY6" fmla="*/ 193179 h 193179"/>
                  <a:gd name="connsiteX7" fmla="*/ 12188 w 149610"/>
                  <a:gd name="connsiteY7" fmla="*/ 193179 h 193179"/>
                  <a:gd name="connsiteX8" fmla="*/ 12188 w 149610"/>
                  <a:gd name="connsiteY8" fmla="*/ 161010 h 193179"/>
                  <a:gd name="connsiteX9" fmla="*/ 33538 w 149610"/>
                  <a:gd name="connsiteY9" fmla="*/ 161010 h 193179"/>
                  <a:gd name="connsiteX10" fmla="*/ 50470 w 149610"/>
                  <a:gd name="connsiteY10" fmla="*/ 149098 h 193179"/>
                  <a:gd name="connsiteX11" fmla="*/ 53987 w 149610"/>
                  <a:gd name="connsiteY11" fmla="*/ 139860 h 193179"/>
                  <a:gd name="connsiteX12" fmla="*/ 0 w 149610"/>
                  <a:gd name="connsiteY12" fmla="*/ 0 h 193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9610" h="193179">
                    <a:moveTo>
                      <a:pt x="0" y="0"/>
                    </a:moveTo>
                    <a:lnTo>
                      <a:pt x="40981" y="0"/>
                    </a:lnTo>
                    <a:lnTo>
                      <a:pt x="75091" y="99021"/>
                    </a:lnTo>
                    <a:lnTo>
                      <a:pt x="108383" y="0"/>
                    </a:lnTo>
                    <a:lnTo>
                      <a:pt x="149610" y="0"/>
                    </a:lnTo>
                    <a:lnTo>
                      <a:pt x="87361" y="158822"/>
                    </a:lnTo>
                    <a:cubicBezTo>
                      <a:pt x="78609" y="181835"/>
                      <a:pt x="71492" y="193179"/>
                      <a:pt x="49652" y="193179"/>
                    </a:cubicBezTo>
                    <a:lnTo>
                      <a:pt x="12188" y="193179"/>
                    </a:lnTo>
                    <a:lnTo>
                      <a:pt x="12188" y="161010"/>
                    </a:lnTo>
                    <a:lnTo>
                      <a:pt x="33538" y="161010"/>
                    </a:lnTo>
                    <a:cubicBezTo>
                      <a:pt x="43353" y="161010"/>
                      <a:pt x="46625" y="158579"/>
                      <a:pt x="50470" y="149098"/>
                    </a:cubicBezTo>
                    <a:lnTo>
                      <a:pt x="53987" y="139860"/>
                    </a:lnTo>
                    <a:lnTo>
                      <a:pt x="0" y="0"/>
                    </a:lnTo>
                    <a:close/>
                  </a:path>
                </a:pathLst>
              </a:custGeom>
              <a:solidFill>
                <a:srgbClr val="FFFFFF"/>
              </a:solidFill>
              <a:ln w="8157"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69700FE5-D47C-2747-BDBD-B2A3DBD301B3}"/>
                  </a:ext>
                </a:extLst>
              </p:cNvPr>
              <p:cNvSpPr/>
              <p:nvPr/>
            </p:nvSpPr>
            <p:spPr>
              <a:xfrm>
                <a:off x="11333175" y="621423"/>
                <a:ext cx="143147" cy="142291"/>
              </a:xfrm>
              <a:custGeom>
                <a:avLst/>
                <a:gdLst>
                  <a:gd name="connsiteX0" fmla="*/ 0 w 143147"/>
                  <a:gd name="connsiteY0" fmla="*/ 71470 h 142291"/>
                  <a:gd name="connsiteX1" fmla="*/ 72147 w 143147"/>
                  <a:gd name="connsiteY1" fmla="*/ 0 h 142291"/>
                  <a:gd name="connsiteX2" fmla="*/ 143148 w 143147"/>
                  <a:gd name="connsiteY2" fmla="*/ 66851 h 142291"/>
                  <a:gd name="connsiteX3" fmla="*/ 142085 w 143147"/>
                  <a:gd name="connsiteY3" fmla="*/ 79816 h 142291"/>
                  <a:gd name="connsiteX4" fmla="*/ 40163 w 143147"/>
                  <a:gd name="connsiteY4" fmla="*/ 79816 h 142291"/>
                  <a:gd name="connsiteX5" fmla="*/ 40163 w 143147"/>
                  <a:gd name="connsiteY5" fmla="*/ 81680 h 142291"/>
                  <a:gd name="connsiteX6" fmla="*/ 73210 w 143147"/>
                  <a:gd name="connsiteY6" fmla="*/ 113363 h 142291"/>
                  <a:gd name="connsiteX7" fmla="*/ 102985 w 143147"/>
                  <a:gd name="connsiteY7" fmla="*/ 93591 h 142291"/>
                  <a:gd name="connsiteX8" fmla="*/ 140939 w 143147"/>
                  <a:gd name="connsiteY8" fmla="*/ 93591 h 142291"/>
                  <a:gd name="connsiteX9" fmla="*/ 74846 w 143147"/>
                  <a:gd name="connsiteY9" fmla="*/ 142291 h 142291"/>
                  <a:gd name="connsiteX10" fmla="*/ 0 w 143147"/>
                  <a:gd name="connsiteY10" fmla="*/ 71470 h 142291"/>
                  <a:gd name="connsiteX11" fmla="*/ 104375 w 143147"/>
                  <a:gd name="connsiteY11" fmla="*/ 54939 h 142291"/>
                  <a:gd name="connsiteX12" fmla="*/ 72392 w 143147"/>
                  <a:gd name="connsiteY12" fmla="*/ 28442 h 142291"/>
                  <a:gd name="connsiteX13" fmla="*/ 40981 w 143147"/>
                  <a:gd name="connsiteY13" fmla="*/ 54939 h 142291"/>
                  <a:gd name="connsiteX14" fmla="*/ 104375 w 143147"/>
                  <a:gd name="connsiteY14" fmla="*/ 54939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147" h="142291">
                    <a:moveTo>
                      <a:pt x="0" y="71470"/>
                    </a:moveTo>
                    <a:cubicBezTo>
                      <a:pt x="0" y="28199"/>
                      <a:pt x="28711" y="0"/>
                      <a:pt x="72147" y="0"/>
                    </a:cubicBezTo>
                    <a:cubicBezTo>
                      <a:pt x="114191" y="0"/>
                      <a:pt x="142657" y="26011"/>
                      <a:pt x="143148" y="66851"/>
                    </a:cubicBezTo>
                    <a:cubicBezTo>
                      <a:pt x="143148" y="70903"/>
                      <a:pt x="142902" y="75521"/>
                      <a:pt x="142085" y="79816"/>
                    </a:cubicBezTo>
                    <a:lnTo>
                      <a:pt x="40163" y="79816"/>
                    </a:lnTo>
                    <a:lnTo>
                      <a:pt x="40163" y="81680"/>
                    </a:lnTo>
                    <a:cubicBezTo>
                      <a:pt x="40981" y="101452"/>
                      <a:pt x="53824" y="113363"/>
                      <a:pt x="73210" y="113363"/>
                    </a:cubicBezTo>
                    <a:cubicBezTo>
                      <a:pt x="88752" y="113363"/>
                      <a:pt x="99713" y="106638"/>
                      <a:pt x="102985" y="93591"/>
                    </a:cubicBezTo>
                    <a:lnTo>
                      <a:pt x="140939" y="93591"/>
                    </a:lnTo>
                    <a:cubicBezTo>
                      <a:pt x="136604" y="120656"/>
                      <a:pt x="112228" y="142291"/>
                      <a:pt x="74846" y="142291"/>
                    </a:cubicBezTo>
                    <a:cubicBezTo>
                      <a:pt x="28139" y="142372"/>
                      <a:pt x="0" y="114498"/>
                      <a:pt x="0" y="71470"/>
                    </a:cubicBezTo>
                    <a:close/>
                    <a:moveTo>
                      <a:pt x="104375" y="54939"/>
                    </a:moveTo>
                    <a:cubicBezTo>
                      <a:pt x="101676" y="37923"/>
                      <a:pt x="89897" y="28442"/>
                      <a:pt x="72392" y="28442"/>
                    </a:cubicBezTo>
                    <a:cubicBezTo>
                      <a:pt x="55705" y="28442"/>
                      <a:pt x="43190" y="38490"/>
                      <a:pt x="40981" y="54939"/>
                    </a:cubicBezTo>
                    <a:lnTo>
                      <a:pt x="104375" y="54939"/>
                    </a:lnTo>
                    <a:close/>
                  </a:path>
                </a:pathLst>
              </a:custGeom>
              <a:solidFill>
                <a:srgbClr val="FFFFFF"/>
              </a:solidFill>
              <a:ln w="8157"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EC0AC603-1DE5-7C45-94FC-A7D0F9645999}"/>
                  </a:ext>
                </a:extLst>
              </p:cNvPr>
              <p:cNvSpPr/>
              <p:nvPr/>
            </p:nvSpPr>
            <p:spPr>
              <a:xfrm>
                <a:off x="11498572" y="623044"/>
                <a:ext cx="85479" cy="139050"/>
              </a:xfrm>
              <a:custGeom>
                <a:avLst/>
                <a:gdLst>
                  <a:gd name="connsiteX0" fmla="*/ 85480 w 85479"/>
                  <a:gd name="connsiteY0" fmla="*/ 0 h 139050"/>
                  <a:gd name="connsiteX1" fmla="*/ 85480 w 85479"/>
                  <a:gd name="connsiteY1" fmla="*/ 34600 h 139050"/>
                  <a:gd name="connsiteX2" fmla="*/ 70183 w 85479"/>
                  <a:gd name="connsiteY2" fmla="*/ 34600 h 139050"/>
                  <a:gd name="connsiteX3" fmla="*/ 38527 w 85479"/>
                  <a:gd name="connsiteY3" fmla="*/ 70822 h 139050"/>
                  <a:gd name="connsiteX4" fmla="*/ 38527 w 85479"/>
                  <a:gd name="connsiteY4" fmla="*/ 139050 h 139050"/>
                  <a:gd name="connsiteX5" fmla="*/ 0 w 85479"/>
                  <a:gd name="connsiteY5" fmla="*/ 139050 h 139050"/>
                  <a:gd name="connsiteX6" fmla="*/ 0 w 85479"/>
                  <a:gd name="connsiteY6" fmla="*/ 0 h 139050"/>
                  <a:gd name="connsiteX7" fmla="*/ 34928 w 85479"/>
                  <a:gd name="connsiteY7" fmla="*/ 0 h 139050"/>
                  <a:gd name="connsiteX8" fmla="*/ 38446 w 85479"/>
                  <a:gd name="connsiteY8" fmla="*/ 20825 h 139050"/>
                  <a:gd name="connsiteX9" fmla="*/ 78854 w 85479"/>
                  <a:gd name="connsiteY9" fmla="*/ 0 h 139050"/>
                  <a:gd name="connsiteX10" fmla="*/ 85480 w 85479"/>
                  <a:gd name="connsiteY10" fmla="*/ 0 h 13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479" h="139050">
                    <a:moveTo>
                      <a:pt x="85480" y="0"/>
                    </a:moveTo>
                    <a:lnTo>
                      <a:pt x="85480" y="34600"/>
                    </a:lnTo>
                    <a:lnTo>
                      <a:pt x="70183" y="34600"/>
                    </a:lnTo>
                    <a:cubicBezTo>
                      <a:pt x="47198" y="34600"/>
                      <a:pt x="38527" y="49753"/>
                      <a:pt x="38527" y="70822"/>
                    </a:cubicBezTo>
                    <a:lnTo>
                      <a:pt x="38527" y="139050"/>
                    </a:lnTo>
                    <a:lnTo>
                      <a:pt x="0" y="139050"/>
                    </a:lnTo>
                    <a:lnTo>
                      <a:pt x="0" y="0"/>
                    </a:lnTo>
                    <a:lnTo>
                      <a:pt x="34928" y="0"/>
                    </a:lnTo>
                    <a:lnTo>
                      <a:pt x="38446" y="20825"/>
                    </a:lnTo>
                    <a:cubicBezTo>
                      <a:pt x="46135" y="8346"/>
                      <a:pt x="57014" y="0"/>
                      <a:pt x="78854" y="0"/>
                    </a:cubicBezTo>
                    <a:lnTo>
                      <a:pt x="85480" y="0"/>
                    </a:lnTo>
                    <a:close/>
                  </a:path>
                </a:pathLst>
              </a:custGeom>
              <a:solidFill>
                <a:srgbClr val="FFFFFF"/>
              </a:solidFill>
              <a:ln w="8157"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4E16C56E-782A-6A47-A695-6B4DD8447129}"/>
                  </a:ext>
                </a:extLst>
              </p:cNvPr>
              <p:cNvSpPr/>
              <p:nvPr/>
            </p:nvSpPr>
            <p:spPr>
              <a:xfrm>
                <a:off x="11594931" y="621177"/>
                <a:ext cx="131123" cy="142698"/>
              </a:xfrm>
              <a:custGeom>
                <a:avLst/>
                <a:gdLst>
                  <a:gd name="connsiteX0" fmla="*/ 36728 w 131123"/>
                  <a:gd name="connsiteY0" fmla="*/ 94728 h 142698"/>
                  <a:gd name="connsiteX1" fmla="*/ 67566 w 131123"/>
                  <a:gd name="connsiteY1" fmla="*/ 115310 h 142698"/>
                  <a:gd name="connsiteX2" fmla="*/ 93496 w 131123"/>
                  <a:gd name="connsiteY2" fmla="*/ 100401 h 142698"/>
                  <a:gd name="connsiteX3" fmla="*/ 61267 w 131123"/>
                  <a:gd name="connsiteY3" fmla="*/ 85248 h 142698"/>
                  <a:gd name="connsiteX4" fmla="*/ 3108 w 131123"/>
                  <a:gd name="connsiteY4" fmla="*/ 45461 h 142698"/>
                  <a:gd name="connsiteX5" fmla="*/ 63476 w 131123"/>
                  <a:gd name="connsiteY5" fmla="*/ 2 h 142698"/>
                  <a:gd name="connsiteX6" fmla="*/ 128997 w 131123"/>
                  <a:gd name="connsiteY6" fmla="*/ 44894 h 142698"/>
                  <a:gd name="connsiteX7" fmla="*/ 92105 w 131123"/>
                  <a:gd name="connsiteY7" fmla="*/ 44894 h 142698"/>
                  <a:gd name="connsiteX8" fmla="*/ 64785 w 131123"/>
                  <a:gd name="connsiteY8" fmla="*/ 27067 h 142698"/>
                  <a:gd name="connsiteX9" fmla="*/ 39918 w 131123"/>
                  <a:gd name="connsiteY9" fmla="*/ 41410 h 142698"/>
                  <a:gd name="connsiteX10" fmla="*/ 72147 w 131123"/>
                  <a:gd name="connsiteY10" fmla="*/ 55509 h 142698"/>
                  <a:gd name="connsiteX11" fmla="*/ 131123 w 131123"/>
                  <a:gd name="connsiteY11" fmla="*/ 97483 h 142698"/>
                  <a:gd name="connsiteX12" fmla="*/ 67239 w 131123"/>
                  <a:gd name="connsiteY12" fmla="*/ 142699 h 142698"/>
                  <a:gd name="connsiteX13" fmla="*/ 0 w 131123"/>
                  <a:gd name="connsiteY13" fmla="*/ 94809 h 142698"/>
                  <a:gd name="connsiteX14" fmla="*/ 36728 w 131123"/>
                  <a:gd name="connsiteY14" fmla="*/ 94809 h 1426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1123" h="142698">
                    <a:moveTo>
                      <a:pt x="36728" y="94728"/>
                    </a:moveTo>
                    <a:cubicBezTo>
                      <a:pt x="38118" y="106883"/>
                      <a:pt x="48752" y="115310"/>
                      <a:pt x="67566" y="115310"/>
                    </a:cubicBezTo>
                    <a:cubicBezTo>
                      <a:pt x="83680" y="115310"/>
                      <a:pt x="93496" y="110124"/>
                      <a:pt x="93496" y="100401"/>
                    </a:cubicBezTo>
                    <a:cubicBezTo>
                      <a:pt x="93496" y="89056"/>
                      <a:pt x="83926" y="88246"/>
                      <a:pt x="61267" y="85248"/>
                    </a:cubicBezTo>
                    <a:cubicBezTo>
                      <a:pt x="28466" y="81439"/>
                      <a:pt x="3108" y="74146"/>
                      <a:pt x="3108" y="45461"/>
                    </a:cubicBezTo>
                    <a:cubicBezTo>
                      <a:pt x="3108" y="17829"/>
                      <a:pt x="27403" y="-241"/>
                      <a:pt x="63476" y="2"/>
                    </a:cubicBezTo>
                    <a:cubicBezTo>
                      <a:pt x="101185" y="2"/>
                      <a:pt x="127115" y="16533"/>
                      <a:pt x="128997" y="44894"/>
                    </a:cubicBezTo>
                    <a:lnTo>
                      <a:pt x="92105" y="44894"/>
                    </a:lnTo>
                    <a:cubicBezTo>
                      <a:pt x="91042" y="33793"/>
                      <a:pt x="80326" y="27067"/>
                      <a:pt x="64785" y="27067"/>
                    </a:cubicBezTo>
                    <a:cubicBezTo>
                      <a:pt x="49734" y="27067"/>
                      <a:pt x="39918" y="32496"/>
                      <a:pt x="39918" y="41410"/>
                    </a:cubicBezTo>
                    <a:cubicBezTo>
                      <a:pt x="39918" y="51944"/>
                      <a:pt x="51942" y="53078"/>
                      <a:pt x="72147" y="55509"/>
                    </a:cubicBezTo>
                    <a:cubicBezTo>
                      <a:pt x="104375" y="58750"/>
                      <a:pt x="131123" y="66043"/>
                      <a:pt x="131123" y="97483"/>
                    </a:cubicBezTo>
                    <a:cubicBezTo>
                      <a:pt x="131123" y="125115"/>
                      <a:pt x="104866" y="142699"/>
                      <a:pt x="67239" y="142699"/>
                    </a:cubicBezTo>
                    <a:cubicBezTo>
                      <a:pt x="28139" y="142699"/>
                      <a:pt x="1636" y="124548"/>
                      <a:pt x="0" y="94809"/>
                    </a:cubicBezTo>
                    <a:lnTo>
                      <a:pt x="36728" y="94809"/>
                    </a:lnTo>
                    <a:close/>
                  </a:path>
                </a:pathLst>
              </a:custGeom>
              <a:solidFill>
                <a:srgbClr val="FFFFFF"/>
              </a:solidFill>
              <a:ln w="8157" cap="flat">
                <a:noFill/>
                <a:prstDash val="solid"/>
                <a:miter/>
              </a:ln>
            </p:spPr>
            <p:txBody>
              <a:bodyPr rtlCol="0" anchor="ctr"/>
              <a:lstStyle/>
              <a:p>
                <a:endParaRPr lang="en-US"/>
              </a:p>
            </p:txBody>
          </p:sp>
        </p:grpSp>
      </p:grpSp>
      <p:sp>
        <p:nvSpPr>
          <p:cNvPr id="24" name="Picture Placeholder 23">
            <a:extLst>
              <a:ext uri="{FF2B5EF4-FFF2-40B4-BE49-F238E27FC236}">
                <a16:creationId xmlns:a16="http://schemas.microsoft.com/office/drawing/2014/main" id="{A197467F-CC63-9047-891E-6815755FDB42}"/>
              </a:ext>
            </a:extLst>
          </p:cNvPr>
          <p:cNvSpPr>
            <a:spLocks noGrp="1"/>
          </p:cNvSpPr>
          <p:nvPr>
            <p:ph type="pic" sz="quarter" idx="12" hasCustomPrompt="1"/>
          </p:nvPr>
        </p:nvSpPr>
        <p:spPr>
          <a:xfrm>
            <a:off x="5373188" y="-24713"/>
            <a:ext cx="6861762" cy="6922318"/>
          </a:xfrm>
          <a:custGeom>
            <a:avLst/>
            <a:gdLst>
              <a:gd name="connsiteX0" fmla="*/ 7011683 w 7011683"/>
              <a:gd name="connsiteY0" fmla="*/ 3428207 h 6856413"/>
              <a:gd name="connsiteX1" fmla="*/ 3505841 w 7011683"/>
              <a:gd name="connsiteY1" fmla="*/ 6856414 h 6856413"/>
              <a:gd name="connsiteX2" fmla="*/ -1 w 7011683"/>
              <a:gd name="connsiteY2" fmla="*/ 3428207 h 6856413"/>
              <a:gd name="connsiteX3" fmla="*/ 3505841 w 7011683"/>
              <a:gd name="connsiteY3" fmla="*/ 0 h 6856413"/>
              <a:gd name="connsiteX4" fmla="*/ 3505842 w 7011683"/>
              <a:gd name="connsiteY4" fmla="*/ 3428207 h 6856413"/>
              <a:gd name="connsiteX5" fmla="*/ 7011683 w 7011683"/>
              <a:gd name="connsiteY5" fmla="*/ 3428207 h 6856413"/>
              <a:gd name="connsiteX0" fmla="*/ 7011684 w 7011684"/>
              <a:gd name="connsiteY0" fmla="*/ 3428207 h 6856414"/>
              <a:gd name="connsiteX1" fmla="*/ 3505842 w 7011684"/>
              <a:gd name="connsiteY1" fmla="*/ 6856414 h 6856414"/>
              <a:gd name="connsiteX2" fmla="*/ 0 w 7011684"/>
              <a:gd name="connsiteY2" fmla="*/ 3428207 h 6856414"/>
              <a:gd name="connsiteX3" fmla="*/ 3505842 w 7011684"/>
              <a:gd name="connsiteY3" fmla="*/ 0 h 6856414"/>
              <a:gd name="connsiteX4" fmla="*/ 7011684 w 7011684"/>
              <a:gd name="connsiteY4" fmla="*/ 3428207 h 6856414"/>
              <a:gd name="connsiteX0" fmla="*/ 3505842 w 7011684"/>
              <a:gd name="connsiteY0" fmla="*/ 0 h 6856414"/>
              <a:gd name="connsiteX1" fmla="*/ 7011684 w 7011684"/>
              <a:gd name="connsiteY1" fmla="*/ 3428207 h 6856414"/>
              <a:gd name="connsiteX2" fmla="*/ 3505842 w 7011684"/>
              <a:gd name="connsiteY2" fmla="*/ 6856414 h 6856414"/>
              <a:gd name="connsiteX3" fmla="*/ 0 w 7011684"/>
              <a:gd name="connsiteY3" fmla="*/ 3428207 h 6856414"/>
              <a:gd name="connsiteX4" fmla="*/ 3597282 w 7011684"/>
              <a:gd name="connsiteY4" fmla="*/ 91440 h 6856414"/>
              <a:gd name="connsiteX0" fmla="*/ 6998685 w 7521460"/>
              <a:gd name="connsiteY0" fmla="*/ 0 h 6864652"/>
              <a:gd name="connsiteX1" fmla="*/ 7011684 w 7521460"/>
              <a:gd name="connsiteY1" fmla="*/ 3436445 h 6864652"/>
              <a:gd name="connsiteX2" fmla="*/ 3505842 w 7521460"/>
              <a:gd name="connsiteY2" fmla="*/ 6864652 h 6864652"/>
              <a:gd name="connsiteX3" fmla="*/ 0 w 7521460"/>
              <a:gd name="connsiteY3" fmla="*/ 3436445 h 6864652"/>
              <a:gd name="connsiteX4" fmla="*/ 3597282 w 7521460"/>
              <a:gd name="connsiteY4" fmla="*/ 99678 h 6864652"/>
              <a:gd name="connsiteX0" fmla="*/ 6998793 w 7521568"/>
              <a:gd name="connsiteY0" fmla="*/ 1734 h 6866386"/>
              <a:gd name="connsiteX1" fmla="*/ 7011792 w 7521568"/>
              <a:gd name="connsiteY1" fmla="*/ 3438179 h 6866386"/>
              <a:gd name="connsiteX2" fmla="*/ 3505950 w 7521568"/>
              <a:gd name="connsiteY2" fmla="*/ 6866386 h 6866386"/>
              <a:gd name="connsiteX3" fmla="*/ 108 w 7521568"/>
              <a:gd name="connsiteY3" fmla="*/ 3438179 h 6866386"/>
              <a:gd name="connsiteX4" fmla="*/ 3597390 w 7521568"/>
              <a:gd name="connsiteY4" fmla="*/ 2558 h 6866386"/>
              <a:gd name="connsiteX0" fmla="*/ 7011792 w 7011792"/>
              <a:gd name="connsiteY0" fmla="*/ 3438179 h 6866386"/>
              <a:gd name="connsiteX1" fmla="*/ 3505950 w 7011792"/>
              <a:gd name="connsiteY1" fmla="*/ 6866386 h 6866386"/>
              <a:gd name="connsiteX2" fmla="*/ 108 w 7011792"/>
              <a:gd name="connsiteY2" fmla="*/ 3438179 h 6866386"/>
              <a:gd name="connsiteX3" fmla="*/ 3597390 w 7011792"/>
              <a:gd name="connsiteY3" fmla="*/ 2558 h 6866386"/>
              <a:gd name="connsiteX0" fmla="*/ 7011792 w 7011792"/>
              <a:gd name="connsiteY0" fmla="*/ 3435621 h 6863828"/>
              <a:gd name="connsiteX1" fmla="*/ 3505950 w 7011792"/>
              <a:gd name="connsiteY1" fmla="*/ 6863828 h 6863828"/>
              <a:gd name="connsiteX2" fmla="*/ 108 w 7011792"/>
              <a:gd name="connsiteY2" fmla="*/ 3435621 h 6863828"/>
              <a:gd name="connsiteX3" fmla="*/ 3597390 w 7011792"/>
              <a:gd name="connsiteY3" fmla="*/ 0 h 6863828"/>
              <a:gd name="connsiteX0" fmla="*/ 7018148 w 7018148"/>
              <a:gd name="connsiteY0" fmla="*/ 3419146 h 6847353"/>
              <a:gd name="connsiteX1" fmla="*/ 3512306 w 7018148"/>
              <a:gd name="connsiteY1" fmla="*/ 6847353 h 6847353"/>
              <a:gd name="connsiteX2" fmla="*/ 6464 w 7018148"/>
              <a:gd name="connsiteY2" fmla="*/ 3419146 h 6847353"/>
              <a:gd name="connsiteX3" fmla="*/ 3175378 w 7018148"/>
              <a:gd name="connsiteY3" fmla="*/ 0 h 6847353"/>
              <a:gd name="connsiteX0" fmla="*/ 7014491 w 7014491"/>
              <a:gd name="connsiteY0" fmla="*/ 3419146 h 6847353"/>
              <a:gd name="connsiteX1" fmla="*/ 3508649 w 7014491"/>
              <a:gd name="connsiteY1" fmla="*/ 6847353 h 6847353"/>
              <a:gd name="connsiteX2" fmla="*/ 2807 w 7014491"/>
              <a:gd name="connsiteY2" fmla="*/ 3419146 h 6847353"/>
              <a:gd name="connsiteX3" fmla="*/ 3171721 w 7014491"/>
              <a:gd name="connsiteY3" fmla="*/ 0 h 6847353"/>
              <a:gd name="connsiteX0" fmla="*/ 7014295 w 7014295"/>
              <a:gd name="connsiteY0" fmla="*/ 3419146 h 6847353"/>
              <a:gd name="connsiteX1" fmla="*/ 3508453 w 7014295"/>
              <a:gd name="connsiteY1" fmla="*/ 6847353 h 6847353"/>
              <a:gd name="connsiteX2" fmla="*/ 2611 w 7014295"/>
              <a:gd name="connsiteY2" fmla="*/ 3419146 h 6847353"/>
              <a:gd name="connsiteX3" fmla="*/ 3171525 w 7014295"/>
              <a:gd name="connsiteY3" fmla="*/ 0 h 6847353"/>
              <a:gd name="connsiteX0" fmla="*/ 3508453 w 3508453"/>
              <a:gd name="connsiteY0" fmla="*/ 6847353 h 6847353"/>
              <a:gd name="connsiteX1" fmla="*/ 2611 w 3508453"/>
              <a:gd name="connsiteY1" fmla="*/ 3419146 h 6847353"/>
              <a:gd name="connsiteX2" fmla="*/ 3171525 w 3508453"/>
              <a:gd name="connsiteY2" fmla="*/ 0 h 6847353"/>
              <a:gd name="connsiteX0" fmla="*/ 3508453 w 3508453"/>
              <a:gd name="connsiteY0" fmla="*/ 6847353 h 6847353"/>
              <a:gd name="connsiteX1" fmla="*/ 2611 w 3508453"/>
              <a:gd name="connsiteY1" fmla="*/ 3419146 h 6847353"/>
              <a:gd name="connsiteX2" fmla="*/ 3171525 w 3508453"/>
              <a:gd name="connsiteY2" fmla="*/ 0 h 6847353"/>
              <a:gd name="connsiteX0" fmla="*/ 3383373 w 3383373"/>
              <a:gd name="connsiteY0" fmla="*/ 6863828 h 6863828"/>
              <a:gd name="connsiteX1" fmla="*/ 1099 w 3383373"/>
              <a:gd name="connsiteY1" fmla="*/ 3419146 h 6863828"/>
              <a:gd name="connsiteX2" fmla="*/ 3170013 w 3383373"/>
              <a:gd name="connsiteY2" fmla="*/ 0 h 6863828"/>
              <a:gd name="connsiteX0" fmla="*/ 3383373 w 3383373"/>
              <a:gd name="connsiteY0" fmla="*/ 6863828 h 6863828"/>
              <a:gd name="connsiteX1" fmla="*/ 1099 w 3383373"/>
              <a:gd name="connsiteY1" fmla="*/ 3419146 h 6863828"/>
              <a:gd name="connsiteX2" fmla="*/ 3170013 w 3383373"/>
              <a:gd name="connsiteY2" fmla="*/ 0 h 6863828"/>
              <a:gd name="connsiteX0" fmla="*/ 3383373 w 3383373"/>
              <a:gd name="connsiteY0" fmla="*/ 6863828 h 6863828"/>
              <a:gd name="connsiteX1" fmla="*/ 1099 w 3383373"/>
              <a:gd name="connsiteY1" fmla="*/ 3419146 h 6863828"/>
              <a:gd name="connsiteX2" fmla="*/ 3170013 w 3383373"/>
              <a:gd name="connsiteY2" fmla="*/ 0 h 6863828"/>
              <a:gd name="connsiteX0" fmla="*/ 3383373 w 3383373"/>
              <a:gd name="connsiteY0" fmla="*/ 6863828 h 6863828"/>
              <a:gd name="connsiteX1" fmla="*/ 1099 w 3383373"/>
              <a:gd name="connsiteY1" fmla="*/ 3419146 h 6863828"/>
              <a:gd name="connsiteX2" fmla="*/ 3170013 w 3383373"/>
              <a:gd name="connsiteY2" fmla="*/ 0 h 6863828"/>
              <a:gd name="connsiteX0" fmla="*/ 3383373 w 3404215"/>
              <a:gd name="connsiteY0" fmla="*/ 7117334 h 7117334"/>
              <a:gd name="connsiteX1" fmla="*/ 1099 w 3404215"/>
              <a:gd name="connsiteY1" fmla="*/ 3672652 h 7117334"/>
              <a:gd name="connsiteX2" fmla="*/ 3170013 w 3404215"/>
              <a:gd name="connsiteY2" fmla="*/ 253506 h 7117334"/>
              <a:gd name="connsiteX3" fmla="*/ 3168158 w 3404215"/>
              <a:gd name="connsiteY3" fmla="*/ 252681 h 7117334"/>
              <a:gd name="connsiteX0" fmla="*/ 3382630 w 7030961"/>
              <a:gd name="connsiteY0" fmla="*/ 7133526 h 7133526"/>
              <a:gd name="connsiteX1" fmla="*/ 356 w 7030961"/>
              <a:gd name="connsiteY1" fmla="*/ 3688844 h 7133526"/>
              <a:gd name="connsiteX2" fmla="*/ 3169270 w 7030961"/>
              <a:gd name="connsiteY2" fmla="*/ 269698 h 7133526"/>
              <a:gd name="connsiteX3" fmla="*/ 7030961 w 7030961"/>
              <a:gd name="connsiteY3" fmla="*/ 277111 h 7133526"/>
              <a:gd name="connsiteX4" fmla="*/ 3167415 w 7030961"/>
              <a:gd name="connsiteY4" fmla="*/ 268873 h 7133526"/>
              <a:gd name="connsiteX0" fmla="*/ 3382630 w 7030961"/>
              <a:gd name="connsiteY0" fmla="*/ 7133526 h 7133526"/>
              <a:gd name="connsiteX1" fmla="*/ 356 w 7030961"/>
              <a:gd name="connsiteY1" fmla="*/ 3688844 h 7133526"/>
              <a:gd name="connsiteX2" fmla="*/ 3169270 w 7030961"/>
              <a:gd name="connsiteY2" fmla="*/ 269698 h 7133526"/>
              <a:gd name="connsiteX3" fmla="*/ 7030961 w 7030961"/>
              <a:gd name="connsiteY3" fmla="*/ 277111 h 7133526"/>
              <a:gd name="connsiteX4" fmla="*/ 5029166 w 7030961"/>
              <a:gd name="connsiteY4" fmla="*/ 1570451 h 7133526"/>
              <a:gd name="connsiteX0" fmla="*/ 3382630 w 7030961"/>
              <a:gd name="connsiteY0" fmla="*/ 6863828 h 6863828"/>
              <a:gd name="connsiteX1" fmla="*/ 356 w 7030961"/>
              <a:gd name="connsiteY1" fmla="*/ 3419146 h 6863828"/>
              <a:gd name="connsiteX2" fmla="*/ 3169270 w 7030961"/>
              <a:gd name="connsiteY2" fmla="*/ 0 h 6863828"/>
              <a:gd name="connsiteX3" fmla="*/ 7030961 w 7030961"/>
              <a:gd name="connsiteY3" fmla="*/ 7413 h 6863828"/>
              <a:gd name="connsiteX4" fmla="*/ 5029166 w 7030961"/>
              <a:gd name="connsiteY4" fmla="*/ 1300753 h 6863828"/>
              <a:gd name="connsiteX0" fmla="*/ 3383273 w 7031604"/>
              <a:gd name="connsiteY0" fmla="*/ 6863828 h 6863828"/>
              <a:gd name="connsiteX1" fmla="*/ 999 w 7031604"/>
              <a:gd name="connsiteY1" fmla="*/ 3419146 h 6863828"/>
              <a:gd name="connsiteX2" fmla="*/ 3169913 w 7031604"/>
              <a:gd name="connsiteY2" fmla="*/ 0 h 6863828"/>
              <a:gd name="connsiteX3" fmla="*/ 7031604 w 7031604"/>
              <a:gd name="connsiteY3" fmla="*/ 7413 h 6863828"/>
              <a:gd name="connsiteX4" fmla="*/ 5029809 w 7031604"/>
              <a:gd name="connsiteY4" fmla="*/ 1300753 h 6863828"/>
              <a:gd name="connsiteX0" fmla="*/ 3383464 w 7031795"/>
              <a:gd name="connsiteY0" fmla="*/ 6863828 h 6863828"/>
              <a:gd name="connsiteX1" fmla="*/ 1190 w 7031795"/>
              <a:gd name="connsiteY1" fmla="*/ 3419146 h 6863828"/>
              <a:gd name="connsiteX2" fmla="*/ 3170104 w 7031795"/>
              <a:gd name="connsiteY2" fmla="*/ 0 h 6863828"/>
              <a:gd name="connsiteX3" fmla="*/ 7031795 w 7031795"/>
              <a:gd name="connsiteY3" fmla="*/ 7413 h 6863828"/>
              <a:gd name="connsiteX4" fmla="*/ 5030000 w 7031795"/>
              <a:gd name="connsiteY4" fmla="*/ 1300753 h 6863828"/>
              <a:gd name="connsiteX0" fmla="*/ 3383464 w 7047591"/>
              <a:gd name="connsiteY0" fmla="*/ 6863828 h 6902483"/>
              <a:gd name="connsiteX1" fmla="*/ 1190 w 7047591"/>
              <a:gd name="connsiteY1" fmla="*/ 3419146 h 6902483"/>
              <a:gd name="connsiteX2" fmla="*/ 3170104 w 7047591"/>
              <a:gd name="connsiteY2" fmla="*/ 0 h 6902483"/>
              <a:gd name="connsiteX3" fmla="*/ 7031795 w 7047591"/>
              <a:gd name="connsiteY3" fmla="*/ 7413 h 6902483"/>
              <a:gd name="connsiteX4" fmla="*/ 7031795 w 7047591"/>
              <a:gd name="connsiteY4" fmla="*/ 6902483 h 6902483"/>
              <a:gd name="connsiteX0" fmla="*/ 3383464 w 7047591"/>
              <a:gd name="connsiteY0" fmla="*/ 6863828 h 6902483"/>
              <a:gd name="connsiteX1" fmla="*/ 1190 w 7047591"/>
              <a:gd name="connsiteY1" fmla="*/ 3419146 h 6902483"/>
              <a:gd name="connsiteX2" fmla="*/ 3170104 w 7047591"/>
              <a:gd name="connsiteY2" fmla="*/ 0 h 6902483"/>
              <a:gd name="connsiteX3" fmla="*/ 7031795 w 7047591"/>
              <a:gd name="connsiteY3" fmla="*/ 7413 h 6902483"/>
              <a:gd name="connsiteX4" fmla="*/ 7031795 w 7047591"/>
              <a:gd name="connsiteY4" fmla="*/ 6902483 h 6902483"/>
              <a:gd name="connsiteX5" fmla="*/ 3383464 w 7047591"/>
              <a:gd name="connsiteY5" fmla="*/ 6863828 h 6902483"/>
              <a:gd name="connsiteX0" fmla="*/ 3383464 w 7067754"/>
              <a:gd name="connsiteY0" fmla="*/ 6863828 h 6869532"/>
              <a:gd name="connsiteX1" fmla="*/ 1190 w 7067754"/>
              <a:gd name="connsiteY1" fmla="*/ 3419146 h 6869532"/>
              <a:gd name="connsiteX2" fmla="*/ 3170104 w 7067754"/>
              <a:gd name="connsiteY2" fmla="*/ 0 h 6869532"/>
              <a:gd name="connsiteX3" fmla="*/ 7031795 w 7067754"/>
              <a:gd name="connsiteY3" fmla="*/ 7413 h 6869532"/>
              <a:gd name="connsiteX4" fmla="*/ 7056508 w 7067754"/>
              <a:gd name="connsiteY4" fmla="*/ 6869532 h 6869532"/>
              <a:gd name="connsiteX5" fmla="*/ 3383464 w 7067754"/>
              <a:gd name="connsiteY5" fmla="*/ 6863828 h 6869532"/>
              <a:gd name="connsiteX0" fmla="*/ 3466858 w 7068769"/>
              <a:gd name="connsiteY0" fmla="*/ 6888541 h 6888541"/>
              <a:gd name="connsiteX1" fmla="*/ 2205 w 7068769"/>
              <a:gd name="connsiteY1" fmla="*/ 3419146 h 6888541"/>
              <a:gd name="connsiteX2" fmla="*/ 3171119 w 7068769"/>
              <a:gd name="connsiteY2" fmla="*/ 0 h 6888541"/>
              <a:gd name="connsiteX3" fmla="*/ 7032810 w 7068769"/>
              <a:gd name="connsiteY3" fmla="*/ 7413 h 6888541"/>
              <a:gd name="connsiteX4" fmla="*/ 7057523 w 7068769"/>
              <a:gd name="connsiteY4" fmla="*/ 6869532 h 6888541"/>
              <a:gd name="connsiteX5" fmla="*/ 3466858 w 7068769"/>
              <a:gd name="connsiteY5" fmla="*/ 6888541 h 6888541"/>
              <a:gd name="connsiteX0" fmla="*/ 3465563 w 7067474"/>
              <a:gd name="connsiteY0" fmla="*/ 6913255 h 6913255"/>
              <a:gd name="connsiteX1" fmla="*/ 910 w 7067474"/>
              <a:gd name="connsiteY1" fmla="*/ 3443860 h 6913255"/>
              <a:gd name="connsiteX2" fmla="*/ 3268678 w 7067474"/>
              <a:gd name="connsiteY2" fmla="*/ 0 h 6913255"/>
              <a:gd name="connsiteX3" fmla="*/ 7031515 w 7067474"/>
              <a:gd name="connsiteY3" fmla="*/ 32127 h 6913255"/>
              <a:gd name="connsiteX4" fmla="*/ 7056228 w 7067474"/>
              <a:gd name="connsiteY4" fmla="*/ 6894246 h 6913255"/>
              <a:gd name="connsiteX5" fmla="*/ 3465563 w 7067474"/>
              <a:gd name="connsiteY5" fmla="*/ 6913255 h 6913255"/>
              <a:gd name="connsiteX0" fmla="*/ 3465653 w 7067564"/>
              <a:gd name="connsiteY0" fmla="*/ 6913255 h 6913255"/>
              <a:gd name="connsiteX1" fmla="*/ 1000 w 7067564"/>
              <a:gd name="connsiteY1" fmla="*/ 3443860 h 6913255"/>
              <a:gd name="connsiteX2" fmla="*/ 3268768 w 7067564"/>
              <a:gd name="connsiteY2" fmla="*/ 0 h 6913255"/>
              <a:gd name="connsiteX3" fmla="*/ 7031605 w 7067564"/>
              <a:gd name="connsiteY3" fmla="*/ 32127 h 6913255"/>
              <a:gd name="connsiteX4" fmla="*/ 7056318 w 7067564"/>
              <a:gd name="connsiteY4" fmla="*/ 6894246 h 6913255"/>
              <a:gd name="connsiteX5" fmla="*/ 3465653 w 7067564"/>
              <a:gd name="connsiteY5" fmla="*/ 6913255 h 6913255"/>
              <a:gd name="connsiteX0" fmla="*/ 3465653 w 7074554"/>
              <a:gd name="connsiteY0" fmla="*/ 6930555 h 6930555"/>
              <a:gd name="connsiteX1" fmla="*/ 1000 w 7074554"/>
              <a:gd name="connsiteY1" fmla="*/ 3461160 h 6930555"/>
              <a:gd name="connsiteX2" fmla="*/ 3268768 w 7074554"/>
              <a:gd name="connsiteY2" fmla="*/ 17300 h 6930555"/>
              <a:gd name="connsiteX3" fmla="*/ 7064556 w 7074554"/>
              <a:gd name="connsiteY3" fmla="*/ 0 h 6930555"/>
              <a:gd name="connsiteX4" fmla="*/ 7056318 w 7074554"/>
              <a:gd name="connsiteY4" fmla="*/ 6911546 h 6930555"/>
              <a:gd name="connsiteX5" fmla="*/ 3465653 w 7074554"/>
              <a:gd name="connsiteY5" fmla="*/ 6930555 h 6930555"/>
              <a:gd name="connsiteX0" fmla="*/ 3582375 w 7075946"/>
              <a:gd name="connsiteY0" fmla="*/ 6930555 h 6930555"/>
              <a:gd name="connsiteX1" fmla="*/ 2392 w 7075946"/>
              <a:gd name="connsiteY1" fmla="*/ 3461160 h 6930555"/>
              <a:gd name="connsiteX2" fmla="*/ 3270160 w 7075946"/>
              <a:gd name="connsiteY2" fmla="*/ 17300 h 6930555"/>
              <a:gd name="connsiteX3" fmla="*/ 7065948 w 7075946"/>
              <a:gd name="connsiteY3" fmla="*/ 0 h 6930555"/>
              <a:gd name="connsiteX4" fmla="*/ 7057710 w 7075946"/>
              <a:gd name="connsiteY4" fmla="*/ 6911546 h 6930555"/>
              <a:gd name="connsiteX5" fmla="*/ 3582375 w 7075946"/>
              <a:gd name="connsiteY5" fmla="*/ 6930555 h 6930555"/>
              <a:gd name="connsiteX0" fmla="*/ 3582375 w 7075946"/>
              <a:gd name="connsiteY0" fmla="*/ 6930555 h 6930555"/>
              <a:gd name="connsiteX1" fmla="*/ 2392 w 7075946"/>
              <a:gd name="connsiteY1" fmla="*/ 3461160 h 6930555"/>
              <a:gd name="connsiteX2" fmla="*/ 3270160 w 7075946"/>
              <a:gd name="connsiteY2" fmla="*/ 17300 h 6930555"/>
              <a:gd name="connsiteX3" fmla="*/ 7065948 w 7075946"/>
              <a:gd name="connsiteY3" fmla="*/ 0 h 6930555"/>
              <a:gd name="connsiteX4" fmla="*/ 7057710 w 7075946"/>
              <a:gd name="connsiteY4" fmla="*/ 6911546 h 6930555"/>
              <a:gd name="connsiteX5" fmla="*/ 3582375 w 7075946"/>
              <a:gd name="connsiteY5" fmla="*/ 6930555 h 6930555"/>
              <a:gd name="connsiteX0" fmla="*/ 3582375 w 7061304"/>
              <a:gd name="connsiteY0" fmla="*/ 6922318 h 6922318"/>
              <a:gd name="connsiteX1" fmla="*/ 2392 w 7061304"/>
              <a:gd name="connsiteY1" fmla="*/ 3452923 h 6922318"/>
              <a:gd name="connsiteX2" fmla="*/ 3270160 w 7061304"/>
              <a:gd name="connsiteY2" fmla="*/ 9063 h 6922318"/>
              <a:gd name="connsiteX3" fmla="*/ 6851764 w 7061304"/>
              <a:gd name="connsiteY3" fmla="*/ 1 h 6922318"/>
              <a:gd name="connsiteX4" fmla="*/ 7057710 w 7061304"/>
              <a:gd name="connsiteY4" fmla="*/ 6903309 h 6922318"/>
              <a:gd name="connsiteX5" fmla="*/ 3582375 w 7061304"/>
              <a:gd name="connsiteY5" fmla="*/ 6922318 h 6922318"/>
              <a:gd name="connsiteX0" fmla="*/ 3582375 w 6861762"/>
              <a:gd name="connsiteY0" fmla="*/ 6922318 h 6922318"/>
              <a:gd name="connsiteX1" fmla="*/ 2392 w 6861762"/>
              <a:gd name="connsiteY1" fmla="*/ 3452923 h 6922318"/>
              <a:gd name="connsiteX2" fmla="*/ 3270160 w 6861762"/>
              <a:gd name="connsiteY2" fmla="*/ 9063 h 6922318"/>
              <a:gd name="connsiteX3" fmla="*/ 6851764 w 6861762"/>
              <a:gd name="connsiteY3" fmla="*/ 1 h 6922318"/>
              <a:gd name="connsiteX4" fmla="*/ 6843526 w 6861762"/>
              <a:gd name="connsiteY4" fmla="*/ 6903309 h 6922318"/>
              <a:gd name="connsiteX5" fmla="*/ 3582375 w 6861762"/>
              <a:gd name="connsiteY5" fmla="*/ 6922318 h 6922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61762" h="6922318">
                <a:moveTo>
                  <a:pt x="3582375" y="6922318"/>
                </a:moveTo>
                <a:cubicBezTo>
                  <a:pt x="599947" y="6691658"/>
                  <a:pt x="54428" y="4605132"/>
                  <a:pt x="2392" y="3452923"/>
                </a:cubicBezTo>
                <a:cubicBezTo>
                  <a:pt x="-49644" y="2300714"/>
                  <a:pt x="737777" y="331922"/>
                  <a:pt x="3270160" y="9063"/>
                </a:cubicBezTo>
                <a:lnTo>
                  <a:pt x="6851764" y="1"/>
                </a:lnTo>
                <a:cubicBezTo>
                  <a:pt x="6851455" y="-136"/>
                  <a:pt x="6879223" y="6862120"/>
                  <a:pt x="6843526" y="6903309"/>
                </a:cubicBezTo>
                <a:lnTo>
                  <a:pt x="3582375" y="6922318"/>
                </a:lnTo>
                <a:close/>
              </a:path>
            </a:pathLst>
          </a:custGeom>
          <a:solidFill>
            <a:schemeClr val="accent6"/>
          </a:solidFill>
        </p:spPr>
        <p:txBody>
          <a:bodyPr lIns="360000" anchor="ctr"/>
          <a:lstStyle>
            <a:lvl1pPr>
              <a:defRPr sz="1200" b="0">
                <a:solidFill>
                  <a:schemeClr val="tx1"/>
                </a:solidFill>
              </a:defRPr>
            </a:lvl1pPr>
          </a:lstStyle>
          <a:p>
            <a:r>
              <a:rPr lang="en-US" dirty="0"/>
              <a:t>Click on the icon to add an image. Image will automatically show in the custom placeholder/shape. To adjust the position within the placeholder, click on the image with the &lt;crop tool&gt;. This will enable the image to be moved within the boundaries of the placeholder.</a:t>
            </a:r>
          </a:p>
        </p:txBody>
      </p:sp>
    </p:spTree>
    <p:extLst>
      <p:ext uri="{BB962C8B-B14F-4D97-AF65-F5344CB8AC3E}">
        <p14:creationId xmlns:p14="http://schemas.microsoft.com/office/powerpoint/2010/main" val="123838688"/>
      </p:ext>
    </p:extLst>
  </p:cSld>
  <p:clrMapOvr>
    <a:masterClrMapping/>
  </p:clrMapOvr>
  <p:extLst>
    <p:ext uri="{DCECCB84-F9BA-43D5-87BE-67443E8EF086}">
      <p15:sldGuideLst xmlns:p15="http://schemas.microsoft.com/office/powerpoint/2012/main">
        <p15:guide id="1" orient="horz" pos="3804" userDrawn="1">
          <p15:clr>
            <a:srgbClr val="FBAE40"/>
          </p15:clr>
        </p15:guide>
      </p15:sldGuideLst>
    </p:ext>
  </p:extLst>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preserve="1" userDrawn="1">
  <p:cSld name="Quote/Statement slide: v1">
    <p:bg>
      <p:bgPr>
        <a:solidFill>
          <a:srgbClr val="121A3C"/>
        </a:solidFill>
        <a:effectLst/>
      </p:bgPr>
    </p:bg>
    <p:spTree>
      <p:nvGrpSpPr>
        <p:cNvPr id="1" name=""/>
        <p:cNvGrpSpPr/>
        <p:nvPr/>
      </p:nvGrpSpPr>
      <p:grpSpPr>
        <a:xfrm>
          <a:off x="0" y="0"/>
          <a:ext cx="0" cy="0"/>
          <a:chOff x="0" y="0"/>
          <a:chExt cx="0" cy="0"/>
        </a:xfrm>
      </p:grpSpPr>
      <p:sp>
        <p:nvSpPr>
          <p:cNvPr id="4" name="Graphic 2">
            <a:extLst>
              <a:ext uri="{FF2B5EF4-FFF2-40B4-BE49-F238E27FC236}">
                <a16:creationId xmlns:a16="http://schemas.microsoft.com/office/drawing/2014/main" id="{CA9D8A4D-FECE-3940-BA3C-EB9ADEDE1A68}"/>
              </a:ext>
            </a:extLst>
          </p:cNvPr>
          <p:cNvSpPr>
            <a:spLocks noChangeAspect="1"/>
          </p:cNvSpPr>
          <p:nvPr/>
        </p:nvSpPr>
        <p:spPr>
          <a:xfrm>
            <a:off x="0" y="0"/>
            <a:ext cx="12186599" cy="6858000"/>
          </a:xfrm>
          <a:custGeom>
            <a:avLst/>
            <a:gdLst>
              <a:gd name="connsiteX0" fmla="*/ 0 w 9144857"/>
              <a:gd name="connsiteY0" fmla="*/ 5146262 h 5146262"/>
              <a:gd name="connsiteX1" fmla="*/ 0 w 9144857"/>
              <a:gd name="connsiteY1" fmla="*/ 0 h 5146262"/>
              <a:gd name="connsiteX2" fmla="*/ 4054602 w 9144857"/>
              <a:gd name="connsiteY2" fmla="*/ 0 h 5146262"/>
              <a:gd name="connsiteX3" fmla="*/ 9144858 w 9144857"/>
              <a:gd name="connsiteY3" fmla="*/ 5090351 h 5146262"/>
              <a:gd name="connsiteX4" fmla="*/ 9144858 w 9144857"/>
              <a:gd name="connsiteY4" fmla="*/ 5146262 h 5146262"/>
              <a:gd name="connsiteX5" fmla="*/ 0 w 9144857"/>
              <a:gd name="connsiteY5" fmla="*/ 5146262 h 51462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857" h="5146262">
                <a:moveTo>
                  <a:pt x="0" y="5146262"/>
                </a:moveTo>
                <a:lnTo>
                  <a:pt x="0" y="0"/>
                </a:lnTo>
                <a:lnTo>
                  <a:pt x="4054602" y="0"/>
                </a:lnTo>
                <a:cubicBezTo>
                  <a:pt x="6865906" y="0"/>
                  <a:pt x="9144858" y="2279047"/>
                  <a:pt x="9144858" y="5090351"/>
                </a:cubicBezTo>
                <a:lnTo>
                  <a:pt x="9144858" y="5146262"/>
                </a:lnTo>
                <a:lnTo>
                  <a:pt x="0" y="5146262"/>
                </a:lnTo>
                <a:close/>
              </a:path>
            </a:pathLst>
          </a:custGeom>
          <a:solidFill>
            <a:srgbClr val="FF9351"/>
          </a:solidFill>
          <a:ln w="9525" cap="flat">
            <a:solidFill>
              <a:srgbClr val="FF9351"/>
            </a:solidFill>
            <a:prstDash val="solid"/>
            <a:miter/>
          </a:ln>
        </p:spPr>
        <p:txBody>
          <a:bodyPr rtlCol="0" anchor="ctr"/>
          <a:lstStyle/>
          <a:p>
            <a:endParaRPr lang="en-US"/>
          </a:p>
        </p:txBody>
      </p:sp>
      <p:sp>
        <p:nvSpPr>
          <p:cNvPr id="5" name="Footer Placeholder 4">
            <a:extLst>
              <a:ext uri="{FF2B5EF4-FFF2-40B4-BE49-F238E27FC236}">
                <a16:creationId xmlns:a16="http://schemas.microsoft.com/office/drawing/2014/main" id="{1C3B6DC8-6814-EB49-9CF8-0E18891ACA0A}"/>
              </a:ext>
            </a:extLst>
          </p:cNvPr>
          <p:cNvSpPr>
            <a:spLocks noGrp="1"/>
          </p:cNvSpPr>
          <p:nvPr>
            <p:ph type="ftr" sz="quarter" idx="11"/>
          </p:nvPr>
        </p:nvSpPr>
        <p:spPr/>
        <p:txBody>
          <a:bodyPr/>
          <a:lstStyle>
            <a:lvl1pPr>
              <a:defRPr>
                <a:solidFill>
                  <a:schemeClr val="tx1"/>
                </a:solidFill>
              </a:defRPr>
            </a:lvl1pPr>
          </a:lstStyle>
          <a:p>
            <a:r>
              <a:rPr lang="en-GB"/>
              <a:t>Presentation title</a:t>
            </a:r>
          </a:p>
        </p:txBody>
      </p:sp>
      <p:sp>
        <p:nvSpPr>
          <p:cNvPr id="6" name="Slide Number Placeholder 5">
            <a:extLst>
              <a:ext uri="{FF2B5EF4-FFF2-40B4-BE49-F238E27FC236}">
                <a16:creationId xmlns:a16="http://schemas.microsoft.com/office/drawing/2014/main" id="{19A5FB10-33AF-DF4E-A402-7B3DB326B220}"/>
              </a:ext>
            </a:extLst>
          </p:cNvPr>
          <p:cNvSpPr>
            <a:spLocks noGrp="1"/>
          </p:cNvSpPr>
          <p:nvPr>
            <p:ph type="sldNum" sz="quarter" idx="12"/>
          </p:nvPr>
        </p:nvSpPr>
        <p:spPr/>
        <p:txBody>
          <a:bodyPr/>
          <a:lstStyle>
            <a:lvl1pPr>
              <a:defRPr>
                <a:solidFill>
                  <a:schemeClr val="tx1"/>
                </a:solidFill>
              </a:defRPr>
            </a:lvl1pPr>
          </a:lstStyle>
          <a:p>
            <a:fld id="{FD15E2C3-2FDC-5443-A5D7-CEF7C1191BA7}" type="slidenum">
              <a:rPr lang="en-GB" smtClean="0"/>
              <a:pPr/>
              <a:t>‹#›</a:t>
            </a:fld>
            <a:endParaRPr lang="en-GB" dirty="0"/>
          </a:p>
        </p:txBody>
      </p:sp>
      <p:sp>
        <p:nvSpPr>
          <p:cNvPr id="10" name="Text Placeholder 31">
            <a:extLst>
              <a:ext uri="{FF2B5EF4-FFF2-40B4-BE49-F238E27FC236}">
                <a16:creationId xmlns:a16="http://schemas.microsoft.com/office/drawing/2014/main" id="{F02A4E0B-A84D-9845-9F84-46E48678C264}"/>
              </a:ext>
            </a:extLst>
          </p:cNvPr>
          <p:cNvSpPr>
            <a:spLocks noGrp="1"/>
          </p:cNvSpPr>
          <p:nvPr>
            <p:ph type="body" sz="quarter" idx="10" hasCustomPrompt="1"/>
          </p:nvPr>
        </p:nvSpPr>
        <p:spPr>
          <a:xfrm>
            <a:off x="479425" y="468312"/>
            <a:ext cx="6489700" cy="5132387"/>
          </a:xfrm>
        </p:spPr>
        <p:txBody>
          <a:bodyPr/>
          <a:lstStyle>
            <a:lvl1pPr marL="216000" indent="-216000">
              <a:lnSpc>
                <a:spcPct val="90000"/>
              </a:lnSpc>
              <a:spcBef>
                <a:spcPts val="0"/>
              </a:spcBef>
              <a:spcAft>
                <a:spcPts val="2200"/>
              </a:spcAft>
              <a:defRPr sz="3600" b="0">
                <a:solidFill>
                  <a:schemeClr val="tx1"/>
                </a:solidFill>
              </a:defRPr>
            </a:lvl1pPr>
            <a:lvl2pPr marL="216000" indent="0">
              <a:lnSpc>
                <a:spcPct val="90000"/>
              </a:lnSpc>
              <a:spcBef>
                <a:spcPts val="0"/>
              </a:spcBef>
              <a:spcAft>
                <a:spcPts val="2200"/>
              </a:spcAft>
              <a:buNone/>
              <a:defRPr sz="3600" b="0">
                <a:solidFill>
                  <a:schemeClr val="tx1"/>
                </a:solidFill>
              </a:defRPr>
            </a:lvl2pPr>
            <a:lvl3pPr marL="0" indent="0">
              <a:lnSpc>
                <a:spcPct val="90000"/>
              </a:lnSpc>
              <a:spcBef>
                <a:spcPts val="0"/>
              </a:spcBef>
              <a:spcAft>
                <a:spcPts val="2200"/>
              </a:spcAft>
              <a:buNone/>
              <a:defRPr sz="3600" b="0">
                <a:solidFill>
                  <a:schemeClr val="tx1"/>
                </a:solidFill>
              </a:defRPr>
            </a:lvl3pPr>
            <a:lvl4pPr marL="0" indent="0">
              <a:lnSpc>
                <a:spcPct val="90000"/>
              </a:lnSpc>
              <a:spcAft>
                <a:spcPts val="2200"/>
              </a:spcAft>
              <a:buNone/>
              <a:defRPr sz="3600" b="0">
                <a:solidFill>
                  <a:schemeClr val="bg1"/>
                </a:solidFill>
              </a:defRPr>
            </a:lvl4pPr>
            <a:lvl5pPr marL="0" indent="0">
              <a:lnSpc>
                <a:spcPct val="90000"/>
              </a:lnSpc>
              <a:spcAft>
                <a:spcPts val="2200"/>
              </a:spcAft>
              <a:buNone/>
              <a:defRPr sz="3600" b="0">
                <a:solidFill>
                  <a:schemeClr val="bg1"/>
                </a:solidFill>
              </a:defRPr>
            </a:lvl5pPr>
          </a:lstStyle>
          <a:p>
            <a:pPr lvl="0"/>
            <a:r>
              <a:rPr lang="en-GB" dirty="0"/>
              <a:t>“	[Quote/Statement slide: v1] First level &lt;Quote: Add a tab after quote for correct hanging indent alignment&gt;”</a:t>
            </a:r>
          </a:p>
          <a:p>
            <a:pPr lvl="1"/>
            <a:r>
              <a:rPr lang="en-GB" dirty="0"/>
              <a:t>Second level &lt;Second para after quote with correct indent&gt;”</a:t>
            </a:r>
          </a:p>
          <a:p>
            <a:pPr lvl="2"/>
            <a:r>
              <a:rPr lang="en-GB" dirty="0"/>
              <a:t>Third level &lt;Statement text with no indent&gt;</a:t>
            </a:r>
          </a:p>
        </p:txBody>
      </p:sp>
      <p:grpSp>
        <p:nvGrpSpPr>
          <p:cNvPr id="7" name="Group 6">
            <a:extLst>
              <a:ext uri="{FF2B5EF4-FFF2-40B4-BE49-F238E27FC236}">
                <a16:creationId xmlns:a16="http://schemas.microsoft.com/office/drawing/2014/main" id="{E6353BF1-B2C9-894A-94EE-5AA38AF0363E}"/>
              </a:ext>
            </a:extLst>
          </p:cNvPr>
          <p:cNvGrpSpPr>
            <a:grpSpLocks noChangeAspect="1"/>
          </p:cNvGrpSpPr>
          <p:nvPr userDrawn="1"/>
        </p:nvGrpSpPr>
        <p:grpSpPr>
          <a:xfrm>
            <a:off x="479957" y="6288746"/>
            <a:ext cx="1620000" cy="253259"/>
            <a:chOff x="551864" y="6238993"/>
            <a:chExt cx="3007740" cy="470208"/>
          </a:xfrm>
        </p:grpSpPr>
        <p:grpSp>
          <p:nvGrpSpPr>
            <p:cNvPr id="8" name="Graphic 8">
              <a:extLst>
                <a:ext uri="{FF2B5EF4-FFF2-40B4-BE49-F238E27FC236}">
                  <a16:creationId xmlns:a16="http://schemas.microsoft.com/office/drawing/2014/main" id="{FE2B074C-21A8-B24B-807F-341A253C97E3}"/>
                </a:ext>
              </a:extLst>
            </p:cNvPr>
            <p:cNvGrpSpPr/>
            <p:nvPr/>
          </p:nvGrpSpPr>
          <p:grpSpPr>
            <a:xfrm>
              <a:off x="551864" y="6238993"/>
              <a:ext cx="584571" cy="470208"/>
              <a:chOff x="551864" y="6238993"/>
              <a:chExt cx="584571" cy="470208"/>
            </a:xfrm>
          </p:grpSpPr>
          <p:sp>
            <p:nvSpPr>
              <p:cNvPr id="24" name="Freeform 23">
                <a:extLst>
                  <a:ext uri="{FF2B5EF4-FFF2-40B4-BE49-F238E27FC236}">
                    <a16:creationId xmlns:a16="http://schemas.microsoft.com/office/drawing/2014/main" id="{00A30F20-009D-1A4A-8B5E-BCC5A4B9B44B}"/>
                  </a:ext>
                </a:extLst>
              </p:cNvPr>
              <p:cNvSpPr/>
              <p:nvPr/>
            </p:nvSpPr>
            <p:spPr>
              <a:xfrm>
                <a:off x="845815" y="6238993"/>
                <a:ext cx="290620" cy="470020"/>
              </a:xfrm>
              <a:custGeom>
                <a:avLst/>
                <a:gdLst>
                  <a:gd name="connsiteX0" fmla="*/ 184136 w 290620"/>
                  <a:gd name="connsiteY0" fmla="*/ 235010 h 470020"/>
                  <a:gd name="connsiteX1" fmla="*/ 0 w 290620"/>
                  <a:gd name="connsiteY1" fmla="*/ 5939 h 470020"/>
                  <a:gd name="connsiteX2" fmla="*/ 53290 w 290620"/>
                  <a:gd name="connsiteY2" fmla="*/ 0 h 470020"/>
                  <a:gd name="connsiteX3" fmla="*/ 290620 w 290620"/>
                  <a:gd name="connsiteY3" fmla="*/ 235105 h 470020"/>
                  <a:gd name="connsiteX4" fmla="*/ 53290 w 290620"/>
                  <a:gd name="connsiteY4" fmla="*/ 470020 h 470020"/>
                  <a:gd name="connsiteX5" fmla="*/ 0 w 290620"/>
                  <a:gd name="connsiteY5" fmla="*/ 464082 h 470020"/>
                  <a:gd name="connsiteX6" fmla="*/ 184136 w 290620"/>
                  <a:gd name="connsiteY6" fmla="*/ 235010 h 470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0620" h="470020">
                    <a:moveTo>
                      <a:pt x="184136" y="235010"/>
                    </a:moveTo>
                    <a:cubicBezTo>
                      <a:pt x="184136" y="123491"/>
                      <a:pt x="105343" y="29883"/>
                      <a:pt x="0" y="5939"/>
                    </a:cubicBezTo>
                    <a:cubicBezTo>
                      <a:pt x="17129" y="2074"/>
                      <a:pt x="34924" y="0"/>
                      <a:pt x="53290" y="0"/>
                    </a:cubicBezTo>
                    <a:cubicBezTo>
                      <a:pt x="184326" y="0"/>
                      <a:pt x="290620" y="105203"/>
                      <a:pt x="290620" y="235105"/>
                    </a:cubicBezTo>
                    <a:cubicBezTo>
                      <a:pt x="290620" y="365006"/>
                      <a:pt x="184326" y="470020"/>
                      <a:pt x="53290" y="470020"/>
                    </a:cubicBezTo>
                    <a:cubicBezTo>
                      <a:pt x="34924" y="470020"/>
                      <a:pt x="17129" y="467947"/>
                      <a:pt x="0" y="464082"/>
                    </a:cubicBezTo>
                    <a:cubicBezTo>
                      <a:pt x="105343" y="440138"/>
                      <a:pt x="184136" y="346435"/>
                      <a:pt x="184136" y="235010"/>
                    </a:cubicBezTo>
                  </a:path>
                </a:pathLst>
              </a:custGeom>
              <a:solidFill>
                <a:srgbClr val="121A3D"/>
              </a:solidFill>
              <a:ln w="9498"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5E2FAB90-24A8-044F-9E16-E7F24CE70FF9}"/>
                  </a:ext>
                </a:extLst>
              </p:cNvPr>
              <p:cNvSpPr/>
              <p:nvPr/>
            </p:nvSpPr>
            <p:spPr>
              <a:xfrm>
                <a:off x="551864" y="6238993"/>
                <a:ext cx="290620" cy="470208"/>
              </a:xfrm>
              <a:custGeom>
                <a:avLst/>
                <a:gdLst>
                  <a:gd name="connsiteX0" fmla="*/ 106485 w 290620"/>
                  <a:gd name="connsiteY0" fmla="*/ 235010 h 470208"/>
                  <a:gd name="connsiteX1" fmla="*/ 290620 w 290620"/>
                  <a:gd name="connsiteY1" fmla="*/ 5939 h 470208"/>
                  <a:gd name="connsiteX2" fmla="*/ 237330 w 290620"/>
                  <a:gd name="connsiteY2" fmla="*/ 0 h 470208"/>
                  <a:gd name="connsiteX3" fmla="*/ 0 w 290620"/>
                  <a:gd name="connsiteY3" fmla="*/ 235105 h 470208"/>
                  <a:gd name="connsiteX4" fmla="*/ 237330 w 290620"/>
                  <a:gd name="connsiteY4" fmla="*/ 470209 h 470208"/>
                  <a:gd name="connsiteX5" fmla="*/ 290620 w 290620"/>
                  <a:gd name="connsiteY5" fmla="*/ 464270 h 470208"/>
                  <a:gd name="connsiteX6" fmla="*/ 106485 w 290620"/>
                  <a:gd name="connsiteY6" fmla="*/ 235010 h 470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0620" h="470208">
                    <a:moveTo>
                      <a:pt x="106485" y="235010"/>
                    </a:moveTo>
                    <a:cubicBezTo>
                      <a:pt x="106485" y="123491"/>
                      <a:pt x="185278" y="29883"/>
                      <a:pt x="290620" y="5939"/>
                    </a:cubicBezTo>
                    <a:cubicBezTo>
                      <a:pt x="273491" y="2074"/>
                      <a:pt x="255696" y="0"/>
                      <a:pt x="237330" y="0"/>
                    </a:cubicBezTo>
                    <a:cubicBezTo>
                      <a:pt x="106294" y="0"/>
                      <a:pt x="0" y="105203"/>
                      <a:pt x="0" y="235105"/>
                    </a:cubicBezTo>
                    <a:cubicBezTo>
                      <a:pt x="0" y="365006"/>
                      <a:pt x="106199" y="470209"/>
                      <a:pt x="237330" y="470209"/>
                    </a:cubicBezTo>
                    <a:cubicBezTo>
                      <a:pt x="255696" y="470209"/>
                      <a:pt x="273491" y="468135"/>
                      <a:pt x="290620" y="464270"/>
                    </a:cubicBezTo>
                    <a:cubicBezTo>
                      <a:pt x="185278" y="440138"/>
                      <a:pt x="106485" y="346435"/>
                      <a:pt x="106485" y="235010"/>
                    </a:cubicBezTo>
                  </a:path>
                </a:pathLst>
              </a:custGeom>
              <a:solidFill>
                <a:srgbClr val="FFFFFF"/>
              </a:solidFill>
              <a:ln w="9498" cap="flat">
                <a:noFill/>
                <a:prstDash val="solid"/>
                <a:miter/>
              </a:ln>
            </p:spPr>
            <p:txBody>
              <a:bodyPr rtlCol="0" anchor="ctr"/>
              <a:lstStyle/>
              <a:p>
                <a:endParaRPr lang="en-US"/>
              </a:p>
            </p:txBody>
          </p:sp>
        </p:grpSp>
        <p:grpSp>
          <p:nvGrpSpPr>
            <p:cNvPr id="9" name="Graphic 8">
              <a:extLst>
                <a:ext uri="{FF2B5EF4-FFF2-40B4-BE49-F238E27FC236}">
                  <a16:creationId xmlns:a16="http://schemas.microsoft.com/office/drawing/2014/main" id="{A473E572-826C-874F-A074-F54E0889EC6A}"/>
                </a:ext>
              </a:extLst>
            </p:cNvPr>
            <p:cNvGrpSpPr/>
            <p:nvPr/>
          </p:nvGrpSpPr>
          <p:grpSpPr>
            <a:xfrm>
              <a:off x="1309533" y="6361636"/>
              <a:ext cx="615405" cy="224263"/>
              <a:chOff x="1309533" y="6361636"/>
              <a:chExt cx="615405" cy="224263"/>
            </a:xfrm>
            <a:solidFill>
              <a:srgbClr val="121A3D"/>
            </a:solidFill>
          </p:grpSpPr>
          <p:sp>
            <p:nvSpPr>
              <p:cNvPr id="21" name="Freeform 20">
                <a:extLst>
                  <a:ext uri="{FF2B5EF4-FFF2-40B4-BE49-F238E27FC236}">
                    <a16:creationId xmlns:a16="http://schemas.microsoft.com/office/drawing/2014/main" id="{FAF64175-BA0C-304D-9F7E-B0C9D3FF62EC}"/>
                  </a:ext>
                </a:extLst>
              </p:cNvPr>
              <p:cNvSpPr/>
              <p:nvPr/>
            </p:nvSpPr>
            <p:spPr>
              <a:xfrm>
                <a:off x="1309533" y="6363522"/>
                <a:ext cx="184611" cy="220398"/>
              </a:xfrm>
              <a:custGeom>
                <a:avLst/>
                <a:gdLst>
                  <a:gd name="connsiteX0" fmla="*/ 0 w 184611"/>
                  <a:gd name="connsiteY0" fmla="*/ 220399 h 220398"/>
                  <a:gd name="connsiteX1" fmla="*/ 0 w 184611"/>
                  <a:gd name="connsiteY1" fmla="*/ 0 h 220398"/>
                  <a:gd name="connsiteX2" fmla="*/ 43203 w 184611"/>
                  <a:gd name="connsiteY2" fmla="*/ 0 h 220398"/>
                  <a:gd name="connsiteX3" fmla="*/ 137602 w 184611"/>
                  <a:gd name="connsiteY3" fmla="*/ 138857 h 220398"/>
                  <a:gd name="connsiteX4" fmla="*/ 137602 w 184611"/>
                  <a:gd name="connsiteY4" fmla="*/ 0 h 220398"/>
                  <a:gd name="connsiteX5" fmla="*/ 184611 w 184611"/>
                  <a:gd name="connsiteY5" fmla="*/ 0 h 220398"/>
                  <a:gd name="connsiteX6" fmla="*/ 184611 w 184611"/>
                  <a:gd name="connsiteY6" fmla="*/ 220399 h 220398"/>
                  <a:gd name="connsiteX7" fmla="*/ 141028 w 184611"/>
                  <a:gd name="connsiteY7" fmla="*/ 220399 h 220398"/>
                  <a:gd name="connsiteX8" fmla="*/ 46629 w 184611"/>
                  <a:gd name="connsiteY8" fmla="*/ 81542 h 220398"/>
                  <a:gd name="connsiteX9" fmla="*/ 46629 w 184611"/>
                  <a:gd name="connsiteY9" fmla="*/ 220399 h 220398"/>
                  <a:gd name="connsiteX10" fmla="*/ 0 w 184611"/>
                  <a:gd name="connsiteY10" fmla="*/ 220399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4611" h="220398">
                    <a:moveTo>
                      <a:pt x="0" y="220399"/>
                    </a:moveTo>
                    <a:lnTo>
                      <a:pt x="0" y="0"/>
                    </a:lnTo>
                    <a:lnTo>
                      <a:pt x="43203" y="0"/>
                    </a:lnTo>
                    <a:lnTo>
                      <a:pt x="137602" y="138857"/>
                    </a:lnTo>
                    <a:lnTo>
                      <a:pt x="137602" y="0"/>
                    </a:lnTo>
                    <a:lnTo>
                      <a:pt x="184611" y="0"/>
                    </a:lnTo>
                    <a:lnTo>
                      <a:pt x="184611" y="220399"/>
                    </a:lnTo>
                    <a:lnTo>
                      <a:pt x="141028" y="220399"/>
                    </a:lnTo>
                    <a:lnTo>
                      <a:pt x="46629" y="81542"/>
                    </a:lnTo>
                    <a:lnTo>
                      <a:pt x="46629" y="220399"/>
                    </a:lnTo>
                    <a:lnTo>
                      <a:pt x="0" y="220399"/>
                    </a:lnTo>
                    <a:close/>
                  </a:path>
                </a:pathLst>
              </a:custGeom>
              <a:solidFill>
                <a:srgbClr val="121A3D"/>
              </a:solidFill>
              <a:ln w="9498"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6E27492D-C0A1-7343-BBEC-9A22F7221143}"/>
                  </a:ext>
                </a:extLst>
              </p:cNvPr>
              <p:cNvSpPr/>
              <p:nvPr/>
            </p:nvSpPr>
            <p:spPr>
              <a:xfrm>
                <a:off x="1533350" y="6363522"/>
                <a:ext cx="183755" cy="220398"/>
              </a:xfrm>
              <a:custGeom>
                <a:avLst/>
                <a:gdLst>
                  <a:gd name="connsiteX0" fmla="*/ 0 w 183755"/>
                  <a:gd name="connsiteY0" fmla="*/ 0 h 220398"/>
                  <a:gd name="connsiteX1" fmla="*/ 47675 w 183755"/>
                  <a:gd name="connsiteY1" fmla="*/ 0 h 220398"/>
                  <a:gd name="connsiteX2" fmla="*/ 47675 w 183755"/>
                  <a:gd name="connsiteY2" fmla="*/ 88518 h 220398"/>
                  <a:gd name="connsiteX3" fmla="*/ 136080 w 183755"/>
                  <a:gd name="connsiteY3" fmla="*/ 88518 h 220398"/>
                  <a:gd name="connsiteX4" fmla="*/ 136080 w 183755"/>
                  <a:gd name="connsiteY4" fmla="*/ 0 h 220398"/>
                  <a:gd name="connsiteX5" fmla="*/ 183755 w 183755"/>
                  <a:gd name="connsiteY5" fmla="*/ 0 h 220398"/>
                  <a:gd name="connsiteX6" fmla="*/ 183755 w 183755"/>
                  <a:gd name="connsiteY6" fmla="*/ 220399 h 220398"/>
                  <a:gd name="connsiteX7" fmla="*/ 136080 w 183755"/>
                  <a:gd name="connsiteY7" fmla="*/ 220399 h 220398"/>
                  <a:gd name="connsiteX8" fmla="*/ 136080 w 183755"/>
                  <a:gd name="connsiteY8" fmla="*/ 129430 h 220398"/>
                  <a:gd name="connsiteX9" fmla="*/ 47675 w 183755"/>
                  <a:gd name="connsiteY9" fmla="*/ 129430 h 220398"/>
                  <a:gd name="connsiteX10" fmla="*/ 47675 w 183755"/>
                  <a:gd name="connsiteY10" fmla="*/ 220399 h 220398"/>
                  <a:gd name="connsiteX11" fmla="*/ 0 w 183755"/>
                  <a:gd name="connsiteY11" fmla="*/ 220399 h 220398"/>
                  <a:gd name="connsiteX12" fmla="*/ 0 w 183755"/>
                  <a:gd name="connsiteY12" fmla="*/ 0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3755" h="220398">
                    <a:moveTo>
                      <a:pt x="0" y="0"/>
                    </a:moveTo>
                    <a:lnTo>
                      <a:pt x="47675" y="0"/>
                    </a:lnTo>
                    <a:lnTo>
                      <a:pt x="47675" y="88518"/>
                    </a:lnTo>
                    <a:lnTo>
                      <a:pt x="136080" y="88518"/>
                    </a:lnTo>
                    <a:lnTo>
                      <a:pt x="136080" y="0"/>
                    </a:lnTo>
                    <a:lnTo>
                      <a:pt x="183755" y="0"/>
                    </a:lnTo>
                    <a:lnTo>
                      <a:pt x="183755" y="220399"/>
                    </a:lnTo>
                    <a:lnTo>
                      <a:pt x="136080" y="220399"/>
                    </a:lnTo>
                    <a:lnTo>
                      <a:pt x="136080" y="129430"/>
                    </a:lnTo>
                    <a:lnTo>
                      <a:pt x="47675" y="129430"/>
                    </a:lnTo>
                    <a:lnTo>
                      <a:pt x="47675"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A464E74C-A46B-DD42-A9E3-16DB2D2DF223}"/>
                  </a:ext>
                </a:extLst>
              </p:cNvPr>
              <p:cNvSpPr/>
              <p:nvPr/>
            </p:nvSpPr>
            <p:spPr>
              <a:xfrm>
                <a:off x="1745939" y="6361636"/>
                <a:ext cx="178998" cy="224263"/>
              </a:xfrm>
              <a:custGeom>
                <a:avLst/>
                <a:gdLst>
                  <a:gd name="connsiteX0" fmla="*/ 46724 w 178998"/>
                  <a:gd name="connsiteY0" fmla="*/ 150546 h 224263"/>
                  <a:gd name="connsiteX1" fmla="*/ 92782 w 178998"/>
                  <a:gd name="connsiteY1" fmla="*/ 186745 h 224263"/>
                  <a:gd name="connsiteX2" fmla="*/ 130941 w 178998"/>
                  <a:gd name="connsiteY2" fmla="*/ 159973 h 224263"/>
                  <a:gd name="connsiteX3" fmla="*/ 75653 w 178998"/>
                  <a:gd name="connsiteY3" fmla="*/ 130373 h 224263"/>
                  <a:gd name="connsiteX4" fmla="*/ 5043 w 178998"/>
                  <a:gd name="connsiteY4" fmla="*/ 66742 h 224263"/>
                  <a:gd name="connsiteX5" fmla="*/ 88024 w 178998"/>
                  <a:gd name="connsiteY5" fmla="*/ 0 h 224263"/>
                  <a:gd name="connsiteX6" fmla="*/ 174524 w 178998"/>
                  <a:gd name="connsiteY6" fmla="*/ 69287 h 224263"/>
                  <a:gd name="connsiteX7" fmla="*/ 127801 w 178998"/>
                  <a:gd name="connsiteY7" fmla="*/ 69287 h 224263"/>
                  <a:gd name="connsiteX8" fmla="*/ 88024 w 178998"/>
                  <a:gd name="connsiteY8" fmla="*/ 37801 h 224263"/>
                  <a:gd name="connsiteX9" fmla="*/ 53100 w 178998"/>
                  <a:gd name="connsiteY9" fmla="*/ 63348 h 224263"/>
                  <a:gd name="connsiteX10" fmla="*/ 107436 w 178998"/>
                  <a:gd name="connsiteY10" fmla="*/ 92006 h 224263"/>
                  <a:gd name="connsiteX11" fmla="*/ 178997 w 178998"/>
                  <a:gd name="connsiteY11" fmla="*/ 154694 h 224263"/>
                  <a:gd name="connsiteX12" fmla="*/ 92211 w 178998"/>
                  <a:gd name="connsiteY12" fmla="*/ 224264 h 224263"/>
                  <a:gd name="connsiteX13" fmla="*/ 0 w 178998"/>
                  <a:gd name="connsiteY13" fmla="*/ 149980 h 224263"/>
                  <a:gd name="connsiteX14" fmla="*/ 46724 w 178998"/>
                  <a:gd name="connsiteY14" fmla="*/ 150546 h 224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78998" h="224263">
                    <a:moveTo>
                      <a:pt x="46724" y="150546"/>
                    </a:moveTo>
                    <a:cubicBezTo>
                      <a:pt x="48342" y="171945"/>
                      <a:pt x="65470" y="186745"/>
                      <a:pt x="92782" y="186745"/>
                    </a:cubicBezTo>
                    <a:cubicBezTo>
                      <a:pt x="114669" y="186745"/>
                      <a:pt x="130941" y="177318"/>
                      <a:pt x="130941" y="159973"/>
                    </a:cubicBezTo>
                    <a:cubicBezTo>
                      <a:pt x="130941" y="141402"/>
                      <a:pt x="112860" y="137631"/>
                      <a:pt x="75653" y="130373"/>
                    </a:cubicBezTo>
                    <a:cubicBezTo>
                      <a:pt x="38159" y="123491"/>
                      <a:pt x="5043" y="111519"/>
                      <a:pt x="5043" y="66742"/>
                    </a:cubicBezTo>
                    <a:cubicBezTo>
                      <a:pt x="5043" y="27715"/>
                      <a:pt x="37779" y="0"/>
                      <a:pt x="88024" y="0"/>
                    </a:cubicBezTo>
                    <a:cubicBezTo>
                      <a:pt x="140457" y="0"/>
                      <a:pt x="173858" y="27055"/>
                      <a:pt x="174524" y="69287"/>
                    </a:cubicBezTo>
                    <a:lnTo>
                      <a:pt x="127801" y="69287"/>
                    </a:lnTo>
                    <a:cubicBezTo>
                      <a:pt x="125612" y="50716"/>
                      <a:pt x="111243" y="37801"/>
                      <a:pt x="88024" y="37801"/>
                    </a:cubicBezTo>
                    <a:cubicBezTo>
                      <a:pt x="67659" y="37801"/>
                      <a:pt x="53100" y="46286"/>
                      <a:pt x="53100" y="63348"/>
                    </a:cubicBezTo>
                    <a:cubicBezTo>
                      <a:pt x="53100" y="81259"/>
                      <a:pt x="70609" y="85030"/>
                      <a:pt x="107436" y="92006"/>
                    </a:cubicBezTo>
                    <a:cubicBezTo>
                      <a:pt x="145596" y="98887"/>
                      <a:pt x="179282" y="110294"/>
                      <a:pt x="178997" y="154694"/>
                    </a:cubicBezTo>
                    <a:cubicBezTo>
                      <a:pt x="178712" y="195983"/>
                      <a:pt x="144359" y="224264"/>
                      <a:pt x="92211" y="224264"/>
                    </a:cubicBezTo>
                    <a:cubicBezTo>
                      <a:pt x="35590" y="224264"/>
                      <a:pt x="381" y="194663"/>
                      <a:pt x="0" y="149980"/>
                    </a:cubicBezTo>
                    <a:lnTo>
                      <a:pt x="46724" y="150546"/>
                    </a:lnTo>
                    <a:close/>
                  </a:path>
                </a:pathLst>
              </a:custGeom>
              <a:solidFill>
                <a:srgbClr val="121A3D"/>
              </a:solidFill>
              <a:ln w="9498" cap="flat">
                <a:noFill/>
                <a:prstDash val="solid"/>
                <a:miter/>
              </a:ln>
            </p:spPr>
            <p:txBody>
              <a:bodyPr rtlCol="0" anchor="ctr"/>
              <a:lstStyle/>
              <a:p>
                <a:endParaRPr lang="en-US"/>
              </a:p>
            </p:txBody>
          </p:sp>
        </p:grpSp>
        <p:grpSp>
          <p:nvGrpSpPr>
            <p:cNvPr id="11" name="Graphic 8">
              <a:extLst>
                <a:ext uri="{FF2B5EF4-FFF2-40B4-BE49-F238E27FC236}">
                  <a16:creationId xmlns:a16="http://schemas.microsoft.com/office/drawing/2014/main" id="{3DB11224-CBCA-CA45-821A-186B1796F875}"/>
                </a:ext>
              </a:extLst>
            </p:cNvPr>
            <p:cNvGrpSpPr/>
            <p:nvPr/>
          </p:nvGrpSpPr>
          <p:grpSpPr>
            <a:xfrm>
              <a:off x="2018384" y="6363522"/>
              <a:ext cx="1541220" cy="283369"/>
              <a:chOff x="2018384" y="6363522"/>
              <a:chExt cx="1541220" cy="283369"/>
            </a:xfrm>
            <a:solidFill>
              <a:srgbClr val="121A3D"/>
            </a:solidFill>
          </p:grpSpPr>
          <p:sp>
            <p:nvSpPr>
              <p:cNvPr id="12" name="Freeform 11">
                <a:extLst>
                  <a:ext uri="{FF2B5EF4-FFF2-40B4-BE49-F238E27FC236}">
                    <a16:creationId xmlns:a16="http://schemas.microsoft.com/office/drawing/2014/main" id="{8DB7F3AF-9EF8-F346-86D9-ABFD23015EF5}"/>
                  </a:ext>
                </a:extLst>
              </p:cNvPr>
              <p:cNvSpPr/>
              <p:nvPr/>
            </p:nvSpPr>
            <p:spPr>
              <a:xfrm>
                <a:off x="2018384" y="6363522"/>
                <a:ext cx="152827" cy="220398"/>
              </a:xfrm>
              <a:custGeom>
                <a:avLst/>
                <a:gdLst>
                  <a:gd name="connsiteX0" fmla="*/ 0 w 152827"/>
                  <a:gd name="connsiteY0" fmla="*/ 0 h 220398"/>
                  <a:gd name="connsiteX1" fmla="*/ 149402 w 152827"/>
                  <a:gd name="connsiteY1" fmla="*/ 0 h 220398"/>
                  <a:gd name="connsiteX2" fmla="*/ 149402 w 152827"/>
                  <a:gd name="connsiteY2" fmla="*/ 40630 h 220398"/>
                  <a:gd name="connsiteX3" fmla="*/ 47676 w 152827"/>
                  <a:gd name="connsiteY3" fmla="*/ 40630 h 220398"/>
                  <a:gd name="connsiteX4" fmla="*/ 47676 w 152827"/>
                  <a:gd name="connsiteY4" fmla="*/ 90026 h 220398"/>
                  <a:gd name="connsiteX5" fmla="*/ 130275 w 152827"/>
                  <a:gd name="connsiteY5" fmla="*/ 90026 h 220398"/>
                  <a:gd name="connsiteX6" fmla="*/ 130275 w 152827"/>
                  <a:gd name="connsiteY6" fmla="*/ 128770 h 220398"/>
                  <a:gd name="connsiteX7" fmla="*/ 47676 w 152827"/>
                  <a:gd name="connsiteY7" fmla="*/ 128770 h 220398"/>
                  <a:gd name="connsiteX8" fmla="*/ 47676 w 152827"/>
                  <a:gd name="connsiteY8" fmla="*/ 179769 h 220398"/>
                  <a:gd name="connsiteX9" fmla="*/ 152828 w 152827"/>
                  <a:gd name="connsiteY9" fmla="*/ 179769 h 220398"/>
                  <a:gd name="connsiteX10" fmla="*/ 152828 w 152827"/>
                  <a:gd name="connsiteY10" fmla="*/ 220399 h 220398"/>
                  <a:gd name="connsiteX11" fmla="*/ 0 w 152827"/>
                  <a:gd name="connsiteY11" fmla="*/ 220399 h 220398"/>
                  <a:gd name="connsiteX12" fmla="*/ 0 w 152827"/>
                  <a:gd name="connsiteY12" fmla="*/ 0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2827" h="220398">
                    <a:moveTo>
                      <a:pt x="0" y="0"/>
                    </a:moveTo>
                    <a:lnTo>
                      <a:pt x="149402" y="0"/>
                    </a:lnTo>
                    <a:lnTo>
                      <a:pt x="149402" y="40630"/>
                    </a:lnTo>
                    <a:lnTo>
                      <a:pt x="47676" y="40630"/>
                    </a:lnTo>
                    <a:lnTo>
                      <a:pt x="47676" y="90026"/>
                    </a:lnTo>
                    <a:lnTo>
                      <a:pt x="130275" y="90026"/>
                    </a:lnTo>
                    <a:lnTo>
                      <a:pt x="130275" y="128770"/>
                    </a:lnTo>
                    <a:lnTo>
                      <a:pt x="47676" y="128770"/>
                    </a:lnTo>
                    <a:lnTo>
                      <a:pt x="47676" y="179769"/>
                    </a:lnTo>
                    <a:lnTo>
                      <a:pt x="152828" y="179769"/>
                    </a:lnTo>
                    <a:lnTo>
                      <a:pt x="152828"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838F6632-094A-2643-969B-6715943C6592}"/>
                  </a:ext>
                </a:extLst>
              </p:cNvPr>
              <p:cNvSpPr/>
              <p:nvPr/>
            </p:nvSpPr>
            <p:spPr>
              <a:xfrm>
                <a:off x="2198903" y="6420169"/>
                <a:ext cx="255886" cy="163751"/>
              </a:xfrm>
              <a:custGeom>
                <a:avLst/>
                <a:gdLst>
                  <a:gd name="connsiteX0" fmla="*/ 255887 w 255886"/>
                  <a:gd name="connsiteY0" fmla="*/ 70898 h 163751"/>
                  <a:gd name="connsiteX1" fmla="*/ 255887 w 255886"/>
                  <a:gd name="connsiteY1" fmla="*/ 163752 h 163751"/>
                  <a:gd name="connsiteX2" fmla="*/ 211066 w 255886"/>
                  <a:gd name="connsiteY2" fmla="*/ 163752 h 163751"/>
                  <a:gd name="connsiteX3" fmla="*/ 211066 w 255886"/>
                  <a:gd name="connsiteY3" fmla="*/ 73443 h 163751"/>
                  <a:gd name="connsiteX4" fmla="*/ 182804 w 255886"/>
                  <a:gd name="connsiteY4" fmla="*/ 36584 h 163751"/>
                  <a:gd name="connsiteX5" fmla="*/ 150354 w 255886"/>
                  <a:gd name="connsiteY5" fmla="*/ 75328 h 163751"/>
                  <a:gd name="connsiteX6" fmla="*/ 150354 w 255886"/>
                  <a:gd name="connsiteY6" fmla="*/ 163752 h 163751"/>
                  <a:gd name="connsiteX7" fmla="*/ 105533 w 255886"/>
                  <a:gd name="connsiteY7" fmla="*/ 163752 h 163751"/>
                  <a:gd name="connsiteX8" fmla="*/ 105533 w 255886"/>
                  <a:gd name="connsiteY8" fmla="*/ 73443 h 163751"/>
                  <a:gd name="connsiteX9" fmla="*/ 76890 w 255886"/>
                  <a:gd name="connsiteY9" fmla="*/ 36584 h 163751"/>
                  <a:gd name="connsiteX10" fmla="*/ 44821 w 255886"/>
                  <a:gd name="connsiteY10" fmla="*/ 75611 h 163751"/>
                  <a:gd name="connsiteX11" fmla="*/ 44821 w 255886"/>
                  <a:gd name="connsiteY11" fmla="*/ 163752 h 163751"/>
                  <a:gd name="connsiteX12" fmla="*/ 0 w 255886"/>
                  <a:gd name="connsiteY12" fmla="*/ 163752 h 163751"/>
                  <a:gd name="connsiteX13" fmla="*/ 0 w 255886"/>
                  <a:gd name="connsiteY13" fmla="*/ 1893 h 163751"/>
                  <a:gd name="connsiteX14" fmla="*/ 39111 w 255886"/>
                  <a:gd name="connsiteY14" fmla="*/ 1893 h 163751"/>
                  <a:gd name="connsiteX15" fmla="*/ 43203 w 255886"/>
                  <a:gd name="connsiteY15" fmla="*/ 22067 h 163751"/>
                  <a:gd name="connsiteX16" fmla="*/ 91164 w 255886"/>
                  <a:gd name="connsiteY16" fmla="*/ 8 h 163751"/>
                  <a:gd name="connsiteX17" fmla="*/ 140076 w 255886"/>
                  <a:gd name="connsiteY17" fmla="*/ 27346 h 163751"/>
                  <a:gd name="connsiteX18" fmla="*/ 195365 w 255886"/>
                  <a:gd name="connsiteY18" fmla="*/ 8 h 163751"/>
                  <a:gd name="connsiteX19" fmla="*/ 255887 w 255886"/>
                  <a:gd name="connsiteY19" fmla="*/ 70898 h 163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5886" h="163751">
                    <a:moveTo>
                      <a:pt x="255887" y="70898"/>
                    </a:moveTo>
                    <a:lnTo>
                      <a:pt x="255887" y="163752"/>
                    </a:lnTo>
                    <a:lnTo>
                      <a:pt x="211066" y="163752"/>
                    </a:lnTo>
                    <a:lnTo>
                      <a:pt x="211066" y="73443"/>
                    </a:lnTo>
                    <a:cubicBezTo>
                      <a:pt x="211066" y="49216"/>
                      <a:pt x="202216" y="36584"/>
                      <a:pt x="182804" y="36584"/>
                    </a:cubicBezTo>
                    <a:cubicBezTo>
                      <a:pt x="163391" y="36584"/>
                      <a:pt x="150354" y="50724"/>
                      <a:pt x="150354" y="75328"/>
                    </a:cubicBezTo>
                    <a:lnTo>
                      <a:pt x="150354" y="163752"/>
                    </a:lnTo>
                    <a:lnTo>
                      <a:pt x="105533" y="163752"/>
                    </a:lnTo>
                    <a:lnTo>
                      <a:pt x="105533" y="73443"/>
                    </a:lnTo>
                    <a:cubicBezTo>
                      <a:pt x="105533" y="49216"/>
                      <a:pt x="96683" y="36584"/>
                      <a:pt x="76890" y="36584"/>
                    </a:cubicBezTo>
                    <a:cubicBezTo>
                      <a:pt x="57477" y="36584"/>
                      <a:pt x="44821" y="51384"/>
                      <a:pt x="44821" y="75611"/>
                    </a:cubicBezTo>
                    <a:lnTo>
                      <a:pt x="44821" y="163752"/>
                    </a:lnTo>
                    <a:lnTo>
                      <a:pt x="0" y="163752"/>
                    </a:lnTo>
                    <a:lnTo>
                      <a:pt x="0" y="1893"/>
                    </a:lnTo>
                    <a:lnTo>
                      <a:pt x="39111" y="1893"/>
                    </a:lnTo>
                    <a:lnTo>
                      <a:pt x="43203" y="22067"/>
                    </a:lnTo>
                    <a:cubicBezTo>
                      <a:pt x="53100" y="9435"/>
                      <a:pt x="67374" y="385"/>
                      <a:pt x="91164" y="8"/>
                    </a:cubicBezTo>
                    <a:cubicBezTo>
                      <a:pt x="111148" y="-275"/>
                      <a:pt x="129894" y="6890"/>
                      <a:pt x="140076" y="27346"/>
                    </a:cubicBezTo>
                    <a:cubicBezTo>
                      <a:pt x="151496" y="10000"/>
                      <a:pt x="170623" y="8"/>
                      <a:pt x="195365" y="8"/>
                    </a:cubicBezTo>
                    <a:cubicBezTo>
                      <a:pt x="229147" y="8"/>
                      <a:pt x="255887" y="18956"/>
                      <a:pt x="255887" y="70898"/>
                    </a:cubicBezTo>
                    <a:close/>
                  </a:path>
                </a:pathLst>
              </a:custGeom>
              <a:solidFill>
                <a:srgbClr val="121A3D"/>
              </a:solidFill>
              <a:ln w="9498"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CFD3821E-6507-454C-95DF-9FE9A976601F}"/>
                  </a:ext>
                </a:extLst>
              </p:cNvPr>
              <p:cNvSpPr/>
              <p:nvPr/>
            </p:nvSpPr>
            <p:spPr>
              <a:xfrm>
                <a:off x="2486669" y="6420175"/>
                <a:ext cx="169766" cy="226716"/>
              </a:xfrm>
              <a:custGeom>
                <a:avLst/>
                <a:gdLst>
                  <a:gd name="connsiteX0" fmla="*/ 169766 w 169766"/>
                  <a:gd name="connsiteY0" fmla="*/ 83146 h 226716"/>
                  <a:gd name="connsiteX1" fmla="*/ 94114 w 169766"/>
                  <a:gd name="connsiteY1" fmla="*/ 165631 h 226716"/>
                  <a:gd name="connsiteX2" fmla="*/ 44821 w 169766"/>
                  <a:gd name="connsiteY2" fmla="*/ 143289 h 226716"/>
                  <a:gd name="connsiteX3" fmla="*/ 44821 w 169766"/>
                  <a:gd name="connsiteY3" fmla="*/ 226717 h 226716"/>
                  <a:gd name="connsiteX4" fmla="*/ 0 w 169766"/>
                  <a:gd name="connsiteY4" fmla="*/ 226717 h 226716"/>
                  <a:gd name="connsiteX5" fmla="*/ 0 w 169766"/>
                  <a:gd name="connsiteY5" fmla="*/ 1887 h 226716"/>
                  <a:gd name="connsiteX6" fmla="*/ 39111 w 169766"/>
                  <a:gd name="connsiteY6" fmla="*/ 1887 h 226716"/>
                  <a:gd name="connsiteX7" fmla="*/ 43584 w 169766"/>
                  <a:gd name="connsiteY7" fmla="*/ 24229 h 226716"/>
                  <a:gd name="connsiteX8" fmla="*/ 93828 w 169766"/>
                  <a:gd name="connsiteY8" fmla="*/ 2 h 226716"/>
                  <a:gd name="connsiteX9" fmla="*/ 169766 w 169766"/>
                  <a:gd name="connsiteY9" fmla="*/ 83146 h 226716"/>
                  <a:gd name="connsiteX10" fmla="*/ 124375 w 169766"/>
                  <a:gd name="connsiteY10" fmla="*/ 82486 h 226716"/>
                  <a:gd name="connsiteX11" fmla="*/ 84027 w 169766"/>
                  <a:gd name="connsiteY11" fmla="*/ 36201 h 226716"/>
                  <a:gd name="connsiteX12" fmla="*/ 44250 w 169766"/>
                  <a:gd name="connsiteY12" fmla="*/ 82486 h 226716"/>
                  <a:gd name="connsiteX13" fmla="*/ 84027 w 169766"/>
                  <a:gd name="connsiteY13" fmla="*/ 129432 h 226716"/>
                  <a:gd name="connsiteX14" fmla="*/ 124375 w 169766"/>
                  <a:gd name="connsiteY14" fmla="*/ 82486 h 226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69766" h="226716">
                    <a:moveTo>
                      <a:pt x="169766" y="83146"/>
                    </a:moveTo>
                    <a:cubicBezTo>
                      <a:pt x="169766" y="133485"/>
                      <a:pt x="137983" y="165631"/>
                      <a:pt x="94114" y="165631"/>
                    </a:cubicBezTo>
                    <a:cubicBezTo>
                      <a:pt x="71561" y="165631"/>
                      <a:pt x="55383" y="156487"/>
                      <a:pt x="44821" y="143289"/>
                    </a:cubicBezTo>
                    <a:lnTo>
                      <a:pt x="44821" y="226717"/>
                    </a:lnTo>
                    <a:lnTo>
                      <a:pt x="0" y="226717"/>
                    </a:lnTo>
                    <a:lnTo>
                      <a:pt x="0" y="1887"/>
                    </a:lnTo>
                    <a:lnTo>
                      <a:pt x="39111" y="1887"/>
                    </a:lnTo>
                    <a:lnTo>
                      <a:pt x="43584" y="24229"/>
                    </a:lnTo>
                    <a:cubicBezTo>
                      <a:pt x="54051" y="10371"/>
                      <a:pt x="70609" y="2"/>
                      <a:pt x="93828" y="2"/>
                    </a:cubicBezTo>
                    <a:cubicBezTo>
                      <a:pt x="137983" y="-281"/>
                      <a:pt x="169766" y="32147"/>
                      <a:pt x="169766" y="83146"/>
                    </a:cubicBezTo>
                    <a:close/>
                    <a:moveTo>
                      <a:pt x="124375" y="82486"/>
                    </a:moveTo>
                    <a:cubicBezTo>
                      <a:pt x="124375" y="55054"/>
                      <a:pt x="108483" y="36201"/>
                      <a:pt x="84027" y="36201"/>
                    </a:cubicBezTo>
                    <a:cubicBezTo>
                      <a:pt x="59570" y="36201"/>
                      <a:pt x="44250" y="55054"/>
                      <a:pt x="44250" y="82486"/>
                    </a:cubicBezTo>
                    <a:cubicBezTo>
                      <a:pt x="44250" y="110201"/>
                      <a:pt x="59475" y="129432"/>
                      <a:pt x="84027" y="129432"/>
                    </a:cubicBezTo>
                    <a:cubicBezTo>
                      <a:pt x="108483" y="129432"/>
                      <a:pt x="124375" y="110201"/>
                      <a:pt x="124375" y="82486"/>
                    </a:cubicBezTo>
                    <a:close/>
                  </a:path>
                </a:pathLst>
              </a:custGeom>
              <a:solidFill>
                <a:srgbClr val="121A3D"/>
              </a:solidFill>
              <a:ln w="9498"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0BFF5138-A100-4F48-A133-DAB44C07D16B}"/>
                  </a:ext>
                </a:extLst>
              </p:cNvPr>
              <p:cNvSpPr/>
              <p:nvPr/>
            </p:nvSpPr>
            <p:spPr>
              <a:xfrm>
                <a:off x="2682414" y="6363522"/>
                <a:ext cx="44820" cy="220398"/>
              </a:xfrm>
              <a:custGeom>
                <a:avLst/>
                <a:gdLst>
                  <a:gd name="connsiteX0" fmla="*/ 0 w 44820"/>
                  <a:gd name="connsiteY0" fmla="*/ 0 h 220398"/>
                  <a:gd name="connsiteX1" fmla="*/ 44821 w 44820"/>
                  <a:gd name="connsiteY1" fmla="*/ 0 h 220398"/>
                  <a:gd name="connsiteX2" fmla="*/ 44821 w 44820"/>
                  <a:gd name="connsiteY2" fmla="*/ 220399 h 220398"/>
                  <a:gd name="connsiteX3" fmla="*/ 0 w 44820"/>
                  <a:gd name="connsiteY3" fmla="*/ 220399 h 220398"/>
                  <a:gd name="connsiteX4" fmla="*/ 0 w 44820"/>
                  <a:gd name="connsiteY4" fmla="*/ 0 h 2203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820" h="220398">
                    <a:moveTo>
                      <a:pt x="0" y="0"/>
                    </a:moveTo>
                    <a:lnTo>
                      <a:pt x="44821" y="0"/>
                    </a:lnTo>
                    <a:lnTo>
                      <a:pt x="44821"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DE085570-A4A4-F643-8370-D1AD42E347BB}"/>
                  </a:ext>
                </a:extLst>
              </p:cNvPr>
              <p:cNvSpPr/>
              <p:nvPr/>
            </p:nvSpPr>
            <p:spPr>
              <a:xfrm>
                <a:off x="2752738" y="6420271"/>
                <a:ext cx="172240" cy="165534"/>
              </a:xfrm>
              <a:custGeom>
                <a:avLst/>
                <a:gdLst>
                  <a:gd name="connsiteX0" fmla="*/ 0 w 172240"/>
                  <a:gd name="connsiteY0" fmla="*/ 82767 h 165534"/>
                  <a:gd name="connsiteX1" fmla="*/ 86120 w 172240"/>
                  <a:gd name="connsiteY1" fmla="*/ 0 h 165534"/>
                  <a:gd name="connsiteX2" fmla="*/ 172241 w 172240"/>
                  <a:gd name="connsiteY2" fmla="*/ 82767 h 165534"/>
                  <a:gd name="connsiteX3" fmla="*/ 86120 w 172240"/>
                  <a:gd name="connsiteY3" fmla="*/ 165535 h 165534"/>
                  <a:gd name="connsiteX4" fmla="*/ 0 w 172240"/>
                  <a:gd name="connsiteY4" fmla="*/ 82767 h 165534"/>
                  <a:gd name="connsiteX5" fmla="*/ 126754 w 172240"/>
                  <a:gd name="connsiteY5" fmla="*/ 82767 h 165534"/>
                  <a:gd name="connsiteX6" fmla="*/ 86120 w 172240"/>
                  <a:gd name="connsiteY6" fmla="*/ 36199 h 165534"/>
                  <a:gd name="connsiteX7" fmla="*/ 45772 w 172240"/>
                  <a:gd name="connsiteY7" fmla="*/ 82767 h 165534"/>
                  <a:gd name="connsiteX8" fmla="*/ 86120 w 172240"/>
                  <a:gd name="connsiteY8" fmla="*/ 129336 h 165534"/>
                  <a:gd name="connsiteX9" fmla="*/ 126754 w 172240"/>
                  <a:gd name="connsiteY9" fmla="*/ 82767 h 165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72240" h="165534">
                    <a:moveTo>
                      <a:pt x="0" y="82767"/>
                    </a:moveTo>
                    <a:cubicBezTo>
                      <a:pt x="0" y="32994"/>
                      <a:pt x="33972" y="0"/>
                      <a:pt x="86120" y="0"/>
                    </a:cubicBezTo>
                    <a:cubicBezTo>
                      <a:pt x="138268" y="0"/>
                      <a:pt x="172241" y="33088"/>
                      <a:pt x="172241" y="82767"/>
                    </a:cubicBezTo>
                    <a:cubicBezTo>
                      <a:pt x="172241" y="132824"/>
                      <a:pt x="138268" y="165535"/>
                      <a:pt x="86120" y="165535"/>
                    </a:cubicBezTo>
                    <a:cubicBezTo>
                      <a:pt x="33972" y="165535"/>
                      <a:pt x="0" y="132447"/>
                      <a:pt x="0" y="82767"/>
                    </a:cubicBezTo>
                    <a:close/>
                    <a:moveTo>
                      <a:pt x="126754" y="82767"/>
                    </a:moveTo>
                    <a:cubicBezTo>
                      <a:pt x="126754" y="55335"/>
                      <a:pt x="111147" y="36199"/>
                      <a:pt x="86120" y="36199"/>
                    </a:cubicBezTo>
                    <a:cubicBezTo>
                      <a:pt x="60998" y="36199"/>
                      <a:pt x="45772" y="55430"/>
                      <a:pt x="45772" y="82767"/>
                    </a:cubicBezTo>
                    <a:cubicBezTo>
                      <a:pt x="45772" y="110105"/>
                      <a:pt x="60998" y="129336"/>
                      <a:pt x="86120" y="129336"/>
                    </a:cubicBezTo>
                    <a:cubicBezTo>
                      <a:pt x="111243" y="129336"/>
                      <a:pt x="126754" y="110105"/>
                      <a:pt x="126754" y="82767"/>
                    </a:cubicBezTo>
                    <a:close/>
                  </a:path>
                </a:pathLst>
              </a:custGeom>
              <a:solidFill>
                <a:srgbClr val="121A3D"/>
              </a:solidFill>
              <a:ln w="9498"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E4F57F08-A41A-874C-A35C-02CBD8E93D26}"/>
                  </a:ext>
                </a:extLst>
              </p:cNvPr>
              <p:cNvSpPr/>
              <p:nvPr/>
            </p:nvSpPr>
            <p:spPr>
              <a:xfrm>
                <a:off x="2926786" y="6422062"/>
                <a:ext cx="174048" cy="224735"/>
              </a:xfrm>
              <a:custGeom>
                <a:avLst/>
                <a:gdLst>
                  <a:gd name="connsiteX0" fmla="*/ 0 w 174048"/>
                  <a:gd name="connsiteY0" fmla="*/ 0 h 224735"/>
                  <a:gd name="connsiteX1" fmla="*/ 47676 w 174048"/>
                  <a:gd name="connsiteY1" fmla="*/ 0 h 224735"/>
                  <a:gd name="connsiteX2" fmla="*/ 87358 w 174048"/>
                  <a:gd name="connsiteY2" fmla="*/ 115196 h 224735"/>
                  <a:gd name="connsiteX3" fmla="*/ 126088 w 174048"/>
                  <a:gd name="connsiteY3" fmla="*/ 0 h 224735"/>
                  <a:gd name="connsiteX4" fmla="*/ 174049 w 174048"/>
                  <a:gd name="connsiteY4" fmla="*/ 0 h 224735"/>
                  <a:gd name="connsiteX5" fmla="*/ 101632 w 174048"/>
                  <a:gd name="connsiteY5" fmla="*/ 184765 h 224735"/>
                  <a:gd name="connsiteX6" fmla="*/ 57763 w 174048"/>
                  <a:gd name="connsiteY6" fmla="*/ 224735 h 224735"/>
                  <a:gd name="connsiteX7" fmla="*/ 14179 w 174048"/>
                  <a:gd name="connsiteY7" fmla="*/ 224735 h 224735"/>
                  <a:gd name="connsiteX8" fmla="*/ 14179 w 174048"/>
                  <a:gd name="connsiteY8" fmla="*/ 187311 h 224735"/>
                  <a:gd name="connsiteX9" fmla="*/ 39016 w 174048"/>
                  <a:gd name="connsiteY9" fmla="*/ 187311 h 224735"/>
                  <a:gd name="connsiteX10" fmla="*/ 58714 w 174048"/>
                  <a:gd name="connsiteY10" fmla="*/ 173453 h 224735"/>
                  <a:gd name="connsiteX11" fmla="*/ 62806 w 174048"/>
                  <a:gd name="connsiteY11" fmla="*/ 162707 h 224735"/>
                  <a:gd name="connsiteX12" fmla="*/ 0 w 174048"/>
                  <a:gd name="connsiteY12" fmla="*/ 0 h 224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4048" h="224735">
                    <a:moveTo>
                      <a:pt x="0" y="0"/>
                    </a:moveTo>
                    <a:lnTo>
                      <a:pt x="47676" y="0"/>
                    </a:lnTo>
                    <a:lnTo>
                      <a:pt x="87358" y="115196"/>
                    </a:lnTo>
                    <a:lnTo>
                      <a:pt x="126088" y="0"/>
                    </a:lnTo>
                    <a:lnTo>
                      <a:pt x="174049" y="0"/>
                    </a:lnTo>
                    <a:lnTo>
                      <a:pt x="101632" y="184765"/>
                    </a:lnTo>
                    <a:cubicBezTo>
                      <a:pt x="91449" y="211537"/>
                      <a:pt x="83171" y="224735"/>
                      <a:pt x="57763" y="224735"/>
                    </a:cubicBezTo>
                    <a:lnTo>
                      <a:pt x="14179" y="224735"/>
                    </a:lnTo>
                    <a:lnTo>
                      <a:pt x="14179" y="187311"/>
                    </a:lnTo>
                    <a:lnTo>
                      <a:pt x="39016" y="187311"/>
                    </a:lnTo>
                    <a:cubicBezTo>
                      <a:pt x="50435" y="187311"/>
                      <a:pt x="54242" y="184483"/>
                      <a:pt x="58714" y="173453"/>
                    </a:cubicBezTo>
                    <a:lnTo>
                      <a:pt x="62806" y="162707"/>
                    </a:lnTo>
                    <a:lnTo>
                      <a:pt x="0" y="0"/>
                    </a:lnTo>
                    <a:close/>
                  </a:path>
                </a:pathLst>
              </a:custGeom>
              <a:solidFill>
                <a:srgbClr val="121A3D"/>
              </a:solidFill>
              <a:ln w="9498"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19CA3ACD-C2A3-D945-90FD-3F09325E0175}"/>
                  </a:ext>
                </a:extLst>
              </p:cNvPr>
              <p:cNvSpPr/>
              <p:nvPr/>
            </p:nvSpPr>
            <p:spPr>
              <a:xfrm>
                <a:off x="3102548" y="6420177"/>
                <a:ext cx="166530" cy="165534"/>
              </a:xfrm>
              <a:custGeom>
                <a:avLst/>
                <a:gdLst>
                  <a:gd name="connsiteX0" fmla="*/ 0 w 166530"/>
                  <a:gd name="connsiteY0" fmla="*/ 83144 h 165534"/>
                  <a:gd name="connsiteX1" fmla="*/ 83932 w 166530"/>
                  <a:gd name="connsiteY1" fmla="*/ 0 h 165534"/>
                  <a:gd name="connsiteX2" fmla="*/ 166531 w 166530"/>
                  <a:gd name="connsiteY2" fmla="*/ 77771 h 165534"/>
                  <a:gd name="connsiteX3" fmla="*/ 165294 w 166530"/>
                  <a:gd name="connsiteY3" fmla="*/ 92854 h 165534"/>
                  <a:gd name="connsiteX4" fmla="*/ 46724 w 166530"/>
                  <a:gd name="connsiteY4" fmla="*/ 92854 h 165534"/>
                  <a:gd name="connsiteX5" fmla="*/ 46724 w 166530"/>
                  <a:gd name="connsiteY5" fmla="*/ 95022 h 165534"/>
                  <a:gd name="connsiteX6" fmla="*/ 85169 w 166530"/>
                  <a:gd name="connsiteY6" fmla="*/ 131881 h 165534"/>
                  <a:gd name="connsiteX7" fmla="*/ 119807 w 166530"/>
                  <a:gd name="connsiteY7" fmla="*/ 108880 h 165534"/>
                  <a:gd name="connsiteX8" fmla="*/ 163962 w 166530"/>
                  <a:gd name="connsiteY8" fmla="*/ 108880 h 165534"/>
                  <a:gd name="connsiteX9" fmla="*/ 87072 w 166530"/>
                  <a:gd name="connsiteY9" fmla="*/ 165535 h 165534"/>
                  <a:gd name="connsiteX10" fmla="*/ 0 w 166530"/>
                  <a:gd name="connsiteY10" fmla="*/ 83144 h 165534"/>
                  <a:gd name="connsiteX11" fmla="*/ 121425 w 166530"/>
                  <a:gd name="connsiteY11" fmla="*/ 63914 h 165534"/>
                  <a:gd name="connsiteX12" fmla="*/ 84217 w 166530"/>
                  <a:gd name="connsiteY12" fmla="*/ 33088 h 165534"/>
                  <a:gd name="connsiteX13" fmla="*/ 47676 w 166530"/>
                  <a:gd name="connsiteY13" fmla="*/ 63914 h 165534"/>
                  <a:gd name="connsiteX14" fmla="*/ 121425 w 166530"/>
                  <a:gd name="connsiteY14" fmla="*/ 63914 h 165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66530" h="165534">
                    <a:moveTo>
                      <a:pt x="0" y="83144"/>
                    </a:moveTo>
                    <a:cubicBezTo>
                      <a:pt x="0" y="32805"/>
                      <a:pt x="33401" y="0"/>
                      <a:pt x="83932" y="0"/>
                    </a:cubicBezTo>
                    <a:cubicBezTo>
                      <a:pt x="132844" y="0"/>
                      <a:pt x="165960" y="30260"/>
                      <a:pt x="166531" y="77771"/>
                    </a:cubicBezTo>
                    <a:cubicBezTo>
                      <a:pt x="166531" y="82485"/>
                      <a:pt x="166246" y="87858"/>
                      <a:pt x="165294" y="92854"/>
                    </a:cubicBezTo>
                    <a:lnTo>
                      <a:pt x="46724" y="92854"/>
                    </a:lnTo>
                    <a:lnTo>
                      <a:pt x="46724" y="95022"/>
                    </a:lnTo>
                    <a:cubicBezTo>
                      <a:pt x="47676" y="118024"/>
                      <a:pt x="62616" y="131881"/>
                      <a:pt x="85169" y="131881"/>
                    </a:cubicBezTo>
                    <a:cubicBezTo>
                      <a:pt x="103249" y="131881"/>
                      <a:pt x="116001" y="124057"/>
                      <a:pt x="119807" y="108880"/>
                    </a:cubicBezTo>
                    <a:lnTo>
                      <a:pt x="163962" y="108880"/>
                    </a:lnTo>
                    <a:cubicBezTo>
                      <a:pt x="158918" y="140365"/>
                      <a:pt x="130560" y="165535"/>
                      <a:pt x="87072" y="165535"/>
                    </a:cubicBezTo>
                    <a:cubicBezTo>
                      <a:pt x="32735" y="165629"/>
                      <a:pt x="0" y="133201"/>
                      <a:pt x="0" y="83144"/>
                    </a:cubicBezTo>
                    <a:close/>
                    <a:moveTo>
                      <a:pt x="121425" y="63914"/>
                    </a:moveTo>
                    <a:cubicBezTo>
                      <a:pt x="118285" y="44117"/>
                      <a:pt x="104582" y="33088"/>
                      <a:pt x="84217" y="33088"/>
                    </a:cubicBezTo>
                    <a:cubicBezTo>
                      <a:pt x="64805" y="33088"/>
                      <a:pt x="50245" y="44777"/>
                      <a:pt x="47676" y="63914"/>
                    </a:cubicBezTo>
                    <a:lnTo>
                      <a:pt x="121425" y="63914"/>
                    </a:lnTo>
                    <a:close/>
                  </a:path>
                </a:pathLst>
              </a:custGeom>
              <a:solidFill>
                <a:srgbClr val="121A3D"/>
              </a:solidFill>
              <a:ln w="9498"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6434651B-6DAE-F24C-9323-DAB9C96D7A42}"/>
                  </a:ext>
                </a:extLst>
              </p:cNvPr>
              <p:cNvSpPr/>
              <p:nvPr/>
            </p:nvSpPr>
            <p:spPr>
              <a:xfrm>
                <a:off x="3294963" y="6422062"/>
                <a:ext cx="99442" cy="161763"/>
              </a:xfrm>
              <a:custGeom>
                <a:avLst/>
                <a:gdLst>
                  <a:gd name="connsiteX0" fmla="*/ 99443 w 99442"/>
                  <a:gd name="connsiteY0" fmla="*/ 0 h 161763"/>
                  <a:gd name="connsiteX1" fmla="*/ 99443 w 99442"/>
                  <a:gd name="connsiteY1" fmla="*/ 40252 h 161763"/>
                  <a:gd name="connsiteX2" fmla="*/ 81648 w 99442"/>
                  <a:gd name="connsiteY2" fmla="*/ 40252 h 161763"/>
                  <a:gd name="connsiteX3" fmla="*/ 44821 w 99442"/>
                  <a:gd name="connsiteY3" fmla="*/ 82390 h 161763"/>
                  <a:gd name="connsiteX4" fmla="*/ 44821 w 99442"/>
                  <a:gd name="connsiteY4" fmla="*/ 161764 h 161763"/>
                  <a:gd name="connsiteX5" fmla="*/ 0 w 99442"/>
                  <a:gd name="connsiteY5" fmla="*/ 161764 h 161763"/>
                  <a:gd name="connsiteX6" fmla="*/ 0 w 99442"/>
                  <a:gd name="connsiteY6" fmla="*/ 0 h 161763"/>
                  <a:gd name="connsiteX7" fmla="*/ 40634 w 99442"/>
                  <a:gd name="connsiteY7" fmla="*/ 0 h 161763"/>
                  <a:gd name="connsiteX8" fmla="*/ 44726 w 99442"/>
                  <a:gd name="connsiteY8" fmla="*/ 24227 h 161763"/>
                  <a:gd name="connsiteX9" fmla="*/ 91735 w 99442"/>
                  <a:gd name="connsiteY9" fmla="*/ 0 h 161763"/>
                  <a:gd name="connsiteX10" fmla="*/ 99443 w 99442"/>
                  <a:gd name="connsiteY10" fmla="*/ 0 h 161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9442" h="161763">
                    <a:moveTo>
                      <a:pt x="99443" y="0"/>
                    </a:moveTo>
                    <a:lnTo>
                      <a:pt x="99443" y="40252"/>
                    </a:lnTo>
                    <a:lnTo>
                      <a:pt x="81648" y="40252"/>
                    </a:lnTo>
                    <a:cubicBezTo>
                      <a:pt x="54908" y="40252"/>
                      <a:pt x="44821" y="57881"/>
                      <a:pt x="44821" y="82390"/>
                    </a:cubicBezTo>
                    <a:lnTo>
                      <a:pt x="44821" y="161764"/>
                    </a:lnTo>
                    <a:lnTo>
                      <a:pt x="0" y="161764"/>
                    </a:lnTo>
                    <a:lnTo>
                      <a:pt x="0" y="0"/>
                    </a:lnTo>
                    <a:lnTo>
                      <a:pt x="40634" y="0"/>
                    </a:lnTo>
                    <a:lnTo>
                      <a:pt x="44726" y="24227"/>
                    </a:lnTo>
                    <a:cubicBezTo>
                      <a:pt x="53671" y="9710"/>
                      <a:pt x="66327" y="0"/>
                      <a:pt x="91735" y="0"/>
                    </a:cubicBezTo>
                    <a:lnTo>
                      <a:pt x="99443" y="0"/>
                    </a:lnTo>
                    <a:close/>
                  </a:path>
                </a:pathLst>
              </a:custGeom>
              <a:solidFill>
                <a:srgbClr val="121A3D"/>
              </a:solidFill>
              <a:ln w="9498"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A0D8EE43-8502-8648-9491-3AC9AF7D4824}"/>
                  </a:ext>
                </a:extLst>
              </p:cNvPr>
              <p:cNvSpPr/>
              <p:nvPr/>
            </p:nvSpPr>
            <p:spPr>
              <a:xfrm>
                <a:off x="3407062" y="6419891"/>
                <a:ext cx="152542" cy="166008"/>
              </a:xfrm>
              <a:custGeom>
                <a:avLst/>
                <a:gdLst>
                  <a:gd name="connsiteX0" fmla="*/ 42727 w 152542"/>
                  <a:gd name="connsiteY0" fmla="*/ 110202 h 166008"/>
                  <a:gd name="connsiteX1" fmla="*/ 78603 w 152542"/>
                  <a:gd name="connsiteY1" fmla="*/ 134146 h 166008"/>
                  <a:gd name="connsiteX2" fmla="*/ 108769 w 152542"/>
                  <a:gd name="connsiteY2" fmla="*/ 116801 h 166008"/>
                  <a:gd name="connsiteX3" fmla="*/ 71275 w 152542"/>
                  <a:gd name="connsiteY3" fmla="*/ 99173 h 166008"/>
                  <a:gd name="connsiteX4" fmla="*/ 3616 w 152542"/>
                  <a:gd name="connsiteY4" fmla="*/ 52887 h 166008"/>
                  <a:gd name="connsiteX5" fmla="*/ 73845 w 152542"/>
                  <a:gd name="connsiteY5" fmla="*/ 3 h 166008"/>
                  <a:gd name="connsiteX6" fmla="*/ 150068 w 152542"/>
                  <a:gd name="connsiteY6" fmla="*/ 52227 h 166008"/>
                  <a:gd name="connsiteX7" fmla="*/ 107151 w 152542"/>
                  <a:gd name="connsiteY7" fmla="*/ 52227 h 166008"/>
                  <a:gd name="connsiteX8" fmla="*/ 75367 w 152542"/>
                  <a:gd name="connsiteY8" fmla="*/ 31488 h 166008"/>
                  <a:gd name="connsiteX9" fmla="*/ 46438 w 152542"/>
                  <a:gd name="connsiteY9" fmla="*/ 48174 h 166008"/>
                  <a:gd name="connsiteX10" fmla="*/ 83932 w 152542"/>
                  <a:gd name="connsiteY10" fmla="*/ 64576 h 166008"/>
                  <a:gd name="connsiteX11" fmla="*/ 152542 w 152542"/>
                  <a:gd name="connsiteY11" fmla="*/ 113407 h 166008"/>
                  <a:gd name="connsiteX12" fmla="*/ 78222 w 152542"/>
                  <a:gd name="connsiteY12" fmla="*/ 166009 h 166008"/>
                  <a:gd name="connsiteX13" fmla="*/ 0 w 152542"/>
                  <a:gd name="connsiteY13" fmla="*/ 110296 h 166008"/>
                  <a:gd name="connsiteX14" fmla="*/ 42727 w 152542"/>
                  <a:gd name="connsiteY14" fmla="*/ 110296 h 166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2542" h="166008">
                    <a:moveTo>
                      <a:pt x="42727" y="110202"/>
                    </a:moveTo>
                    <a:cubicBezTo>
                      <a:pt x="44345" y="124342"/>
                      <a:pt x="56716" y="134146"/>
                      <a:pt x="78603" y="134146"/>
                    </a:cubicBezTo>
                    <a:cubicBezTo>
                      <a:pt x="97349" y="134146"/>
                      <a:pt x="108769" y="128113"/>
                      <a:pt x="108769" y="116801"/>
                    </a:cubicBezTo>
                    <a:cubicBezTo>
                      <a:pt x="108769" y="103603"/>
                      <a:pt x="97635" y="102661"/>
                      <a:pt x="71275" y="99173"/>
                    </a:cubicBezTo>
                    <a:cubicBezTo>
                      <a:pt x="33116" y="94742"/>
                      <a:pt x="3616" y="86258"/>
                      <a:pt x="3616" y="52887"/>
                    </a:cubicBezTo>
                    <a:cubicBezTo>
                      <a:pt x="3616" y="20742"/>
                      <a:pt x="31879" y="-280"/>
                      <a:pt x="73845" y="3"/>
                    </a:cubicBezTo>
                    <a:cubicBezTo>
                      <a:pt x="117714" y="3"/>
                      <a:pt x="147880" y="19233"/>
                      <a:pt x="150068" y="52227"/>
                    </a:cubicBezTo>
                    <a:lnTo>
                      <a:pt x="107151" y="52227"/>
                    </a:lnTo>
                    <a:cubicBezTo>
                      <a:pt x="105914" y="39313"/>
                      <a:pt x="93448" y="31488"/>
                      <a:pt x="75367" y="31488"/>
                    </a:cubicBezTo>
                    <a:cubicBezTo>
                      <a:pt x="57858" y="31488"/>
                      <a:pt x="46438" y="37804"/>
                      <a:pt x="46438" y="48174"/>
                    </a:cubicBezTo>
                    <a:cubicBezTo>
                      <a:pt x="46438" y="60429"/>
                      <a:pt x="60427" y="61748"/>
                      <a:pt x="83932" y="64576"/>
                    </a:cubicBezTo>
                    <a:cubicBezTo>
                      <a:pt x="121425" y="68347"/>
                      <a:pt x="152542" y="76831"/>
                      <a:pt x="152542" y="113407"/>
                    </a:cubicBezTo>
                    <a:cubicBezTo>
                      <a:pt x="152542" y="145553"/>
                      <a:pt x="121996" y="166009"/>
                      <a:pt x="78222" y="166009"/>
                    </a:cubicBezTo>
                    <a:cubicBezTo>
                      <a:pt x="32735" y="166009"/>
                      <a:pt x="1903" y="144893"/>
                      <a:pt x="0" y="110296"/>
                    </a:cubicBezTo>
                    <a:lnTo>
                      <a:pt x="42727" y="110296"/>
                    </a:lnTo>
                    <a:close/>
                  </a:path>
                </a:pathLst>
              </a:custGeom>
              <a:solidFill>
                <a:srgbClr val="121A3D"/>
              </a:solidFill>
              <a:ln w="949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462268651"/>
      </p:ext>
    </p:extLst>
  </p:cSld>
  <p:clrMapOvr>
    <a:masterClrMapping/>
  </p:clrMapOvr>
  <p:extLst>
    <p:ext uri="{DCECCB84-F9BA-43D5-87BE-67443E8EF086}">
      <p15:sldGuideLst xmlns:p15="http://schemas.microsoft.com/office/powerpoint/2012/main">
        <p15:guide id="1" orient="horz" pos="4080" userDrawn="1">
          <p15:clr>
            <a:srgbClr val="FBAE40"/>
          </p15:clr>
        </p15:guide>
        <p15:guide id="2" orient="horz" pos="2160" userDrawn="1">
          <p15:clr>
            <a:srgbClr val="FBAE40"/>
          </p15:clr>
        </p15:guide>
      </p15:sldGuideLst>
    </p:ext>
  </p:extLst>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preserve="1" userDrawn="1">
  <p:cSld name="Quote/Statement slide: v2">
    <p:bg>
      <p:bgPr>
        <a:solidFill>
          <a:srgbClr val="121A3C"/>
        </a:solidFill>
        <a:effectLst/>
      </p:bgPr>
    </p:bg>
    <p:spTree>
      <p:nvGrpSpPr>
        <p:cNvPr id="1" name=""/>
        <p:cNvGrpSpPr/>
        <p:nvPr/>
      </p:nvGrpSpPr>
      <p:grpSpPr>
        <a:xfrm>
          <a:off x="0" y="0"/>
          <a:ext cx="0" cy="0"/>
          <a:chOff x="0" y="0"/>
          <a:chExt cx="0" cy="0"/>
        </a:xfrm>
      </p:grpSpPr>
      <p:sp>
        <p:nvSpPr>
          <p:cNvPr id="12" name="Graphic 10">
            <a:extLst>
              <a:ext uri="{FF2B5EF4-FFF2-40B4-BE49-F238E27FC236}">
                <a16:creationId xmlns:a16="http://schemas.microsoft.com/office/drawing/2014/main" id="{C77946D0-A648-D94F-A661-3216F5B61985}"/>
              </a:ext>
            </a:extLst>
          </p:cNvPr>
          <p:cNvSpPr/>
          <p:nvPr userDrawn="1"/>
        </p:nvSpPr>
        <p:spPr>
          <a:xfrm>
            <a:off x="7025006" y="0"/>
            <a:ext cx="5166994" cy="6858000"/>
          </a:xfrm>
          <a:custGeom>
            <a:avLst/>
            <a:gdLst>
              <a:gd name="connsiteX0" fmla="*/ 42037 w 5166994"/>
              <a:gd name="connsiteY0" fmla="*/ 0 h 6858000"/>
              <a:gd name="connsiteX1" fmla="*/ 5166995 w 5166994"/>
              <a:gd name="connsiteY1" fmla="*/ 0 h 6858000"/>
              <a:gd name="connsiteX2" fmla="*/ 5166995 w 5166994"/>
              <a:gd name="connsiteY2" fmla="*/ 6858000 h 6858000"/>
              <a:gd name="connsiteX3" fmla="*/ 0 w 5166994"/>
              <a:gd name="connsiteY3" fmla="*/ 6858000 h 6858000"/>
              <a:gd name="connsiteX4" fmla="*/ 3467735 w 5166994"/>
              <a:gd name="connsiteY4" fmla="*/ 3279521 h 6858000"/>
              <a:gd name="connsiteX5" fmla="*/ 42037 w 5166994"/>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166994" h="6858000">
                <a:moveTo>
                  <a:pt x="42037" y="0"/>
                </a:moveTo>
                <a:lnTo>
                  <a:pt x="5166995" y="0"/>
                </a:lnTo>
                <a:lnTo>
                  <a:pt x="5166995" y="6858000"/>
                </a:lnTo>
                <a:lnTo>
                  <a:pt x="0" y="6858000"/>
                </a:lnTo>
                <a:cubicBezTo>
                  <a:pt x="1958848" y="6858000"/>
                  <a:pt x="3551682" y="5236591"/>
                  <a:pt x="3467735" y="3279521"/>
                </a:cubicBezTo>
                <a:cubicBezTo>
                  <a:pt x="3389503" y="1455166"/>
                  <a:pt x="1885696" y="0"/>
                  <a:pt x="42037" y="0"/>
                </a:cubicBezTo>
                <a:close/>
              </a:path>
            </a:pathLst>
          </a:custGeom>
          <a:solidFill>
            <a:srgbClr val="F3B184"/>
          </a:solidFill>
          <a:ln w="12700" cap="flat">
            <a:solidFill>
              <a:srgbClr val="F3B184"/>
            </a:solidFill>
            <a:prstDash val="solid"/>
            <a:miter/>
          </a:ln>
        </p:spPr>
        <p:txBody>
          <a:bodyPr rtlCol="0" anchor="ctr"/>
          <a:lstStyle/>
          <a:p>
            <a:endParaRPr lang="en-US"/>
          </a:p>
        </p:txBody>
      </p:sp>
      <p:sp>
        <p:nvSpPr>
          <p:cNvPr id="6" name="Slide Number Placeholder 5">
            <a:extLst>
              <a:ext uri="{FF2B5EF4-FFF2-40B4-BE49-F238E27FC236}">
                <a16:creationId xmlns:a16="http://schemas.microsoft.com/office/drawing/2014/main" id="{19A5FB10-33AF-DF4E-A402-7B3DB326B220}"/>
              </a:ext>
            </a:extLst>
          </p:cNvPr>
          <p:cNvSpPr>
            <a:spLocks noGrp="1"/>
          </p:cNvSpPr>
          <p:nvPr>
            <p:ph type="sldNum" sz="quarter" idx="12"/>
          </p:nvPr>
        </p:nvSpPr>
        <p:spPr/>
        <p:txBody>
          <a:bodyPr/>
          <a:lstStyle/>
          <a:p>
            <a:fld id="{FD15E2C3-2FDC-5443-A5D7-CEF7C1191BA7}" type="slidenum">
              <a:rPr lang="en-GB" smtClean="0"/>
              <a:t>‹#›</a:t>
            </a:fld>
            <a:endParaRPr lang="en-GB"/>
          </a:p>
        </p:txBody>
      </p:sp>
      <p:sp>
        <p:nvSpPr>
          <p:cNvPr id="10" name="Text Placeholder 31">
            <a:extLst>
              <a:ext uri="{FF2B5EF4-FFF2-40B4-BE49-F238E27FC236}">
                <a16:creationId xmlns:a16="http://schemas.microsoft.com/office/drawing/2014/main" id="{F02A4E0B-A84D-9845-9F84-46E48678C264}"/>
              </a:ext>
            </a:extLst>
          </p:cNvPr>
          <p:cNvSpPr>
            <a:spLocks noGrp="1"/>
          </p:cNvSpPr>
          <p:nvPr>
            <p:ph type="body" sz="quarter" idx="10" hasCustomPrompt="1"/>
          </p:nvPr>
        </p:nvSpPr>
        <p:spPr>
          <a:xfrm>
            <a:off x="479425" y="468312"/>
            <a:ext cx="7439025" cy="5132387"/>
          </a:xfrm>
        </p:spPr>
        <p:txBody>
          <a:bodyPr/>
          <a:lstStyle>
            <a:lvl1pPr marL="216000" indent="-216000">
              <a:lnSpc>
                <a:spcPct val="90000"/>
              </a:lnSpc>
              <a:spcBef>
                <a:spcPts val="0"/>
              </a:spcBef>
              <a:spcAft>
                <a:spcPts val="2200"/>
              </a:spcAft>
              <a:defRPr sz="3600" b="0">
                <a:solidFill>
                  <a:schemeClr val="bg1"/>
                </a:solidFill>
              </a:defRPr>
            </a:lvl1pPr>
            <a:lvl2pPr marL="216000" indent="0">
              <a:lnSpc>
                <a:spcPct val="90000"/>
              </a:lnSpc>
              <a:spcBef>
                <a:spcPts val="0"/>
              </a:spcBef>
              <a:spcAft>
                <a:spcPts val="2200"/>
              </a:spcAft>
              <a:buNone/>
              <a:defRPr sz="3600" b="0">
                <a:solidFill>
                  <a:schemeClr val="bg1"/>
                </a:solidFill>
              </a:defRPr>
            </a:lvl2pPr>
            <a:lvl3pPr marL="0" indent="0">
              <a:lnSpc>
                <a:spcPct val="90000"/>
              </a:lnSpc>
              <a:spcBef>
                <a:spcPts val="0"/>
              </a:spcBef>
              <a:spcAft>
                <a:spcPts val="2200"/>
              </a:spcAft>
              <a:buNone/>
              <a:defRPr sz="3600" b="0">
                <a:solidFill>
                  <a:schemeClr val="bg1"/>
                </a:solidFill>
              </a:defRPr>
            </a:lvl3pPr>
            <a:lvl4pPr marL="0" indent="0">
              <a:lnSpc>
                <a:spcPct val="90000"/>
              </a:lnSpc>
              <a:spcAft>
                <a:spcPts val="2200"/>
              </a:spcAft>
              <a:buNone/>
              <a:defRPr sz="3600" b="0">
                <a:solidFill>
                  <a:schemeClr val="bg1"/>
                </a:solidFill>
              </a:defRPr>
            </a:lvl4pPr>
            <a:lvl5pPr marL="0" indent="0">
              <a:lnSpc>
                <a:spcPct val="90000"/>
              </a:lnSpc>
              <a:spcAft>
                <a:spcPts val="2200"/>
              </a:spcAft>
              <a:buNone/>
              <a:defRPr sz="3600" b="0">
                <a:solidFill>
                  <a:schemeClr val="bg1"/>
                </a:solidFill>
              </a:defRPr>
            </a:lvl5pPr>
          </a:lstStyle>
          <a:p>
            <a:pPr lvl="0"/>
            <a:r>
              <a:rPr lang="en-GB" dirty="0"/>
              <a:t>“	[Quote/Statement slide: v2] First level &lt;Quote: Add a tab after quote for correct hanging indent alignment&gt;”</a:t>
            </a:r>
          </a:p>
          <a:p>
            <a:pPr lvl="1"/>
            <a:r>
              <a:rPr lang="en-GB" dirty="0"/>
              <a:t>Second level &lt;Second para after quote with correct indent&gt;”</a:t>
            </a:r>
          </a:p>
          <a:p>
            <a:pPr lvl="2"/>
            <a:r>
              <a:rPr lang="en-GB" dirty="0"/>
              <a:t>Third level &lt;Statement text with no indent&gt;</a:t>
            </a:r>
          </a:p>
        </p:txBody>
      </p:sp>
      <p:grpSp>
        <p:nvGrpSpPr>
          <p:cNvPr id="7" name="Graphic 4">
            <a:extLst>
              <a:ext uri="{FF2B5EF4-FFF2-40B4-BE49-F238E27FC236}">
                <a16:creationId xmlns:a16="http://schemas.microsoft.com/office/drawing/2014/main" id="{250B4E83-8891-2C4B-80C7-F09064975FB6}"/>
              </a:ext>
            </a:extLst>
          </p:cNvPr>
          <p:cNvGrpSpPr>
            <a:grpSpLocks noChangeAspect="1"/>
          </p:cNvGrpSpPr>
          <p:nvPr userDrawn="1"/>
        </p:nvGrpSpPr>
        <p:grpSpPr>
          <a:xfrm>
            <a:off x="479425" y="6288746"/>
            <a:ext cx="1620000" cy="253259"/>
            <a:chOff x="9140641" y="465680"/>
            <a:chExt cx="2585413" cy="404185"/>
          </a:xfrm>
        </p:grpSpPr>
        <p:grpSp>
          <p:nvGrpSpPr>
            <p:cNvPr id="8" name="Graphic 4">
              <a:extLst>
                <a:ext uri="{FF2B5EF4-FFF2-40B4-BE49-F238E27FC236}">
                  <a16:creationId xmlns:a16="http://schemas.microsoft.com/office/drawing/2014/main" id="{D4B607EC-BC30-F34E-A21B-CEBB169FB580}"/>
                </a:ext>
              </a:extLst>
            </p:cNvPr>
            <p:cNvGrpSpPr/>
            <p:nvPr/>
          </p:nvGrpSpPr>
          <p:grpSpPr>
            <a:xfrm>
              <a:off x="9140641" y="465680"/>
              <a:ext cx="502489" cy="404185"/>
              <a:chOff x="9140641" y="465680"/>
              <a:chExt cx="502489" cy="404185"/>
            </a:xfrm>
          </p:grpSpPr>
          <p:sp>
            <p:nvSpPr>
              <p:cNvPr id="25" name="Freeform 24">
                <a:extLst>
                  <a:ext uri="{FF2B5EF4-FFF2-40B4-BE49-F238E27FC236}">
                    <a16:creationId xmlns:a16="http://schemas.microsoft.com/office/drawing/2014/main" id="{A6AADB82-B3B2-5B47-B0D5-3EB600D8B7B4}"/>
                  </a:ext>
                </a:extLst>
              </p:cNvPr>
              <p:cNvSpPr/>
              <p:nvPr/>
            </p:nvSpPr>
            <p:spPr>
              <a:xfrm>
                <a:off x="9393318" y="465680"/>
                <a:ext cx="249813" cy="404023"/>
              </a:xfrm>
              <a:custGeom>
                <a:avLst/>
                <a:gdLst>
                  <a:gd name="connsiteX0" fmla="*/ 158281 w 249813"/>
                  <a:gd name="connsiteY0" fmla="*/ 202012 h 404023"/>
                  <a:gd name="connsiteX1" fmla="*/ 0 w 249813"/>
                  <a:gd name="connsiteY1" fmla="*/ 5105 h 404023"/>
                  <a:gd name="connsiteX2" fmla="*/ 45807 w 249813"/>
                  <a:gd name="connsiteY2" fmla="*/ 0 h 404023"/>
                  <a:gd name="connsiteX3" fmla="*/ 249813 w 249813"/>
                  <a:gd name="connsiteY3" fmla="*/ 202093 h 404023"/>
                  <a:gd name="connsiteX4" fmla="*/ 45807 w 249813"/>
                  <a:gd name="connsiteY4" fmla="*/ 404023 h 404023"/>
                  <a:gd name="connsiteX5" fmla="*/ 0 w 249813"/>
                  <a:gd name="connsiteY5" fmla="*/ 398918 h 404023"/>
                  <a:gd name="connsiteX6" fmla="*/ 158281 w 249813"/>
                  <a:gd name="connsiteY6" fmla="*/ 202012 h 4040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023">
                    <a:moveTo>
                      <a:pt x="158281" y="202012"/>
                    </a:moveTo>
                    <a:cubicBezTo>
                      <a:pt x="158281" y="106151"/>
                      <a:pt x="90551" y="25687"/>
                      <a:pt x="0" y="5105"/>
                    </a:cubicBezTo>
                    <a:cubicBezTo>
                      <a:pt x="14724" y="1783"/>
                      <a:pt x="30020" y="0"/>
                      <a:pt x="45807" y="0"/>
                    </a:cubicBezTo>
                    <a:cubicBezTo>
                      <a:pt x="158444" y="0"/>
                      <a:pt x="249813" y="90431"/>
                      <a:pt x="249813" y="202093"/>
                    </a:cubicBezTo>
                    <a:cubicBezTo>
                      <a:pt x="249813" y="313754"/>
                      <a:pt x="158444" y="404023"/>
                      <a:pt x="45807" y="404023"/>
                    </a:cubicBezTo>
                    <a:cubicBezTo>
                      <a:pt x="30020" y="404023"/>
                      <a:pt x="14724" y="402241"/>
                      <a:pt x="0" y="398918"/>
                    </a:cubicBezTo>
                    <a:cubicBezTo>
                      <a:pt x="90551" y="378336"/>
                      <a:pt x="158281" y="297791"/>
                      <a:pt x="158281" y="202012"/>
                    </a:cubicBezTo>
                  </a:path>
                </a:pathLst>
              </a:custGeom>
              <a:solidFill>
                <a:srgbClr val="FFFFFF"/>
              </a:solidFill>
              <a:ln w="8157"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52FC227A-A544-0942-922A-16CBDA478408}"/>
                  </a:ext>
                </a:extLst>
              </p:cNvPr>
              <p:cNvSpPr/>
              <p:nvPr/>
            </p:nvSpPr>
            <p:spPr>
              <a:xfrm>
                <a:off x="9140641" y="465680"/>
                <a:ext cx="249813" cy="404185"/>
              </a:xfrm>
              <a:custGeom>
                <a:avLst/>
                <a:gdLst>
                  <a:gd name="connsiteX0" fmla="*/ 91533 w 249813"/>
                  <a:gd name="connsiteY0" fmla="*/ 202012 h 404185"/>
                  <a:gd name="connsiteX1" fmla="*/ 249813 w 249813"/>
                  <a:gd name="connsiteY1" fmla="*/ 5105 h 404185"/>
                  <a:gd name="connsiteX2" fmla="*/ 204006 w 249813"/>
                  <a:gd name="connsiteY2" fmla="*/ 0 h 404185"/>
                  <a:gd name="connsiteX3" fmla="*/ 0 w 249813"/>
                  <a:gd name="connsiteY3" fmla="*/ 202093 h 404185"/>
                  <a:gd name="connsiteX4" fmla="*/ 204006 w 249813"/>
                  <a:gd name="connsiteY4" fmla="*/ 404185 h 404185"/>
                  <a:gd name="connsiteX5" fmla="*/ 249813 w 249813"/>
                  <a:gd name="connsiteY5" fmla="*/ 399080 h 404185"/>
                  <a:gd name="connsiteX6" fmla="*/ 91533 w 249813"/>
                  <a:gd name="connsiteY6" fmla="*/ 202012 h 4041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185">
                    <a:moveTo>
                      <a:pt x="91533" y="202012"/>
                    </a:moveTo>
                    <a:cubicBezTo>
                      <a:pt x="91533" y="106151"/>
                      <a:pt x="159262" y="25687"/>
                      <a:pt x="249813" y="5105"/>
                    </a:cubicBezTo>
                    <a:cubicBezTo>
                      <a:pt x="235090" y="1783"/>
                      <a:pt x="219793" y="0"/>
                      <a:pt x="204006" y="0"/>
                    </a:cubicBezTo>
                    <a:cubicBezTo>
                      <a:pt x="91369" y="0"/>
                      <a:pt x="0" y="90431"/>
                      <a:pt x="0" y="202093"/>
                    </a:cubicBezTo>
                    <a:cubicBezTo>
                      <a:pt x="0" y="313754"/>
                      <a:pt x="91287" y="404185"/>
                      <a:pt x="204006" y="404185"/>
                    </a:cubicBezTo>
                    <a:cubicBezTo>
                      <a:pt x="219793" y="404185"/>
                      <a:pt x="235090" y="402403"/>
                      <a:pt x="249813" y="399080"/>
                    </a:cubicBezTo>
                    <a:cubicBezTo>
                      <a:pt x="159262" y="378336"/>
                      <a:pt x="91533" y="297791"/>
                      <a:pt x="91533" y="202012"/>
                    </a:cubicBezTo>
                  </a:path>
                </a:pathLst>
              </a:custGeom>
              <a:solidFill>
                <a:srgbClr val="2C88DD"/>
              </a:solidFill>
              <a:ln w="8157" cap="flat">
                <a:noFill/>
                <a:prstDash val="solid"/>
                <a:miter/>
              </a:ln>
            </p:spPr>
            <p:txBody>
              <a:bodyPr rtlCol="0" anchor="ctr"/>
              <a:lstStyle/>
              <a:p>
                <a:endParaRPr lang="en-US"/>
              </a:p>
            </p:txBody>
          </p:sp>
        </p:grpSp>
        <p:grpSp>
          <p:nvGrpSpPr>
            <p:cNvPr id="9" name="Graphic 4">
              <a:extLst>
                <a:ext uri="{FF2B5EF4-FFF2-40B4-BE49-F238E27FC236}">
                  <a16:creationId xmlns:a16="http://schemas.microsoft.com/office/drawing/2014/main" id="{464A4DAA-A450-3F47-9967-648F8229FC28}"/>
                </a:ext>
              </a:extLst>
            </p:cNvPr>
            <p:cNvGrpSpPr/>
            <p:nvPr/>
          </p:nvGrpSpPr>
          <p:grpSpPr>
            <a:xfrm>
              <a:off x="9791923" y="571102"/>
              <a:ext cx="528994" cy="192774"/>
              <a:chOff x="9791923" y="571102"/>
              <a:chExt cx="528994" cy="192774"/>
            </a:xfrm>
            <a:solidFill>
              <a:srgbClr val="FFFFFF"/>
            </a:solidFill>
          </p:grpSpPr>
          <p:sp>
            <p:nvSpPr>
              <p:cNvPr id="22" name="Freeform 21">
                <a:extLst>
                  <a:ext uri="{FF2B5EF4-FFF2-40B4-BE49-F238E27FC236}">
                    <a16:creationId xmlns:a16="http://schemas.microsoft.com/office/drawing/2014/main" id="{7F10759A-B03F-DA4D-9F7B-4725BE82F592}"/>
                  </a:ext>
                </a:extLst>
              </p:cNvPr>
              <p:cNvSpPr/>
              <p:nvPr/>
            </p:nvSpPr>
            <p:spPr>
              <a:xfrm>
                <a:off x="9791923" y="572723"/>
                <a:ext cx="158689" cy="189451"/>
              </a:xfrm>
              <a:custGeom>
                <a:avLst/>
                <a:gdLst>
                  <a:gd name="connsiteX0" fmla="*/ 0 w 158689"/>
                  <a:gd name="connsiteY0" fmla="*/ 189452 h 189451"/>
                  <a:gd name="connsiteX1" fmla="*/ 0 w 158689"/>
                  <a:gd name="connsiteY1" fmla="*/ 0 h 189451"/>
                  <a:gd name="connsiteX2" fmla="*/ 37137 w 158689"/>
                  <a:gd name="connsiteY2" fmla="*/ 0 h 189451"/>
                  <a:gd name="connsiteX3" fmla="*/ 118281 w 158689"/>
                  <a:gd name="connsiteY3" fmla="*/ 119359 h 189451"/>
                  <a:gd name="connsiteX4" fmla="*/ 118281 w 158689"/>
                  <a:gd name="connsiteY4" fmla="*/ 0 h 189451"/>
                  <a:gd name="connsiteX5" fmla="*/ 158690 w 158689"/>
                  <a:gd name="connsiteY5" fmla="*/ 0 h 189451"/>
                  <a:gd name="connsiteX6" fmla="*/ 158690 w 158689"/>
                  <a:gd name="connsiteY6" fmla="*/ 189452 h 189451"/>
                  <a:gd name="connsiteX7" fmla="*/ 121226 w 158689"/>
                  <a:gd name="connsiteY7" fmla="*/ 189452 h 189451"/>
                  <a:gd name="connsiteX8" fmla="*/ 40081 w 158689"/>
                  <a:gd name="connsiteY8" fmla="*/ 70092 h 189451"/>
                  <a:gd name="connsiteX9" fmla="*/ 40081 w 158689"/>
                  <a:gd name="connsiteY9" fmla="*/ 189452 h 189451"/>
                  <a:gd name="connsiteX10" fmla="*/ 0 w 158689"/>
                  <a:gd name="connsiteY10" fmla="*/ 189452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689" h="189451">
                    <a:moveTo>
                      <a:pt x="0" y="189452"/>
                    </a:moveTo>
                    <a:lnTo>
                      <a:pt x="0" y="0"/>
                    </a:lnTo>
                    <a:lnTo>
                      <a:pt x="37137" y="0"/>
                    </a:lnTo>
                    <a:lnTo>
                      <a:pt x="118281" y="119359"/>
                    </a:lnTo>
                    <a:lnTo>
                      <a:pt x="118281" y="0"/>
                    </a:lnTo>
                    <a:lnTo>
                      <a:pt x="158690" y="0"/>
                    </a:lnTo>
                    <a:lnTo>
                      <a:pt x="158690" y="189452"/>
                    </a:lnTo>
                    <a:lnTo>
                      <a:pt x="121226" y="189452"/>
                    </a:lnTo>
                    <a:lnTo>
                      <a:pt x="40081" y="70092"/>
                    </a:lnTo>
                    <a:lnTo>
                      <a:pt x="40081" y="189452"/>
                    </a:lnTo>
                    <a:lnTo>
                      <a:pt x="0" y="189452"/>
                    </a:lnTo>
                    <a:close/>
                  </a:path>
                </a:pathLst>
              </a:custGeom>
              <a:solidFill>
                <a:srgbClr val="FFFFFF"/>
              </a:solidFill>
              <a:ln w="8157"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781BF4B8-C844-634E-BA37-FC429AF0D4A7}"/>
                  </a:ext>
                </a:extLst>
              </p:cNvPr>
              <p:cNvSpPr/>
              <p:nvPr/>
            </p:nvSpPr>
            <p:spPr>
              <a:xfrm>
                <a:off x="9984314" y="572723"/>
                <a:ext cx="157953" cy="189451"/>
              </a:xfrm>
              <a:custGeom>
                <a:avLst/>
                <a:gdLst>
                  <a:gd name="connsiteX0" fmla="*/ 0 w 157953"/>
                  <a:gd name="connsiteY0" fmla="*/ 0 h 189451"/>
                  <a:gd name="connsiteX1" fmla="*/ 40981 w 157953"/>
                  <a:gd name="connsiteY1" fmla="*/ 0 h 189451"/>
                  <a:gd name="connsiteX2" fmla="*/ 40981 w 157953"/>
                  <a:gd name="connsiteY2" fmla="*/ 76089 h 189451"/>
                  <a:gd name="connsiteX3" fmla="*/ 116972 w 157953"/>
                  <a:gd name="connsiteY3" fmla="*/ 76089 h 189451"/>
                  <a:gd name="connsiteX4" fmla="*/ 116972 w 157953"/>
                  <a:gd name="connsiteY4" fmla="*/ 0 h 189451"/>
                  <a:gd name="connsiteX5" fmla="*/ 157953 w 157953"/>
                  <a:gd name="connsiteY5" fmla="*/ 0 h 189451"/>
                  <a:gd name="connsiteX6" fmla="*/ 157953 w 157953"/>
                  <a:gd name="connsiteY6" fmla="*/ 189452 h 189451"/>
                  <a:gd name="connsiteX7" fmla="*/ 116972 w 157953"/>
                  <a:gd name="connsiteY7" fmla="*/ 189452 h 189451"/>
                  <a:gd name="connsiteX8" fmla="*/ 116972 w 157953"/>
                  <a:gd name="connsiteY8" fmla="*/ 111256 h 189451"/>
                  <a:gd name="connsiteX9" fmla="*/ 40981 w 157953"/>
                  <a:gd name="connsiteY9" fmla="*/ 111256 h 189451"/>
                  <a:gd name="connsiteX10" fmla="*/ 40981 w 157953"/>
                  <a:gd name="connsiteY10" fmla="*/ 189452 h 189451"/>
                  <a:gd name="connsiteX11" fmla="*/ 0 w 157953"/>
                  <a:gd name="connsiteY11" fmla="*/ 189452 h 189451"/>
                  <a:gd name="connsiteX12" fmla="*/ 0 w 157953"/>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953" h="189451">
                    <a:moveTo>
                      <a:pt x="0" y="0"/>
                    </a:moveTo>
                    <a:lnTo>
                      <a:pt x="40981" y="0"/>
                    </a:lnTo>
                    <a:lnTo>
                      <a:pt x="40981" y="76089"/>
                    </a:lnTo>
                    <a:lnTo>
                      <a:pt x="116972" y="76089"/>
                    </a:lnTo>
                    <a:lnTo>
                      <a:pt x="116972" y="0"/>
                    </a:lnTo>
                    <a:lnTo>
                      <a:pt x="157953" y="0"/>
                    </a:lnTo>
                    <a:lnTo>
                      <a:pt x="157953" y="189452"/>
                    </a:lnTo>
                    <a:lnTo>
                      <a:pt x="116972" y="189452"/>
                    </a:lnTo>
                    <a:lnTo>
                      <a:pt x="116972" y="111256"/>
                    </a:lnTo>
                    <a:lnTo>
                      <a:pt x="40981" y="111256"/>
                    </a:lnTo>
                    <a:lnTo>
                      <a:pt x="40981"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2B72B987-E32E-EA46-89EE-5269A79F0FA5}"/>
                  </a:ext>
                </a:extLst>
              </p:cNvPr>
              <p:cNvSpPr/>
              <p:nvPr/>
            </p:nvSpPr>
            <p:spPr>
              <a:xfrm>
                <a:off x="10167052" y="571102"/>
                <a:ext cx="153864" cy="192774"/>
              </a:xfrm>
              <a:custGeom>
                <a:avLst/>
                <a:gdLst>
                  <a:gd name="connsiteX0" fmla="*/ 40163 w 153864"/>
                  <a:gd name="connsiteY0" fmla="*/ 129407 h 192774"/>
                  <a:gd name="connsiteX1" fmla="*/ 79754 w 153864"/>
                  <a:gd name="connsiteY1" fmla="*/ 160523 h 192774"/>
                  <a:gd name="connsiteX2" fmla="*/ 112555 w 153864"/>
                  <a:gd name="connsiteY2" fmla="*/ 137511 h 192774"/>
                  <a:gd name="connsiteX3" fmla="*/ 65030 w 153864"/>
                  <a:gd name="connsiteY3" fmla="*/ 112067 h 192774"/>
                  <a:gd name="connsiteX4" fmla="*/ 4335 w 153864"/>
                  <a:gd name="connsiteY4" fmla="*/ 57370 h 192774"/>
                  <a:gd name="connsiteX5" fmla="*/ 75664 w 153864"/>
                  <a:gd name="connsiteY5" fmla="*/ 0 h 192774"/>
                  <a:gd name="connsiteX6" fmla="*/ 150019 w 153864"/>
                  <a:gd name="connsiteY6" fmla="*/ 59558 h 192774"/>
                  <a:gd name="connsiteX7" fmla="*/ 109856 w 153864"/>
                  <a:gd name="connsiteY7" fmla="*/ 59558 h 192774"/>
                  <a:gd name="connsiteX8" fmla="*/ 75664 w 153864"/>
                  <a:gd name="connsiteY8" fmla="*/ 32494 h 192774"/>
                  <a:gd name="connsiteX9" fmla="*/ 45644 w 153864"/>
                  <a:gd name="connsiteY9" fmla="*/ 54453 h 192774"/>
                  <a:gd name="connsiteX10" fmla="*/ 92351 w 153864"/>
                  <a:gd name="connsiteY10" fmla="*/ 79087 h 192774"/>
                  <a:gd name="connsiteX11" fmla="*/ 153863 w 153864"/>
                  <a:gd name="connsiteY11" fmla="*/ 132973 h 192774"/>
                  <a:gd name="connsiteX12" fmla="*/ 79263 w 153864"/>
                  <a:gd name="connsiteY12" fmla="*/ 192774 h 192774"/>
                  <a:gd name="connsiteX13" fmla="*/ 0 w 153864"/>
                  <a:gd name="connsiteY13" fmla="*/ 128921 h 192774"/>
                  <a:gd name="connsiteX14" fmla="*/ 40163 w 153864"/>
                  <a:gd name="connsiteY14" fmla="*/ 129407 h 192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864" h="192774">
                    <a:moveTo>
                      <a:pt x="40163" y="129407"/>
                    </a:moveTo>
                    <a:cubicBezTo>
                      <a:pt x="41554" y="147802"/>
                      <a:pt x="56277" y="160523"/>
                      <a:pt x="79754" y="160523"/>
                    </a:cubicBezTo>
                    <a:cubicBezTo>
                      <a:pt x="98568" y="160523"/>
                      <a:pt x="112555" y="152420"/>
                      <a:pt x="112555" y="137511"/>
                    </a:cubicBezTo>
                    <a:cubicBezTo>
                      <a:pt x="112555" y="121547"/>
                      <a:pt x="97013" y="118306"/>
                      <a:pt x="65030" y="112067"/>
                    </a:cubicBezTo>
                    <a:cubicBezTo>
                      <a:pt x="32801" y="106151"/>
                      <a:pt x="4335" y="95860"/>
                      <a:pt x="4335" y="57370"/>
                    </a:cubicBezTo>
                    <a:cubicBezTo>
                      <a:pt x="4335" y="23823"/>
                      <a:pt x="32474" y="0"/>
                      <a:pt x="75664" y="0"/>
                    </a:cubicBezTo>
                    <a:cubicBezTo>
                      <a:pt x="120735" y="0"/>
                      <a:pt x="149446" y="23256"/>
                      <a:pt x="150019" y="59558"/>
                    </a:cubicBezTo>
                    <a:lnTo>
                      <a:pt x="109856" y="59558"/>
                    </a:lnTo>
                    <a:cubicBezTo>
                      <a:pt x="107974" y="43595"/>
                      <a:pt x="95623" y="32494"/>
                      <a:pt x="75664" y="32494"/>
                    </a:cubicBezTo>
                    <a:cubicBezTo>
                      <a:pt x="58159" y="32494"/>
                      <a:pt x="45644" y="39786"/>
                      <a:pt x="45644" y="54453"/>
                    </a:cubicBezTo>
                    <a:cubicBezTo>
                      <a:pt x="45644" y="69849"/>
                      <a:pt x="60695" y="73090"/>
                      <a:pt x="92351" y="79087"/>
                    </a:cubicBezTo>
                    <a:cubicBezTo>
                      <a:pt x="125152" y="85002"/>
                      <a:pt x="154109" y="94807"/>
                      <a:pt x="153863" y="132973"/>
                    </a:cubicBezTo>
                    <a:cubicBezTo>
                      <a:pt x="153618" y="168465"/>
                      <a:pt x="124089" y="192774"/>
                      <a:pt x="79263" y="192774"/>
                    </a:cubicBezTo>
                    <a:cubicBezTo>
                      <a:pt x="30593" y="192774"/>
                      <a:pt x="327" y="167330"/>
                      <a:pt x="0" y="128921"/>
                    </a:cubicBezTo>
                    <a:lnTo>
                      <a:pt x="40163" y="129407"/>
                    </a:lnTo>
                    <a:close/>
                  </a:path>
                </a:pathLst>
              </a:custGeom>
              <a:solidFill>
                <a:srgbClr val="FFFFFF"/>
              </a:solidFill>
              <a:ln w="8157" cap="flat">
                <a:noFill/>
                <a:prstDash val="solid"/>
                <a:miter/>
              </a:ln>
            </p:spPr>
            <p:txBody>
              <a:bodyPr rtlCol="0" anchor="ctr"/>
              <a:lstStyle/>
              <a:p>
                <a:endParaRPr lang="en-US"/>
              </a:p>
            </p:txBody>
          </p:sp>
        </p:grpSp>
        <p:grpSp>
          <p:nvGrpSpPr>
            <p:cNvPr id="11" name="Graphic 4">
              <a:extLst>
                <a:ext uri="{FF2B5EF4-FFF2-40B4-BE49-F238E27FC236}">
                  <a16:creationId xmlns:a16="http://schemas.microsoft.com/office/drawing/2014/main" id="{1022F339-A926-174E-809F-3544B65D29FF}"/>
                </a:ext>
              </a:extLst>
            </p:cNvPr>
            <p:cNvGrpSpPr/>
            <p:nvPr/>
          </p:nvGrpSpPr>
          <p:grpSpPr>
            <a:xfrm>
              <a:off x="10401242" y="572723"/>
              <a:ext cx="1324812" cy="243580"/>
              <a:chOff x="10401242" y="572723"/>
              <a:chExt cx="1324812" cy="243580"/>
            </a:xfrm>
            <a:solidFill>
              <a:srgbClr val="FFFFFF"/>
            </a:solidFill>
          </p:grpSpPr>
          <p:sp>
            <p:nvSpPr>
              <p:cNvPr id="13" name="Freeform 12">
                <a:extLst>
                  <a:ext uri="{FF2B5EF4-FFF2-40B4-BE49-F238E27FC236}">
                    <a16:creationId xmlns:a16="http://schemas.microsoft.com/office/drawing/2014/main" id="{74FE1203-7C7A-9B45-9CF0-98B707FE534E}"/>
                  </a:ext>
                </a:extLst>
              </p:cNvPr>
              <p:cNvSpPr/>
              <p:nvPr/>
            </p:nvSpPr>
            <p:spPr>
              <a:xfrm>
                <a:off x="10401242" y="572723"/>
                <a:ext cx="131368" cy="189451"/>
              </a:xfrm>
              <a:custGeom>
                <a:avLst/>
                <a:gdLst>
                  <a:gd name="connsiteX0" fmla="*/ 0 w 131368"/>
                  <a:gd name="connsiteY0" fmla="*/ 0 h 189451"/>
                  <a:gd name="connsiteX1" fmla="*/ 128424 w 131368"/>
                  <a:gd name="connsiteY1" fmla="*/ 0 h 189451"/>
                  <a:gd name="connsiteX2" fmla="*/ 128424 w 131368"/>
                  <a:gd name="connsiteY2" fmla="*/ 34925 h 189451"/>
                  <a:gd name="connsiteX3" fmla="*/ 40981 w 131368"/>
                  <a:gd name="connsiteY3" fmla="*/ 34925 h 189451"/>
                  <a:gd name="connsiteX4" fmla="*/ 40981 w 131368"/>
                  <a:gd name="connsiteY4" fmla="*/ 77385 h 189451"/>
                  <a:gd name="connsiteX5" fmla="*/ 111983 w 131368"/>
                  <a:gd name="connsiteY5" fmla="*/ 77385 h 189451"/>
                  <a:gd name="connsiteX6" fmla="*/ 111983 w 131368"/>
                  <a:gd name="connsiteY6" fmla="*/ 110689 h 189451"/>
                  <a:gd name="connsiteX7" fmla="*/ 40981 w 131368"/>
                  <a:gd name="connsiteY7" fmla="*/ 110689 h 189451"/>
                  <a:gd name="connsiteX8" fmla="*/ 40981 w 131368"/>
                  <a:gd name="connsiteY8" fmla="*/ 154527 h 189451"/>
                  <a:gd name="connsiteX9" fmla="*/ 131369 w 131368"/>
                  <a:gd name="connsiteY9" fmla="*/ 154527 h 189451"/>
                  <a:gd name="connsiteX10" fmla="*/ 131369 w 131368"/>
                  <a:gd name="connsiteY10" fmla="*/ 189452 h 189451"/>
                  <a:gd name="connsiteX11" fmla="*/ 0 w 131368"/>
                  <a:gd name="connsiteY11" fmla="*/ 189452 h 189451"/>
                  <a:gd name="connsiteX12" fmla="*/ 0 w 131368"/>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1368" h="189451">
                    <a:moveTo>
                      <a:pt x="0" y="0"/>
                    </a:moveTo>
                    <a:lnTo>
                      <a:pt x="128424" y="0"/>
                    </a:lnTo>
                    <a:lnTo>
                      <a:pt x="128424" y="34925"/>
                    </a:lnTo>
                    <a:lnTo>
                      <a:pt x="40981" y="34925"/>
                    </a:lnTo>
                    <a:lnTo>
                      <a:pt x="40981" y="77385"/>
                    </a:lnTo>
                    <a:lnTo>
                      <a:pt x="111983" y="77385"/>
                    </a:lnTo>
                    <a:lnTo>
                      <a:pt x="111983" y="110689"/>
                    </a:lnTo>
                    <a:lnTo>
                      <a:pt x="40981" y="110689"/>
                    </a:lnTo>
                    <a:lnTo>
                      <a:pt x="40981" y="154527"/>
                    </a:lnTo>
                    <a:lnTo>
                      <a:pt x="131369" y="154527"/>
                    </a:lnTo>
                    <a:lnTo>
                      <a:pt x="131369"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017842BF-CC5F-0543-878A-199D68177534}"/>
                  </a:ext>
                </a:extLst>
              </p:cNvPr>
              <p:cNvSpPr/>
              <p:nvPr/>
            </p:nvSpPr>
            <p:spPr>
              <a:xfrm>
                <a:off x="10556414" y="621416"/>
                <a:ext cx="219956" cy="140758"/>
              </a:xfrm>
              <a:custGeom>
                <a:avLst/>
                <a:gdLst>
                  <a:gd name="connsiteX0" fmla="*/ 219957 w 219956"/>
                  <a:gd name="connsiteY0" fmla="*/ 60943 h 140758"/>
                  <a:gd name="connsiteX1" fmla="*/ 219957 w 219956"/>
                  <a:gd name="connsiteY1" fmla="*/ 140759 h 140758"/>
                  <a:gd name="connsiteX2" fmla="*/ 181430 w 219956"/>
                  <a:gd name="connsiteY2" fmla="*/ 140759 h 140758"/>
                  <a:gd name="connsiteX3" fmla="*/ 181430 w 219956"/>
                  <a:gd name="connsiteY3" fmla="*/ 63130 h 140758"/>
                  <a:gd name="connsiteX4" fmla="*/ 157135 w 219956"/>
                  <a:gd name="connsiteY4" fmla="*/ 31447 h 140758"/>
                  <a:gd name="connsiteX5" fmla="*/ 129242 w 219956"/>
                  <a:gd name="connsiteY5" fmla="*/ 64751 h 140758"/>
                  <a:gd name="connsiteX6" fmla="*/ 129242 w 219956"/>
                  <a:gd name="connsiteY6" fmla="*/ 140759 h 140758"/>
                  <a:gd name="connsiteX7" fmla="*/ 90715 w 219956"/>
                  <a:gd name="connsiteY7" fmla="*/ 140759 h 140758"/>
                  <a:gd name="connsiteX8" fmla="*/ 90715 w 219956"/>
                  <a:gd name="connsiteY8" fmla="*/ 63130 h 140758"/>
                  <a:gd name="connsiteX9" fmla="*/ 66093 w 219956"/>
                  <a:gd name="connsiteY9" fmla="*/ 31447 h 140758"/>
                  <a:gd name="connsiteX10" fmla="*/ 38527 w 219956"/>
                  <a:gd name="connsiteY10" fmla="*/ 64994 h 140758"/>
                  <a:gd name="connsiteX11" fmla="*/ 38527 w 219956"/>
                  <a:gd name="connsiteY11" fmla="*/ 140759 h 140758"/>
                  <a:gd name="connsiteX12" fmla="*/ 0 w 219956"/>
                  <a:gd name="connsiteY12" fmla="*/ 140759 h 140758"/>
                  <a:gd name="connsiteX13" fmla="*/ 0 w 219956"/>
                  <a:gd name="connsiteY13" fmla="*/ 1628 h 140758"/>
                  <a:gd name="connsiteX14" fmla="*/ 33619 w 219956"/>
                  <a:gd name="connsiteY14" fmla="*/ 1628 h 140758"/>
                  <a:gd name="connsiteX15" fmla="*/ 37137 w 219956"/>
                  <a:gd name="connsiteY15" fmla="*/ 18968 h 140758"/>
                  <a:gd name="connsiteX16" fmla="*/ 78363 w 219956"/>
                  <a:gd name="connsiteY16" fmla="*/ 7 h 140758"/>
                  <a:gd name="connsiteX17" fmla="*/ 120408 w 219956"/>
                  <a:gd name="connsiteY17" fmla="*/ 23506 h 140758"/>
                  <a:gd name="connsiteX18" fmla="*/ 167933 w 219956"/>
                  <a:gd name="connsiteY18" fmla="*/ 7 h 140758"/>
                  <a:gd name="connsiteX19" fmla="*/ 219957 w 219956"/>
                  <a:gd name="connsiteY19" fmla="*/ 60943 h 140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9956" h="140758">
                    <a:moveTo>
                      <a:pt x="219957" y="60943"/>
                    </a:moveTo>
                    <a:lnTo>
                      <a:pt x="219957" y="140759"/>
                    </a:lnTo>
                    <a:lnTo>
                      <a:pt x="181430" y="140759"/>
                    </a:lnTo>
                    <a:lnTo>
                      <a:pt x="181430" y="63130"/>
                    </a:lnTo>
                    <a:cubicBezTo>
                      <a:pt x="181430" y="42305"/>
                      <a:pt x="173822" y="31447"/>
                      <a:pt x="157135" y="31447"/>
                    </a:cubicBezTo>
                    <a:cubicBezTo>
                      <a:pt x="140448" y="31447"/>
                      <a:pt x="129242" y="43602"/>
                      <a:pt x="129242" y="64751"/>
                    </a:cubicBezTo>
                    <a:lnTo>
                      <a:pt x="129242" y="140759"/>
                    </a:lnTo>
                    <a:lnTo>
                      <a:pt x="90715" y="140759"/>
                    </a:lnTo>
                    <a:lnTo>
                      <a:pt x="90715" y="63130"/>
                    </a:lnTo>
                    <a:cubicBezTo>
                      <a:pt x="90715" y="42305"/>
                      <a:pt x="83108" y="31447"/>
                      <a:pt x="66093" y="31447"/>
                    </a:cubicBezTo>
                    <a:cubicBezTo>
                      <a:pt x="49407" y="31447"/>
                      <a:pt x="38527" y="44169"/>
                      <a:pt x="38527" y="64994"/>
                    </a:cubicBezTo>
                    <a:lnTo>
                      <a:pt x="38527" y="140759"/>
                    </a:lnTo>
                    <a:lnTo>
                      <a:pt x="0" y="140759"/>
                    </a:lnTo>
                    <a:lnTo>
                      <a:pt x="0" y="1628"/>
                    </a:lnTo>
                    <a:lnTo>
                      <a:pt x="33619" y="1628"/>
                    </a:lnTo>
                    <a:lnTo>
                      <a:pt x="37137" y="18968"/>
                    </a:lnTo>
                    <a:cubicBezTo>
                      <a:pt x="45644" y="8110"/>
                      <a:pt x="57914" y="331"/>
                      <a:pt x="78363" y="7"/>
                    </a:cubicBezTo>
                    <a:cubicBezTo>
                      <a:pt x="95541" y="-236"/>
                      <a:pt x="111655" y="5922"/>
                      <a:pt x="120408" y="23506"/>
                    </a:cubicBezTo>
                    <a:cubicBezTo>
                      <a:pt x="130224" y="8596"/>
                      <a:pt x="146665" y="7"/>
                      <a:pt x="167933" y="7"/>
                    </a:cubicBezTo>
                    <a:cubicBezTo>
                      <a:pt x="196971" y="7"/>
                      <a:pt x="219957" y="16294"/>
                      <a:pt x="219957" y="60943"/>
                    </a:cubicBezTo>
                    <a:close/>
                  </a:path>
                </a:pathLst>
              </a:custGeom>
              <a:solidFill>
                <a:srgbClr val="FFFFFF"/>
              </a:solidFill>
              <a:ln w="8157"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64BD5D76-5CF4-F94D-A585-D97E9D523EEC}"/>
                  </a:ext>
                </a:extLst>
              </p:cNvPr>
              <p:cNvSpPr/>
              <p:nvPr/>
            </p:nvSpPr>
            <p:spPr>
              <a:xfrm>
                <a:off x="10803774" y="621421"/>
                <a:ext cx="145928" cy="194882"/>
              </a:xfrm>
              <a:custGeom>
                <a:avLst/>
                <a:gdLst>
                  <a:gd name="connsiteX0" fmla="*/ 145929 w 145928"/>
                  <a:gd name="connsiteY0" fmla="*/ 71471 h 194882"/>
                  <a:gd name="connsiteX1" fmla="*/ 80899 w 145928"/>
                  <a:gd name="connsiteY1" fmla="*/ 142374 h 194882"/>
                  <a:gd name="connsiteX2" fmla="*/ 38527 w 145928"/>
                  <a:gd name="connsiteY2" fmla="*/ 123170 h 194882"/>
                  <a:gd name="connsiteX3" fmla="*/ 38527 w 145928"/>
                  <a:gd name="connsiteY3" fmla="*/ 194882 h 194882"/>
                  <a:gd name="connsiteX4" fmla="*/ 0 w 145928"/>
                  <a:gd name="connsiteY4" fmla="*/ 194882 h 194882"/>
                  <a:gd name="connsiteX5" fmla="*/ 0 w 145928"/>
                  <a:gd name="connsiteY5" fmla="*/ 1622 h 194882"/>
                  <a:gd name="connsiteX6" fmla="*/ 33619 w 145928"/>
                  <a:gd name="connsiteY6" fmla="*/ 1622 h 194882"/>
                  <a:gd name="connsiteX7" fmla="*/ 37464 w 145928"/>
                  <a:gd name="connsiteY7" fmla="*/ 20827 h 194882"/>
                  <a:gd name="connsiteX8" fmla="*/ 80654 w 145928"/>
                  <a:gd name="connsiteY8" fmla="*/ 2 h 194882"/>
                  <a:gd name="connsiteX9" fmla="*/ 145929 w 145928"/>
                  <a:gd name="connsiteY9" fmla="*/ 71471 h 194882"/>
                  <a:gd name="connsiteX10" fmla="*/ 106911 w 145928"/>
                  <a:gd name="connsiteY10" fmla="*/ 70904 h 194882"/>
                  <a:gd name="connsiteX11" fmla="*/ 72228 w 145928"/>
                  <a:gd name="connsiteY11" fmla="*/ 31118 h 194882"/>
                  <a:gd name="connsiteX12" fmla="*/ 38036 w 145928"/>
                  <a:gd name="connsiteY12" fmla="*/ 70904 h 194882"/>
                  <a:gd name="connsiteX13" fmla="*/ 72228 w 145928"/>
                  <a:gd name="connsiteY13" fmla="*/ 111258 h 194882"/>
                  <a:gd name="connsiteX14" fmla="*/ 106911 w 145928"/>
                  <a:gd name="connsiteY14" fmla="*/ 70904 h 194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928" h="194882">
                    <a:moveTo>
                      <a:pt x="145929" y="71471"/>
                    </a:moveTo>
                    <a:cubicBezTo>
                      <a:pt x="145929" y="114742"/>
                      <a:pt x="118608" y="142374"/>
                      <a:pt x="80899" y="142374"/>
                    </a:cubicBezTo>
                    <a:cubicBezTo>
                      <a:pt x="61513" y="142374"/>
                      <a:pt x="47607" y="134514"/>
                      <a:pt x="38527" y="123170"/>
                    </a:cubicBezTo>
                    <a:lnTo>
                      <a:pt x="38527" y="194882"/>
                    </a:lnTo>
                    <a:lnTo>
                      <a:pt x="0" y="194882"/>
                    </a:lnTo>
                    <a:lnTo>
                      <a:pt x="0" y="1622"/>
                    </a:lnTo>
                    <a:lnTo>
                      <a:pt x="33619" y="1622"/>
                    </a:lnTo>
                    <a:lnTo>
                      <a:pt x="37464" y="20827"/>
                    </a:lnTo>
                    <a:cubicBezTo>
                      <a:pt x="46462" y="8915"/>
                      <a:pt x="60695" y="2"/>
                      <a:pt x="80654" y="2"/>
                    </a:cubicBezTo>
                    <a:cubicBezTo>
                      <a:pt x="118608" y="-242"/>
                      <a:pt x="145929" y="27633"/>
                      <a:pt x="145929" y="71471"/>
                    </a:cubicBezTo>
                    <a:close/>
                    <a:moveTo>
                      <a:pt x="106911" y="70904"/>
                    </a:moveTo>
                    <a:cubicBezTo>
                      <a:pt x="106911" y="47324"/>
                      <a:pt x="93251" y="31118"/>
                      <a:pt x="72228" y="31118"/>
                    </a:cubicBezTo>
                    <a:cubicBezTo>
                      <a:pt x="51206" y="31118"/>
                      <a:pt x="38036" y="47324"/>
                      <a:pt x="38036" y="70904"/>
                    </a:cubicBezTo>
                    <a:cubicBezTo>
                      <a:pt x="38036" y="94727"/>
                      <a:pt x="51124" y="111258"/>
                      <a:pt x="72228" y="111258"/>
                    </a:cubicBezTo>
                    <a:cubicBezTo>
                      <a:pt x="93251" y="111258"/>
                      <a:pt x="106911" y="94727"/>
                      <a:pt x="106911" y="70904"/>
                    </a:cubicBezTo>
                    <a:close/>
                  </a:path>
                </a:pathLst>
              </a:custGeom>
              <a:solidFill>
                <a:srgbClr val="FFFFFF"/>
              </a:solidFill>
              <a:ln w="8157"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CF8A039C-4255-8F4A-9A9C-198A7E2B63C3}"/>
                  </a:ext>
                </a:extLst>
              </p:cNvPr>
              <p:cNvSpPr/>
              <p:nvPr/>
            </p:nvSpPr>
            <p:spPr>
              <a:xfrm>
                <a:off x="10972034" y="572723"/>
                <a:ext cx="38527" cy="189451"/>
              </a:xfrm>
              <a:custGeom>
                <a:avLst/>
                <a:gdLst>
                  <a:gd name="connsiteX0" fmla="*/ 0 w 38527"/>
                  <a:gd name="connsiteY0" fmla="*/ 0 h 189451"/>
                  <a:gd name="connsiteX1" fmla="*/ 38527 w 38527"/>
                  <a:gd name="connsiteY1" fmla="*/ 0 h 189451"/>
                  <a:gd name="connsiteX2" fmla="*/ 38527 w 38527"/>
                  <a:gd name="connsiteY2" fmla="*/ 189452 h 189451"/>
                  <a:gd name="connsiteX3" fmla="*/ 0 w 38527"/>
                  <a:gd name="connsiteY3" fmla="*/ 189452 h 189451"/>
                  <a:gd name="connsiteX4" fmla="*/ 0 w 38527"/>
                  <a:gd name="connsiteY4" fmla="*/ 0 h 1894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527" h="189451">
                    <a:moveTo>
                      <a:pt x="0" y="0"/>
                    </a:moveTo>
                    <a:lnTo>
                      <a:pt x="38527" y="0"/>
                    </a:lnTo>
                    <a:lnTo>
                      <a:pt x="38527"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638D9FA9-05EB-514E-BD5E-C0B558812A4D}"/>
                  </a:ext>
                </a:extLst>
              </p:cNvPr>
              <p:cNvSpPr/>
              <p:nvPr/>
            </p:nvSpPr>
            <p:spPr>
              <a:xfrm>
                <a:off x="11032483" y="621504"/>
                <a:ext cx="148055" cy="142291"/>
              </a:xfrm>
              <a:custGeom>
                <a:avLst/>
                <a:gdLst>
                  <a:gd name="connsiteX0" fmla="*/ 0 w 148055"/>
                  <a:gd name="connsiteY0" fmla="*/ 71146 h 142291"/>
                  <a:gd name="connsiteX1" fmla="*/ 74028 w 148055"/>
                  <a:gd name="connsiteY1" fmla="*/ 0 h 142291"/>
                  <a:gd name="connsiteX2" fmla="*/ 148056 w 148055"/>
                  <a:gd name="connsiteY2" fmla="*/ 71146 h 142291"/>
                  <a:gd name="connsiteX3" fmla="*/ 74028 w 148055"/>
                  <a:gd name="connsiteY3" fmla="*/ 142291 h 142291"/>
                  <a:gd name="connsiteX4" fmla="*/ 0 w 148055"/>
                  <a:gd name="connsiteY4" fmla="*/ 71146 h 142291"/>
                  <a:gd name="connsiteX5" fmla="*/ 108956 w 148055"/>
                  <a:gd name="connsiteY5" fmla="*/ 71146 h 142291"/>
                  <a:gd name="connsiteX6" fmla="*/ 74028 w 148055"/>
                  <a:gd name="connsiteY6" fmla="*/ 31116 h 142291"/>
                  <a:gd name="connsiteX7" fmla="*/ 39345 w 148055"/>
                  <a:gd name="connsiteY7" fmla="*/ 71146 h 142291"/>
                  <a:gd name="connsiteX8" fmla="*/ 74028 w 148055"/>
                  <a:gd name="connsiteY8" fmla="*/ 111175 h 142291"/>
                  <a:gd name="connsiteX9" fmla="*/ 108956 w 148055"/>
                  <a:gd name="connsiteY9" fmla="*/ 71146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055" h="142291">
                    <a:moveTo>
                      <a:pt x="0" y="71146"/>
                    </a:moveTo>
                    <a:cubicBezTo>
                      <a:pt x="0" y="28361"/>
                      <a:pt x="29202" y="0"/>
                      <a:pt x="74028" y="0"/>
                    </a:cubicBezTo>
                    <a:cubicBezTo>
                      <a:pt x="118854" y="0"/>
                      <a:pt x="148056" y="28442"/>
                      <a:pt x="148056" y="71146"/>
                    </a:cubicBezTo>
                    <a:cubicBezTo>
                      <a:pt x="148056" y="114173"/>
                      <a:pt x="118854" y="142291"/>
                      <a:pt x="74028" y="142291"/>
                    </a:cubicBezTo>
                    <a:cubicBezTo>
                      <a:pt x="29202" y="142291"/>
                      <a:pt x="0" y="113849"/>
                      <a:pt x="0" y="71146"/>
                    </a:cubicBezTo>
                    <a:close/>
                    <a:moveTo>
                      <a:pt x="108956" y="71146"/>
                    </a:moveTo>
                    <a:cubicBezTo>
                      <a:pt x="108956" y="47566"/>
                      <a:pt x="95541" y="31116"/>
                      <a:pt x="74028" y="31116"/>
                    </a:cubicBezTo>
                    <a:cubicBezTo>
                      <a:pt x="52433" y="31116"/>
                      <a:pt x="39345" y="47647"/>
                      <a:pt x="39345" y="71146"/>
                    </a:cubicBezTo>
                    <a:cubicBezTo>
                      <a:pt x="39345" y="94645"/>
                      <a:pt x="52433" y="111175"/>
                      <a:pt x="74028" y="111175"/>
                    </a:cubicBezTo>
                    <a:cubicBezTo>
                      <a:pt x="95623" y="111175"/>
                      <a:pt x="108956" y="94645"/>
                      <a:pt x="108956" y="71146"/>
                    </a:cubicBezTo>
                    <a:close/>
                  </a:path>
                </a:pathLst>
              </a:custGeom>
              <a:solidFill>
                <a:srgbClr val="FFFFFF"/>
              </a:solidFill>
              <a:ln w="8157"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B69AFC99-AA06-864A-884E-B01D9F4C6C1D}"/>
                  </a:ext>
                </a:extLst>
              </p:cNvPr>
              <p:cNvSpPr/>
              <p:nvPr/>
            </p:nvSpPr>
            <p:spPr>
              <a:xfrm>
                <a:off x="11182093" y="623044"/>
                <a:ext cx="149610" cy="193179"/>
              </a:xfrm>
              <a:custGeom>
                <a:avLst/>
                <a:gdLst>
                  <a:gd name="connsiteX0" fmla="*/ 0 w 149610"/>
                  <a:gd name="connsiteY0" fmla="*/ 0 h 193179"/>
                  <a:gd name="connsiteX1" fmla="*/ 40981 w 149610"/>
                  <a:gd name="connsiteY1" fmla="*/ 0 h 193179"/>
                  <a:gd name="connsiteX2" fmla="*/ 75091 w 149610"/>
                  <a:gd name="connsiteY2" fmla="*/ 99021 h 193179"/>
                  <a:gd name="connsiteX3" fmla="*/ 108383 w 149610"/>
                  <a:gd name="connsiteY3" fmla="*/ 0 h 193179"/>
                  <a:gd name="connsiteX4" fmla="*/ 149610 w 149610"/>
                  <a:gd name="connsiteY4" fmla="*/ 0 h 193179"/>
                  <a:gd name="connsiteX5" fmla="*/ 87361 w 149610"/>
                  <a:gd name="connsiteY5" fmla="*/ 158822 h 193179"/>
                  <a:gd name="connsiteX6" fmla="*/ 49652 w 149610"/>
                  <a:gd name="connsiteY6" fmla="*/ 193179 h 193179"/>
                  <a:gd name="connsiteX7" fmla="*/ 12188 w 149610"/>
                  <a:gd name="connsiteY7" fmla="*/ 193179 h 193179"/>
                  <a:gd name="connsiteX8" fmla="*/ 12188 w 149610"/>
                  <a:gd name="connsiteY8" fmla="*/ 161010 h 193179"/>
                  <a:gd name="connsiteX9" fmla="*/ 33538 w 149610"/>
                  <a:gd name="connsiteY9" fmla="*/ 161010 h 193179"/>
                  <a:gd name="connsiteX10" fmla="*/ 50470 w 149610"/>
                  <a:gd name="connsiteY10" fmla="*/ 149098 h 193179"/>
                  <a:gd name="connsiteX11" fmla="*/ 53987 w 149610"/>
                  <a:gd name="connsiteY11" fmla="*/ 139860 h 193179"/>
                  <a:gd name="connsiteX12" fmla="*/ 0 w 149610"/>
                  <a:gd name="connsiteY12" fmla="*/ 0 h 193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9610" h="193179">
                    <a:moveTo>
                      <a:pt x="0" y="0"/>
                    </a:moveTo>
                    <a:lnTo>
                      <a:pt x="40981" y="0"/>
                    </a:lnTo>
                    <a:lnTo>
                      <a:pt x="75091" y="99021"/>
                    </a:lnTo>
                    <a:lnTo>
                      <a:pt x="108383" y="0"/>
                    </a:lnTo>
                    <a:lnTo>
                      <a:pt x="149610" y="0"/>
                    </a:lnTo>
                    <a:lnTo>
                      <a:pt x="87361" y="158822"/>
                    </a:lnTo>
                    <a:cubicBezTo>
                      <a:pt x="78609" y="181835"/>
                      <a:pt x="71492" y="193179"/>
                      <a:pt x="49652" y="193179"/>
                    </a:cubicBezTo>
                    <a:lnTo>
                      <a:pt x="12188" y="193179"/>
                    </a:lnTo>
                    <a:lnTo>
                      <a:pt x="12188" y="161010"/>
                    </a:lnTo>
                    <a:lnTo>
                      <a:pt x="33538" y="161010"/>
                    </a:lnTo>
                    <a:cubicBezTo>
                      <a:pt x="43353" y="161010"/>
                      <a:pt x="46625" y="158579"/>
                      <a:pt x="50470" y="149098"/>
                    </a:cubicBezTo>
                    <a:lnTo>
                      <a:pt x="53987" y="139860"/>
                    </a:lnTo>
                    <a:lnTo>
                      <a:pt x="0" y="0"/>
                    </a:lnTo>
                    <a:close/>
                  </a:path>
                </a:pathLst>
              </a:custGeom>
              <a:solidFill>
                <a:srgbClr val="FFFFFF"/>
              </a:solidFill>
              <a:ln w="8157"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3CB38F97-6F01-F540-9518-08CA0E7D8CE6}"/>
                  </a:ext>
                </a:extLst>
              </p:cNvPr>
              <p:cNvSpPr/>
              <p:nvPr/>
            </p:nvSpPr>
            <p:spPr>
              <a:xfrm>
                <a:off x="11333175" y="621423"/>
                <a:ext cx="143147" cy="142291"/>
              </a:xfrm>
              <a:custGeom>
                <a:avLst/>
                <a:gdLst>
                  <a:gd name="connsiteX0" fmla="*/ 0 w 143147"/>
                  <a:gd name="connsiteY0" fmla="*/ 71470 h 142291"/>
                  <a:gd name="connsiteX1" fmla="*/ 72147 w 143147"/>
                  <a:gd name="connsiteY1" fmla="*/ 0 h 142291"/>
                  <a:gd name="connsiteX2" fmla="*/ 143148 w 143147"/>
                  <a:gd name="connsiteY2" fmla="*/ 66851 h 142291"/>
                  <a:gd name="connsiteX3" fmla="*/ 142085 w 143147"/>
                  <a:gd name="connsiteY3" fmla="*/ 79816 h 142291"/>
                  <a:gd name="connsiteX4" fmla="*/ 40163 w 143147"/>
                  <a:gd name="connsiteY4" fmla="*/ 79816 h 142291"/>
                  <a:gd name="connsiteX5" fmla="*/ 40163 w 143147"/>
                  <a:gd name="connsiteY5" fmla="*/ 81680 h 142291"/>
                  <a:gd name="connsiteX6" fmla="*/ 73210 w 143147"/>
                  <a:gd name="connsiteY6" fmla="*/ 113363 h 142291"/>
                  <a:gd name="connsiteX7" fmla="*/ 102985 w 143147"/>
                  <a:gd name="connsiteY7" fmla="*/ 93591 h 142291"/>
                  <a:gd name="connsiteX8" fmla="*/ 140939 w 143147"/>
                  <a:gd name="connsiteY8" fmla="*/ 93591 h 142291"/>
                  <a:gd name="connsiteX9" fmla="*/ 74846 w 143147"/>
                  <a:gd name="connsiteY9" fmla="*/ 142291 h 142291"/>
                  <a:gd name="connsiteX10" fmla="*/ 0 w 143147"/>
                  <a:gd name="connsiteY10" fmla="*/ 71470 h 142291"/>
                  <a:gd name="connsiteX11" fmla="*/ 104375 w 143147"/>
                  <a:gd name="connsiteY11" fmla="*/ 54939 h 142291"/>
                  <a:gd name="connsiteX12" fmla="*/ 72392 w 143147"/>
                  <a:gd name="connsiteY12" fmla="*/ 28442 h 142291"/>
                  <a:gd name="connsiteX13" fmla="*/ 40981 w 143147"/>
                  <a:gd name="connsiteY13" fmla="*/ 54939 h 142291"/>
                  <a:gd name="connsiteX14" fmla="*/ 104375 w 143147"/>
                  <a:gd name="connsiteY14" fmla="*/ 54939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147" h="142291">
                    <a:moveTo>
                      <a:pt x="0" y="71470"/>
                    </a:moveTo>
                    <a:cubicBezTo>
                      <a:pt x="0" y="28199"/>
                      <a:pt x="28711" y="0"/>
                      <a:pt x="72147" y="0"/>
                    </a:cubicBezTo>
                    <a:cubicBezTo>
                      <a:pt x="114191" y="0"/>
                      <a:pt x="142657" y="26011"/>
                      <a:pt x="143148" y="66851"/>
                    </a:cubicBezTo>
                    <a:cubicBezTo>
                      <a:pt x="143148" y="70903"/>
                      <a:pt x="142902" y="75521"/>
                      <a:pt x="142085" y="79816"/>
                    </a:cubicBezTo>
                    <a:lnTo>
                      <a:pt x="40163" y="79816"/>
                    </a:lnTo>
                    <a:lnTo>
                      <a:pt x="40163" y="81680"/>
                    </a:lnTo>
                    <a:cubicBezTo>
                      <a:pt x="40981" y="101452"/>
                      <a:pt x="53824" y="113363"/>
                      <a:pt x="73210" y="113363"/>
                    </a:cubicBezTo>
                    <a:cubicBezTo>
                      <a:pt x="88752" y="113363"/>
                      <a:pt x="99713" y="106638"/>
                      <a:pt x="102985" y="93591"/>
                    </a:cubicBezTo>
                    <a:lnTo>
                      <a:pt x="140939" y="93591"/>
                    </a:lnTo>
                    <a:cubicBezTo>
                      <a:pt x="136604" y="120656"/>
                      <a:pt x="112228" y="142291"/>
                      <a:pt x="74846" y="142291"/>
                    </a:cubicBezTo>
                    <a:cubicBezTo>
                      <a:pt x="28139" y="142372"/>
                      <a:pt x="0" y="114498"/>
                      <a:pt x="0" y="71470"/>
                    </a:cubicBezTo>
                    <a:close/>
                    <a:moveTo>
                      <a:pt x="104375" y="54939"/>
                    </a:moveTo>
                    <a:cubicBezTo>
                      <a:pt x="101676" y="37923"/>
                      <a:pt x="89897" y="28442"/>
                      <a:pt x="72392" y="28442"/>
                    </a:cubicBezTo>
                    <a:cubicBezTo>
                      <a:pt x="55705" y="28442"/>
                      <a:pt x="43190" y="38490"/>
                      <a:pt x="40981" y="54939"/>
                    </a:cubicBezTo>
                    <a:lnTo>
                      <a:pt x="104375" y="54939"/>
                    </a:lnTo>
                    <a:close/>
                  </a:path>
                </a:pathLst>
              </a:custGeom>
              <a:solidFill>
                <a:srgbClr val="FFFFFF"/>
              </a:solidFill>
              <a:ln w="8157"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16EA836D-9C0A-AA4F-9D04-2686C3AE3C28}"/>
                  </a:ext>
                </a:extLst>
              </p:cNvPr>
              <p:cNvSpPr/>
              <p:nvPr/>
            </p:nvSpPr>
            <p:spPr>
              <a:xfrm>
                <a:off x="11498572" y="623044"/>
                <a:ext cx="85479" cy="139050"/>
              </a:xfrm>
              <a:custGeom>
                <a:avLst/>
                <a:gdLst>
                  <a:gd name="connsiteX0" fmla="*/ 85480 w 85479"/>
                  <a:gd name="connsiteY0" fmla="*/ 0 h 139050"/>
                  <a:gd name="connsiteX1" fmla="*/ 85480 w 85479"/>
                  <a:gd name="connsiteY1" fmla="*/ 34600 h 139050"/>
                  <a:gd name="connsiteX2" fmla="*/ 70183 w 85479"/>
                  <a:gd name="connsiteY2" fmla="*/ 34600 h 139050"/>
                  <a:gd name="connsiteX3" fmla="*/ 38527 w 85479"/>
                  <a:gd name="connsiteY3" fmla="*/ 70822 h 139050"/>
                  <a:gd name="connsiteX4" fmla="*/ 38527 w 85479"/>
                  <a:gd name="connsiteY4" fmla="*/ 139050 h 139050"/>
                  <a:gd name="connsiteX5" fmla="*/ 0 w 85479"/>
                  <a:gd name="connsiteY5" fmla="*/ 139050 h 139050"/>
                  <a:gd name="connsiteX6" fmla="*/ 0 w 85479"/>
                  <a:gd name="connsiteY6" fmla="*/ 0 h 139050"/>
                  <a:gd name="connsiteX7" fmla="*/ 34928 w 85479"/>
                  <a:gd name="connsiteY7" fmla="*/ 0 h 139050"/>
                  <a:gd name="connsiteX8" fmla="*/ 38446 w 85479"/>
                  <a:gd name="connsiteY8" fmla="*/ 20825 h 139050"/>
                  <a:gd name="connsiteX9" fmla="*/ 78854 w 85479"/>
                  <a:gd name="connsiteY9" fmla="*/ 0 h 139050"/>
                  <a:gd name="connsiteX10" fmla="*/ 85480 w 85479"/>
                  <a:gd name="connsiteY10" fmla="*/ 0 h 13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479" h="139050">
                    <a:moveTo>
                      <a:pt x="85480" y="0"/>
                    </a:moveTo>
                    <a:lnTo>
                      <a:pt x="85480" y="34600"/>
                    </a:lnTo>
                    <a:lnTo>
                      <a:pt x="70183" y="34600"/>
                    </a:lnTo>
                    <a:cubicBezTo>
                      <a:pt x="47198" y="34600"/>
                      <a:pt x="38527" y="49753"/>
                      <a:pt x="38527" y="70822"/>
                    </a:cubicBezTo>
                    <a:lnTo>
                      <a:pt x="38527" y="139050"/>
                    </a:lnTo>
                    <a:lnTo>
                      <a:pt x="0" y="139050"/>
                    </a:lnTo>
                    <a:lnTo>
                      <a:pt x="0" y="0"/>
                    </a:lnTo>
                    <a:lnTo>
                      <a:pt x="34928" y="0"/>
                    </a:lnTo>
                    <a:lnTo>
                      <a:pt x="38446" y="20825"/>
                    </a:lnTo>
                    <a:cubicBezTo>
                      <a:pt x="46135" y="8346"/>
                      <a:pt x="57014" y="0"/>
                      <a:pt x="78854" y="0"/>
                    </a:cubicBezTo>
                    <a:lnTo>
                      <a:pt x="85480" y="0"/>
                    </a:lnTo>
                    <a:close/>
                  </a:path>
                </a:pathLst>
              </a:custGeom>
              <a:solidFill>
                <a:srgbClr val="FFFFFF"/>
              </a:solidFill>
              <a:ln w="8157"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A13A93E4-8AC6-C746-B715-2B9F334A07B4}"/>
                  </a:ext>
                </a:extLst>
              </p:cNvPr>
              <p:cNvSpPr/>
              <p:nvPr/>
            </p:nvSpPr>
            <p:spPr>
              <a:xfrm>
                <a:off x="11594931" y="621177"/>
                <a:ext cx="131123" cy="142698"/>
              </a:xfrm>
              <a:custGeom>
                <a:avLst/>
                <a:gdLst>
                  <a:gd name="connsiteX0" fmla="*/ 36728 w 131123"/>
                  <a:gd name="connsiteY0" fmla="*/ 94728 h 142698"/>
                  <a:gd name="connsiteX1" fmla="*/ 67566 w 131123"/>
                  <a:gd name="connsiteY1" fmla="*/ 115310 h 142698"/>
                  <a:gd name="connsiteX2" fmla="*/ 93496 w 131123"/>
                  <a:gd name="connsiteY2" fmla="*/ 100401 h 142698"/>
                  <a:gd name="connsiteX3" fmla="*/ 61267 w 131123"/>
                  <a:gd name="connsiteY3" fmla="*/ 85248 h 142698"/>
                  <a:gd name="connsiteX4" fmla="*/ 3108 w 131123"/>
                  <a:gd name="connsiteY4" fmla="*/ 45461 h 142698"/>
                  <a:gd name="connsiteX5" fmla="*/ 63476 w 131123"/>
                  <a:gd name="connsiteY5" fmla="*/ 2 h 142698"/>
                  <a:gd name="connsiteX6" fmla="*/ 128997 w 131123"/>
                  <a:gd name="connsiteY6" fmla="*/ 44894 h 142698"/>
                  <a:gd name="connsiteX7" fmla="*/ 92105 w 131123"/>
                  <a:gd name="connsiteY7" fmla="*/ 44894 h 142698"/>
                  <a:gd name="connsiteX8" fmla="*/ 64785 w 131123"/>
                  <a:gd name="connsiteY8" fmla="*/ 27067 h 142698"/>
                  <a:gd name="connsiteX9" fmla="*/ 39918 w 131123"/>
                  <a:gd name="connsiteY9" fmla="*/ 41410 h 142698"/>
                  <a:gd name="connsiteX10" fmla="*/ 72147 w 131123"/>
                  <a:gd name="connsiteY10" fmla="*/ 55509 h 142698"/>
                  <a:gd name="connsiteX11" fmla="*/ 131123 w 131123"/>
                  <a:gd name="connsiteY11" fmla="*/ 97483 h 142698"/>
                  <a:gd name="connsiteX12" fmla="*/ 67239 w 131123"/>
                  <a:gd name="connsiteY12" fmla="*/ 142699 h 142698"/>
                  <a:gd name="connsiteX13" fmla="*/ 0 w 131123"/>
                  <a:gd name="connsiteY13" fmla="*/ 94809 h 142698"/>
                  <a:gd name="connsiteX14" fmla="*/ 36728 w 131123"/>
                  <a:gd name="connsiteY14" fmla="*/ 94809 h 1426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1123" h="142698">
                    <a:moveTo>
                      <a:pt x="36728" y="94728"/>
                    </a:moveTo>
                    <a:cubicBezTo>
                      <a:pt x="38118" y="106883"/>
                      <a:pt x="48752" y="115310"/>
                      <a:pt x="67566" y="115310"/>
                    </a:cubicBezTo>
                    <a:cubicBezTo>
                      <a:pt x="83680" y="115310"/>
                      <a:pt x="93496" y="110124"/>
                      <a:pt x="93496" y="100401"/>
                    </a:cubicBezTo>
                    <a:cubicBezTo>
                      <a:pt x="93496" y="89056"/>
                      <a:pt x="83926" y="88246"/>
                      <a:pt x="61267" y="85248"/>
                    </a:cubicBezTo>
                    <a:cubicBezTo>
                      <a:pt x="28466" y="81439"/>
                      <a:pt x="3108" y="74146"/>
                      <a:pt x="3108" y="45461"/>
                    </a:cubicBezTo>
                    <a:cubicBezTo>
                      <a:pt x="3108" y="17829"/>
                      <a:pt x="27403" y="-241"/>
                      <a:pt x="63476" y="2"/>
                    </a:cubicBezTo>
                    <a:cubicBezTo>
                      <a:pt x="101185" y="2"/>
                      <a:pt x="127115" y="16533"/>
                      <a:pt x="128997" y="44894"/>
                    </a:cubicBezTo>
                    <a:lnTo>
                      <a:pt x="92105" y="44894"/>
                    </a:lnTo>
                    <a:cubicBezTo>
                      <a:pt x="91042" y="33793"/>
                      <a:pt x="80326" y="27067"/>
                      <a:pt x="64785" y="27067"/>
                    </a:cubicBezTo>
                    <a:cubicBezTo>
                      <a:pt x="49734" y="27067"/>
                      <a:pt x="39918" y="32496"/>
                      <a:pt x="39918" y="41410"/>
                    </a:cubicBezTo>
                    <a:cubicBezTo>
                      <a:pt x="39918" y="51944"/>
                      <a:pt x="51942" y="53078"/>
                      <a:pt x="72147" y="55509"/>
                    </a:cubicBezTo>
                    <a:cubicBezTo>
                      <a:pt x="104375" y="58750"/>
                      <a:pt x="131123" y="66043"/>
                      <a:pt x="131123" y="97483"/>
                    </a:cubicBezTo>
                    <a:cubicBezTo>
                      <a:pt x="131123" y="125115"/>
                      <a:pt x="104866" y="142699"/>
                      <a:pt x="67239" y="142699"/>
                    </a:cubicBezTo>
                    <a:cubicBezTo>
                      <a:pt x="28139" y="142699"/>
                      <a:pt x="1636" y="124548"/>
                      <a:pt x="0" y="94809"/>
                    </a:cubicBezTo>
                    <a:lnTo>
                      <a:pt x="36728" y="94809"/>
                    </a:lnTo>
                    <a:close/>
                  </a:path>
                </a:pathLst>
              </a:custGeom>
              <a:solidFill>
                <a:srgbClr val="FFFFFF"/>
              </a:solidFill>
              <a:ln w="8157"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3406260491"/>
      </p:ext>
    </p:extLst>
  </p:cSld>
  <p:clrMapOvr>
    <a:masterClrMapping/>
  </p:clrMapOvr>
  <p:extLst>
    <p:ext uri="{DCECCB84-F9BA-43D5-87BE-67443E8EF086}">
      <p15:sldGuideLst xmlns:p15="http://schemas.microsoft.com/office/powerpoint/2012/main">
        <p15:guide id="1" orient="horz" pos="4080" userDrawn="1">
          <p15:clr>
            <a:srgbClr val="FBAE40"/>
          </p15:clr>
        </p15:guide>
      </p15:sldGuideLst>
    </p:ext>
  </p:extLst>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preserve="1" userDrawn="1">
  <p:cSld name="Quote/Statement slide: v3">
    <p:bg>
      <p:bgPr>
        <a:solidFill>
          <a:srgbClr val="FF9351"/>
        </a:solidFill>
        <a:effectLst/>
      </p:bgPr>
    </p:bg>
    <p:spTree>
      <p:nvGrpSpPr>
        <p:cNvPr id="1" name=""/>
        <p:cNvGrpSpPr/>
        <p:nvPr/>
      </p:nvGrpSpPr>
      <p:grpSpPr>
        <a:xfrm>
          <a:off x="0" y="0"/>
          <a:ext cx="0" cy="0"/>
          <a:chOff x="0" y="0"/>
          <a:chExt cx="0" cy="0"/>
        </a:xfrm>
      </p:grpSpPr>
      <p:sp>
        <p:nvSpPr>
          <p:cNvPr id="16" name="Picture Placeholder 15">
            <a:extLst>
              <a:ext uri="{FF2B5EF4-FFF2-40B4-BE49-F238E27FC236}">
                <a16:creationId xmlns:a16="http://schemas.microsoft.com/office/drawing/2014/main" id="{2E759393-AC66-AD4C-9F90-3C4A4EF3D158}"/>
              </a:ext>
            </a:extLst>
          </p:cNvPr>
          <p:cNvSpPr>
            <a:spLocks noGrp="1"/>
          </p:cNvSpPr>
          <p:nvPr>
            <p:ph type="pic" sz="quarter" idx="13" hasCustomPrompt="1"/>
          </p:nvPr>
        </p:nvSpPr>
        <p:spPr>
          <a:xfrm>
            <a:off x="5634720" y="0"/>
            <a:ext cx="6581994" cy="6865544"/>
          </a:xfrm>
          <a:custGeom>
            <a:avLst/>
            <a:gdLst>
              <a:gd name="connsiteX0" fmla="*/ 1667 w 10000"/>
              <a:gd name="connsiteY0" fmla="*/ 0 h 10000"/>
              <a:gd name="connsiteX1" fmla="*/ 10000 w 10000"/>
              <a:gd name="connsiteY1" fmla="*/ 0 h 10000"/>
              <a:gd name="connsiteX2" fmla="*/ 8333 w 10000"/>
              <a:gd name="connsiteY2" fmla="*/ 5000 h 10000"/>
              <a:gd name="connsiteX3" fmla="*/ 10000 w 10000"/>
              <a:gd name="connsiteY3" fmla="*/ 10000 h 10000"/>
              <a:gd name="connsiteX4" fmla="*/ 1667 w 10000"/>
              <a:gd name="connsiteY4" fmla="*/ 10000 h 10000"/>
              <a:gd name="connsiteX5" fmla="*/ 0 w 10000"/>
              <a:gd name="connsiteY5" fmla="*/ 5000 h 10000"/>
              <a:gd name="connsiteX6" fmla="*/ 1667 w 10000"/>
              <a:gd name="connsiteY6" fmla="*/ 0 h 10000"/>
              <a:gd name="connsiteX0" fmla="*/ 129 w 8462"/>
              <a:gd name="connsiteY0" fmla="*/ 0 h 10000"/>
              <a:gd name="connsiteX1" fmla="*/ 8462 w 8462"/>
              <a:gd name="connsiteY1" fmla="*/ 0 h 10000"/>
              <a:gd name="connsiteX2" fmla="*/ 6795 w 8462"/>
              <a:gd name="connsiteY2" fmla="*/ 5000 h 10000"/>
              <a:gd name="connsiteX3" fmla="*/ 8462 w 8462"/>
              <a:gd name="connsiteY3" fmla="*/ 10000 h 10000"/>
              <a:gd name="connsiteX4" fmla="*/ 129 w 8462"/>
              <a:gd name="connsiteY4" fmla="*/ 10000 h 10000"/>
              <a:gd name="connsiteX5" fmla="*/ 3546 w 8462"/>
              <a:gd name="connsiteY5" fmla="*/ 5018 h 10000"/>
              <a:gd name="connsiteX6" fmla="*/ 129 w 8462"/>
              <a:gd name="connsiteY6" fmla="*/ 0 h 10000"/>
              <a:gd name="connsiteX0" fmla="*/ 153 w 10001"/>
              <a:gd name="connsiteY0" fmla="*/ 0 h 10000"/>
              <a:gd name="connsiteX1" fmla="*/ 10001 w 10001"/>
              <a:gd name="connsiteY1" fmla="*/ 0 h 10000"/>
              <a:gd name="connsiteX2" fmla="*/ 8031 w 10001"/>
              <a:gd name="connsiteY2" fmla="*/ 5000 h 10000"/>
              <a:gd name="connsiteX3" fmla="*/ 10001 w 10001"/>
              <a:gd name="connsiteY3" fmla="*/ 10000 h 10000"/>
              <a:gd name="connsiteX4" fmla="*/ 153 w 10001"/>
              <a:gd name="connsiteY4" fmla="*/ 10000 h 10000"/>
              <a:gd name="connsiteX5" fmla="*/ 4191 w 10001"/>
              <a:gd name="connsiteY5" fmla="*/ 5018 h 10000"/>
              <a:gd name="connsiteX6" fmla="*/ 153 w 10001"/>
              <a:gd name="connsiteY6" fmla="*/ 0 h 10000"/>
              <a:gd name="connsiteX0" fmla="*/ 150 w 9998"/>
              <a:gd name="connsiteY0" fmla="*/ 0 h 10000"/>
              <a:gd name="connsiteX1" fmla="*/ 9998 w 9998"/>
              <a:gd name="connsiteY1" fmla="*/ 0 h 10000"/>
              <a:gd name="connsiteX2" fmla="*/ 8028 w 9998"/>
              <a:gd name="connsiteY2" fmla="*/ 5000 h 10000"/>
              <a:gd name="connsiteX3" fmla="*/ 9998 w 9998"/>
              <a:gd name="connsiteY3" fmla="*/ 10000 h 10000"/>
              <a:gd name="connsiteX4" fmla="*/ 150 w 9998"/>
              <a:gd name="connsiteY4" fmla="*/ 10000 h 10000"/>
              <a:gd name="connsiteX5" fmla="*/ 4188 w 9998"/>
              <a:gd name="connsiteY5" fmla="*/ 5018 h 10000"/>
              <a:gd name="connsiteX6" fmla="*/ 150 w 9998"/>
              <a:gd name="connsiteY6" fmla="*/ 0 h 10000"/>
              <a:gd name="connsiteX0" fmla="*/ 150 w 10000"/>
              <a:gd name="connsiteY0" fmla="*/ 0 h 10000"/>
              <a:gd name="connsiteX1" fmla="*/ 10000 w 10000"/>
              <a:gd name="connsiteY1" fmla="*/ 0 h 10000"/>
              <a:gd name="connsiteX2" fmla="*/ 8030 w 10000"/>
              <a:gd name="connsiteY2" fmla="*/ 5000 h 10000"/>
              <a:gd name="connsiteX3" fmla="*/ 10000 w 10000"/>
              <a:gd name="connsiteY3" fmla="*/ 10000 h 10000"/>
              <a:gd name="connsiteX4" fmla="*/ 150 w 10000"/>
              <a:gd name="connsiteY4" fmla="*/ 10000 h 10000"/>
              <a:gd name="connsiteX5" fmla="*/ 4189 w 10000"/>
              <a:gd name="connsiteY5" fmla="*/ 5018 h 10000"/>
              <a:gd name="connsiteX6" fmla="*/ 150 w 10000"/>
              <a:gd name="connsiteY6" fmla="*/ 0 h 10000"/>
              <a:gd name="connsiteX0" fmla="*/ 0 w 11740"/>
              <a:gd name="connsiteY0" fmla="*/ 0 h 10000"/>
              <a:gd name="connsiteX1" fmla="*/ 11740 w 11740"/>
              <a:gd name="connsiteY1" fmla="*/ 0 h 10000"/>
              <a:gd name="connsiteX2" fmla="*/ 9770 w 11740"/>
              <a:gd name="connsiteY2" fmla="*/ 5000 h 10000"/>
              <a:gd name="connsiteX3" fmla="*/ 11740 w 11740"/>
              <a:gd name="connsiteY3" fmla="*/ 10000 h 10000"/>
              <a:gd name="connsiteX4" fmla="*/ 1890 w 11740"/>
              <a:gd name="connsiteY4" fmla="*/ 10000 h 10000"/>
              <a:gd name="connsiteX5" fmla="*/ 5929 w 11740"/>
              <a:gd name="connsiteY5" fmla="*/ 5018 h 10000"/>
              <a:gd name="connsiteX6" fmla="*/ 0 w 11740"/>
              <a:gd name="connsiteY6" fmla="*/ 0 h 10000"/>
              <a:gd name="connsiteX0" fmla="*/ 0 w 11740"/>
              <a:gd name="connsiteY0" fmla="*/ 0 h 10000"/>
              <a:gd name="connsiteX1" fmla="*/ 11740 w 11740"/>
              <a:gd name="connsiteY1" fmla="*/ 0 h 10000"/>
              <a:gd name="connsiteX2" fmla="*/ 9770 w 11740"/>
              <a:gd name="connsiteY2" fmla="*/ 5000 h 10000"/>
              <a:gd name="connsiteX3" fmla="*/ 11740 w 11740"/>
              <a:gd name="connsiteY3" fmla="*/ 10000 h 10000"/>
              <a:gd name="connsiteX4" fmla="*/ 1890 w 11740"/>
              <a:gd name="connsiteY4" fmla="*/ 10000 h 10000"/>
              <a:gd name="connsiteX5" fmla="*/ 5929 w 11740"/>
              <a:gd name="connsiteY5" fmla="*/ 5018 h 10000"/>
              <a:gd name="connsiteX6" fmla="*/ 0 w 11740"/>
              <a:gd name="connsiteY6" fmla="*/ 0 h 10000"/>
              <a:gd name="connsiteX0" fmla="*/ 248 w 11988"/>
              <a:gd name="connsiteY0" fmla="*/ 0 h 10000"/>
              <a:gd name="connsiteX1" fmla="*/ 11988 w 11988"/>
              <a:gd name="connsiteY1" fmla="*/ 0 h 10000"/>
              <a:gd name="connsiteX2" fmla="*/ 10018 w 11988"/>
              <a:gd name="connsiteY2" fmla="*/ 5000 h 10000"/>
              <a:gd name="connsiteX3" fmla="*/ 11988 w 11988"/>
              <a:gd name="connsiteY3" fmla="*/ 10000 h 10000"/>
              <a:gd name="connsiteX4" fmla="*/ 0 w 11988"/>
              <a:gd name="connsiteY4" fmla="*/ 10000 h 10000"/>
              <a:gd name="connsiteX5" fmla="*/ 6177 w 11988"/>
              <a:gd name="connsiteY5" fmla="*/ 5018 h 10000"/>
              <a:gd name="connsiteX6" fmla="*/ 248 w 11988"/>
              <a:gd name="connsiteY6" fmla="*/ 0 h 10000"/>
              <a:gd name="connsiteX0" fmla="*/ 248 w 11988"/>
              <a:gd name="connsiteY0" fmla="*/ 0 h 10000"/>
              <a:gd name="connsiteX1" fmla="*/ 11988 w 11988"/>
              <a:gd name="connsiteY1" fmla="*/ 0 h 10000"/>
              <a:gd name="connsiteX2" fmla="*/ 10018 w 11988"/>
              <a:gd name="connsiteY2" fmla="*/ 5000 h 10000"/>
              <a:gd name="connsiteX3" fmla="*/ 11988 w 11988"/>
              <a:gd name="connsiteY3" fmla="*/ 10000 h 10000"/>
              <a:gd name="connsiteX4" fmla="*/ 0 w 11988"/>
              <a:gd name="connsiteY4" fmla="*/ 10000 h 10000"/>
              <a:gd name="connsiteX5" fmla="*/ 6177 w 11988"/>
              <a:gd name="connsiteY5" fmla="*/ 5018 h 10000"/>
              <a:gd name="connsiteX6" fmla="*/ 248 w 11988"/>
              <a:gd name="connsiteY6" fmla="*/ 0 h 10000"/>
              <a:gd name="connsiteX0" fmla="*/ 248 w 13471"/>
              <a:gd name="connsiteY0" fmla="*/ 0 h 10000"/>
              <a:gd name="connsiteX1" fmla="*/ 11988 w 13471"/>
              <a:gd name="connsiteY1" fmla="*/ 0 h 10000"/>
              <a:gd name="connsiteX2" fmla="*/ 11988 w 13471"/>
              <a:gd name="connsiteY2" fmla="*/ 10000 h 10000"/>
              <a:gd name="connsiteX3" fmla="*/ 0 w 13471"/>
              <a:gd name="connsiteY3" fmla="*/ 10000 h 10000"/>
              <a:gd name="connsiteX4" fmla="*/ 6177 w 13471"/>
              <a:gd name="connsiteY4" fmla="*/ 5018 h 10000"/>
              <a:gd name="connsiteX5" fmla="*/ 248 w 13471"/>
              <a:gd name="connsiteY5" fmla="*/ 0 h 10000"/>
              <a:gd name="connsiteX0" fmla="*/ 248 w 13706"/>
              <a:gd name="connsiteY0" fmla="*/ 0 h 10000"/>
              <a:gd name="connsiteX1" fmla="*/ 11988 w 13706"/>
              <a:gd name="connsiteY1" fmla="*/ 0 h 10000"/>
              <a:gd name="connsiteX2" fmla="*/ 11988 w 13706"/>
              <a:gd name="connsiteY2" fmla="*/ 10000 h 10000"/>
              <a:gd name="connsiteX3" fmla="*/ 0 w 13706"/>
              <a:gd name="connsiteY3" fmla="*/ 10000 h 10000"/>
              <a:gd name="connsiteX4" fmla="*/ 6177 w 13706"/>
              <a:gd name="connsiteY4" fmla="*/ 5018 h 10000"/>
              <a:gd name="connsiteX5" fmla="*/ 248 w 13706"/>
              <a:gd name="connsiteY5" fmla="*/ 0 h 10000"/>
              <a:gd name="connsiteX0" fmla="*/ 248 w 13708"/>
              <a:gd name="connsiteY0" fmla="*/ 0 h 10000"/>
              <a:gd name="connsiteX1" fmla="*/ 11988 w 13708"/>
              <a:gd name="connsiteY1" fmla="*/ 0 h 10000"/>
              <a:gd name="connsiteX2" fmla="*/ 11988 w 13708"/>
              <a:gd name="connsiteY2" fmla="*/ 10000 h 10000"/>
              <a:gd name="connsiteX3" fmla="*/ 0 w 13708"/>
              <a:gd name="connsiteY3" fmla="*/ 10000 h 10000"/>
              <a:gd name="connsiteX4" fmla="*/ 6177 w 13708"/>
              <a:gd name="connsiteY4" fmla="*/ 5018 h 10000"/>
              <a:gd name="connsiteX5" fmla="*/ 248 w 13708"/>
              <a:gd name="connsiteY5" fmla="*/ 0 h 10000"/>
              <a:gd name="connsiteX0" fmla="*/ 11988 w 13708"/>
              <a:gd name="connsiteY0" fmla="*/ 0 h 10000"/>
              <a:gd name="connsiteX1" fmla="*/ 11988 w 13708"/>
              <a:gd name="connsiteY1" fmla="*/ 10000 h 10000"/>
              <a:gd name="connsiteX2" fmla="*/ 0 w 13708"/>
              <a:gd name="connsiteY2" fmla="*/ 10000 h 10000"/>
              <a:gd name="connsiteX3" fmla="*/ 6177 w 13708"/>
              <a:gd name="connsiteY3" fmla="*/ 5018 h 10000"/>
              <a:gd name="connsiteX4" fmla="*/ 248 w 13708"/>
              <a:gd name="connsiteY4" fmla="*/ 0 h 10000"/>
              <a:gd name="connsiteX5" fmla="*/ 12155 w 13708"/>
              <a:gd name="connsiteY5" fmla="*/ 133 h 10000"/>
              <a:gd name="connsiteX0" fmla="*/ 11988 w 13708"/>
              <a:gd name="connsiteY0" fmla="*/ 11 h 10011"/>
              <a:gd name="connsiteX1" fmla="*/ 11988 w 13708"/>
              <a:gd name="connsiteY1" fmla="*/ 10011 h 10011"/>
              <a:gd name="connsiteX2" fmla="*/ 0 w 13708"/>
              <a:gd name="connsiteY2" fmla="*/ 10011 h 10011"/>
              <a:gd name="connsiteX3" fmla="*/ 6177 w 13708"/>
              <a:gd name="connsiteY3" fmla="*/ 5029 h 10011"/>
              <a:gd name="connsiteX4" fmla="*/ 248 w 13708"/>
              <a:gd name="connsiteY4" fmla="*/ 11 h 10011"/>
              <a:gd name="connsiteX5" fmla="*/ 11997 w 13708"/>
              <a:gd name="connsiteY5" fmla="*/ 0 h 10011"/>
              <a:gd name="connsiteX0" fmla="*/ 11988 w 13708"/>
              <a:gd name="connsiteY0" fmla="*/ 0 h 10000"/>
              <a:gd name="connsiteX1" fmla="*/ 11988 w 13708"/>
              <a:gd name="connsiteY1" fmla="*/ 10000 h 10000"/>
              <a:gd name="connsiteX2" fmla="*/ 0 w 13708"/>
              <a:gd name="connsiteY2" fmla="*/ 10000 h 10000"/>
              <a:gd name="connsiteX3" fmla="*/ 6177 w 13708"/>
              <a:gd name="connsiteY3" fmla="*/ 5018 h 10000"/>
              <a:gd name="connsiteX4" fmla="*/ 248 w 13708"/>
              <a:gd name="connsiteY4" fmla="*/ 0 h 10000"/>
              <a:gd name="connsiteX5" fmla="*/ 11952 w 13708"/>
              <a:gd name="connsiteY5" fmla="*/ 584 h 10000"/>
              <a:gd name="connsiteX0" fmla="*/ 11988 w 11988"/>
              <a:gd name="connsiteY0" fmla="*/ 10000 h 10000"/>
              <a:gd name="connsiteX1" fmla="*/ 0 w 11988"/>
              <a:gd name="connsiteY1" fmla="*/ 10000 h 10000"/>
              <a:gd name="connsiteX2" fmla="*/ 6177 w 11988"/>
              <a:gd name="connsiteY2" fmla="*/ 5018 h 10000"/>
              <a:gd name="connsiteX3" fmla="*/ 248 w 11988"/>
              <a:gd name="connsiteY3" fmla="*/ 0 h 10000"/>
              <a:gd name="connsiteX4" fmla="*/ 11952 w 11988"/>
              <a:gd name="connsiteY4" fmla="*/ 584 h 10000"/>
              <a:gd name="connsiteX0" fmla="*/ 11988 w 11988"/>
              <a:gd name="connsiteY0" fmla="*/ 10011 h 10011"/>
              <a:gd name="connsiteX1" fmla="*/ 0 w 11988"/>
              <a:gd name="connsiteY1" fmla="*/ 10011 h 10011"/>
              <a:gd name="connsiteX2" fmla="*/ 6177 w 11988"/>
              <a:gd name="connsiteY2" fmla="*/ 5029 h 10011"/>
              <a:gd name="connsiteX3" fmla="*/ 248 w 11988"/>
              <a:gd name="connsiteY3" fmla="*/ 11 h 10011"/>
              <a:gd name="connsiteX4" fmla="*/ 11929 w 11988"/>
              <a:gd name="connsiteY4" fmla="*/ 0 h 10011"/>
              <a:gd name="connsiteX0" fmla="*/ 11988 w 11988"/>
              <a:gd name="connsiteY0" fmla="*/ 10011 h 10011"/>
              <a:gd name="connsiteX1" fmla="*/ 0 w 11988"/>
              <a:gd name="connsiteY1" fmla="*/ 10011 h 10011"/>
              <a:gd name="connsiteX2" fmla="*/ 6177 w 11988"/>
              <a:gd name="connsiteY2" fmla="*/ 5029 h 10011"/>
              <a:gd name="connsiteX3" fmla="*/ 248 w 11988"/>
              <a:gd name="connsiteY3" fmla="*/ 11 h 10011"/>
              <a:gd name="connsiteX4" fmla="*/ 11974 w 11988"/>
              <a:gd name="connsiteY4" fmla="*/ 0 h 10011"/>
              <a:gd name="connsiteX0" fmla="*/ 11988 w 11988"/>
              <a:gd name="connsiteY0" fmla="*/ 10011 h 10011"/>
              <a:gd name="connsiteX1" fmla="*/ 0 w 11988"/>
              <a:gd name="connsiteY1" fmla="*/ 10011 h 10011"/>
              <a:gd name="connsiteX2" fmla="*/ 6177 w 11988"/>
              <a:gd name="connsiteY2" fmla="*/ 5029 h 10011"/>
              <a:gd name="connsiteX3" fmla="*/ 248 w 11988"/>
              <a:gd name="connsiteY3" fmla="*/ 11 h 10011"/>
              <a:gd name="connsiteX4" fmla="*/ 11974 w 11988"/>
              <a:gd name="connsiteY4" fmla="*/ 0 h 10011"/>
              <a:gd name="connsiteX5" fmla="*/ 11988 w 11988"/>
              <a:gd name="connsiteY5" fmla="*/ 10011 h 10011"/>
              <a:gd name="connsiteX0" fmla="*/ 11988 w 11988"/>
              <a:gd name="connsiteY0" fmla="*/ 10011 h 10011"/>
              <a:gd name="connsiteX1" fmla="*/ 0 w 11988"/>
              <a:gd name="connsiteY1" fmla="*/ 10011 h 10011"/>
              <a:gd name="connsiteX2" fmla="*/ 6132 w 11988"/>
              <a:gd name="connsiteY2" fmla="*/ 5047 h 10011"/>
              <a:gd name="connsiteX3" fmla="*/ 248 w 11988"/>
              <a:gd name="connsiteY3" fmla="*/ 11 h 10011"/>
              <a:gd name="connsiteX4" fmla="*/ 11974 w 11988"/>
              <a:gd name="connsiteY4" fmla="*/ 0 h 10011"/>
              <a:gd name="connsiteX5" fmla="*/ 11988 w 11988"/>
              <a:gd name="connsiteY5" fmla="*/ 10011 h 10011"/>
              <a:gd name="connsiteX0" fmla="*/ 11988 w 11988"/>
              <a:gd name="connsiteY0" fmla="*/ 10011 h 10011"/>
              <a:gd name="connsiteX1" fmla="*/ 0 w 11988"/>
              <a:gd name="connsiteY1" fmla="*/ 10011 h 10011"/>
              <a:gd name="connsiteX2" fmla="*/ 6132 w 11988"/>
              <a:gd name="connsiteY2" fmla="*/ 5047 h 10011"/>
              <a:gd name="connsiteX3" fmla="*/ 248 w 11988"/>
              <a:gd name="connsiteY3" fmla="*/ 11 h 10011"/>
              <a:gd name="connsiteX4" fmla="*/ 11974 w 11988"/>
              <a:gd name="connsiteY4" fmla="*/ 0 h 10011"/>
              <a:gd name="connsiteX5" fmla="*/ 11988 w 11988"/>
              <a:gd name="connsiteY5" fmla="*/ 10011 h 10011"/>
              <a:gd name="connsiteX0" fmla="*/ 11988 w 11988"/>
              <a:gd name="connsiteY0" fmla="*/ 10011 h 10011"/>
              <a:gd name="connsiteX1" fmla="*/ 0 w 11988"/>
              <a:gd name="connsiteY1" fmla="*/ 10011 h 10011"/>
              <a:gd name="connsiteX2" fmla="*/ 6132 w 11988"/>
              <a:gd name="connsiteY2" fmla="*/ 5047 h 10011"/>
              <a:gd name="connsiteX3" fmla="*/ 248 w 11988"/>
              <a:gd name="connsiteY3" fmla="*/ 11 h 10011"/>
              <a:gd name="connsiteX4" fmla="*/ 11974 w 11988"/>
              <a:gd name="connsiteY4" fmla="*/ 0 h 10011"/>
              <a:gd name="connsiteX5" fmla="*/ 11988 w 11988"/>
              <a:gd name="connsiteY5" fmla="*/ 10011 h 10011"/>
              <a:gd name="connsiteX0" fmla="*/ 11988 w 11988"/>
              <a:gd name="connsiteY0" fmla="*/ 10011 h 10011"/>
              <a:gd name="connsiteX1" fmla="*/ 0 w 11988"/>
              <a:gd name="connsiteY1" fmla="*/ 10011 h 10011"/>
              <a:gd name="connsiteX2" fmla="*/ 6132 w 11988"/>
              <a:gd name="connsiteY2" fmla="*/ 5047 h 10011"/>
              <a:gd name="connsiteX3" fmla="*/ 248 w 11988"/>
              <a:gd name="connsiteY3" fmla="*/ 11 h 10011"/>
              <a:gd name="connsiteX4" fmla="*/ 11974 w 11988"/>
              <a:gd name="connsiteY4" fmla="*/ 0 h 10011"/>
              <a:gd name="connsiteX5" fmla="*/ 11988 w 11988"/>
              <a:gd name="connsiteY5" fmla="*/ 10011 h 10011"/>
              <a:gd name="connsiteX0" fmla="*/ 11988 w 11988"/>
              <a:gd name="connsiteY0" fmla="*/ 10011 h 10011"/>
              <a:gd name="connsiteX1" fmla="*/ 0 w 11988"/>
              <a:gd name="connsiteY1" fmla="*/ 10011 h 10011"/>
              <a:gd name="connsiteX2" fmla="*/ 6132 w 11988"/>
              <a:gd name="connsiteY2" fmla="*/ 5047 h 10011"/>
              <a:gd name="connsiteX3" fmla="*/ 248 w 11988"/>
              <a:gd name="connsiteY3" fmla="*/ 11 h 10011"/>
              <a:gd name="connsiteX4" fmla="*/ 11974 w 11988"/>
              <a:gd name="connsiteY4" fmla="*/ 0 h 10011"/>
              <a:gd name="connsiteX5" fmla="*/ 11988 w 11988"/>
              <a:gd name="connsiteY5" fmla="*/ 10011 h 10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988" h="10011">
                <a:moveTo>
                  <a:pt x="11988" y="10011"/>
                </a:moveTo>
                <a:lnTo>
                  <a:pt x="0" y="10011"/>
                </a:lnTo>
                <a:cubicBezTo>
                  <a:pt x="622" y="10029"/>
                  <a:pt x="6113" y="9651"/>
                  <a:pt x="6132" y="5047"/>
                </a:cubicBezTo>
                <a:cubicBezTo>
                  <a:pt x="6151" y="443"/>
                  <a:pt x="263" y="65"/>
                  <a:pt x="248" y="11"/>
                </a:cubicBezTo>
                <a:lnTo>
                  <a:pt x="11974" y="0"/>
                </a:lnTo>
                <a:cubicBezTo>
                  <a:pt x="11979" y="3337"/>
                  <a:pt x="11983" y="6674"/>
                  <a:pt x="11988" y="10011"/>
                </a:cubicBezTo>
                <a:close/>
              </a:path>
            </a:pathLst>
          </a:custGeom>
          <a:solidFill>
            <a:schemeClr val="accent6"/>
          </a:solidFill>
          <a:ln>
            <a:noFill/>
          </a:ln>
        </p:spPr>
        <p:txBody>
          <a:bodyPr lIns="3600000" rIns="360000" anchor="ctr"/>
          <a:lstStyle>
            <a:lvl1pPr marL="0" marR="0" indent="0" algn="r" defTabSz="914377" rtl="0" eaLnBrk="1" fontAlgn="auto" latinLnBrk="0" hangingPunct="1">
              <a:lnSpc>
                <a:spcPct val="125000"/>
              </a:lnSpc>
              <a:spcBef>
                <a:spcPts val="2000"/>
              </a:spcBef>
              <a:spcAft>
                <a:spcPts val="0"/>
              </a:spcAft>
              <a:buClrTx/>
              <a:buSzTx/>
              <a:buFontTx/>
              <a:buNone/>
              <a:tabLst/>
              <a:defRPr sz="1400" b="0"/>
            </a:lvl1pPr>
            <a:lvl5pPr marL="396000" marR="0" indent="0" algn="r" defTabSz="914377" rtl="0" eaLnBrk="1" fontAlgn="auto" latinLnBrk="0" hangingPunct="1">
              <a:lnSpc>
                <a:spcPct val="125000"/>
              </a:lnSpc>
              <a:spcBef>
                <a:spcPts val="2000"/>
              </a:spcBef>
              <a:spcAft>
                <a:spcPts val="0"/>
              </a:spcAft>
              <a:buClrTx/>
              <a:buSzTx/>
              <a:buFontTx/>
              <a:buNone/>
              <a:tabLst/>
              <a:defRPr/>
            </a:lvl5pPr>
          </a:lstStyle>
          <a:p>
            <a:r>
              <a:rPr lang="en-US" dirty="0"/>
              <a:t>Click on the icon to add an image. Image will automatically show in the custom placeholder/shape. To adjust the position within the placeholder, click on the image with the &lt;crop&gt; tool. This will enable the image to be moved within the boundaries of the placeholder. </a:t>
            </a:r>
          </a:p>
        </p:txBody>
      </p:sp>
      <p:sp>
        <p:nvSpPr>
          <p:cNvPr id="6" name="Slide Number Placeholder 5">
            <a:extLst>
              <a:ext uri="{FF2B5EF4-FFF2-40B4-BE49-F238E27FC236}">
                <a16:creationId xmlns:a16="http://schemas.microsoft.com/office/drawing/2014/main" id="{19A5FB10-33AF-DF4E-A402-7B3DB326B220}"/>
              </a:ext>
            </a:extLst>
          </p:cNvPr>
          <p:cNvSpPr>
            <a:spLocks noGrp="1"/>
          </p:cNvSpPr>
          <p:nvPr>
            <p:ph type="sldNum" sz="quarter" idx="12"/>
          </p:nvPr>
        </p:nvSpPr>
        <p:spPr/>
        <p:txBody>
          <a:bodyPr/>
          <a:lstStyle/>
          <a:p>
            <a:fld id="{FD15E2C3-2FDC-5443-A5D7-CEF7C1191BA7}" type="slidenum">
              <a:rPr lang="en-GB" smtClean="0"/>
              <a:t>‹#›</a:t>
            </a:fld>
            <a:endParaRPr lang="en-GB"/>
          </a:p>
        </p:txBody>
      </p:sp>
      <p:sp>
        <p:nvSpPr>
          <p:cNvPr id="10" name="Text Placeholder 31">
            <a:extLst>
              <a:ext uri="{FF2B5EF4-FFF2-40B4-BE49-F238E27FC236}">
                <a16:creationId xmlns:a16="http://schemas.microsoft.com/office/drawing/2014/main" id="{F02A4E0B-A84D-9845-9F84-46E48678C264}"/>
              </a:ext>
            </a:extLst>
          </p:cNvPr>
          <p:cNvSpPr>
            <a:spLocks noGrp="1"/>
          </p:cNvSpPr>
          <p:nvPr>
            <p:ph type="body" sz="quarter" idx="10" hasCustomPrompt="1"/>
          </p:nvPr>
        </p:nvSpPr>
        <p:spPr>
          <a:xfrm>
            <a:off x="479425" y="468312"/>
            <a:ext cx="6489700" cy="5132387"/>
          </a:xfrm>
        </p:spPr>
        <p:txBody>
          <a:bodyPr/>
          <a:lstStyle>
            <a:lvl1pPr marL="216000" indent="-216000">
              <a:lnSpc>
                <a:spcPct val="90000"/>
              </a:lnSpc>
              <a:spcBef>
                <a:spcPts val="0"/>
              </a:spcBef>
              <a:spcAft>
                <a:spcPts val="2200"/>
              </a:spcAft>
              <a:defRPr sz="3600" b="0">
                <a:solidFill>
                  <a:schemeClr val="tx1"/>
                </a:solidFill>
              </a:defRPr>
            </a:lvl1pPr>
            <a:lvl2pPr marL="216000" indent="0">
              <a:lnSpc>
                <a:spcPct val="90000"/>
              </a:lnSpc>
              <a:spcBef>
                <a:spcPts val="0"/>
              </a:spcBef>
              <a:spcAft>
                <a:spcPts val="2200"/>
              </a:spcAft>
              <a:buNone/>
              <a:defRPr sz="3600" b="0">
                <a:solidFill>
                  <a:schemeClr val="tx1"/>
                </a:solidFill>
              </a:defRPr>
            </a:lvl2pPr>
            <a:lvl3pPr marL="0" indent="0">
              <a:lnSpc>
                <a:spcPct val="90000"/>
              </a:lnSpc>
              <a:spcBef>
                <a:spcPts val="0"/>
              </a:spcBef>
              <a:spcAft>
                <a:spcPts val="2200"/>
              </a:spcAft>
              <a:buNone/>
              <a:defRPr sz="3600" b="0">
                <a:solidFill>
                  <a:schemeClr val="tx1"/>
                </a:solidFill>
              </a:defRPr>
            </a:lvl3pPr>
            <a:lvl4pPr marL="0" indent="0">
              <a:lnSpc>
                <a:spcPct val="90000"/>
              </a:lnSpc>
              <a:spcAft>
                <a:spcPts val="2200"/>
              </a:spcAft>
              <a:buNone/>
              <a:defRPr sz="3600" b="0">
                <a:solidFill>
                  <a:schemeClr val="bg1"/>
                </a:solidFill>
              </a:defRPr>
            </a:lvl4pPr>
            <a:lvl5pPr marL="0" indent="0">
              <a:lnSpc>
                <a:spcPct val="90000"/>
              </a:lnSpc>
              <a:spcAft>
                <a:spcPts val="2200"/>
              </a:spcAft>
              <a:buNone/>
              <a:defRPr sz="3600" b="0">
                <a:solidFill>
                  <a:schemeClr val="bg1"/>
                </a:solidFill>
              </a:defRPr>
            </a:lvl5pPr>
          </a:lstStyle>
          <a:p>
            <a:pPr lvl="0"/>
            <a:r>
              <a:rPr lang="en-GB" dirty="0"/>
              <a:t>“	[Quote/Statement slide: v3] First level &lt;Quote: Add a tab after quote for correct hanging indent alignment&gt;”</a:t>
            </a:r>
          </a:p>
          <a:p>
            <a:pPr lvl="1"/>
            <a:r>
              <a:rPr lang="en-GB" dirty="0"/>
              <a:t>Second level &lt;Second para after quote with correct indent&gt;”</a:t>
            </a:r>
          </a:p>
          <a:p>
            <a:pPr lvl="2"/>
            <a:r>
              <a:rPr lang="en-GB" dirty="0"/>
              <a:t>Third level &lt;Statement text with no indent&gt;</a:t>
            </a:r>
          </a:p>
        </p:txBody>
      </p:sp>
      <p:grpSp>
        <p:nvGrpSpPr>
          <p:cNvPr id="27" name="Group 26">
            <a:extLst>
              <a:ext uri="{FF2B5EF4-FFF2-40B4-BE49-F238E27FC236}">
                <a16:creationId xmlns:a16="http://schemas.microsoft.com/office/drawing/2014/main" id="{4389C174-0593-1A42-862E-BE748E0834B0}"/>
              </a:ext>
            </a:extLst>
          </p:cNvPr>
          <p:cNvGrpSpPr>
            <a:grpSpLocks noChangeAspect="1"/>
          </p:cNvGrpSpPr>
          <p:nvPr userDrawn="1"/>
        </p:nvGrpSpPr>
        <p:grpSpPr>
          <a:xfrm>
            <a:off x="479957" y="6288746"/>
            <a:ext cx="1620000" cy="253259"/>
            <a:chOff x="551864" y="6238993"/>
            <a:chExt cx="3007740" cy="470208"/>
          </a:xfrm>
        </p:grpSpPr>
        <p:grpSp>
          <p:nvGrpSpPr>
            <p:cNvPr id="28" name="Graphic 8">
              <a:extLst>
                <a:ext uri="{FF2B5EF4-FFF2-40B4-BE49-F238E27FC236}">
                  <a16:creationId xmlns:a16="http://schemas.microsoft.com/office/drawing/2014/main" id="{55993B70-F13D-6A4C-B734-873E0C595F20}"/>
                </a:ext>
              </a:extLst>
            </p:cNvPr>
            <p:cNvGrpSpPr/>
            <p:nvPr/>
          </p:nvGrpSpPr>
          <p:grpSpPr>
            <a:xfrm>
              <a:off x="551864" y="6238993"/>
              <a:ext cx="584571" cy="470208"/>
              <a:chOff x="551864" y="6238993"/>
              <a:chExt cx="584571" cy="470208"/>
            </a:xfrm>
          </p:grpSpPr>
          <p:sp>
            <p:nvSpPr>
              <p:cNvPr id="43" name="Freeform 42">
                <a:extLst>
                  <a:ext uri="{FF2B5EF4-FFF2-40B4-BE49-F238E27FC236}">
                    <a16:creationId xmlns:a16="http://schemas.microsoft.com/office/drawing/2014/main" id="{187E998F-7DD2-2747-B726-DCE65714D1A6}"/>
                  </a:ext>
                </a:extLst>
              </p:cNvPr>
              <p:cNvSpPr/>
              <p:nvPr/>
            </p:nvSpPr>
            <p:spPr>
              <a:xfrm>
                <a:off x="845815" y="6238993"/>
                <a:ext cx="290620" cy="470020"/>
              </a:xfrm>
              <a:custGeom>
                <a:avLst/>
                <a:gdLst>
                  <a:gd name="connsiteX0" fmla="*/ 184136 w 290620"/>
                  <a:gd name="connsiteY0" fmla="*/ 235010 h 470020"/>
                  <a:gd name="connsiteX1" fmla="*/ 0 w 290620"/>
                  <a:gd name="connsiteY1" fmla="*/ 5939 h 470020"/>
                  <a:gd name="connsiteX2" fmla="*/ 53290 w 290620"/>
                  <a:gd name="connsiteY2" fmla="*/ 0 h 470020"/>
                  <a:gd name="connsiteX3" fmla="*/ 290620 w 290620"/>
                  <a:gd name="connsiteY3" fmla="*/ 235105 h 470020"/>
                  <a:gd name="connsiteX4" fmla="*/ 53290 w 290620"/>
                  <a:gd name="connsiteY4" fmla="*/ 470020 h 470020"/>
                  <a:gd name="connsiteX5" fmla="*/ 0 w 290620"/>
                  <a:gd name="connsiteY5" fmla="*/ 464082 h 470020"/>
                  <a:gd name="connsiteX6" fmla="*/ 184136 w 290620"/>
                  <a:gd name="connsiteY6" fmla="*/ 235010 h 470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0620" h="470020">
                    <a:moveTo>
                      <a:pt x="184136" y="235010"/>
                    </a:moveTo>
                    <a:cubicBezTo>
                      <a:pt x="184136" y="123491"/>
                      <a:pt x="105343" y="29883"/>
                      <a:pt x="0" y="5939"/>
                    </a:cubicBezTo>
                    <a:cubicBezTo>
                      <a:pt x="17129" y="2074"/>
                      <a:pt x="34924" y="0"/>
                      <a:pt x="53290" y="0"/>
                    </a:cubicBezTo>
                    <a:cubicBezTo>
                      <a:pt x="184326" y="0"/>
                      <a:pt x="290620" y="105203"/>
                      <a:pt x="290620" y="235105"/>
                    </a:cubicBezTo>
                    <a:cubicBezTo>
                      <a:pt x="290620" y="365006"/>
                      <a:pt x="184326" y="470020"/>
                      <a:pt x="53290" y="470020"/>
                    </a:cubicBezTo>
                    <a:cubicBezTo>
                      <a:pt x="34924" y="470020"/>
                      <a:pt x="17129" y="467947"/>
                      <a:pt x="0" y="464082"/>
                    </a:cubicBezTo>
                    <a:cubicBezTo>
                      <a:pt x="105343" y="440138"/>
                      <a:pt x="184136" y="346435"/>
                      <a:pt x="184136" y="235010"/>
                    </a:cubicBezTo>
                  </a:path>
                </a:pathLst>
              </a:custGeom>
              <a:solidFill>
                <a:srgbClr val="121A3D"/>
              </a:solidFill>
              <a:ln w="9498"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482B7196-6F9F-EF4F-9741-8F9BE4C879D3}"/>
                  </a:ext>
                </a:extLst>
              </p:cNvPr>
              <p:cNvSpPr/>
              <p:nvPr/>
            </p:nvSpPr>
            <p:spPr>
              <a:xfrm>
                <a:off x="551864" y="6238993"/>
                <a:ext cx="290620" cy="470208"/>
              </a:xfrm>
              <a:custGeom>
                <a:avLst/>
                <a:gdLst>
                  <a:gd name="connsiteX0" fmla="*/ 106485 w 290620"/>
                  <a:gd name="connsiteY0" fmla="*/ 235010 h 470208"/>
                  <a:gd name="connsiteX1" fmla="*/ 290620 w 290620"/>
                  <a:gd name="connsiteY1" fmla="*/ 5939 h 470208"/>
                  <a:gd name="connsiteX2" fmla="*/ 237330 w 290620"/>
                  <a:gd name="connsiteY2" fmla="*/ 0 h 470208"/>
                  <a:gd name="connsiteX3" fmla="*/ 0 w 290620"/>
                  <a:gd name="connsiteY3" fmla="*/ 235105 h 470208"/>
                  <a:gd name="connsiteX4" fmla="*/ 237330 w 290620"/>
                  <a:gd name="connsiteY4" fmla="*/ 470209 h 470208"/>
                  <a:gd name="connsiteX5" fmla="*/ 290620 w 290620"/>
                  <a:gd name="connsiteY5" fmla="*/ 464270 h 470208"/>
                  <a:gd name="connsiteX6" fmla="*/ 106485 w 290620"/>
                  <a:gd name="connsiteY6" fmla="*/ 235010 h 470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0620" h="470208">
                    <a:moveTo>
                      <a:pt x="106485" y="235010"/>
                    </a:moveTo>
                    <a:cubicBezTo>
                      <a:pt x="106485" y="123491"/>
                      <a:pt x="185278" y="29883"/>
                      <a:pt x="290620" y="5939"/>
                    </a:cubicBezTo>
                    <a:cubicBezTo>
                      <a:pt x="273491" y="2074"/>
                      <a:pt x="255696" y="0"/>
                      <a:pt x="237330" y="0"/>
                    </a:cubicBezTo>
                    <a:cubicBezTo>
                      <a:pt x="106294" y="0"/>
                      <a:pt x="0" y="105203"/>
                      <a:pt x="0" y="235105"/>
                    </a:cubicBezTo>
                    <a:cubicBezTo>
                      <a:pt x="0" y="365006"/>
                      <a:pt x="106199" y="470209"/>
                      <a:pt x="237330" y="470209"/>
                    </a:cubicBezTo>
                    <a:cubicBezTo>
                      <a:pt x="255696" y="470209"/>
                      <a:pt x="273491" y="468135"/>
                      <a:pt x="290620" y="464270"/>
                    </a:cubicBezTo>
                    <a:cubicBezTo>
                      <a:pt x="185278" y="440138"/>
                      <a:pt x="106485" y="346435"/>
                      <a:pt x="106485" y="235010"/>
                    </a:cubicBezTo>
                  </a:path>
                </a:pathLst>
              </a:custGeom>
              <a:solidFill>
                <a:srgbClr val="FFFFFF"/>
              </a:solidFill>
              <a:ln w="9498" cap="flat">
                <a:noFill/>
                <a:prstDash val="solid"/>
                <a:miter/>
              </a:ln>
            </p:spPr>
            <p:txBody>
              <a:bodyPr rtlCol="0" anchor="ctr"/>
              <a:lstStyle/>
              <a:p>
                <a:endParaRPr lang="en-US"/>
              </a:p>
            </p:txBody>
          </p:sp>
        </p:grpSp>
        <p:grpSp>
          <p:nvGrpSpPr>
            <p:cNvPr id="29" name="Graphic 8">
              <a:extLst>
                <a:ext uri="{FF2B5EF4-FFF2-40B4-BE49-F238E27FC236}">
                  <a16:creationId xmlns:a16="http://schemas.microsoft.com/office/drawing/2014/main" id="{3F358386-8924-2747-ABAB-2828FC0EBEA1}"/>
                </a:ext>
              </a:extLst>
            </p:cNvPr>
            <p:cNvGrpSpPr/>
            <p:nvPr/>
          </p:nvGrpSpPr>
          <p:grpSpPr>
            <a:xfrm>
              <a:off x="1309533" y="6361636"/>
              <a:ext cx="615405" cy="224263"/>
              <a:chOff x="1309533" y="6361636"/>
              <a:chExt cx="615405" cy="224263"/>
            </a:xfrm>
            <a:solidFill>
              <a:srgbClr val="121A3D"/>
            </a:solidFill>
          </p:grpSpPr>
          <p:sp>
            <p:nvSpPr>
              <p:cNvPr id="40" name="Freeform 39">
                <a:extLst>
                  <a:ext uri="{FF2B5EF4-FFF2-40B4-BE49-F238E27FC236}">
                    <a16:creationId xmlns:a16="http://schemas.microsoft.com/office/drawing/2014/main" id="{338E128F-D276-1D47-824A-B4DBBD569081}"/>
                  </a:ext>
                </a:extLst>
              </p:cNvPr>
              <p:cNvSpPr/>
              <p:nvPr/>
            </p:nvSpPr>
            <p:spPr>
              <a:xfrm>
                <a:off x="1309533" y="6363522"/>
                <a:ext cx="184611" cy="220398"/>
              </a:xfrm>
              <a:custGeom>
                <a:avLst/>
                <a:gdLst>
                  <a:gd name="connsiteX0" fmla="*/ 0 w 184611"/>
                  <a:gd name="connsiteY0" fmla="*/ 220399 h 220398"/>
                  <a:gd name="connsiteX1" fmla="*/ 0 w 184611"/>
                  <a:gd name="connsiteY1" fmla="*/ 0 h 220398"/>
                  <a:gd name="connsiteX2" fmla="*/ 43203 w 184611"/>
                  <a:gd name="connsiteY2" fmla="*/ 0 h 220398"/>
                  <a:gd name="connsiteX3" fmla="*/ 137602 w 184611"/>
                  <a:gd name="connsiteY3" fmla="*/ 138857 h 220398"/>
                  <a:gd name="connsiteX4" fmla="*/ 137602 w 184611"/>
                  <a:gd name="connsiteY4" fmla="*/ 0 h 220398"/>
                  <a:gd name="connsiteX5" fmla="*/ 184611 w 184611"/>
                  <a:gd name="connsiteY5" fmla="*/ 0 h 220398"/>
                  <a:gd name="connsiteX6" fmla="*/ 184611 w 184611"/>
                  <a:gd name="connsiteY6" fmla="*/ 220399 h 220398"/>
                  <a:gd name="connsiteX7" fmla="*/ 141028 w 184611"/>
                  <a:gd name="connsiteY7" fmla="*/ 220399 h 220398"/>
                  <a:gd name="connsiteX8" fmla="*/ 46629 w 184611"/>
                  <a:gd name="connsiteY8" fmla="*/ 81542 h 220398"/>
                  <a:gd name="connsiteX9" fmla="*/ 46629 w 184611"/>
                  <a:gd name="connsiteY9" fmla="*/ 220399 h 220398"/>
                  <a:gd name="connsiteX10" fmla="*/ 0 w 184611"/>
                  <a:gd name="connsiteY10" fmla="*/ 220399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4611" h="220398">
                    <a:moveTo>
                      <a:pt x="0" y="220399"/>
                    </a:moveTo>
                    <a:lnTo>
                      <a:pt x="0" y="0"/>
                    </a:lnTo>
                    <a:lnTo>
                      <a:pt x="43203" y="0"/>
                    </a:lnTo>
                    <a:lnTo>
                      <a:pt x="137602" y="138857"/>
                    </a:lnTo>
                    <a:lnTo>
                      <a:pt x="137602" y="0"/>
                    </a:lnTo>
                    <a:lnTo>
                      <a:pt x="184611" y="0"/>
                    </a:lnTo>
                    <a:lnTo>
                      <a:pt x="184611" y="220399"/>
                    </a:lnTo>
                    <a:lnTo>
                      <a:pt x="141028" y="220399"/>
                    </a:lnTo>
                    <a:lnTo>
                      <a:pt x="46629" y="81542"/>
                    </a:lnTo>
                    <a:lnTo>
                      <a:pt x="46629" y="220399"/>
                    </a:lnTo>
                    <a:lnTo>
                      <a:pt x="0" y="220399"/>
                    </a:lnTo>
                    <a:close/>
                  </a:path>
                </a:pathLst>
              </a:custGeom>
              <a:solidFill>
                <a:srgbClr val="121A3D"/>
              </a:solidFill>
              <a:ln w="9498"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D15E80C5-9FE3-E54C-9DFA-71E7CCEEECAC}"/>
                  </a:ext>
                </a:extLst>
              </p:cNvPr>
              <p:cNvSpPr/>
              <p:nvPr/>
            </p:nvSpPr>
            <p:spPr>
              <a:xfrm>
                <a:off x="1533350" y="6363522"/>
                <a:ext cx="183755" cy="220398"/>
              </a:xfrm>
              <a:custGeom>
                <a:avLst/>
                <a:gdLst>
                  <a:gd name="connsiteX0" fmla="*/ 0 w 183755"/>
                  <a:gd name="connsiteY0" fmla="*/ 0 h 220398"/>
                  <a:gd name="connsiteX1" fmla="*/ 47675 w 183755"/>
                  <a:gd name="connsiteY1" fmla="*/ 0 h 220398"/>
                  <a:gd name="connsiteX2" fmla="*/ 47675 w 183755"/>
                  <a:gd name="connsiteY2" fmla="*/ 88518 h 220398"/>
                  <a:gd name="connsiteX3" fmla="*/ 136080 w 183755"/>
                  <a:gd name="connsiteY3" fmla="*/ 88518 h 220398"/>
                  <a:gd name="connsiteX4" fmla="*/ 136080 w 183755"/>
                  <a:gd name="connsiteY4" fmla="*/ 0 h 220398"/>
                  <a:gd name="connsiteX5" fmla="*/ 183755 w 183755"/>
                  <a:gd name="connsiteY5" fmla="*/ 0 h 220398"/>
                  <a:gd name="connsiteX6" fmla="*/ 183755 w 183755"/>
                  <a:gd name="connsiteY6" fmla="*/ 220399 h 220398"/>
                  <a:gd name="connsiteX7" fmla="*/ 136080 w 183755"/>
                  <a:gd name="connsiteY7" fmla="*/ 220399 h 220398"/>
                  <a:gd name="connsiteX8" fmla="*/ 136080 w 183755"/>
                  <a:gd name="connsiteY8" fmla="*/ 129430 h 220398"/>
                  <a:gd name="connsiteX9" fmla="*/ 47675 w 183755"/>
                  <a:gd name="connsiteY9" fmla="*/ 129430 h 220398"/>
                  <a:gd name="connsiteX10" fmla="*/ 47675 w 183755"/>
                  <a:gd name="connsiteY10" fmla="*/ 220399 h 220398"/>
                  <a:gd name="connsiteX11" fmla="*/ 0 w 183755"/>
                  <a:gd name="connsiteY11" fmla="*/ 220399 h 220398"/>
                  <a:gd name="connsiteX12" fmla="*/ 0 w 183755"/>
                  <a:gd name="connsiteY12" fmla="*/ 0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3755" h="220398">
                    <a:moveTo>
                      <a:pt x="0" y="0"/>
                    </a:moveTo>
                    <a:lnTo>
                      <a:pt x="47675" y="0"/>
                    </a:lnTo>
                    <a:lnTo>
                      <a:pt x="47675" y="88518"/>
                    </a:lnTo>
                    <a:lnTo>
                      <a:pt x="136080" y="88518"/>
                    </a:lnTo>
                    <a:lnTo>
                      <a:pt x="136080" y="0"/>
                    </a:lnTo>
                    <a:lnTo>
                      <a:pt x="183755" y="0"/>
                    </a:lnTo>
                    <a:lnTo>
                      <a:pt x="183755" y="220399"/>
                    </a:lnTo>
                    <a:lnTo>
                      <a:pt x="136080" y="220399"/>
                    </a:lnTo>
                    <a:lnTo>
                      <a:pt x="136080" y="129430"/>
                    </a:lnTo>
                    <a:lnTo>
                      <a:pt x="47675" y="129430"/>
                    </a:lnTo>
                    <a:lnTo>
                      <a:pt x="47675"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C1206825-C86B-9449-AB15-5D2870377585}"/>
                  </a:ext>
                </a:extLst>
              </p:cNvPr>
              <p:cNvSpPr/>
              <p:nvPr/>
            </p:nvSpPr>
            <p:spPr>
              <a:xfrm>
                <a:off x="1745939" y="6361636"/>
                <a:ext cx="178998" cy="224263"/>
              </a:xfrm>
              <a:custGeom>
                <a:avLst/>
                <a:gdLst>
                  <a:gd name="connsiteX0" fmla="*/ 46724 w 178998"/>
                  <a:gd name="connsiteY0" fmla="*/ 150546 h 224263"/>
                  <a:gd name="connsiteX1" fmla="*/ 92782 w 178998"/>
                  <a:gd name="connsiteY1" fmla="*/ 186745 h 224263"/>
                  <a:gd name="connsiteX2" fmla="*/ 130941 w 178998"/>
                  <a:gd name="connsiteY2" fmla="*/ 159973 h 224263"/>
                  <a:gd name="connsiteX3" fmla="*/ 75653 w 178998"/>
                  <a:gd name="connsiteY3" fmla="*/ 130373 h 224263"/>
                  <a:gd name="connsiteX4" fmla="*/ 5043 w 178998"/>
                  <a:gd name="connsiteY4" fmla="*/ 66742 h 224263"/>
                  <a:gd name="connsiteX5" fmla="*/ 88024 w 178998"/>
                  <a:gd name="connsiteY5" fmla="*/ 0 h 224263"/>
                  <a:gd name="connsiteX6" fmla="*/ 174524 w 178998"/>
                  <a:gd name="connsiteY6" fmla="*/ 69287 h 224263"/>
                  <a:gd name="connsiteX7" fmla="*/ 127801 w 178998"/>
                  <a:gd name="connsiteY7" fmla="*/ 69287 h 224263"/>
                  <a:gd name="connsiteX8" fmla="*/ 88024 w 178998"/>
                  <a:gd name="connsiteY8" fmla="*/ 37801 h 224263"/>
                  <a:gd name="connsiteX9" fmla="*/ 53100 w 178998"/>
                  <a:gd name="connsiteY9" fmla="*/ 63348 h 224263"/>
                  <a:gd name="connsiteX10" fmla="*/ 107436 w 178998"/>
                  <a:gd name="connsiteY10" fmla="*/ 92006 h 224263"/>
                  <a:gd name="connsiteX11" fmla="*/ 178997 w 178998"/>
                  <a:gd name="connsiteY11" fmla="*/ 154694 h 224263"/>
                  <a:gd name="connsiteX12" fmla="*/ 92211 w 178998"/>
                  <a:gd name="connsiteY12" fmla="*/ 224264 h 224263"/>
                  <a:gd name="connsiteX13" fmla="*/ 0 w 178998"/>
                  <a:gd name="connsiteY13" fmla="*/ 149980 h 224263"/>
                  <a:gd name="connsiteX14" fmla="*/ 46724 w 178998"/>
                  <a:gd name="connsiteY14" fmla="*/ 150546 h 224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78998" h="224263">
                    <a:moveTo>
                      <a:pt x="46724" y="150546"/>
                    </a:moveTo>
                    <a:cubicBezTo>
                      <a:pt x="48342" y="171945"/>
                      <a:pt x="65470" y="186745"/>
                      <a:pt x="92782" y="186745"/>
                    </a:cubicBezTo>
                    <a:cubicBezTo>
                      <a:pt x="114669" y="186745"/>
                      <a:pt x="130941" y="177318"/>
                      <a:pt x="130941" y="159973"/>
                    </a:cubicBezTo>
                    <a:cubicBezTo>
                      <a:pt x="130941" y="141402"/>
                      <a:pt x="112860" y="137631"/>
                      <a:pt x="75653" y="130373"/>
                    </a:cubicBezTo>
                    <a:cubicBezTo>
                      <a:pt x="38159" y="123491"/>
                      <a:pt x="5043" y="111519"/>
                      <a:pt x="5043" y="66742"/>
                    </a:cubicBezTo>
                    <a:cubicBezTo>
                      <a:pt x="5043" y="27715"/>
                      <a:pt x="37779" y="0"/>
                      <a:pt x="88024" y="0"/>
                    </a:cubicBezTo>
                    <a:cubicBezTo>
                      <a:pt x="140457" y="0"/>
                      <a:pt x="173858" y="27055"/>
                      <a:pt x="174524" y="69287"/>
                    </a:cubicBezTo>
                    <a:lnTo>
                      <a:pt x="127801" y="69287"/>
                    </a:lnTo>
                    <a:cubicBezTo>
                      <a:pt x="125612" y="50716"/>
                      <a:pt x="111243" y="37801"/>
                      <a:pt x="88024" y="37801"/>
                    </a:cubicBezTo>
                    <a:cubicBezTo>
                      <a:pt x="67659" y="37801"/>
                      <a:pt x="53100" y="46286"/>
                      <a:pt x="53100" y="63348"/>
                    </a:cubicBezTo>
                    <a:cubicBezTo>
                      <a:pt x="53100" y="81259"/>
                      <a:pt x="70609" y="85030"/>
                      <a:pt x="107436" y="92006"/>
                    </a:cubicBezTo>
                    <a:cubicBezTo>
                      <a:pt x="145596" y="98887"/>
                      <a:pt x="179282" y="110294"/>
                      <a:pt x="178997" y="154694"/>
                    </a:cubicBezTo>
                    <a:cubicBezTo>
                      <a:pt x="178712" y="195983"/>
                      <a:pt x="144359" y="224264"/>
                      <a:pt x="92211" y="224264"/>
                    </a:cubicBezTo>
                    <a:cubicBezTo>
                      <a:pt x="35590" y="224264"/>
                      <a:pt x="381" y="194663"/>
                      <a:pt x="0" y="149980"/>
                    </a:cubicBezTo>
                    <a:lnTo>
                      <a:pt x="46724" y="150546"/>
                    </a:lnTo>
                    <a:close/>
                  </a:path>
                </a:pathLst>
              </a:custGeom>
              <a:solidFill>
                <a:srgbClr val="121A3D"/>
              </a:solidFill>
              <a:ln w="9498" cap="flat">
                <a:noFill/>
                <a:prstDash val="solid"/>
                <a:miter/>
              </a:ln>
            </p:spPr>
            <p:txBody>
              <a:bodyPr rtlCol="0" anchor="ctr"/>
              <a:lstStyle/>
              <a:p>
                <a:endParaRPr lang="en-US"/>
              </a:p>
            </p:txBody>
          </p:sp>
        </p:grpSp>
        <p:grpSp>
          <p:nvGrpSpPr>
            <p:cNvPr id="30" name="Graphic 8">
              <a:extLst>
                <a:ext uri="{FF2B5EF4-FFF2-40B4-BE49-F238E27FC236}">
                  <a16:creationId xmlns:a16="http://schemas.microsoft.com/office/drawing/2014/main" id="{0536B8B6-1236-BC47-A990-D714A7D76239}"/>
                </a:ext>
              </a:extLst>
            </p:cNvPr>
            <p:cNvGrpSpPr/>
            <p:nvPr/>
          </p:nvGrpSpPr>
          <p:grpSpPr>
            <a:xfrm>
              <a:off x="2018384" y="6363522"/>
              <a:ext cx="1541220" cy="283369"/>
              <a:chOff x="2018384" y="6363522"/>
              <a:chExt cx="1541220" cy="283369"/>
            </a:xfrm>
            <a:solidFill>
              <a:srgbClr val="121A3D"/>
            </a:solidFill>
          </p:grpSpPr>
          <p:sp>
            <p:nvSpPr>
              <p:cNvPr id="31" name="Freeform 30">
                <a:extLst>
                  <a:ext uri="{FF2B5EF4-FFF2-40B4-BE49-F238E27FC236}">
                    <a16:creationId xmlns:a16="http://schemas.microsoft.com/office/drawing/2014/main" id="{F454A656-BAE1-8D42-B13E-99A5DA78D5C7}"/>
                  </a:ext>
                </a:extLst>
              </p:cNvPr>
              <p:cNvSpPr/>
              <p:nvPr/>
            </p:nvSpPr>
            <p:spPr>
              <a:xfrm>
                <a:off x="2018384" y="6363522"/>
                <a:ext cx="152827" cy="220398"/>
              </a:xfrm>
              <a:custGeom>
                <a:avLst/>
                <a:gdLst>
                  <a:gd name="connsiteX0" fmla="*/ 0 w 152827"/>
                  <a:gd name="connsiteY0" fmla="*/ 0 h 220398"/>
                  <a:gd name="connsiteX1" fmla="*/ 149402 w 152827"/>
                  <a:gd name="connsiteY1" fmla="*/ 0 h 220398"/>
                  <a:gd name="connsiteX2" fmla="*/ 149402 w 152827"/>
                  <a:gd name="connsiteY2" fmla="*/ 40630 h 220398"/>
                  <a:gd name="connsiteX3" fmla="*/ 47676 w 152827"/>
                  <a:gd name="connsiteY3" fmla="*/ 40630 h 220398"/>
                  <a:gd name="connsiteX4" fmla="*/ 47676 w 152827"/>
                  <a:gd name="connsiteY4" fmla="*/ 90026 h 220398"/>
                  <a:gd name="connsiteX5" fmla="*/ 130275 w 152827"/>
                  <a:gd name="connsiteY5" fmla="*/ 90026 h 220398"/>
                  <a:gd name="connsiteX6" fmla="*/ 130275 w 152827"/>
                  <a:gd name="connsiteY6" fmla="*/ 128770 h 220398"/>
                  <a:gd name="connsiteX7" fmla="*/ 47676 w 152827"/>
                  <a:gd name="connsiteY7" fmla="*/ 128770 h 220398"/>
                  <a:gd name="connsiteX8" fmla="*/ 47676 w 152827"/>
                  <a:gd name="connsiteY8" fmla="*/ 179769 h 220398"/>
                  <a:gd name="connsiteX9" fmla="*/ 152828 w 152827"/>
                  <a:gd name="connsiteY9" fmla="*/ 179769 h 220398"/>
                  <a:gd name="connsiteX10" fmla="*/ 152828 w 152827"/>
                  <a:gd name="connsiteY10" fmla="*/ 220399 h 220398"/>
                  <a:gd name="connsiteX11" fmla="*/ 0 w 152827"/>
                  <a:gd name="connsiteY11" fmla="*/ 220399 h 220398"/>
                  <a:gd name="connsiteX12" fmla="*/ 0 w 152827"/>
                  <a:gd name="connsiteY12" fmla="*/ 0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2827" h="220398">
                    <a:moveTo>
                      <a:pt x="0" y="0"/>
                    </a:moveTo>
                    <a:lnTo>
                      <a:pt x="149402" y="0"/>
                    </a:lnTo>
                    <a:lnTo>
                      <a:pt x="149402" y="40630"/>
                    </a:lnTo>
                    <a:lnTo>
                      <a:pt x="47676" y="40630"/>
                    </a:lnTo>
                    <a:lnTo>
                      <a:pt x="47676" y="90026"/>
                    </a:lnTo>
                    <a:lnTo>
                      <a:pt x="130275" y="90026"/>
                    </a:lnTo>
                    <a:lnTo>
                      <a:pt x="130275" y="128770"/>
                    </a:lnTo>
                    <a:lnTo>
                      <a:pt x="47676" y="128770"/>
                    </a:lnTo>
                    <a:lnTo>
                      <a:pt x="47676" y="179769"/>
                    </a:lnTo>
                    <a:lnTo>
                      <a:pt x="152828" y="179769"/>
                    </a:lnTo>
                    <a:lnTo>
                      <a:pt x="152828"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4164DC1C-76A2-0C4B-BB1D-14E5E3DBB377}"/>
                  </a:ext>
                </a:extLst>
              </p:cNvPr>
              <p:cNvSpPr/>
              <p:nvPr/>
            </p:nvSpPr>
            <p:spPr>
              <a:xfrm>
                <a:off x="2198903" y="6420169"/>
                <a:ext cx="255886" cy="163751"/>
              </a:xfrm>
              <a:custGeom>
                <a:avLst/>
                <a:gdLst>
                  <a:gd name="connsiteX0" fmla="*/ 255887 w 255886"/>
                  <a:gd name="connsiteY0" fmla="*/ 70898 h 163751"/>
                  <a:gd name="connsiteX1" fmla="*/ 255887 w 255886"/>
                  <a:gd name="connsiteY1" fmla="*/ 163752 h 163751"/>
                  <a:gd name="connsiteX2" fmla="*/ 211066 w 255886"/>
                  <a:gd name="connsiteY2" fmla="*/ 163752 h 163751"/>
                  <a:gd name="connsiteX3" fmla="*/ 211066 w 255886"/>
                  <a:gd name="connsiteY3" fmla="*/ 73443 h 163751"/>
                  <a:gd name="connsiteX4" fmla="*/ 182804 w 255886"/>
                  <a:gd name="connsiteY4" fmla="*/ 36584 h 163751"/>
                  <a:gd name="connsiteX5" fmla="*/ 150354 w 255886"/>
                  <a:gd name="connsiteY5" fmla="*/ 75328 h 163751"/>
                  <a:gd name="connsiteX6" fmla="*/ 150354 w 255886"/>
                  <a:gd name="connsiteY6" fmla="*/ 163752 h 163751"/>
                  <a:gd name="connsiteX7" fmla="*/ 105533 w 255886"/>
                  <a:gd name="connsiteY7" fmla="*/ 163752 h 163751"/>
                  <a:gd name="connsiteX8" fmla="*/ 105533 w 255886"/>
                  <a:gd name="connsiteY8" fmla="*/ 73443 h 163751"/>
                  <a:gd name="connsiteX9" fmla="*/ 76890 w 255886"/>
                  <a:gd name="connsiteY9" fmla="*/ 36584 h 163751"/>
                  <a:gd name="connsiteX10" fmla="*/ 44821 w 255886"/>
                  <a:gd name="connsiteY10" fmla="*/ 75611 h 163751"/>
                  <a:gd name="connsiteX11" fmla="*/ 44821 w 255886"/>
                  <a:gd name="connsiteY11" fmla="*/ 163752 h 163751"/>
                  <a:gd name="connsiteX12" fmla="*/ 0 w 255886"/>
                  <a:gd name="connsiteY12" fmla="*/ 163752 h 163751"/>
                  <a:gd name="connsiteX13" fmla="*/ 0 w 255886"/>
                  <a:gd name="connsiteY13" fmla="*/ 1893 h 163751"/>
                  <a:gd name="connsiteX14" fmla="*/ 39111 w 255886"/>
                  <a:gd name="connsiteY14" fmla="*/ 1893 h 163751"/>
                  <a:gd name="connsiteX15" fmla="*/ 43203 w 255886"/>
                  <a:gd name="connsiteY15" fmla="*/ 22067 h 163751"/>
                  <a:gd name="connsiteX16" fmla="*/ 91164 w 255886"/>
                  <a:gd name="connsiteY16" fmla="*/ 8 h 163751"/>
                  <a:gd name="connsiteX17" fmla="*/ 140076 w 255886"/>
                  <a:gd name="connsiteY17" fmla="*/ 27346 h 163751"/>
                  <a:gd name="connsiteX18" fmla="*/ 195365 w 255886"/>
                  <a:gd name="connsiteY18" fmla="*/ 8 h 163751"/>
                  <a:gd name="connsiteX19" fmla="*/ 255887 w 255886"/>
                  <a:gd name="connsiteY19" fmla="*/ 70898 h 163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5886" h="163751">
                    <a:moveTo>
                      <a:pt x="255887" y="70898"/>
                    </a:moveTo>
                    <a:lnTo>
                      <a:pt x="255887" y="163752"/>
                    </a:lnTo>
                    <a:lnTo>
                      <a:pt x="211066" y="163752"/>
                    </a:lnTo>
                    <a:lnTo>
                      <a:pt x="211066" y="73443"/>
                    </a:lnTo>
                    <a:cubicBezTo>
                      <a:pt x="211066" y="49216"/>
                      <a:pt x="202216" y="36584"/>
                      <a:pt x="182804" y="36584"/>
                    </a:cubicBezTo>
                    <a:cubicBezTo>
                      <a:pt x="163391" y="36584"/>
                      <a:pt x="150354" y="50724"/>
                      <a:pt x="150354" y="75328"/>
                    </a:cubicBezTo>
                    <a:lnTo>
                      <a:pt x="150354" y="163752"/>
                    </a:lnTo>
                    <a:lnTo>
                      <a:pt x="105533" y="163752"/>
                    </a:lnTo>
                    <a:lnTo>
                      <a:pt x="105533" y="73443"/>
                    </a:lnTo>
                    <a:cubicBezTo>
                      <a:pt x="105533" y="49216"/>
                      <a:pt x="96683" y="36584"/>
                      <a:pt x="76890" y="36584"/>
                    </a:cubicBezTo>
                    <a:cubicBezTo>
                      <a:pt x="57477" y="36584"/>
                      <a:pt x="44821" y="51384"/>
                      <a:pt x="44821" y="75611"/>
                    </a:cubicBezTo>
                    <a:lnTo>
                      <a:pt x="44821" y="163752"/>
                    </a:lnTo>
                    <a:lnTo>
                      <a:pt x="0" y="163752"/>
                    </a:lnTo>
                    <a:lnTo>
                      <a:pt x="0" y="1893"/>
                    </a:lnTo>
                    <a:lnTo>
                      <a:pt x="39111" y="1893"/>
                    </a:lnTo>
                    <a:lnTo>
                      <a:pt x="43203" y="22067"/>
                    </a:lnTo>
                    <a:cubicBezTo>
                      <a:pt x="53100" y="9435"/>
                      <a:pt x="67374" y="385"/>
                      <a:pt x="91164" y="8"/>
                    </a:cubicBezTo>
                    <a:cubicBezTo>
                      <a:pt x="111148" y="-275"/>
                      <a:pt x="129894" y="6890"/>
                      <a:pt x="140076" y="27346"/>
                    </a:cubicBezTo>
                    <a:cubicBezTo>
                      <a:pt x="151496" y="10000"/>
                      <a:pt x="170623" y="8"/>
                      <a:pt x="195365" y="8"/>
                    </a:cubicBezTo>
                    <a:cubicBezTo>
                      <a:pt x="229147" y="8"/>
                      <a:pt x="255887" y="18956"/>
                      <a:pt x="255887" y="70898"/>
                    </a:cubicBezTo>
                    <a:close/>
                  </a:path>
                </a:pathLst>
              </a:custGeom>
              <a:solidFill>
                <a:srgbClr val="121A3D"/>
              </a:solidFill>
              <a:ln w="9498"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F964A52A-EC32-164A-BABA-9429E48D25DD}"/>
                  </a:ext>
                </a:extLst>
              </p:cNvPr>
              <p:cNvSpPr/>
              <p:nvPr/>
            </p:nvSpPr>
            <p:spPr>
              <a:xfrm>
                <a:off x="2486669" y="6420175"/>
                <a:ext cx="169766" cy="226716"/>
              </a:xfrm>
              <a:custGeom>
                <a:avLst/>
                <a:gdLst>
                  <a:gd name="connsiteX0" fmla="*/ 169766 w 169766"/>
                  <a:gd name="connsiteY0" fmla="*/ 83146 h 226716"/>
                  <a:gd name="connsiteX1" fmla="*/ 94114 w 169766"/>
                  <a:gd name="connsiteY1" fmla="*/ 165631 h 226716"/>
                  <a:gd name="connsiteX2" fmla="*/ 44821 w 169766"/>
                  <a:gd name="connsiteY2" fmla="*/ 143289 h 226716"/>
                  <a:gd name="connsiteX3" fmla="*/ 44821 w 169766"/>
                  <a:gd name="connsiteY3" fmla="*/ 226717 h 226716"/>
                  <a:gd name="connsiteX4" fmla="*/ 0 w 169766"/>
                  <a:gd name="connsiteY4" fmla="*/ 226717 h 226716"/>
                  <a:gd name="connsiteX5" fmla="*/ 0 w 169766"/>
                  <a:gd name="connsiteY5" fmla="*/ 1887 h 226716"/>
                  <a:gd name="connsiteX6" fmla="*/ 39111 w 169766"/>
                  <a:gd name="connsiteY6" fmla="*/ 1887 h 226716"/>
                  <a:gd name="connsiteX7" fmla="*/ 43584 w 169766"/>
                  <a:gd name="connsiteY7" fmla="*/ 24229 h 226716"/>
                  <a:gd name="connsiteX8" fmla="*/ 93828 w 169766"/>
                  <a:gd name="connsiteY8" fmla="*/ 2 h 226716"/>
                  <a:gd name="connsiteX9" fmla="*/ 169766 w 169766"/>
                  <a:gd name="connsiteY9" fmla="*/ 83146 h 226716"/>
                  <a:gd name="connsiteX10" fmla="*/ 124375 w 169766"/>
                  <a:gd name="connsiteY10" fmla="*/ 82486 h 226716"/>
                  <a:gd name="connsiteX11" fmla="*/ 84027 w 169766"/>
                  <a:gd name="connsiteY11" fmla="*/ 36201 h 226716"/>
                  <a:gd name="connsiteX12" fmla="*/ 44250 w 169766"/>
                  <a:gd name="connsiteY12" fmla="*/ 82486 h 226716"/>
                  <a:gd name="connsiteX13" fmla="*/ 84027 w 169766"/>
                  <a:gd name="connsiteY13" fmla="*/ 129432 h 226716"/>
                  <a:gd name="connsiteX14" fmla="*/ 124375 w 169766"/>
                  <a:gd name="connsiteY14" fmla="*/ 82486 h 226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69766" h="226716">
                    <a:moveTo>
                      <a:pt x="169766" y="83146"/>
                    </a:moveTo>
                    <a:cubicBezTo>
                      <a:pt x="169766" y="133485"/>
                      <a:pt x="137983" y="165631"/>
                      <a:pt x="94114" y="165631"/>
                    </a:cubicBezTo>
                    <a:cubicBezTo>
                      <a:pt x="71561" y="165631"/>
                      <a:pt x="55383" y="156487"/>
                      <a:pt x="44821" y="143289"/>
                    </a:cubicBezTo>
                    <a:lnTo>
                      <a:pt x="44821" y="226717"/>
                    </a:lnTo>
                    <a:lnTo>
                      <a:pt x="0" y="226717"/>
                    </a:lnTo>
                    <a:lnTo>
                      <a:pt x="0" y="1887"/>
                    </a:lnTo>
                    <a:lnTo>
                      <a:pt x="39111" y="1887"/>
                    </a:lnTo>
                    <a:lnTo>
                      <a:pt x="43584" y="24229"/>
                    </a:lnTo>
                    <a:cubicBezTo>
                      <a:pt x="54051" y="10371"/>
                      <a:pt x="70609" y="2"/>
                      <a:pt x="93828" y="2"/>
                    </a:cubicBezTo>
                    <a:cubicBezTo>
                      <a:pt x="137983" y="-281"/>
                      <a:pt x="169766" y="32147"/>
                      <a:pt x="169766" y="83146"/>
                    </a:cubicBezTo>
                    <a:close/>
                    <a:moveTo>
                      <a:pt x="124375" y="82486"/>
                    </a:moveTo>
                    <a:cubicBezTo>
                      <a:pt x="124375" y="55054"/>
                      <a:pt x="108483" y="36201"/>
                      <a:pt x="84027" y="36201"/>
                    </a:cubicBezTo>
                    <a:cubicBezTo>
                      <a:pt x="59570" y="36201"/>
                      <a:pt x="44250" y="55054"/>
                      <a:pt x="44250" y="82486"/>
                    </a:cubicBezTo>
                    <a:cubicBezTo>
                      <a:pt x="44250" y="110201"/>
                      <a:pt x="59475" y="129432"/>
                      <a:pt x="84027" y="129432"/>
                    </a:cubicBezTo>
                    <a:cubicBezTo>
                      <a:pt x="108483" y="129432"/>
                      <a:pt x="124375" y="110201"/>
                      <a:pt x="124375" y="82486"/>
                    </a:cubicBezTo>
                    <a:close/>
                  </a:path>
                </a:pathLst>
              </a:custGeom>
              <a:solidFill>
                <a:srgbClr val="121A3D"/>
              </a:solidFill>
              <a:ln w="9498"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7F755709-BB7B-7B4F-AAA8-23219B0B59DE}"/>
                  </a:ext>
                </a:extLst>
              </p:cNvPr>
              <p:cNvSpPr/>
              <p:nvPr/>
            </p:nvSpPr>
            <p:spPr>
              <a:xfrm>
                <a:off x="2682414" y="6363522"/>
                <a:ext cx="44820" cy="220398"/>
              </a:xfrm>
              <a:custGeom>
                <a:avLst/>
                <a:gdLst>
                  <a:gd name="connsiteX0" fmla="*/ 0 w 44820"/>
                  <a:gd name="connsiteY0" fmla="*/ 0 h 220398"/>
                  <a:gd name="connsiteX1" fmla="*/ 44821 w 44820"/>
                  <a:gd name="connsiteY1" fmla="*/ 0 h 220398"/>
                  <a:gd name="connsiteX2" fmla="*/ 44821 w 44820"/>
                  <a:gd name="connsiteY2" fmla="*/ 220399 h 220398"/>
                  <a:gd name="connsiteX3" fmla="*/ 0 w 44820"/>
                  <a:gd name="connsiteY3" fmla="*/ 220399 h 220398"/>
                  <a:gd name="connsiteX4" fmla="*/ 0 w 44820"/>
                  <a:gd name="connsiteY4" fmla="*/ 0 h 2203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820" h="220398">
                    <a:moveTo>
                      <a:pt x="0" y="0"/>
                    </a:moveTo>
                    <a:lnTo>
                      <a:pt x="44821" y="0"/>
                    </a:lnTo>
                    <a:lnTo>
                      <a:pt x="44821"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35" name="Freeform 34">
                <a:extLst>
                  <a:ext uri="{FF2B5EF4-FFF2-40B4-BE49-F238E27FC236}">
                    <a16:creationId xmlns:a16="http://schemas.microsoft.com/office/drawing/2014/main" id="{6D95054A-C90B-4547-870A-135D88FFD144}"/>
                  </a:ext>
                </a:extLst>
              </p:cNvPr>
              <p:cNvSpPr/>
              <p:nvPr/>
            </p:nvSpPr>
            <p:spPr>
              <a:xfrm>
                <a:off x="2752738" y="6420271"/>
                <a:ext cx="172240" cy="165534"/>
              </a:xfrm>
              <a:custGeom>
                <a:avLst/>
                <a:gdLst>
                  <a:gd name="connsiteX0" fmla="*/ 0 w 172240"/>
                  <a:gd name="connsiteY0" fmla="*/ 82767 h 165534"/>
                  <a:gd name="connsiteX1" fmla="*/ 86120 w 172240"/>
                  <a:gd name="connsiteY1" fmla="*/ 0 h 165534"/>
                  <a:gd name="connsiteX2" fmla="*/ 172241 w 172240"/>
                  <a:gd name="connsiteY2" fmla="*/ 82767 h 165534"/>
                  <a:gd name="connsiteX3" fmla="*/ 86120 w 172240"/>
                  <a:gd name="connsiteY3" fmla="*/ 165535 h 165534"/>
                  <a:gd name="connsiteX4" fmla="*/ 0 w 172240"/>
                  <a:gd name="connsiteY4" fmla="*/ 82767 h 165534"/>
                  <a:gd name="connsiteX5" fmla="*/ 126754 w 172240"/>
                  <a:gd name="connsiteY5" fmla="*/ 82767 h 165534"/>
                  <a:gd name="connsiteX6" fmla="*/ 86120 w 172240"/>
                  <a:gd name="connsiteY6" fmla="*/ 36199 h 165534"/>
                  <a:gd name="connsiteX7" fmla="*/ 45772 w 172240"/>
                  <a:gd name="connsiteY7" fmla="*/ 82767 h 165534"/>
                  <a:gd name="connsiteX8" fmla="*/ 86120 w 172240"/>
                  <a:gd name="connsiteY8" fmla="*/ 129336 h 165534"/>
                  <a:gd name="connsiteX9" fmla="*/ 126754 w 172240"/>
                  <a:gd name="connsiteY9" fmla="*/ 82767 h 165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72240" h="165534">
                    <a:moveTo>
                      <a:pt x="0" y="82767"/>
                    </a:moveTo>
                    <a:cubicBezTo>
                      <a:pt x="0" y="32994"/>
                      <a:pt x="33972" y="0"/>
                      <a:pt x="86120" y="0"/>
                    </a:cubicBezTo>
                    <a:cubicBezTo>
                      <a:pt x="138268" y="0"/>
                      <a:pt x="172241" y="33088"/>
                      <a:pt x="172241" y="82767"/>
                    </a:cubicBezTo>
                    <a:cubicBezTo>
                      <a:pt x="172241" y="132824"/>
                      <a:pt x="138268" y="165535"/>
                      <a:pt x="86120" y="165535"/>
                    </a:cubicBezTo>
                    <a:cubicBezTo>
                      <a:pt x="33972" y="165535"/>
                      <a:pt x="0" y="132447"/>
                      <a:pt x="0" y="82767"/>
                    </a:cubicBezTo>
                    <a:close/>
                    <a:moveTo>
                      <a:pt x="126754" y="82767"/>
                    </a:moveTo>
                    <a:cubicBezTo>
                      <a:pt x="126754" y="55335"/>
                      <a:pt x="111147" y="36199"/>
                      <a:pt x="86120" y="36199"/>
                    </a:cubicBezTo>
                    <a:cubicBezTo>
                      <a:pt x="60998" y="36199"/>
                      <a:pt x="45772" y="55430"/>
                      <a:pt x="45772" y="82767"/>
                    </a:cubicBezTo>
                    <a:cubicBezTo>
                      <a:pt x="45772" y="110105"/>
                      <a:pt x="60998" y="129336"/>
                      <a:pt x="86120" y="129336"/>
                    </a:cubicBezTo>
                    <a:cubicBezTo>
                      <a:pt x="111243" y="129336"/>
                      <a:pt x="126754" y="110105"/>
                      <a:pt x="126754" y="82767"/>
                    </a:cubicBezTo>
                    <a:close/>
                  </a:path>
                </a:pathLst>
              </a:custGeom>
              <a:solidFill>
                <a:srgbClr val="121A3D"/>
              </a:solidFill>
              <a:ln w="9498" cap="flat">
                <a:noFill/>
                <a:prstDash val="solid"/>
                <a:miter/>
              </a:ln>
            </p:spPr>
            <p:txBody>
              <a:bodyPr rtlCol="0" anchor="ctr"/>
              <a:lstStyle/>
              <a:p>
                <a:endParaRPr lang="en-US"/>
              </a:p>
            </p:txBody>
          </p:sp>
          <p:sp>
            <p:nvSpPr>
              <p:cNvPr id="36" name="Freeform 35">
                <a:extLst>
                  <a:ext uri="{FF2B5EF4-FFF2-40B4-BE49-F238E27FC236}">
                    <a16:creationId xmlns:a16="http://schemas.microsoft.com/office/drawing/2014/main" id="{64910EF2-6BB5-584C-9A25-914540E86382}"/>
                  </a:ext>
                </a:extLst>
              </p:cNvPr>
              <p:cNvSpPr/>
              <p:nvPr/>
            </p:nvSpPr>
            <p:spPr>
              <a:xfrm>
                <a:off x="2926786" y="6422062"/>
                <a:ext cx="174048" cy="224735"/>
              </a:xfrm>
              <a:custGeom>
                <a:avLst/>
                <a:gdLst>
                  <a:gd name="connsiteX0" fmla="*/ 0 w 174048"/>
                  <a:gd name="connsiteY0" fmla="*/ 0 h 224735"/>
                  <a:gd name="connsiteX1" fmla="*/ 47676 w 174048"/>
                  <a:gd name="connsiteY1" fmla="*/ 0 h 224735"/>
                  <a:gd name="connsiteX2" fmla="*/ 87358 w 174048"/>
                  <a:gd name="connsiteY2" fmla="*/ 115196 h 224735"/>
                  <a:gd name="connsiteX3" fmla="*/ 126088 w 174048"/>
                  <a:gd name="connsiteY3" fmla="*/ 0 h 224735"/>
                  <a:gd name="connsiteX4" fmla="*/ 174049 w 174048"/>
                  <a:gd name="connsiteY4" fmla="*/ 0 h 224735"/>
                  <a:gd name="connsiteX5" fmla="*/ 101632 w 174048"/>
                  <a:gd name="connsiteY5" fmla="*/ 184765 h 224735"/>
                  <a:gd name="connsiteX6" fmla="*/ 57763 w 174048"/>
                  <a:gd name="connsiteY6" fmla="*/ 224735 h 224735"/>
                  <a:gd name="connsiteX7" fmla="*/ 14179 w 174048"/>
                  <a:gd name="connsiteY7" fmla="*/ 224735 h 224735"/>
                  <a:gd name="connsiteX8" fmla="*/ 14179 w 174048"/>
                  <a:gd name="connsiteY8" fmla="*/ 187311 h 224735"/>
                  <a:gd name="connsiteX9" fmla="*/ 39016 w 174048"/>
                  <a:gd name="connsiteY9" fmla="*/ 187311 h 224735"/>
                  <a:gd name="connsiteX10" fmla="*/ 58714 w 174048"/>
                  <a:gd name="connsiteY10" fmla="*/ 173453 h 224735"/>
                  <a:gd name="connsiteX11" fmla="*/ 62806 w 174048"/>
                  <a:gd name="connsiteY11" fmla="*/ 162707 h 224735"/>
                  <a:gd name="connsiteX12" fmla="*/ 0 w 174048"/>
                  <a:gd name="connsiteY12" fmla="*/ 0 h 224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4048" h="224735">
                    <a:moveTo>
                      <a:pt x="0" y="0"/>
                    </a:moveTo>
                    <a:lnTo>
                      <a:pt x="47676" y="0"/>
                    </a:lnTo>
                    <a:lnTo>
                      <a:pt x="87358" y="115196"/>
                    </a:lnTo>
                    <a:lnTo>
                      <a:pt x="126088" y="0"/>
                    </a:lnTo>
                    <a:lnTo>
                      <a:pt x="174049" y="0"/>
                    </a:lnTo>
                    <a:lnTo>
                      <a:pt x="101632" y="184765"/>
                    </a:lnTo>
                    <a:cubicBezTo>
                      <a:pt x="91449" y="211537"/>
                      <a:pt x="83171" y="224735"/>
                      <a:pt x="57763" y="224735"/>
                    </a:cubicBezTo>
                    <a:lnTo>
                      <a:pt x="14179" y="224735"/>
                    </a:lnTo>
                    <a:lnTo>
                      <a:pt x="14179" y="187311"/>
                    </a:lnTo>
                    <a:lnTo>
                      <a:pt x="39016" y="187311"/>
                    </a:lnTo>
                    <a:cubicBezTo>
                      <a:pt x="50435" y="187311"/>
                      <a:pt x="54242" y="184483"/>
                      <a:pt x="58714" y="173453"/>
                    </a:cubicBezTo>
                    <a:lnTo>
                      <a:pt x="62806" y="162707"/>
                    </a:lnTo>
                    <a:lnTo>
                      <a:pt x="0" y="0"/>
                    </a:lnTo>
                    <a:close/>
                  </a:path>
                </a:pathLst>
              </a:custGeom>
              <a:solidFill>
                <a:srgbClr val="121A3D"/>
              </a:solidFill>
              <a:ln w="9498" cap="flat">
                <a:noFill/>
                <a:prstDash val="solid"/>
                <a:miter/>
              </a:ln>
            </p:spPr>
            <p:txBody>
              <a:bodyPr rtlCol="0" anchor="ctr"/>
              <a:lstStyle/>
              <a:p>
                <a:endParaRPr lang="en-US"/>
              </a:p>
            </p:txBody>
          </p:sp>
          <p:sp>
            <p:nvSpPr>
              <p:cNvPr id="37" name="Freeform 36">
                <a:extLst>
                  <a:ext uri="{FF2B5EF4-FFF2-40B4-BE49-F238E27FC236}">
                    <a16:creationId xmlns:a16="http://schemas.microsoft.com/office/drawing/2014/main" id="{CA63D86A-1A79-4442-86A9-357C11608A9A}"/>
                  </a:ext>
                </a:extLst>
              </p:cNvPr>
              <p:cNvSpPr/>
              <p:nvPr/>
            </p:nvSpPr>
            <p:spPr>
              <a:xfrm>
                <a:off x="3102548" y="6420177"/>
                <a:ext cx="166530" cy="165534"/>
              </a:xfrm>
              <a:custGeom>
                <a:avLst/>
                <a:gdLst>
                  <a:gd name="connsiteX0" fmla="*/ 0 w 166530"/>
                  <a:gd name="connsiteY0" fmla="*/ 83144 h 165534"/>
                  <a:gd name="connsiteX1" fmla="*/ 83932 w 166530"/>
                  <a:gd name="connsiteY1" fmla="*/ 0 h 165534"/>
                  <a:gd name="connsiteX2" fmla="*/ 166531 w 166530"/>
                  <a:gd name="connsiteY2" fmla="*/ 77771 h 165534"/>
                  <a:gd name="connsiteX3" fmla="*/ 165294 w 166530"/>
                  <a:gd name="connsiteY3" fmla="*/ 92854 h 165534"/>
                  <a:gd name="connsiteX4" fmla="*/ 46724 w 166530"/>
                  <a:gd name="connsiteY4" fmla="*/ 92854 h 165534"/>
                  <a:gd name="connsiteX5" fmla="*/ 46724 w 166530"/>
                  <a:gd name="connsiteY5" fmla="*/ 95022 h 165534"/>
                  <a:gd name="connsiteX6" fmla="*/ 85169 w 166530"/>
                  <a:gd name="connsiteY6" fmla="*/ 131881 h 165534"/>
                  <a:gd name="connsiteX7" fmla="*/ 119807 w 166530"/>
                  <a:gd name="connsiteY7" fmla="*/ 108880 h 165534"/>
                  <a:gd name="connsiteX8" fmla="*/ 163962 w 166530"/>
                  <a:gd name="connsiteY8" fmla="*/ 108880 h 165534"/>
                  <a:gd name="connsiteX9" fmla="*/ 87072 w 166530"/>
                  <a:gd name="connsiteY9" fmla="*/ 165535 h 165534"/>
                  <a:gd name="connsiteX10" fmla="*/ 0 w 166530"/>
                  <a:gd name="connsiteY10" fmla="*/ 83144 h 165534"/>
                  <a:gd name="connsiteX11" fmla="*/ 121425 w 166530"/>
                  <a:gd name="connsiteY11" fmla="*/ 63914 h 165534"/>
                  <a:gd name="connsiteX12" fmla="*/ 84217 w 166530"/>
                  <a:gd name="connsiteY12" fmla="*/ 33088 h 165534"/>
                  <a:gd name="connsiteX13" fmla="*/ 47676 w 166530"/>
                  <a:gd name="connsiteY13" fmla="*/ 63914 h 165534"/>
                  <a:gd name="connsiteX14" fmla="*/ 121425 w 166530"/>
                  <a:gd name="connsiteY14" fmla="*/ 63914 h 165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66530" h="165534">
                    <a:moveTo>
                      <a:pt x="0" y="83144"/>
                    </a:moveTo>
                    <a:cubicBezTo>
                      <a:pt x="0" y="32805"/>
                      <a:pt x="33401" y="0"/>
                      <a:pt x="83932" y="0"/>
                    </a:cubicBezTo>
                    <a:cubicBezTo>
                      <a:pt x="132844" y="0"/>
                      <a:pt x="165960" y="30260"/>
                      <a:pt x="166531" y="77771"/>
                    </a:cubicBezTo>
                    <a:cubicBezTo>
                      <a:pt x="166531" y="82485"/>
                      <a:pt x="166246" y="87858"/>
                      <a:pt x="165294" y="92854"/>
                    </a:cubicBezTo>
                    <a:lnTo>
                      <a:pt x="46724" y="92854"/>
                    </a:lnTo>
                    <a:lnTo>
                      <a:pt x="46724" y="95022"/>
                    </a:lnTo>
                    <a:cubicBezTo>
                      <a:pt x="47676" y="118024"/>
                      <a:pt x="62616" y="131881"/>
                      <a:pt x="85169" y="131881"/>
                    </a:cubicBezTo>
                    <a:cubicBezTo>
                      <a:pt x="103249" y="131881"/>
                      <a:pt x="116001" y="124057"/>
                      <a:pt x="119807" y="108880"/>
                    </a:cubicBezTo>
                    <a:lnTo>
                      <a:pt x="163962" y="108880"/>
                    </a:lnTo>
                    <a:cubicBezTo>
                      <a:pt x="158918" y="140365"/>
                      <a:pt x="130560" y="165535"/>
                      <a:pt x="87072" y="165535"/>
                    </a:cubicBezTo>
                    <a:cubicBezTo>
                      <a:pt x="32735" y="165629"/>
                      <a:pt x="0" y="133201"/>
                      <a:pt x="0" y="83144"/>
                    </a:cubicBezTo>
                    <a:close/>
                    <a:moveTo>
                      <a:pt x="121425" y="63914"/>
                    </a:moveTo>
                    <a:cubicBezTo>
                      <a:pt x="118285" y="44117"/>
                      <a:pt x="104582" y="33088"/>
                      <a:pt x="84217" y="33088"/>
                    </a:cubicBezTo>
                    <a:cubicBezTo>
                      <a:pt x="64805" y="33088"/>
                      <a:pt x="50245" y="44777"/>
                      <a:pt x="47676" y="63914"/>
                    </a:cubicBezTo>
                    <a:lnTo>
                      <a:pt x="121425" y="63914"/>
                    </a:lnTo>
                    <a:close/>
                  </a:path>
                </a:pathLst>
              </a:custGeom>
              <a:solidFill>
                <a:srgbClr val="121A3D"/>
              </a:solidFill>
              <a:ln w="9498"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EEF18269-AC1C-804A-A53B-90A64908CFA4}"/>
                  </a:ext>
                </a:extLst>
              </p:cNvPr>
              <p:cNvSpPr/>
              <p:nvPr/>
            </p:nvSpPr>
            <p:spPr>
              <a:xfrm>
                <a:off x="3294963" y="6422062"/>
                <a:ext cx="99442" cy="161763"/>
              </a:xfrm>
              <a:custGeom>
                <a:avLst/>
                <a:gdLst>
                  <a:gd name="connsiteX0" fmla="*/ 99443 w 99442"/>
                  <a:gd name="connsiteY0" fmla="*/ 0 h 161763"/>
                  <a:gd name="connsiteX1" fmla="*/ 99443 w 99442"/>
                  <a:gd name="connsiteY1" fmla="*/ 40252 h 161763"/>
                  <a:gd name="connsiteX2" fmla="*/ 81648 w 99442"/>
                  <a:gd name="connsiteY2" fmla="*/ 40252 h 161763"/>
                  <a:gd name="connsiteX3" fmla="*/ 44821 w 99442"/>
                  <a:gd name="connsiteY3" fmla="*/ 82390 h 161763"/>
                  <a:gd name="connsiteX4" fmla="*/ 44821 w 99442"/>
                  <a:gd name="connsiteY4" fmla="*/ 161764 h 161763"/>
                  <a:gd name="connsiteX5" fmla="*/ 0 w 99442"/>
                  <a:gd name="connsiteY5" fmla="*/ 161764 h 161763"/>
                  <a:gd name="connsiteX6" fmla="*/ 0 w 99442"/>
                  <a:gd name="connsiteY6" fmla="*/ 0 h 161763"/>
                  <a:gd name="connsiteX7" fmla="*/ 40634 w 99442"/>
                  <a:gd name="connsiteY7" fmla="*/ 0 h 161763"/>
                  <a:gd name="connsiteX8" fmla="*/ 44726 w 99442"/>
                  <a:gd name="connsiteY8" fmla="*/ 24227 h 161763"/>
                  <a:gd name="connsiteX9" fmla="*/ 91735 w 99442"/>
                  <a:gd name="connsiteY9" fmla="*/ 0 h 161763"/>
                  <a:gd name="connsiteX10" fmla="*/ 99443 w 99442"/>
                  <a:gd name="connsiteY10" fmla="*/ 0 h 161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9442" h="161763">
                    <a:moveTo>
                      <a:pt x="99443" y="0"/>
                    </a:moveTo>
                    <a:lnTo>
                      <a:pt x="99443" y="40252"/>
                    </a:lnTo>
                    <a:lnTo>
                      <a:pt x="81648" y="40252"/>
                    </a:lnTo>
                    <a:cubicBezTo>
                      <a:pt x="54908" y="40252"/>
                      <a:pt x="44821" y="57881"/>
                      <a:pt x="44821" y="82390"/>
                    </a:cubicBezTo>
                    <a:lnTo>
                      <a:pt x="44821" y="161764"/>
                    </a:lnTo>
                    <a:lnTo>
                      <a:pt x="0" y="161764"/>
                    </a:lnTo>
                    <a:lnTo>
                      <a:pt x="0" y="0"/>
                    </a:lnTo>
                    <a:lnTo>
                      <a:pt x="40634" y="0"/>
                    </a:lnTo>
                    <a:lnTo>
                      <a:pt x="44726" y="24227"/>
                    </a:lnTo>
                    <a:cubicBezTo>
                      <a:pt x="53671" y="9710"/>
                      <a:pt x="66327" y="0"/>
                      <a:pt x="91735" y="0"/>
                    </a:cubicBezTo>
                    <a:lnTo>
                      <a:pt x="99443" y="0"/>
                    </a:lnTo>
                    <a:close/>
                  </a:path>
                </a:pathLst>
              </a:custGeom>
              <a:solidFill>
                <a:srgbClr val="121A3D"/>
              </a:solidFill>
              <a:ln w="9498"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4A521DE1-43C8-604A-825F-243BE4138DC6}"/>
                  </a:ext>
                </a:extLst>
              </p:cNvPr>
              <p:cNvSpPr/>
              <p:nvPr/>
            </p:nvSpPr>
            <p:spPr>
              <a:xfrm>
                <a:off x="3407062" y="6419891"/>
                <a:ext cx="152542" cy="166008"/>
              </a:xfrm>
              <a:custGeom>
                <a:avLst/>
                <a:gdLst>
                  <a:gd name="connsiteX0" fmla="*/ 42727 w 152542"/>
                  <a:gd name="connsiteY0" fmla="*/ 110202 h 166008"/>
                  <a:gd name="connsiteX1" fmla="*/ 78603 w 152542"/>
                  <a:gd name="connsiteY1" fmla="*/ 134146 h 166008"/>
                  <a:gd name="connsiteX2" fmla="*/ 108769 w 152542"/>
                  <a:gd name="connsiteY2" fmla="*/ 116801 h 166008"/>
                  <a:gd name="connsiteX3" fmla="*/ 71275 w 152542"/>
                  <a:gd name="connsiteY3" fmla="*/ 99173 h 166008"/>
                  <a:gd name="connsiteX4" fmla="*/ 3616 w 152542"/>
                  <a:gd name="connsiteY4" fmla="*/ 52887 h 166008"/>
                  <a:gd name="connsiteX5" fmla="*/ 73845 w 152542"/>
                  <a:gd name="connsiteY5" fmla="*/ 3 h 166008"/>
                  <a:gd name="connsiteX6" fmla="*/ 150068 w 152542"/>
                  <a:gd name="connsiteY6" fmla="*/ 52227 h 166008"/>
                  <a:gd name="connsiteX7" fmla="*/ 107151 w 152542"/>
                  <a:gd name="connsiteY7" fmla="*/ 52227 h 166008"/>
                  <a:gd name="connsiteX8" fmla="*/ 75367 w 152542"/>
                  <a:gd name="connsiteY8" fmla="*/ 31488 h 166008"/>
                  <a:gd name="connsiteX9" fmla="*/ 46438 w 152542"/>
                  <a:gd name="connsiteY9" fmla="*/ 48174 h 166008"/>
                  <a:gd name="connsiteX10" fmla="*/ 83932 w 152542"/>
                  <a:gd name="connsiteY10" fmla="*/ 64576 h 166008"/>
                  <a:gd name="connsiteX11" fmla="*/ 152542 w 152542"/>
                  <a:gd name="connsiteY11" fmla="*/ 113407 h 166008"/>
                  <a:gd name="connsiteX12" fmla="*/ 78222 w 152542"/>
                  <a:gd name="connsiteY12" fmla="*/ 166009 h 166008"/>
                  <a:gd name="connsiteX13" fmla="*/ 0 w 152542"/>
                  <a:gd name="connsiteY13" fmla="*/ 110296 h 166008"/>
                  <a:gd name="connsiteX14" fmla="*/ 42727 w 152542"/>
                  <a:gd name="connsiteY14" fmla="*/ 110296 h 166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2542" h="166008">
                    <a:moveTo>
                      <a:pt x="42727" y="110202"/>
                    </a:moveTo>
                    <a:cubicBezTo>
                      <a:pt x="44345" y="124342"/>
                      <a:pt x="56716" y="134146"/>
                      <a:pt x="78603" y="134146"/>
                    </a:cubicBezTo>
                    <a:cubicBezTo>
                      <a:pt x="97349" y="134146"/>
                      <a:pt x="108769" y="128113"/>
                      <a:pt x="108769" y="116801"/>
                    </a:cubicBezTo>
                    <a:cubicBezTo>
                      <a:pt x="108769" y="103603"/>
                      <a:pt x="97635" y="102661"/>
                      <a:pt x="71275" y="99173"/>
                    </a:cubicBezTo>
                    <a:cubicBezTo>
                      <a:pt x="33116" y="94742"/>
                      <a:pt x="3616" y="86258"/>
                      <a:pt x="3616" y="52887"/>
                    </a:cubicBezTo>
                    <a:cubicBezTo>
                      <a:pt x="3616" y="20742"/>
                      <a:pt x="31879" y="-280"/>
                      <a:pt x="73845" y="3"/>
                    </a:cubicBezTo>
                    <a:cubicBezTo>
                      <a:pt x="117714" y="3"/>
                      <a:pt x="147880" y="19233"/>
                      <a:pt x="150068" y="52227"/>
                    </a:cubicBezTo>
                    <a:lnTo>
                      <a:pt x="107151" y="52227"/>
                    </a:lnTo>
                    <a:cubicBezTo>
                      <a:pt x="105914" y="39313"/>
                      <a:pt x="93448" y="31488"/>
                      <a:pt x="75367" y="31488"/>
                    </a:cubicBezTo>
                    <a:cubicBezTo>
                      <a:pt x="57858" y="31488"/>
                      <a:pt x="46438" y="37804"/>
                      <a:pt x="46438" y="48174"/>
                    </a:cubicBezTo>
                    <a:cubicBezTo>
                      <a:pt x="46438" y="60429"/>
                      <a:pt x="60427" y="61748"/>
                      <a:pt x="83932" y="64576"/>
                    </a:cubicBezTo>
                    <a:cubicBezTo>
                      <a:pt x="121425" y="68347"/>
                      <a:pt x="152542" y="76831"/>
                      <a:pt x="152542" y="113407"/>
                    </a:cubicBezTo>
                    <a:cubicBezTo>
                      <a:pt x="152542" y="145553"/>
                      <a:pt x="121996" y="166009"/>
                      <a:pt x="78222" y="166009"/>
                    </a:cubicBezTo>
                    <a:cubicBezTo>
                      <a:pt x="32735" y="166009"/>
                      <a:pt x="1903" y="144893"/>
                      <a:pt x="0" y="110296"/>
                    </a:cubicBezTo>
                    <a:lnTo>
                      <a:pt x="42727" y="110296"/>
                    </a:lnTo>
                    <a:close/>
                  </a:path>
                </a:pathLst>
              </a:custGeom>
              <a:solidFill>
                <a:srgbClr val="121A3D"/>
              </a:solidFill>
              <a:ln w="949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3690912817"/>
      </p:ext>
    </p:extLst>
  </p:cSld>
  <p:clrMapOvr>
    <a:masterClrMapping/>
  </p:clrMapOvr>
  <p:extLst>
    <p:ext uri="{DCECCB84-F9BA-43D5-87BE-67443E8EF086}">
      <p15:sldGuideLst xmlns:p15="http://schemas.microsoft.com/office/powerpoint/2012/main">
        <p15:guide id="1" orient="horz" pos="4080" userDrawn="1">
          <p15:clr>
            <a:srgbClr val="FBAE40"/>
          </p15:clr>
        </p15:guide>
      </p15:sldGuideLst>
    </p:ext>
  </p:extLst>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userDrawn="1">
  <p:cSld name="Quote/Statement slide: v4">
    <p:bg>
      <p:bgPr>
        <a:solidFill>
          <a:srgbClr val="FF9351"/>
        </a:solidFill>
        <a:effectLst/>
      </p:bgPr>
    </p:bg>
    <p:spTree>
      <p:nvGrpSpPr>
        <p:cNvPr id="1" name=""/>
        <p:cNvGrpSpPr/>
        <p:nvPr/>
      </p:nvGrpSpPr>
      <p:grpSpPr>
        <a:xfrm>
          <a:off x="0" y="0"/>
          <a:ext cx="0" cy="0"/>
          <a:chOff x="0" y="0"/>
          <a:chExt cx="0" cy="0"/>
        </a:xfrm>
      </p:grpSpPr>
      <p:sp>
        <p:nvSpPr>
          <p:cNvPr id="4" name="Graphic 2">
            <a:extLst>
              <a:ext uri="{FF2B5EF4-FFF2-40B4-BE49-F238E27FC236}">
                <a16:creationId xmlns:a16="http://schemas.microsoft.com/office/drawing/2014/main" id="{1035DE7A-85EB-0647-9255-FC8E57AB955D}"/>
              </a:ext>
            </a:extLst>
          </p:cNvPr>
          <p:cNvSpPr/>
          <p:nvPr/>
        </p:nvSpPr>
        <p:spPr>
          <a:xfrm>
            <a:off x="0" y="-337"/>
            <a:ext cx="12195047" cy="6862444"/>
          </a:xfrm>
          <a:custGeom>
            <a:avLst/>
            <a:gdLst>
              <a:gd name="connsiteX0" fmla="*/ 12193143 w 12195047"/>
              <a:gd name="connsiteY0" fmla="*/ 3956939 h 6862444"/>
              <a:gd name="connsiteX1" fmla="*/ 12193143 w 12195047"/>
              <a:gd name="connsiteY1" fmla="*/ 3956939 h 6862444"/>
              <a:gd name="connsiteX2" fmla="*/ 12193143 w 12195047"/>
              <a:gd name="connsiteY2" fmla="*/ 3032252 h 6862444"/>
              <a:gd name="connsiteX3" fmla="*/ 9474962 w 12195047"/>
              <a:gd name="connsiteY3" fmla="*/ 0 h 6862444"/>
              <a:gd name="connsiteX4" fmla="*/ 127 w 12195047"/>
              <a:gd name="connsiteY4" fmla="*/ 0 h 6862444"/>
              <a:gd name="connsiteX5" fmla="*/ 0 w 12195047"/>
              <a:gd name="connsiteY5" fmla="*/ 4953 h 6862444"/>
              <a:gd name="connsiteX6" fmla="*/ 0 w 12195047"/>
              <a:gd name="connsiteY6" fmla="*/ 6862445 h 6862444"/>
              <a:gd name="connsiteX7" fmla="*/ 12195048 w 12195047"/>
              <a:gd name="connsiteY7" fmla="*/ 6858635 h 6862444"/>
              <a:gd name="connsiteX8" fmla="*/ 12193143 w 12195047"/>
              <a:gd name="connsiteY8" fmla="*/ 3956939 h 6862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5047" h="6862444">
                <a:moveTo>
                  <a:pt x="12193143" y="3956939"/>
                </a:moveTo>
                <a:lnTo>
                  <a:pt x="12193143" y="3956939"/>
                </a:lnTo>
                <a:lnTo>
                  <a:pt x="12193143" y="3032252"/>
                </a:lnTo>
                <a:cubicBezTo>
                  <a:pt x="12193143" y="1459738"/>
                  <a:pt x="11003280" y="165608"/>
                  <a:pt x="9474962" y="0"/>
                </a:cubicBezTo>
                <a:lnTo>
                  <a:pt x="127" y="0"/>
                </a:lnTo>
                <a:cubicBezTo>
                  <a:pt x="0" y="1651"/>
                  <a:pt x="0" y="3302"/>
                  <a:pt x="0" y="4953"/>
                </a:cubicBezTo>
                <a:lnTo>
                  <a:pt x="0" y="6862445"/>
                </a:lnTo>
                <a:cubicBezTo>
                  <a:pt x="0" y="6862445"/>
                  <a:pt x="12194921" y="6860032"/>
                  <a:pt x="12195048" y="6858635"/>
                </a:cubicBezTo>
                <a:lnTo>
                  <a:pt x="12193143" y="3956939"/>
                </a:lnTo>
                <a:close/>
              </a:path>
            </a:pathLst>
          </a:custGeom>
          <a:solidFill>
            <a:srgbClr val="F3B184"/>
          </a:solidFill>
          <a:ln w="12700" cap="flat">
            <a:solidFill>
              <a:srgbClr val="F3B184"/>
            </a:solidFill>
            <a:prstDash val="solid"/>
            <a:miter/>
          </a:ln>
        </p:spPr>
        <p:txBody>
          <a:bodyPr rtlCol="0" anchor="ctr"/>
          <a:lstStyle/>
          <a:p>
            <a:endParaRPr lang="en-US"/>
          </a:p>
        </p:txBody>
      </p:sp>
      <p:sp>
        <p:nvSpPr>
          <p:cNvPr id="5" name="Footer Placeholder 4">
            <a:extLst>
              <a:ext uri="{FF2B5EF4-FFF2-40B4-BE49-F238E27FC236}">
                <a16:creationId xmlns:a16="http://schemas.microsoft.com/office/drawing/2014/main" id="{1C3B6DC8-6814-EB49-9CF8-0E18891ACA0A}"/>
              </a:ext>
            </a:extLst>
          </p:cNvPr>
          <p:cNvSpPr>
            <a:spLocks noGrp="1"/>
          </p:cNvSpPr>
          <p:nvPr>
            <p:ph type="ftr" sz="quarter" idx="11"/>
          </p:nvPr>
        </p:nvSpPr>
        <p:spPr/>
        <p:txBody>
          <a:bodyPr/>
          <a:lstStyle>
            <a:lvl1pPr>
              <a:defRPr>
                <a:solidFill>
                  <a:schemeClr val="tx1"/>
                </a:solidFill>
              </a:defRPr>
            </a:lvl1pPr>
          </a:lstStyle>
          <a:p>
            <a:r>
              <a:rPr lang="en-GB"/>
              <a:t>Presentation title</a:t>
            </a:r>
            <a:endParaRPr lang="en-GB" dirty="0"/>
          </a:p>
        </p:txBody>
      </p:sp>
      <p:sp>
        <p:nvSpPr>
          <p:cNvPr id="6" name="Slide Number Placeholder 5">
            <a:extLst>
              <a:ext uri="{FF2B5EF4-FFF2-40B4-BE49-F238E27FC236}">
                <a16:creationId xmlns:a16="http://schemas.microsoft.com/office/drawing/2014/main" id="{19A5FB10-33AF-DF4E-A402-7B3DB326B220}"/>
              </a:ext>
            </a:extLst>
          </p:cNvPr>
          <p:cNvSpPr>
            <a:spLocks noGrp="1"/>
          </p:cNvSpPr>
          <p:nvPr>
            <p:ph type="sldNum" sz="quarter" idx="12"/>
          </p:nvPr>
        </p:nvSpPr>
        <p:spPr/>
        <p:txBody>
          <a:bodyPr/>
          <a:lstStyle>
            <a:lvl1pPr>
              <a:defRPr>
                <a:solidFill>
                  <a:schemeClr val="tx1"/>
                </a:solidFill>
              </a:defRPr>
            </a:lvl1pPr>
          </a:lstStyle>
          <a:p>
            <a:fld id="{FD15E2C3-2FDC-5443-A5D7-CEF7C1191BA7}" type="slidenum">
              <a:rPr lang="en-GB" smtClean="0"/>
              <a:pPr/>
              <a:t>‹#›</a:t>
            </a:fld>
            <a:endParaRPr lang="en-GB" dirty="0"/>
          </a:p>
        </p:txBody>
      </p:sp>
      <p:sp>
        <p:nvSpPr>
          <p:cNvPr id="10" name="Text Placeholder 31">
            <a:extLst>
              <a:ext uri="{FF2B5EF4-FFF2-40B4-BE49-F238E27FC236}">
                <a16:creationId xmlns:a16="http://schemas.microsoft.com/office/drawing/2014/main" id="{F02A4E0B-A84D-9845-9F84-46E48678C264}"/>
              </a:ext>
            </a:extLst>
          </p:cNvPr>
          <p:cNvSpPr>
            <a:spLocks noGrp="1"/>
          </p:cNvSpPr>
          <p:nvPr>
            <p:ph type="body" sz="quarter" idx="10" hasCustomPrompt="1"/>
          </p:nvPr>
        </p:nvSpPr>
        <p:spPr>
          <a:xfrm>
            <a:off x="479424" y="468312"/>
            <a:ext cx="10283825" cy="5132387"/>
          </a:xfrm>
        </p:spPr>
        <p:txBody>
          <a:bodyPr/>
          <a:lstStyle>
            <a:lvl1pPr marL="216000" indent="-216000">
              <a:lnSpc>
                <a:spcPct val="90000"/>
              </a:lnSpc>
              <a:spcBef>
                <a:spcPts val="0"/>
              </a:spcBef>
              <a:spcAft>
                <a:spcPts val="2200"/>
              </a:spcAft>
              <a:defRPr sz="3600" b="0">
                <a:solidFill>
                  <a:schemeClr val="tx1"/>
                </a:solidFill>
              </a:defRPr>
            </a:lvl1pPr>
            <a:lvl2pPr marL="216000" indent="0">
              <a:lnSpc>
                <a:spcPct val="90000"/>
              </a:lnSpc>
              <a:spcBef>
                <a:spcPts val="0"/>
              </a:spcBef>
              <a:spcAft>
                <a:spcPts val="2200"/>
              </a:spcAft>
              <a:buNone/>
              <a:defRPr sz="3600" b="0">
                <a:solidFill>
                  <a:schemeClr val="tx1"/>
                </a:solidFill>
              </a:defRPr>
            </a:lvl2pPr>
            <a:lvl3pPr marL="0" indent="0">
              <a:lnSpc>
                <a:spcPct val="90000"/>
              </a:lnSpc>
              <a:spcBef>
                <a:spcPts val="0"/>
              </a:spcBef>
              <a:spcAft>
                <a:spcPts val="2200"/>
              </a:spcAft>
              <a:buNone/>
              <a:defRPr sz="3600" b="0">
                <a:solidFill>
                  <a:schemeClr val="tx1"/>
                </a:solidFill>
              </a:defRPr>
            </a:lvl3pPr>
            <a:lvl4pPr marL="0" indent="0">
              <a:lnSpc>
                <a:spcPct val="90000"/>
              </a:lnSpc>
              <a:spcAft>
                <a:spcPts val="2200"/>
              </a:spcAft>
              <a:buNone/>
              <a:defRPr sz="3600" b="0">
                <a:solidFill>
                  <a:schemeClr val="bg1"/>
                </a:solidFill>
              </a:defRPr>
            </a:lvl4pPr>
            <a:lvl5pPr marL="0" indent="0">
              <a:lnSpc>
                <a:spcPct val="90000"/>
              </a:lnSpc>
              <a:spcAft>
                <a:spcPts val="2200"/>
              </a:spcAft>
              <a:buNone/>
              <a:defRPr sz="3600" b="0">
                <a:solidFill>
                  <a:schemeClr val="bg1"/>
                </a:solidFill>
              </a:defRPr>
            </a:lvl5pPr>
          </a:lstStyle>
          <a:p>
            <a:pPr lvl="0"/>
            <a:r>
              <a:rPr lang="en-GB" dirty="0"/>
              <a:t>“	[Quote/Statement slide: v4] First level &lt;Quote: Add a tab after quote for correct hanging indent alignment&gt;”</a:t>
            </a:r>
          </a:p>
          <a:p>
            <a:pPr lvl="1"/>
            <a:r>
              <a:rPr lang="en-GB" dirty="0"/>
              <a:t>Second level &lt;Second para after quote with correct indent&gt;”</a:t>
            </a:r>
          </a:p>
          <a:p>
            <a:pPr lvl="2"/>
            <a:r>
              <a:rPr lang="en-GB" dirty="0"/>
              <a:t>Third level &lt;Statement text with no indent&gt;</a:t>
            </a:r>
          </a:p>
        </p:txBody>
      </p:sp>
      <p:grpSp>
        <p:nvGrpSpPr>
          <p:cNvPr id="9" name="Group 8">
            <a:extLst>
              <a:ext uri="{FF2B5EF4-FFF2-40B4-BE49-F238E27FC236}">
                <a16:creationId xmlns:a16="http://schemas.microsoft.com/office/drawing/2014/main" id="{5BEF7563-20C6-C84E-9FA2-F78E68DA8C1F}"/>
              </a:ext>
            </a:extLst>
          </p:cNvPr>
          <p:cNvGrpSpPr>
            <a:grpSpLocks noChangeAspect="1"/>
          </p:cNvGrpSpPr>
          <p:nvPr userDrawn="1"/>
        </p:nvGrpSpPr>
        <p:grpSpPr>
          <a:xfrm>
            <a:off x="479957" y="6288746"/>
            <a:ext cx="1620000" cy="253259"/>
            <a:chOff x="551864" y="6238993"/>
            <a:chExt cx="3007740" cy="470208"/>
          </a:xfrm>
        </p:grpSpPr>
        <p:grpSp>
          <p:nvGrpSpPr>
            <p:cNvPr id="11" name="Graphic 8">
              <a:extLst>
                <a:ext uri="{FF2B5EF4-FFF2-40B4-BE49-F238E27FC236}">
                  <a16:creationId xmlns:a16="http://schemas.microsoft.com/office/drawing/2014/main" id="{AA28A0EE-1C6B-874F-94B7-397E274CBD1D}"/>
                </a:ext>
              </a:extLst>
            </p:cNvPr>
            <p:cNvGrpSpPr/>
            <p:nvPr/>
          </p:nvGrpSpPr>
          <p:grpSpPr>
            <a:xfrm>
              <a:off x="551864" y="6238993"/>
              <a:ext cx="584571" cy="470208"/>
              <a:chOff x="551864" y="6238993"/>
              <a:chExt cx="584571" cy="470208"/>
            </a:xfrm>
          </p:grpSpPr>
          <p:sp>
            <p:nvSpPr>
              <p:cNvPr id="26" name="Freeform 25">
                <a:extLst>
                  <a:ext uri="{FF2B5EF4-FFF2-40B4-BE49-F238E27FC236}">
                    <a16:creationId xmlns:a16="http://schemas.microsoft.com/office/drawing/2014/main" id="{93ECDE7C-AF39-7F4D-B0E4-DEFF6087771C}"/>
                  </a:ext>
                </a:extLst>
              </p:cNvPr>
              <p:cNvSpPr/>
              <p:nvPr/>
            </p:nvSpPr>
            <p:spPr>
              <a:xfrm>
                <a:off x="845815" y="6238993"/>
                <a:ext cx="290620" cy="470020"/>
              </a:xfrm>
              <a:custGeom>
                <a:avLst/>
                <a:gdLst>
                  <a:gd name="connsiteX0" fmla="*/ 184136 w 290620"/>
                  <a:gd name="connsiteY0" fmla="*/ 235010 h 470020"/>
                  <a:gd name="connsiteX1" fmla="*/ 0 w 290620"/>
                  <a:gd name="connsiteY1" fmla="*/ 5939 h 470020"/>
                  <a:gd name="connsiteX2" fmla="*/ 53290 w 290620"/>
                  <a:gd name="connsiteY2" fmla="*/ 0 h 470020"/>
                  <a:gd name="connsiteX3" fmla="*/ 290620 w 290620"/>
                  <a:gd name="connsiteY3" fmla="*/ 235105 h 470020"/>
                  <a:gd name="connsiteX4" fmla="*/ 53290 w 290620"/>
                  <a:gd name="connsiteY4" fmla="*/ 470020 h 470020"/>
                  <a:gd name="connsiteX5" fmla="*/ 0 w 290620"/>
                  <a:gd name="connsiteY5" fmla="*/ 464082 h 470020"/>
                  <a:gd name="connsiteX6" fmla="*/ 184136 w 290620"/>
                  <a:gd name="connsiteY6" fmla="*/ 235010 h 470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0620" h="470020">
                    <a:moveTo>
                      <a:pt x="184136" y="235010"/>
                    </a:moveTo>
                    <a:cubicBezTo>
                      <a:pt x="184136" y="123491"/>
                      <a:pt x="105343" y="29883"/>
                      <a:pt x="0" y="5939"/>
                    </a:cubicBezTo>
                    <a:cubicBezTo>
                      <a:pt x="17129" y="2074"/>
                      <a:pt x="34924" y="0"/>
                      <a:pt x="53290" y="0"/>
                    </a:cubicBezTo>
                    <a:cubicBezTo>
                      <a:pt x="184326" y="0"/>
                      <a:pt x="290620" y="105203"/>
                      <a:pt x="290620" y="235105"/>
                    </a:cubicBezTo>
                    <a:cubicBezTo>
                      <a:pt x="290620" y="365006"/>
                      <a:pt x="184326" y="470020"/>
                      <a:pt x="53290" y="470020"/>
                    </a:cubicBezTo>
                    <a:cubicBezTo>
                      <a:pt x="34924" y="470020"/>
                      <a:pt x="17129" y="467947"/>
                      <a:pt x="0" y="464082"/>
                    </a:cubicBezTo>
                    <a:cubicBezTo>
                      <a:pt x="105343" y="440138"/>
                      <a:pt x="184136" y="346435"/>
                      <a:pt x="184136" y="235010"/>
                    </a:cubicBezTo>
                  </a:path>
                </a:pathLst>
              </a:custGeom>
              <a:solidFill>
                <a:srgbClr val="121A3D"/>
              </a:solidFill>
              <a:ln w="9498"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489EDD43-DD9A-AE46-9295-D21915272C45}"/>
                  </a:ext>
                </a:extLst>
              </p:cNvPr>
              <p:cNvSpPr/>
              <p:nvPr/>
            </p:nvSpPr>
            <p:spPr>
              <a:xfrm>
                <a:off x="551864" y="6238993"/>
                <a:ext cx="290620" cy="470208"/>
              </a:xfrm>
              <a:custGeom>
                <a:avLst/>
                <a:gdLst>
                  <a:gd name="connsiteX0" fmla="*/ 106485 w 290620"/>
                  <a:gd name="connsiteY0" fmla="*/ 235010 h 470208"/>
                  <a:gd name="connsiteX1" fmla="*/ 290620 w 290620"/>
                  <a:gd name="connsiteY1" fmla="*/ 5939 h 470208"/>
                  <a:gd name="connsiteX2" fmla="*/ 237330 w 290620"/>
                  <a:gd name="connsiteY2" fmla="*/ 0 h 470208"/>
                  <a:gd name="connsiteX3" fmla="*/ 0 w 290620"/>
                  <a:gd name="connsiteY3" fmla="*/ 235105 h 470208"/>
                  <a:gd name="connsiteX4" fmla="*/ 237330 w 290620"/>
                  <a:gd name="connsiteY4" fmla="*/ 470209 h 470208"/>
                  <a:gd name="connsiteX5" fmla="*/ 290620 w 290620"/>
                  <a:gd name="connsiteY5" fmla="*/ 464270 h 470208"/>
                  <a:gd name="connsiteX6" fmla="*/ 106485 w 290620"/>
                  <a:gd name="connsiteY6" fmla="*/ 235010 h 470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0620" h="470208">
                    <a:moveTo>
                      <a:pt x="106485" y="235010"/>
                    </a:moveTo>
                    <a:cubicBezTo>
                      <a:pt x="106485" y="123491"/>
                      <a:pt x="185278" y="29883"/>
                      <a:pt x="290620" y="5939"/>
                    </a:cubicBezTo>
                    <a:cubicBezTo>
                      <a:pt x="273491" y="2074"/>
                      <a:pt x="255696" y="0"/>
                      <a:pt x="237330" y="0"/>
                    </a:cubicBezTo>
                    <a:cubicBezTo>
                      <a:pt x="106294" y="0"/>
                      <a:pt x="0" y="105203"/>
                      <a:pt x="0" y="235105"/>
                    </a:cubicBezTo>
                    <a:cubicBezTo>
                      <a:pt x="0" y="365006"/>
                      <a:pt x="106199" y="470209"/>
                      <a:pt x="237330" y="470209"/>
                    </a:cubicBezTo>
                    <a:cubicBezTo>
                      <a:pt x="255696" y="470209"/>
                      <a:pt x="273491" y="468135"/>
                      <a:pt x="290620" y="464270"/>
                    </a:cubicBezTo>
                    <a:cubicBezTo>
                      <a:pt x="185278" y="440138"/>
                      <a:pt x="106485" y="346435"/>
                      <a:pt x="106485" y="235010"/>
                    </a:cubicBezTo>
                  </a:path>
                </a:pathLst>
              </a:custGeom>
              <a:solidFill>
                <a:srgbClr val="FFFFFF"/>
              </a:solidFill>
              <a:ln w="9498" cap="flat">
                <a:noFill/>
                <a:prstDash val="solid"/>
                <a:miter/>
              </a:ln>
            </p:spPr>
            <p:txBody>
              <a:bodyPr rtlCol="0" anchor="ctr"/>
              <a:lstStyle/>
              <a:p>
                <a:endParaRPr lang="en-US"/>
              </a:p>
            </p:txBody>
          </p:sp>
        </p:grpSp>
        <p:grpSp>
          <p:nvGrpSpPr>
            <p:cNvPr id="12" name="Graphic 8">
              <a:extLst>
                <a:ext uri="{FF2B5EF4-FFF2-40B4-BE49-F238E27FC236}">
                  <a16:creationId xmlns:a16="http://schemas.microsoft.com/office/drawing/2014/main" id="{F8DB97A3-CFAB-714E-BB84-C3D2D1A40C44}"/>
                </a:ext>
              </a:extLst>
            </p:cNvPr>
            <p:cNvGrpSpPr/>
            <p:nvPr/>
          </p:nvGrpSpPr>
          <p:grpSpPr>
            <a:xfrm>
              <a:off x="1309533" y="6361636"/>
              <a:ext cx="615405" cy="224263"/>
              <a:chOff x="1309533" y="6361636"/>
              <a:chExt cx="615405" cy="224263"/>
            </a:xfrm>
            <a:solidFill>
              <a:srgbClr val="121A3D"/>
            </a:solidFill>
          </p:grpSpPr>
          <p:sp>
            <p:nvSpPr>
              <p:cNvPr id="23" name="Freeform 22">
                <a:extLst>
                  <a:ext uri="{FF2B5EF4-FFF2-40B4-BE49-F238E27FC236}">
                    <a16:creationId xmlns:a16="http://schemas.microsoft.com/office/drawing/2014/main" id="{4AE4A473-E6EF-0244-A668-6B3520F3E359}"/>
                  </a:ext>
                </a:extLst>
              </p:cNvPr>
              <p:cNvSpPr/>
              <p:nvPr/>
            </p:nvSpPr>
            <p:spPr>
              <a:xfrm>
                <a:off x="1309533" y="6363522"/>
                <a:ext cx="184611" cy="220398"/>
              </a:xfrm>
              <a:custGeom>
                <a:avLst/>
                <a:gdLst>
                  <a:gd name="connsiteX0" fmla="*/ 0 w 184611"/>
                  <a:gd name="connsiteY0" fmla="*/ 220399 h 220398"/>
                  <a:gd name="connsiteX1" fmla="*/ 0 w 184611"/>
                  <a:gd name="connsiteY1" fmla="*/ 0 h 220398"/>
                  <a:gd name="connsiteX2" fmla="*/ 43203 w 184611"/>
                  <a:gd name="connsiteY2" fmla="*/ 0 h 220398"/>
                  <a:gd name="connsiteX3" fmla="*/ 137602 w 184611"/>
                  <a:gd name="connsiteY3" fmla="*/ 138857 h 220398"/>
                  <a:gd name="connsiteX4" fmla="*/ 137602 w 184611"/>
                  <a:gd name="connsiteY4" fmla="*/ 0 h 220398"/>
                  <a:gd name="connsiteX5" fmla="*/ 184611 w 184611"/>
                  <a:gd name="connsiteY5" fmla="*/ 0 h 220398"/>
                  <a:gd name="connsiteX6" fmla="*/ 184611 w 184611"/>
                  <a:gd name="connsiteY6" fmla="*/ 220399 h 220398"/>
                  <a:gd name="connsiteX7" fmla="*/ 141028 w 184611"/>
                  <a:gd name="connsiteY7" fmla="*/ 220399 h 220398"/>
                  <a:gd name="connsiteX8" fmla="*/ 46629 w 184611"/>
                  <a:gd name="connsiteY8" fmla="*/ 81542 h 220398"/>
                  <a:gd name="connsiteX9" fmla="*/ 46629 w 184611"/>
                  <a:gd name="connsiteY9" fmla="*/ 220399 h 220398"/>
                  <a:gd name="connsiteX10" fmla="*/ 0 w 184611"/>
                  <a:gd name="connsiteY10" fmla="*/ 220399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4611" h="220398">
                    <a:moveTo>
                      <a:pt x="0" y="220399"/>
                    </a:moveTo>
                    <a:lnTo>
                      <a:pt x="0" y="0"/>
                    </a:lnTo>
                    <a:lnTo>
                      <a:pt x="43203" y="0"/>
                    </a:lnTo>
                    <a:lnTo>
                      <a:pt x="137602" y="138857"/>
                    </a:lnTo>
                    <a:lnTo>
                      <a:pt x="137602" y="0"/>
                    </a:lnTo>
                    <a:lnTo>
                      <a:pt x="184611" y="0"/>
                    </a:lnTo>
                    <a:lnTo>
                      <a:pt x="184611" y="220399"/>
                    </a:lnTo>
                    <a:lnTo>
                      <a:pt x="141028" y="220399"/>
                    </a:lnTo>
                    <a:lnTo>
                      <a:pt x="46629" y="81542"/>
                    </a:lnTo>
                    <a:lnTo>
                      <a:pt x="46629" y="220399"/>
                    </a:lnTo>
                    <a:lnTo>
                      <a:pt x="0" y="220399"/>
                    </a:lnTo>
                    <a:close/>
                  </a:path>
                </a:pathLst>
              </a:custGeom>
              <a:solidFill>
                <a:srgbClr val="121A3D"/>
              </a:solidFill>
              <a:ln w="9498"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4CB9D3A0-4F2A-854F-A52E-486DFBEB803F}"/>
                  </a:ext>
                </a:extLst>
              </p:cNvPr>
              <p:cNvSpPr/>
              <p:nvPr/>
            </p:nvSpPr>
            <p:spPr>
              <a:xfrm>
                <a:off x="1533350" y="6363522"/>
                <a:ext cx="183755" cy="220398"/>
              </a:xfrm>
              <a:custGeom>
                <a:avLst/>
                <a:gdLst>
                  <a:gd name="connsiteX0" fmla="*/ 0 w 183755"/>
                  <a:gd name="connsiteY0" fmla="*/ 0 h 220398"/>
                  <a:gd name="connsiteX1" fmla="*/ 47675 w 183755"/>
                  <a:gd name="connsiteY1" fmla="*/ 0 h 220398"/>
                  <a:gd name="connsiteX2" fmla="*/ 47675 w 183755"/>
                  <a:gd name="connsiteY2" fmla="*/ 88518 h 220398"/>
                  <a:gd name="connsiteX3" fmla="*/ 136080 w 183755"/>
                  <a:gd name="connsiteY3" fmla="*/ 88518 h 220398"/>
                  <a:gd name="connsiteX4" fmla="*/ 136080 w 183755"/>
                  <a:gd name="connsiteY4" fmla="*/ 0 h 220398"/>
                  <a:gd name="connsiteX5" fmla="*/ 183755 w 183755"/>
                  <a:gd name="connsiteY5" fmla="*/ 0 h 220398"/>
                  <a:gd name="connsiteX6" fmla="*/ 183755 w 183755"/>
                  <a:gd name="connsiteY6" fmla="*/ 220399 h 220398"/>
                  <a:gd name="connsiteX7" fmla="*/ 136080 w 183755"/>
                  <a:gd name="connsiteY7" fmla="*/ 220399 h 220398"/>
                  <a:gd name="connsiteX8" fmla="*/ 136080 w 183755"/>
                  <a:gd name="connsiteY8" fmla="*/ 129430 h 220398"/>
                  <a:gd name="connsiteX9" fmla="*/ 47675 w 183755"/>
                  <a:gd name="connsiteY9" fmla="*/ 129430 h 220398"/>
                  <a:gd name="connsiteX10" fmla="*/ 47675 w 183755"/>
                  <a:gd name="connsiteY10" fmla="*/ 220399 h 220398"/>
                  <a:gd name="connsiteX11" fmla="*/ 0 w 183755"/>
                  <a:gd name="connsiteY11" fmla="*/ 220399 h 220398"/>
                  <a:gd name="connsiteX12" fmla="*/ 0 w 183755"/>
                  <a:gd name="connsiteY12" fmla="*/ 0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3755" h="220398">
                    <a:moveTo>
                      <a:pt x="0" y="0"/>
                    </a:moveTo>
                    <a:lnTo>
                      <a:pt x="47675" y="0"/>
                    </a:lnTo>
                    <a:lnTo>
                      <a:pt x="47675" y="88518"/>
                    </a:lnTo>
                    <a:lnTo>
                      <a:pt x="136080" y="88518"/>
                    </a:lnTo>
                    <a:lnTo>
                      <a:pt x="136080" y="0"/>
                    </a:lnTo>
                    <a:lnTo>
                      <a:pt x="183755" y="0"/>
                    </a:lnTo>
                    <a:lnTo>
                      <a:pt x="183755" y="220399"/>
                    </a:lnTo>
                    <a:lnTo>
                      <a:pt x="136080" y="220399"/>
                    </a:lnTo>
                    <a:lnTo>
                      <a:pt x="136080" y="129430"/>
                    </a:lnTo>
                    <a:lnTo>
                      <a:pt x="47675" y="129430"/>
                    </a:lnTo>
                    <a:lnTo>
                      <a:pt x="47675"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3C66F0DC-DCC2-014E-9C2F-35CBC28D6FE5}"/>
                  </a:ext>
                </a:extLst>
              </p:cNvPr>
              <p:cNvSpPr/>
              <p:nvPr/>
            </p:nvSpPr>
            <p:spPr>
              <a:xfrm>
                <a:off x="1745939" y="6361636"/>
                <a:ext cx="178998" cy="224263"/>
              </a:xfrm>
              <a:custGeom>
                <a:avLst/>
                <a:gdLst>
                  <a:gd name="connsiteX0" fmla="*/ 46724 w 178998"/>
                  <a:gd name="connsiteY0" fmla="*/ 150546 h 224263"/>
                  <a:gd name="connsiteX1" fmla="*/ 92782 w 178998"/>
                  <a:gd name="connsiteY1" fmla="*/ 186745 h 224263"/>
                  <a:gd name="connsiteX2" fmla="*/ 130941 w 178998"/>
                  <a:gd name="connsiteY2" fmla="*/ 159973 h 224263"/>
                  <a:gd name="connsiteX3" fmla="*/ 75653 w 178998"/>
                  <a:gd name="connsiteY3" fmla="*/ 130373 h 224263"/>
                  <a:gd name="connsiteX4" fmla="*/ 5043 w 178998"/>
                  <a:gd name="connsiteY4" fmla="*/ 66742 h 224263"/>
                  <a:gd name="connsiteX5" fmla="*/ 88024 w 178998"/>
                  <a:gd name="connsiteY5" fmla="*/ 0 h 224263"/>
                  <a:gd name="connsiteX6" fmla="*/ 174524 w 178998"/>
                  <a:gd name="connsiteY6" fmla="*/ 69287 h 224263"/>
                  <a:gd name="connsiteX7" fmla="*/ 127801 w 178998"/>
                  <a:gd name="connsiteY7" fmla="*/ 69287 h 224263"/>
                  <a:gd name="connsiteX8" fmla="*/ 88024 w 178998"/>
                  <a:gd name="connsiteY8" fmla="*/ 37801 h 224263"/>
                  <a:gd name="connsiteX9" fmla="*/ 53100 w 178998"/>
                  <a:gd name="connsiteY9" fmla="*/ 63348 h 224263"/>
                  <a:gd name="connsiteX10" fmla="*/ 107436 w 178998"/>
                  <a:gd name="connsiteY10" fmla="*/ 92006 h 224263"/>
                  <a:gd name="connsiteX11" fmla="*/ 178997 w 178998"/>
                  <a:gd name="connsiteY11" fmla="*/ 154694 h 224263"/>
                  <a:gd name="connsiteX12" fmla="*/ 92211 w 178998"/>
                  <a:gd name="connsiteY12" fmla="*/ 224264 h 224263"/>
                  <a:gd name="connsiteX13" fmla="*/ 0 w 178998"/>
                  <a:gd name="connsiteY13" fmla="*/ 149980 h 224263"/>
                  <a:gd name="connsiteX14" fmla="*/ 46724 w 178998"/>
                  <a:gd name="connsiteY14" fmla="*/ 150546 h 224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78998" h="224263">
                    <a:moveTo>
                      <a:pt x="46724" y="150546"/>
                    </a:moveTo>
                    <a:cubicBezTo>
                      <a:pt x="48342" y="171945"/>
                      <a:pt x="65470" y="186745"/>
                      <a:pt x="92782" y="186745"/>
                    </a:cubicBezTo>
                    <a:cubicBezTo>
                      <a:pt x="114669" y="186745"/>
                      <a:pt x="130941" y="177318"/>
                      <a:pt x="130941" y="159973"/>
                    </a:cubicBezTo>
                    <a:cubicBezTo>
                      <a:pt x="130941" y="141402"/>
                      <a:pt x="112860" y="137631"/>
                      <a:pt x="75653" y="130373"/>
                    </a:cubicBezTo>
                    <a:cubicBezTo>
                      <a:pt x="38159" y="123491"/>
                      <a:pt x="5043" y="111519"/>
                      <a:pt x="5043" y="66742"/>
                    </a:cubicBezTo>
                    <a:cubicBezTo>
                      <a:pt x="5043" y="27715"/>
                      <a:pt x="37779" y="0"/>
                      <a:pt x="88024" y="0"/>
                    </a:cubicBezTo>
                    <a:cubicBezTo>
                      <a:pt x="140457" y="0"/>
                      <a:pt x="173858" y="27055"/>
                      <a:pt x="174524" y="69287"/>
                    </a:cubicBezTo>
                    <a:lnTo>
                      <a:pt x="127801" y="69287"/>
                    </a:lnTo>
                    <a:cubicBezTo>
                      <a:pt x="125612" y="50716"/>
                      <a:pt x="111243" y="37801"/>
                      <a:pt x="88024" y="37801"/>
                    </a:cubicBezTo>
                    <a:cubicBezTo>
                      <a:pt x="67659" y="37801"/>
                      <a:pt x="53100" y="46286"/>
                      <a:pt x="53100" y="63348"/>
                    </a:cubicBezTo>
                    <a:cubicBezTo>
                      <a:pt x="53100" y="81259"/>
                      <a:pt x="70609" y="85030"/>
                      <a:pt x="107436" y="92006"/>
                    </a:cubicBezTo>
                    <a:cubicBezTo>
                      <a:pt x="145596" y="98887"/>
                      <a:pt x="179282" y="110294"/>
                      <a:pt x="178997" y="154694"/>
                    </a:cubicBezTo>
                    <a:cubicBezTo>
                      <a:pt x="178712" y="195983"/>
                      <a:pt x="144359" y="224264"/>
                      <a:pt x="92211" y="224264"/>
                    </a:cubicBezTo>
                    <a:cubicBezTo>
                      <a:pt x="35590" y="224264"/>
                      <a:pt x="381" y="194663"/>
                      <a:pt x="0" y="149980"/>
                    </a:cubicBezTo>
                    <a:lnTo>
                      <a:pt x="46724" y="150546"/>
                    </a:lnTo>
                    <a:close/>
                  </a:path>
                </a:pathLst>
              </a:custGeom>
              <a:solidFill>
                <a:srgbClr val="121A3D"/>
              </a:solidFill>
              <a:ln w="9498" cap="flat">
                <a:noFill/>
                <a:prstDash val="solid"/>
                <a:miter/>
              </a:ln>
            </p:spPr>
            <p:txBody>
              <a:bodyPr rtlCol="0" anchor="ctr"/>
              <a:lstStyle/>
              <a:p>
                <a:endParaRPr lang="en-US"/>
              </a:p>
            </p:txBody>
          </p:sp>
        </p:grpSp>
        <p:grpSp>
          <p:nvGrpSpPr>
            <p:cNvPr id="13" name="Graphic 8">
              <a:extLst>
                <a:ext uri="{FF2B5EF4-FFF2-40B4-BE49-F238E27FC236}">
                  <a16:creationId xmlns:a16="http://schemas.microsoft.com/office/drawing/2014/main" id="{73AD120C-9FB0-BD40-935C-30E01C26C2FB}"/>
                </a:ext>
              </a:extLst>
            </p:cNvPr>
            <p:cNvGrpSpPr/>
            <p:nvPr/>
          </p:nvGrpSpPr>
          <p:grpSpPr>
            <a:xfrm>
              <a:off x="2018384" y="6363522"/>
              <a:ext cx="1541220" cy="283369"/>
              <a:chOff x="2018384" y="6363522"/>
              <a:chExt cx="1541220" cy="283369"/>
            </a:xfrm>
            <a:solidFill>
              <a:srgbClr val="121A3D"/>
            </a:solidFill>
          </p:grpSpPr>
          <p:sp>
            <p:nvSpPr>
              <p:cNvPr id="14" name="Freeform 13">
                <a:extLst>
                  <a:ext uri="{FF2B5EF4-FFF2-40B4-BE49-F238E27FC236}">
                    <a16:creationId xmlns:a16="http://schemas.microsoft.com/office/drawing/2014/main" id="{5C3888CD-4C94-CE42-B5F6-6D043BEE5A10}"/>
                  </a:ext>
                </a:extLst>
              </p:cNvPr>
              <p:cNvSpPr/>
              <p:nvPr/>
            </p:nvSpPr>
            <p:spPr>
              <a:xfrm>
                <a:off x="2018384" y="6363522"/>
                <a:ext cx="152827" cy="220398"/>
              </a:xfrm>
              <a:custGeom>
                <a:avLst/>
                <a:gdLst>
                  <a:gd name="connsiteX0" fmla="*/ 0 w 152827"/>
                  <a:gd name="connsiteY0" fmla="*/ 0 h 220398"/>
                  <a:gd name="connsiteX1" fmla="*/ 149402 w 152827"/>
                  <a:gd name="connsiteY1" fmla="*/ 0 h 220398"/>
                  <a:gd name="connsiteX2" fmla="*/ 149402 w 152827"/>
                  <a:gd name="connsiteY2" fmla="*/ 40630 h 220398"/>
                  <a:gd name="connsiteX3" fmla="*/ 47676 w 152827"/>
                  <a:gd name="connsiteY3" fmla="*/ 40630 h 220398"/>
                  <a:gd name="connsiteX4" fmla="*/ 47676 w 152827"/>
                  <a:gd name="connsiteY4" fmla="*/ 90026 h 220398"/>
                  <a:gd name="connsiteX5" fmla="*/ 130275 w 152827"/>
                  <a:gd name="connsiteY5" fmla="*/ 90026 h 220398"/>
                  <a:gd name="connsiteX6" fmla="*/ 130275 w 152827"/>
                  <a:gd name="connsiteY6" fmla="*/ 128770 h 220398"/>
                  <a:gd name="connsiteX7" fmla="*/ 47676 w 152827"/>
                  <a:gd name="connsiteY7" fmla="*/ 128770 h 220398"/>
                  <a:gd name="connsiteX8" fmla="*/ 47676 w 152827"/>
                  <a:gd name="connsiteY8" fmla="*/ 179769 h 220398"/>
                  <a:gd name="connsiteX9" fmla="*/ 152828 w 152827"/>
                  <a:gd name="connsiteY9" fmla="*/ 179769 h 220398"/>
                  <a:gd name="connsiteX10" fmla="*/ 152828 w 152827"/>
                  <a:gd name="connsiteY10" fmla="*/ 220399 h 220398"/>
                  <a:gd name="connsiteX11" fmla="*/ 0 w 152827"/>
                  <a:gd name="connsiteY11" fmla="*/ 220399 h 220398"/>
                  <a:gd name="connsiteX12" fmla="*/ 0 w 152827"/>
                  <a:gd name="connsiteY12" fmla="*/ 0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2827" h="220398">
                    <a:moveTo>
                      <a:pt x="0" y="0"/>
                    </a:moveTo>
                    <a:lnTo>
                      <a:pt x="149402" y="0"/>
                    </a:lnTo>
                    <a:lnTo>
                      <a:pt x="149402" y="40630"/>
                    </a:lnTo>
                    <a:lnTo>
                      <a:pt x="47676" y="40630"/>
                    </a:lnTo>
                    <a:lnTo>
                      <a:pt x="47676" y="90026"/>
                    </a:lnTo>
                    <a:lnTo>
                      <a:pt x="130275" y="90026"/>
                    </a:lnTo>
                    <a:lnTo>
                      <a:pt x="130275" y="128770"/>
                    </a:lnTo>
                    <a:lnTo>
                      <a:pt x="47676" y="128770"/>
                    </a:lnTo>
                    <a:lnTo>
                      <a:pt x="47676" y="179769"/>
                    </a:lnTo>
                    <a:lnTo>
                      <a:pt x="152828" y="179769"/>
                    </a:lnTo>
                    <a:lnTo>
                      <a:pt x="152828"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1FE2C8FD-728B-524B-9D5E-3DFFEFC10F04}"/>
                  </a:ext>
                </a:extLst>
              </p:cNvPr>
              <p:cNvSpPr/>
              <p:nvPr/>
            </p:nvSpPr>
            <p:spPr>
              <a:xfrm>
                <a:off x="2198903" y="6420169"/>
                <a:ext cx="255886" cy="163751"/>
              </a:xfrm>
              <a:custGeom>
                <a:avLst/>
                <a:gdLst>
                  <a:gd name="connsiteX0" fmla="*/ 255887 w 255886"/>
                  <a:gd name="connsiteY0" fmla="*/ 70898 h 163751"/>
                  <a:gd name="connsiteX1" fmla="*/ 255887 w 255886"/>
                  <a:gd name="connsiteY1" fmla="*/ 163752 h 163751"/>
                  <a:gd name="connsiteX2" fmla="*/ 211066 w 255886"/>
                  <a:gd name="connsiteY2" fmla="*/ 163752 h 163751"/>
                  <a:gd name="connsiteX3" fmla="*/ 211066 w 255886"/>
                  <a:gd name="connsiteY3" fmla="*/ 73443 h 163751"/>
                  <a:gd name="connsiteX4" fmla="*/ 182804 w 255886"/>
                  <a:gd name="connsiteY4" fmla="*/ 36584 h 163751"/>
                  <a:gd name="connsiteX5" fmla="*/ 150354 w 255886"/>
                  <a:gd name="connsiteY5" fmla="*/ 75328 h 163751"/>
                  <a:gd name="connsiteX6" fmla="*/ 150354 w 255886"/>
                  <a:gd name="connsiteY6" fmla="*/ 163752 h 163751"/>
                  <a:gd name="connsiteX7" fmla="*/ 105533 w 255886"/>
                  <a:gd name="connsiteY7" fmla="*/ 163752 h 163751"/>
                  <a:gd name="connsiteX8" fmla="*/ 105533 w 255886"/>
                  <a:gd name="connsiteY8" fmla="*/ 73443 h 163751"/>
                  <a:gd name="connsiteX9" fmla="*/ 76890 w 255886"/>
                  <a:gd name="connsiteY9" fmla="*/ 36584 h 163751"/>
                  <a:gd name="connsiteX10" fmla="*/ 44821 w 255886"/>
                  <a:gd name="connsiteY10" fmla="*/ 75611 h 163751"/>
                  <a:gd name="connsiteX11" fmla="*/ 44821 w 255886"/>
                  <a:gd name="connsiteY11" fmla="*/ 163752 h 163751"/>
                  <a:gd name="connsiteX12" fmla="*/ 0 w 255886"/>
                  <a:gd name="connsiteY12" fmla="*/ 163752 h 163751"/>
                  <a:gd name="connsiteX13" fmla="*/ 0 w 255886"/>
                  <a:gd name="connsiteY13" fmla="*/ 1893 h 163751"/>
                  <a:gd name="connsiteX14" fmla="*/ 39111 w 255886"/>
                  <a:gd name="connsiteY14" fmla="*/ 1893 h 163751"/>
                  <a:gd name="connsiteX15" fmla="*/ 43203 w 255886"/>
                  <a:gd name="connsiteY15" fmla="*/ 22067 h 163751"/>
                  <a:gd name="connsiteX16" fmla="*/ 91164 w 255886"/>
                  <a:gd name="connsiteY16" fmla="*/ 8 h 163751"/>
                  <a:gd name="connsiteX17" fmla="*/ 140076 w 255886"/>
                  <a:gd name="connsiteY17" fmla="*/ 27346 h 163751"/>
                  <a:gd name="connsiteX18" fmla="*/ 195365 w 255886"/>
                  <a:gd name="connsiteY18" fmla="*/ 8 h 163751"/>
                  <a:gd name="connsiteX19" fmla="*/ 255887 w 255886"/>
                  <a:gd name="connsiteY19" fmla="*/ 70898 h 163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5886" h="163751">
                    <a:moveTo>
                      <a:pt x="255887" y="70898"/>
                    </a:moveTo>
                    <a:lnTo>
                      <a:pt x="255887" y="163752"/>
                    </a:lnTo>
                    <a:lnTo>
                      <a:pt x="211066" y="163752"/>
                    </a:lnTo>
                    <a:lnTo>
                      <a:pt x="211066" y="73443"/>
                    </a:lnTo>
                    <a:cubicBezTo>
                      <a:pt x="211066" y="49216"/>
                      <a:pt x="202216" y="36584"/>
                      <a:pt x="182804" y="36584"/>
                    </a:cubicBezTo>
                    <a:cubicBezTo>
                      <a:pt x="163391" y="36584"/>
                      <a:pt x="150354" y="50724"/>
                      <a:pt x="150354" y="75328"/>
                    </a:cubicBezTo>
                    <a:lnTo>
                      <a:pt x="150354" y="163752"/>
                    </a:lnTo>
                    <a:lnTo>
                      <a:pt x="105533" y="163752"/>
                    </a:lnTo>
                    <a:lnTo>
                      <a:pt x="105533" y="73443"/>
                    </a:lnTo>
                    <a:cubicBezTo>
                      <a:pt x="105533" y="49216"/>
                      <a:pt x="96683" y="36584"/>
                      <a:pt x="76890" y="36584"/>
                    </a:cubicBezTo>
                    <a:cubicBezTo>
                      <a:pt x="57477" y="36584"/>
                      <a:pt x="44821" y="51384"/>
                      <a:pt x="44821" y="75611"/>
                    </a:cubicBezTo>
                    <a:lnTo>
                      <a:pt x="44821" y="163752"/>
                    </a:lnTo>
                    <a:lnTo>
                      <a:pt x="0" y="163752"/>
                    </a:lnTo>
                    <a:lnTo>
                      <a:pt x="0" y="1893"/>
                    </a:lnTo>
                    <a:lnTo>
                      <a:pt x="39111" y="1893"/>
                    </a:lnTo>
                    <a:lnTo>
                      <a:pt x="43203" y="22067"/>
                    </a:lnTo>
                    <a:cubicBezTo>
                      <a:pt x="53100" y="9435"/>
                      <a:pt x="67374" y="385"/>
                      <a:pt x="91164" y="8"/>
                    </a:cubicBezTo>
                    <a:cubicBezTo>
                      <a:pt x="111148" y="-275"/>
                      <a:pt x="129894" y="6890"/>
                      <a:pt x="140076" y="27346"/>
                    </a:cubicBezTo>
                    <a:cubicBezTo>
                      <a:pt x="151496" y="10000"/>
                      <a:pt x="170623" y="8"/>
                      <a:pt x="195365" y="8"/>
                    </a:cubicBezTo>
                    <a:cubicBezTo>
                      <a:pt x="229147" y="8"/>
                      <a:pt x="255887" y="18956"/>
                      <a:pt x="255887" y="70898"/>
                    </a:cubicBezTo>
                    <a:close/>
                  </a:path>
                </a:pathLst>
              </a:custGeom>
              <a:solidFill>
                <a:srgbClr val="121A3D"/>
              </a:solidFill>
              <a:ln w="9498"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46E31F69-84DA-F04D-BC11-F8CAE4015F1D}"/>
                  </a:ext>
                </a:extLst>
              </p:cNvPr>
              <p:cNvSpPr/>
              <p:nvPr/>
            </p:nvSpPr>
            <p:spPr>
              <a:xfrm>
                <a:off x="2486669" y="6420175"/>
                <a:ext cx="169766" cy="226716"/>
              </a:xfrm>
              <a:custGeom>
                <a:avLst/>
                <a:gdLst>
                  <a:gd name="connsiteX0" fmla="*/ 169766 w 169766"/>
                  <a:gd name="connsiteY0" fmla="*/ 83146 h 226716"/>
                  <a:gd name="connsiteX1" fmla="*/ 94114 w 169766"/>
                  <a:gd name="connsiteY1" fmla="*/ 165631 h 226716"/>
                  <a:gd name="connsiteX2" fmla="*/ 44821 w 169766"/>
                  <a:gd name="connsiteY2" fmla="*/ 143289 h 226716"/>
                  <a:gd name="connsiteX3" fmla="*/ 44821 w 169766"/>
                  <a:gd name="connsiteY3" fmla="*/ 226717 h 226716"/>
                  <a:gd name="connsiteX4" fmla="*/ 0 w 169766"/>
                  <a:gd name="connsiteY4" fmla="*/ 226717 h 226716"/>
                  <a:gd name="connsiteX5" fmla="*/ 0 w 169766"/>
                  <a:gd name="connsiteY5" fmla="*/ 1887 h 226716"/>
                  <a:gd name="connsiteX6" fmla="*/ 39111 w 169766"/>
                  <a:gd name="connsiteY6" fmla="*/ 1887 h 226716"/>
                  <a:gd name="connsiteX7" fmla="*/ 43584 w 169766"/>
                  <a:gd name="connsiteY7" fmla="*/ 24229 h 226716"/>
                  <a:gd name="connsiteX8" fmla="*/ 93828 w 169766"/>
                  <a:gd name="connsiteY8" fmla="*/ 2 h 226716"/>
                  <a:gd name="connsiteX9" fmla="*/ 169766 w 169766"/>
                  <a:gd name="connsiteY9" fmla="*/ 83146 h 226716"/>
                  <a:gd name="connsiteX10" fmla="*/ 124375 w 169766"/>
                  <a:gd name="connsiteY10" fmla="*/ 82486 h 226716"/>
                  <a:gd name="connsiteX11" fmla="*/ 84027 w 169766"/>
                  <a:gd name="connsiteY11" fmla="*/ 36201 h 226716"/>
                  <a:gd name="connsiteX12" fmla="*/ 44250 w 169766"/>
                  <a:gd name="connsiteY12" fmla="*/ 82486 h 226716"/>
                  <a:gd name="connsiteX13" fmla="*/ 84027 w 169766"/>
                  <a:gd name="connsiteY13" fmla="*/ 129432 h 226716"/>
                  <a:gd name="connsiteX14" fmla="*/ 124375 w 169766"/>
                  <a:gd name="connsiteY14" fmla="*/ 82486 h 226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69766" h="226716">
                    <a:moveTo>
                      <a:pt x="169766" y="83146"/>
                    </a:moveTo>
                    <a:cubicBezTo>
                      <a:pt x="169766" y="133485"/>
                      <a:pt x="137983" y="165631"/>
                      <a:pt x="94114" y="165631"/>
                    </a:cubicBezTo>
                    <a:cubicBezTo>
                      <a:pt x="71561" y="165631"/>
                      <a:pt x="55383" y="156487"/>
                      <a:pt x="44821" y="143289"/>
                    </a:cubicBezTo>
                    <a:lnTo>
                      <a:pt x="44821" y="226717"/>
                    </a:lnTo>
                    <a:lnTo>
                      <a:pt x="0" y="226717"/>
                    </a:lnTo>
                    <a:lnTo>
                      <a:pt x="0" y="1887"/>
                    </a:lnTo>
                    <a:lnTo>
                      <a:pt x="39111" y="1887"/>
                    </a:lnTo>
                    <a:lnTo>
                      <a:pt x="43584" y="24229"/>
                    </a:lnTo>
                    <a:cubicBezTo>
                      <a:pt x="54051" y="10371"/>
                      <a:pt x="70609" y="2"/>
                      <a:pt x="93828" y="2"/>
                    </a:cubicBezTo>
                    <a:cubicBezTo>
                      <a:pt x="137983" y="-281"/>
                      <a:pt x="169766" y="32147"/>
                      <a:pt x="169766" y="83146"/>
                    </a:cubicBezTo>
                    <a:close/>
                    <a:moveTo>
                      <a:pt x="124375" y="82486"/>
                    </a:moveTo>
                    <a:cubicBezTo>
                      <a:pt x="124375" y="55054"/>
                      <a:pt x="108483" y="36201"/>
                      <a:pt x="84027" y="36201"/>
                    </a:cubicBezTo>
                    <a:cubicBezTo>
                      <a:pt x="59570" y="36201"/>
                      <a:pt x="44250" y="55054"/>
                      <a:pt x="44250" y="82486"/>
                    </a:cubicBezTo>
                    <a:cubicBezTo>
                      <a:pt x="44250" y="110201"/>
                      <a:pt x="59475" y="129432"/>
                      <a:pt x="84027" y="129432"/>
                    </a:cubicBezTo>
                    <a:cubicBezTo>
                      <a:pt x="108483" y="129432"/>
                      <a:pt x="124375" y="110201"/>
                      <a:pt x="124375" y="82486"/>
                    </a:cubicBezTo>
                    <a:close/>
                  </a:path>
                </a:pathLst>
              </a:custGeom>
              <a:solidFill>
                <a:srgbClr val="121A3D"/>
              </a:solidFill>
              <a:ln w="9498"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ADCA08CA-62AD-0D49-A1C2-2FC91BCE2E8E}"/>
                  </a:ext>
                </a:extLst>
              </p:cNvPr>
              <p:cNvSpPr/>
              <p:nvPr/>
            </p:nvSpPr>
            <p:spPr>
              <a:xfrm>
                <a:off x="2682414" y="6363522"/>
                <a:ext cx="44820" cy="220398"/>
              </a:xfrm>
              <a:custGeom>
                <a:avLst/>
                <a:gdLst>
                  <a:gd name="connsiteX0" fmla="*/ 0 w 44820"/>
                  <a:gd name="connsiteY0" fmla="*/ 0 h 220398"/>
                  <a:gd name="connsiteX1" fmla="*/ 44821 w 44820"/>
                  <a:gd name="connsiteY1" fmla="*/ 0 h 220398"/>
                  <a:gd name="connsiteX2" fmla="*/ 44821 w 44820"/>
                  <a:gd name="connsiteY2" fmla="*/ 220399 h 220398"/>
                  <a:gd name="connsiteX3" fmla="*/ 0 w 44820"/>
                  <a:gd name="connsiteY3" fmla="*/ 220399 h 220398"/>
                  <a:gd name="connsiteX4" fmla="*/ 0 w 44820"/>
                  <a:gd name="connsiteY4" fmla="*/ 0 h 2203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820" h="220398">
                    <a:moveTo>
                      <a:pt x="0" y="0"/>
                    </a:moveTo>
                    <a:lnTo>
                      <a:pt x="44821" y="0"/>
                    </a:lnTo>
                    <a:lnTo>
                      <a:pt x="44821"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C380BDA8-EEC3-634C-9BBC-27F9AB83E9B1}"/>
                  </a:ext>
                </a:extLst>
              </p:cNvPr>
              <p:cNvSpPr/>
              <p:nvPr/>
            </p:nvSpPr>
            <p:spPr>
              <a:xfrm>
                <a:off x="2752738" y="6420271"/>
                <a:ext cx="172240" cy="165534"/>
              </a:xfrm>
              <a:custGeom>
                <a:avLst/>
                <a:gdLst>
                  <a:gd name="connsiteX0" fmla="*/ 0 w 172240"/>
                  <a:gd name="connsiteY0" fmla="*/ 82767 h 165534"/>
                  <a:gd name="connsiteX1" fmla="*/ 86120 w 172240"/>
                  <a:gd name="connsiteY1" fmla="*/ 0 h 165534"/>
                  <a:gd name="connsiteX2" fmla="*/ 172241 w 172240"/>
                  <a:gd name="connsiteY2" fmla="*/ 82767 h 165534"/>
                  <a:gd name="connsiteX3" fmla="*/ 86120 w 172240"/>
                  <a:gd name="connsiteY3" fmla="*/ 165535 h 165534"/>
                  <a:gd name="connsiteX4" fmla="*/ 0 w 172240"/>
                  <a:gd name="connsiteY4" fmla="*/ 82767 h 165534"/>
                  <a:gd name="connsiteX5" fmla="*/ 126754 w 172240"/>
                  <a:gd name="connsiteY5" fmla="*/ 82767 h 165534"/>
                  <a:gd name="connsiteX6" fmla="*/ 86120 w 172240"/>
                  <a:gd name="connsiteY6" fmla="*/ 36199 h 165534"/>
                  <a:gd name="connsiteX7" fmla="*/ 45772 w 172240"/>
                  <a:gd name="connsiteY7" fmla="*/ 82767 h 165534"/>
                  <a:gd name="connsiteX8" fmla="*/ 86120 w 172240"/>
                  <a:gd name="connsiteY8" fmla="*/ 129336 h 165534"/>
                  <a:gd name="connsiteX9" fmla="*/ 126754 w 172240"/>
                  <a:gd name="connsiteY9" fmla="*/ 82767 h 165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72240" h="165534">
                    <a:moveTo>
                      <a:pt x="0" y="82767"/>
                    </a:moveTo>
                    <a:cubicBezTo>
                      <a:pt x="0" y="32994"/>
                      <a:pt x="33972" y="0"/>
                      <a:pt x="86120" y="0"/>
                    </a:cubicBezTo>
                    <a:cubicBezTo>
                      <a:pt x="138268" y="0"/>
                      <a:pt x="172241" y="33088"/>
                      <a:pt x="172241" y="82767"/>
                    </a:cubicBezTo>
                    <a:cubicBezTo>
                      <a:pt x="172241" y="132824"/>
                      <a:pt x="138268" y="165535"/>
                      <a:pt x="86120" y="165535"/>
                    </a:cubicBezTo>
                    <a:cubicBezTo>
                      <a:pt x="33972" y="165535"/>
                      <a:pt x="0" y="132447"/>
                      <a:pt x="0" y="82767"/>
                    </a:cubicBezTo>
                    <a:close/>
                    <a:moveTo>
                      <a:pt x="126754" y="82767"/>
                    </a:moveTo>
                    <a:cubicBezTo>
                      <a:pt x="126754" y="55335"/>
                      <a:pt x="111147" y="36199"/>
                      <a:pt x="86120" y="36199"/>
                    </a:cubicBezTo>
                    <a:cubicBezTo>
                      <a:pt x="60998" y="36199"/>
                      <a:pt x="45772" y="55430"/>
                      <a:pt x="45772" y="82767"/>
                    </a:cubicBezTo>
                    <a:cubicBezTo>
                      <a:pt x="45772" y="110105"/>
                      <a:pt x="60998" y="129336"/>
                      <a:pt x="86120" y="129336"/>
                    </a:cubicBezTo>
                    <a:cubicBezTo>
                      <a:pt x="111243" y="129336"/>
                      <a:pt x="126754" y="110105"/>
                      <a:pt x="126754" y="82767"/>
                    </a:cubicBezTo>
                    <a:close/>
                  </a:path>
                </a:pathLst>
              </a:custGeom>
              <a:solidFill>
                <a:srgbClr val="121A3D"/>
              </a:solidFill>
              <a:ln w="9498"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5C7F6EF3-DDF0-284A-B22A-103FC24BEA3A}"/>
                  </a:ext>
                </a:extLst>
              </p:cNvPr>
              <p:cNvSpPr/>
              <p:nvPr/>
            </p:nvSpPr>
            <p:spPr>
              <a:xfrm>
                <a:off x="2926786" y="6422062"/>
                <a:ext cx="174048" cy="224735"/>
              </a:xfrm>
              <a:custGeom>
                <a:avLst/>
                <a:gdLst>
                  <a:gd name="connsiteX0" fmla="*/ 0 w 174048"/>
                  <a:gd name="connsiteY0" fmla="*/ 0 h 224735"/>
                  <a:gd name="connsiteX1" fmla="*/ 47676 w 174048"/>
                  <a:gd name="connsiteY1" fmla="*/ 0 h 224735"/>
                  <a:gd name="connsiteX2" fmla="*/ 87358 w 174048"/>
                  <a:gd name="connsiteY2" fmla="*/ 115196 h 224735"/>
                  <a:gd name="connsiteX3" fmla="*/ 126088 w 174048"/>
                  <a:gd name="connsiteY3" fmla="*/ 0 h 224735"/>
                  <a:gd name="connsiteX4" fmla="*/ 174049 w 174048"/>
                  <a:gd name="connsiteY4" fmla="*/ 0 h 224735"/>
                  <a:gd name="connsiteX5" fmla="*/ 101632 w 174048"/>
                  <a:gd name="connsiteY5" fmla="*/ 184765 h 224735"/>
                  <a:gd name="connsiteX6" fmla="*/ 57763 w 174048"/>
                  <a:gd name="connsiteY6" fmla="*/ 224735 h 224735"/>
                  <a:gd name="connsiteX7" fmla="*/ 14179 w 174048"/>
                  <a:gd name="connsiteY7" fmla="*/ 224735 h 224735"/>
                  <a:gd name="connsiteX8" fmla="*/ 14179 w 174048"/>
                  <a:gd name="connsiteY8" fmla="*/ 187311 h 224735"/>
                  <a:gd name="connsiteX9" fmla="*/ 39016 w 174048"/>
                  <a:gd name="connsiteY9" fmla="*/ 187311 h 224735"/>
                  <a:gd name="connsiteX10" fmla="*/ 58714 w 174048"/>
                  <a:gd name="connsiteY10" fmla="*/ 173453 h 224735"/>
                  <a:gd name="connsiteX11" fmla="*/ 62806 w 174048"/>
                  <a:gd name="connsiteY11" fmla="*/ 162707 h 224735"/>
                  <a:gd name="connsiteX12" fmla="*/ 0 w 174048"/>
                  <a:gd name="connsiteY12" fmla="*/ 0 h 224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4048" h="224735">
                    <a:moveTo>
                      <a:pt x="0" y="0"/>
                    </a:moveTo>
                    <a:lnTo>
                      <a:pt x="47676" y="0"/>
                    </a:lnTo>
                    <a:lnTo>
                      <a:pt x="87358" y="115196"/>
                    </a:lnTo>
                    <a:lnTo>
                      <a:pt x="126088" y="0"/>
                    </a:lnTo>
                    <a:lnTo>
                      <a:pt x="174049" y="0"/>
                    </a:lnTo>
                    <a:lnTo>
                      <a:pt x="101632" y="184765"/>
                    </a:lnTo>
                    <a:cubicBezTo>
                      <a:pt x="91449" y="211537"/>
                      <a:pt x="83171" y="224735"/>
                      <a:pt x="57763" y="224735"/>
                    </a:cubicBezTo>
                    <a:lnTo>
                      <a:pt x="14179" y="224735"/>
                    </a:lnTo>
                    <a:lnTo>
                      <a:pt x="14179" y="187311"/>
                    </a:lnTo>
                    <a:lnTo>
                      <a:pt x="39016" y="187311"/>
                    </a:lnTo>
                    <a:cubicBezTo>
                      <a:pt x="50435" y="187311"/>
                      <a:pt x="54242" y="184483"/>
                      <a:pt x="58714" y="173453"/>
                    </a:cubicBezTo>
                    <a:lnTo>
                      <a:pt x="62806" y="162707"/>
                    </a:lnTo>
                    <a:lnTo>
                      <a:pt x="0" y="0"/>
                    </a:lnTo>
                    <a:close/>
                  </a:path>
                </a:pathLst>
              </a:custGeom>
              <a:solidFill>
                <a:srgbClr val="121A3D"/>
              </a:solidFill>
              <a:ln w="9498"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3E4AB973-3689-6A4C-A108-EE31083833B9}"/>
                  </a:ext>
                </a:extLst>
              </p:cNvPr>
              <p:cNvSpPr/>
              <p:nvPr/>
            </p:nvSpPr>
            <p:spPr>
              <a:xfrm>
                <a:off x="3102548" y="6420177"/>
                <a:ext cx="166530" cy="165534"/>
              </a:xfrm>
              <a:custGeom>
                <a:avLst/>
                <a:gdLst>
                  <a:gd name="connsiteX0" fmla="*/ 0 w 166530"/>
                  <a:gd name="connsiteY0" fmla="*/ 83144 h 165534"/>
                  <a:gd name="connsiteX1" fmla="*/ 83932 w 166530"/>
                  <a:gd name="connsiteY1" fmla="*/ 0 h 165534"/>
                  <a:gd name="connsiteX2" fmla="*/ 166531 w 166530"/>
                  <a:gd name="connsiteY2" fmla="*/ 77771 h 165534"/>
                  <a:gd name="connsiteX3" fmla="*/ 165294 w 166530"/>
                  <a:gd name="connsiteY3" fmla="*/ 92854 h 165534"/>
                  <a:gd name="connsiteX4" fmla="*/ 46724 w 166530"/>
                  <a:gd name="connsiteY4" fmla="*/ 92854 h 165534"/>
                  <a:gd name="connsiteX5" fmla="*/ 46724 w 166530"/>
                  <a:gd name="connsiteY5" fmla="*/ 95022 h 165534"/>
                  <a:gd name="connsiteX6" fmla="*/ 85169 w 166530"/>
                  <a:gd name="connsiteY6" fmla="*/ 131881 h 165534"/>
                  <a:gd name="connsiteX7" fmla="*/ 119807 w 166530"/>
                  <a:gd name="connsiteY7" fmla="*/ 108880 h 165534"/>
                  <a:gd name="connsiteX8" fmla="*/ 163962 w 166530"/>
                  <a:gd name="connsiteY8" fmla="*/ 108880 h 165534"/>
                  <a:gd name="connsiteX9" fmla="*/ 87072 w 166530"/>
                  <a:gd name="connsiteY9" fmla="*/ 165535 h 165534"/>
                  <a:gd name="connsiteX10" fmla="*/ 0 w 166530"/>
                  <a:gd name="connsiteY10" fmla="*/ 83144 h 165534"/>
                  <a:gd name="connsiteX11" fmla="*/ 121425 w 166530"/>
                  <a:gd name="connsiteY11" fmla="*/ 63914 h 165534"/>
                  <a:gd name="connsiteX12" fmla="*/ 84217 w 166530"/>
                  <a:gd name="connsiteY12" fmla="*/ 33088 h 165534"/>
                  <a:gd name="connsiteX13" fmla="*/ 47676 w 166530"/>
                  <a:gd name="connsiteY13" fmla="*/ 63914 h 165534"/>
                  <a:gd name="connsiteX14" fmla="*/ 121425 w 166530"/>
                  <a:gd name="connsiteY14" fmla="*/ 63914 h 165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66530" h="165534">
                    <a:moveTo>
                      <a:pt x="0" y="83144"/>
                    </a:moveTo>
                    <a:cubicBezTo>
                      <a:pt x="0" y="32805"/>
                      <a:pt x="33401" y="0"/>
                      <a:pt x="83932" y="0"/>
                    </a:cubicBezTo>
                    <a:cubicBezTo>
                      <a:pt x="132844" y="0"/>
                      <a:pt x="165960" y="30260"/>
                      <a:pt x="166531" y="77771"/>
                    </a:cubicBezTo>
                    <a:cubicBezTo>
                      <a:pt x="166531" y="82485"/>
                      <a:pt x="166246" y="87858"/>
                      <a:pt x="165294" y="92854"/>
                    </a:cubicBezTo>
                    <a:lnTo>
                      <a:pt x="46724" y="92854"/>
                    </a:lnTo>
                    <a:lnTo>
                      <a:pt x="46724" y="95022"/>
                    </a:lnTo>
                    <a:cubicBezTo>
                      <a:pt x="47676" y="118024"/>
                      <a:pt x="62616" y="131881"/>
                      <a:pt x="85169" y="131881"/>
                    </a:cubicBezTo>
                    <a:cubicBezTo>
                      <a:pt x="103249" y="131881"/>
                      <a:pt x="116001" y="124057"/>
                      <a:pt x="119807" y="108880"/>
                    </a:cubicBezTo>
                    <a:lnTo>
                      <a:pt x="163962" y="108880"/>
                    </a:lnTo>
                    <a:cubicBezTo>
                      <a:pt x="158918" y="140365"/>
                      <a:pt x="130560" y="165535"/>
                      <a:pt x="87072" y="165535"/>
                    </a:cubicBezTo>
                    <a:cubicBezTo>
                      <a:pt x="32735" y="165629"/>
                      <a:pt x="0" y="133201"/>
                      <a:pt x="0" y="83144"/>
                    </a:cubicBezTo>
                    <a:close/>
                    <a:moveTo>
                      <a:pt x="121425" y="63914"/>
                    </a:moveTo>
                    <a:cubicBezTo>
                      <a:pt x="118285" y="44117"/>
                      <a:pt x="104582" y="33088"/>
                      <a:pt x="84217" y="33088"/>
                    </a:cubicBezTo>
                    <a:cubicBezTo>
                      <a:pt x="64805" y="33088"/>
                      <a:pt x="50245" y="44777"/>
                      <a:pt x="47676" y="63914"/>
                    </a:cubicBezTo>
                    <a:lnTo>
                      <a:pt x="121425" y="63914"/>
                    </a:lnTo>
                    <a:close/>
                  </a:path>
                </a:pathLst>
              </a:custGeom>
              <a:solidFill>
                <a:srgbClr val="121A3D"/>
              </a:solidFill>
              <a:ln w="9498"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65FB3F86-D98D-3E43-9C31-10502444825C}"/>
                  </a:ext>
                </a:extLst>
              </p:cNvPr>
              <p:cNvSpPr/>
              <p:nvPr/>
            </p:nvSpPr>
            <p:spPr>
              <a:xfrm>
                <a:off x="3294963" y="6422062"/>
                <a:ext cx="99442" cy="161763"/>
              </a:xfrm>
              <a:custGeom>
                <a:avLst/>
                <a:gdLst>
                  <a:gd name="connsiteX0" fmla="*/ 99443 w 99442"/>
                  <a:gd name="connsiteY0" fmla="*/ 0 h 161763"/>
                  <a:gd name="connsiteX1" fmla="*/ 99443 w 99442"/>
                  <a:gd name="connsiteY1" fmla="*/ 40252 h 161763"/>
                  <a:gd name="connsiteX2" fmla="*/ 81648 w 99442"/>
                  <a:gd name="connsiteY2" fmla="*/ 40252 h 161763"/>
                  <a:gd name="connsiteX3" fmla="*/ 44821 w 99442"/>
                  <a:gd name="connsiteY3" fmla="*/ 82390 h 161763"/>
                  <a:gd name="connsiteX4" fmla="*/ 44821 w 99442"/>
                  <a:gd name="connsiteY4" fmla="*/ 161764 h 161763"/>
                  <a:gd name="connsiteX5" fmla="*/ 0 w 99442"/>
                  <a:gd name="connsiteY5" fmla="*/ 161764 h 161763"/>
                  <a:gd name="connsiteX6" fmla="*/ 0 w 99442"/>
                  <a:gd name="connsiteY6" fmla="*/ 0 h 161763"/>
                  <a:gd name="connsiteX7" fmla="*/ 40634 w 99442"/>
                  <a:gd name="connsiteY7" fmla="*/ 0 h 161763"/>
                  <a:gd name="connsiteX8" fmla="*/ 44726 w 99442"/>
                  <a:gd name="connsiteY8" fmla="*/ 24227 h 161763"/>
                  <a:gd name="connsiteX9" fmla="*/ 91735 w 99442"/>
                  <a:gd name="connsiteY9" fmla="*/ 0 h 161763"/>
                  <a:gd name="connsiteX10" fmla="*/ 99443 w 99442"/>
                  <a:gd name="connsiteY10" fmla="*/ 0 h 161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9442" h="161763">
                    <a:moveTo>
                      <a:pt x="99443" y="0"/>
                    </a:moveTo>
                    <a:lnTo>
                      <a:pt x="99443" y="40252"/>
                    </a:lnTo>
                    <a:lnTo>
                      <a:pt x="81648" y="40252"/>
                    </a:lnTo>
                    <a:cubicBezTo>
                      <a:pt x="54908" y="40252"/>
                      <a:pt x="44821" y="57881"/>
                      <a:pt x="44821" y="82390"/>
                    </a:cubicBezTo>
                    <a:lnTo>
                      <a:pt x="44821" y="161764"/>
                    </a:lnTo>
                    <a:lnTo>
                      <a:pt x="0" y="161764"/>
                    </a:lnTo>
                    <a:lnTo>
                      <a:pt x="0" y="0"/>
                    </a:lnTo>
                    <a:lnTo>
                      <a:pt x="40634" y="0"/>
                    </a:lnTo>
                    <a:lnTo>
                      <a:pt x="44726" y="24227"/>
                    </a:lnTo>
                    <a:cubicBezTo>
                      <a:pt x="53671" y="9710"/>
                      <a:pt x="66327" y="0"/>
                      <a:pt x="91735" y="0"/>
                    </a:cubicBezTo>
                    <a:lnTo>
                      <a:pt x="99443" y="0"/>
                    </a:lnTo>
                    <a:close/>
                  </a:path>
                </a:pathLst>
              </a:custGeom>
              <a:solidFill>
                <a:srgbClr val="121A3D"/>
              </a:solidFill>
              <a:ln w="9498"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F8CBA950-B2BC-7E42-AD4B-2655D04EDFDF}"/>
                  </a:ext>
                </a:extLst>
              </p:cNvPr>
              <p:cNvSpPr/>
              <p:nvPr/>
            </p:nvSpPr>
            <p:spPr>
              <a:xfrm>
                <a:off x="3407062" y="6419891"/>
                <a:ext cx="152542" cy="166008"/>
              </a:xfrm>
              <a:custGeom>
                <a:avLst/>
                <a:gdLst>
                  <a:gd name="connsiteX0" fmla="*/ 42727 w 152542"/>
                  <a:gd name="connsiteY0" fmla="*/ 110202 h 166008"/>
                  <a:gd name="connsiteX1" fmla="*/ 78603 w 152542"/>
                  <a:gd name="connsiteY1" fmla="*/ 134146 h 166008"/>
                  <a:gd name="connsiteX2" fmla="*/ 108769 w 152542"/>
                  <a:gd name="connsiteY2" fmla="*/ 116801 h 166008"/>
                  <a:gd name="connsiteX3" fmla="*/ 71275 w 152542"/>
                  <a:gd name="connsiteY3" fmla="*/ 99173 h 166008"/>
                  <a:gd name="connsiteX4" fmla="*/ 3616 w 152542"/>
                  <a:gd name="connsiteY4" fmla="*/ 52887 h 166008"/>
                  <a:gd name="connsiteX5" fmla="*/ 73845 w 152542"/>
                  <a:gd name="connsiteY5" fmla="*/ 3 h 166008"/>
                  <a:gd name="connsiteX6" fmla="*/ 150068 w 152542"/>
                  <a:gd name="connsiteY6" fmla="*/ 52227 h 166008"/>
                  <a:gd name="connsiteX7" fmla="*/ 107151 w 152542"/>
                  <a:gd name="connsiteY7" fmla="*/ 52227 h 166008"/>
                  <a:gd name="connsiteX8" fmla="*/ 75367 w 152542"/>
                  <a:gd name="connsiteY8" fmla="*/ 31488 h 166008"/>
                  <a:gd name="connsiteX9" fmla="*/ 46438 w 152542"/>
                  <a:gd name="connsiteY9" fmla="*/ 48174 h 166008"/>
                  <a:gd name="connsiteX10" fmla="*/ 83932 w 152542"/>
                  <a:gd name="connsiteY10" fmla="*/ 64576 h 166008"/>
                  <a:gd name="connsiteX11" fmla="*/ 152542 w 152542"/>
                  <a:gd name="connsiteY11" fmla="*/ 113407 h 166008"/>
                  <a:gd name="connsiteX12" fmla="*/ 78222 w 152542"/>
                  <a:gd name="connsiteY12" fmla="*/ 166009 h 166008"/>
                  <a:gd name="connsiteX13" fmla="*/ 0 w 152542"/>
                  <a:gd name="connsiteY13" fmla="*/ 110296 h 166008"/>
                  <a:gd name="connsiteX14" fmla="*/ 42727 w 152542"/>
                  <a:gd name="connsiteY14" fmla="*/ 110296 h 166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2542" h="166008">
                    <a:moveTo>
                      <a:pt x="42727" y="110202"/>
                    </a:moveTo>
                    <a:cubicBezTo>
                      <a:pt x="44345" y="124342"/>
                      <a:pt x="56716" y="134146"/>
                      <a:pt x="78603" y="134146"/>
                    </a:cubicBezTo>
                    <a:cubicBezTo>
                      <a:pt x="97349" y="134146"/>
                      <a:pt x="108769" y="128113"/>
                      <a:pt x="108769" y="116801"/>
                    </a:cubicBezTo>
                    <a:cubicBezTo>
                      <a:pt x="108769" y="103603"/>
                      <a:pt x="97635" y="102661"/>
                      <a:pt x="71275" y="99173"/>
                    </a:cubicBezTo>
                    <a:cubicBezTo>
                      <a:pt x="33116" y="94742"/>
                      <a:pt x="3616" y="86258"/>
                      <a:pt x="3616" y="52887"/>
                    </a:cubicBezTo>
                    <a:cubicBezTo>
                      <a:pt x="3616" y="20742"/>
                      <a:pt x="31879" y="-280"/>
                      <a:pt x="73845" y="3"/>
                    </a:cubicBezTo>
                    <a:cubicBezTo>
                      <a:pt x="117714" y="3"/>
                      <a:pt x="147880" y="19233"/>
                      <a:pt x="150068" y="52227"/>
                    </a:cubicBezTo>
                    <a:lnTo>
                      <a:pt x="107151" y="52227"/>
                    </a:lnTo>
                    <a:cubicBezTo>
                      <a:pt x="105914" y="39313"/>
                      <a:pt x="93448" y="31488"/>
                      <a:pt x="75367" y="31488"/>
                    </a:cubicBezTo>
                    <a:cubicBezTo>
                      <a:pt x="57858" y="31488"/>
                      <a:pt x="46438" y="37804"/>
                      <a:pt x="46438" y="48174"/>
                    </a:cubicBezTo>
                    <a:cubicBezTo>
                      <a:pt x="46438" y="60429"/>
                      <a:pt x="60427" y="61748"/>
                      <a:pt x="83932" y="64576"/>
                    </a:cubicBezTo>
                    <a:cubicBezTo>
                      <a:pt x="121425" y="68347"/>
                      <a:pt x="152542" y="76831"/>
                      <a:pt x="152542" y="113407"/>
                    </a:cubicBezTo>
                    <a:cubicBezTo>
                      <a:pt x="152542" y="145553"/>
                      <a:pt x="121996" y="166009"/>
                      <a:pt x="78222" y="166009"/>
                    </a:cubicBezTo>
                    <a:cubicBezTo>
                      <a:pt x="32735" y="166009"/>
                      <a:pt x="1903" y="144893"/>
                      <a:pt x="0" y="110296"/>
                    </a:cubicBezTo>
                    <a:lnTo>
                      <a:pt x="42727" y="110296"/>
                    </a:lnTo>
                    <a:close/>
                  </a:path>
                </a:pathLst>
              </a:custGeom>
              <a:solidFill>
                <a:srgbClr val="121A3D"/>
              </a:solidFill>
              <a:ln w="949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2683507167"/>
      </p:ext>
    </p:extLst>
  </p:cSld>
  <p:clrMapOvr>
    <a:masterClrMapping/>
  </p:clrMapOvr>
  <p:extLst>
    <p:ext uri="{DCECCB84-F9BA-43D5-87BE-67443E8EF086}">
      <p15:sldGuideLst xmlns:p15="http://schemas.microsoft.com/office/powerpoint/2012/main">
        <p15:guide id="1" orient="horz" pos="4080" userDrawn="1">
          <p15:clr>
            <a:srgbClr val="FBAE40"/>
          </p15:clr>
        </p15:guide>
      </p15:sldGuideLst>
    </p:ext>
  </p:extLst>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userDrawn="1">
  <p:cSld name="Title slide: v1">
    <p:bg>
      <p:bgPr>
        <a:solidFill>
          <a:srgbClr val="121A3C"/>
        </a:solidFill>
        <a:effectLst/>
      </p:bgPr>
    </p:bg>
    <p:spTree>
      <p:nvGrpSpPr>
        <p:cNvPr id="1" name=""/>
        <p:cNvGrpSpPr/>
        <p:nvPr/>
      </p:nvGrpSpPr>
      <p:grpSpPr>
        <a:xfrm>
          <a:off x="0" y="0"/>
          <a:ext cx="0" cy="0"/>
          <a:chOff x="0" y="0"/>
          <a:chExt cx="0" cy="0"/>
        </a:xfrm>
      </p:grpSpPr>
      <p:sp>
        <p:nvSpPr>
          <p:cNvPr id="9" name="Graphic 2">
            <a:extLst>
              <a:ext uri="{FF2B5EF4-FFF2-40B4-BE49-F238E27FC236}">
                <a16:creationId xmlns:a16="http://schemas.microsoft.com/office/drawing/2014/main" id="{1D464841-3FF0-5241-9AF4-4E4ADF719816}"/>
              </a:ext>
            </a:extLst>
          </p:cNvPr>
          <p:cNvSpPr/>
          <p:nvPr/>
        </p:nvSpPr>
        <p:spPr>
          <a:xfrm>
            <a:off x="3690559" y="0"/>
            <a:ext cx="5188180" cy="6858000"/>
          </a:xfrm>
          <a:custGeom>
            <a:avLst/>
            <a:gdLst>
              <a:gd name="connsiteX0" fmla="*/ 1406842 w 3890009"/>
              <a:gd name="connsiteY0" fmla="*/ 1905 h 5145405"/>
              <a:gd name="connsiteX1" fmla="*/ 1406842 w 3890009"/>
              <a:gd name="connsiteY1" fmla="*/ 0 h 5145405"/>
              <a:gd name="connsiteX2" fmla="*/ 1317307 w 3890009"/>
              <a:gd name="connsiteY2" fmla="*/ 0 h 5145405"/>
              <a:gd name="connsiteX3" fmla="*/ 0 w 3890009"/>
              <a:gd name="connsiteY3" fmla="*/ 0 h 5145405"/>
              <a:gd name="connsiteX4" fmla="*/ 0 w 3890009"/>
              <a:gd name="connsiteY4" fmla="*/ 1905 h 5145405"/>
              <a:gd name="connsiteX5" fmla="*/ 614363 w 3890009"/>
              <a:gd name="connsiteY5" fmla="*/ 98108 h 5145405"/>
              <a:gd name="connsiteX6" fmla="*/ 1407795 w 3890009"/>
              <a:gd name="connsiteY6" fmla="*/ 481013 h 5145405"/>
              <a:gd name="connsiteX7" fmla="*/ 2483168 w 3890009"/>
              <a:gd name="connsiteY7" fmla="*/ 2572703 h 5145405"/>
              <a:gd name="connsiteX8" fmla="*/ 1407795 w 3890009"/>
              <a:gd name="connsiteY8" fmla="*/ 4664393 h 5145405"/>
              <a:gd name="connsiteX9" fmla="*/ 614363 w 3890009"/>
              <a:gd name="connsiteY9" fmla="*/ 5047298 h 5145405"/>
              <a:gd name="connsiteX10" fmla="*/ 0 w 3890009"/>
              <a:gd name="connsiteY10" fmla="*/ 5143500 h 5145405"/>
              <a:gd name="connsiteX11" fmla="*/ 0 w 3890009"/>
              <a:gd name="connsiteY11" fmla="*/ 5145405 h 5145405"/>
              <a:gd name="connsiteX12" fmla="*/ 1317307 w 3890009"/>
              <a:gd name="connsiteY12" fmla="*/ 5145405 h 5145405"/>
              <a:gd name="connsiteX13" fmla="*/ 1406842 w 3890009"/>
              <a:gd name="connsiteY13" fmla="*/ 5145405 h 5145405"/>
              <a:gd name="connsiteX14" fmla="*/ 1406842 w 3890009"/>
              <a:gd name="connsiteY14" fmla="*/ 5143500 h 5145405"/>
              <a:gd name="connsiteX15" fmla="*/ 3890010 w 3890009"/>
              <a:gd name="connsiteY15" fmla="*/ 2571750 h 5145405"/>
              <a:gd name="connsiteX16" fmla="*/ 1406842 w 3890009"/>
              <a:gd name="connsiteY16" fmla="*/ 1905 h 51454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890009" h="5145405">
                <a:moveTo>
                  <a:pt x="1406842" y="1905"/>
                </a:moveTo>
                <a:lnTo>
                  <a:pt x="1406842" y="0"/>
                </a:lnTo>
                <a:lnTo>
                  <a:pt x="1317307" y="0"/>
                </a:lnTo>
                <a:lnTo>
                  <a:pt x="0" y="0"/>
                </a:lnTo>
                <a:lnTo>
                  <a:pt x="0" y="1905"/>
                </a:lnTo>
                <a:cubicBezTo>
                  <a:pt x="212407" y="9525"/>
                  <a:pt x="418147" y="41910"/>
                  <a:pt x="614363" y="98108"/>
                </a:cubicBezTo>
                <a:cubicBezTo>
                  <a:pt x="902970" y="180023"/>
                  <a:pt x="1169670" y="310515"/>
                  <a:pt x="1407795" y="481013"/>
                </a:cubicBezTo>
                <a:cubicBezTo>
                  <a:pt x="2058352" y="947738"/>
                  <a:pt x="2483168" y="1710690"/>
                  <a:pt x="2483168" y="2572703"/>
                </a:cubicBezTo>
                <a:cubicBezTo>
                  <a:pt x="2483168" y="3434715"/>
                  <a:pt x="2059305" y="4197668"/>
                  <a:pt x="1407795" y="4664393"/>
                </a:cubicBezTo>
                <a:cubicBezTo>
                  <a:pt x="1170623" y="4834890"/>
                  <a:pt x="902970" y="4965383"/>
                  <a:pt x="614363" y="5047298"/>
                </a:cubicBezTo>
                <a:cubicBezTo>
                  <a:pt x="418147" y="5102543"/>
                  <a:pt x="212407" y="5135880"/>
                  <a:pt x="0" y="5143500"/>
                </a:cubicBezTo>
                <a:lnTo>
                  <a:pt x="0" y="5145405"/>
                </a:lnTo>
                <a:lnTo>
                  <a:pt x="1317307" y="5145405"/>
                </a:lnTo>
                <a:lnTo>
                  <a:pt x="1406842" y="5145405"/>
                </a:lnTo>
                <a:lnTo>
                  <a:pt x="1406842" y="5143500"/>
                </a:lnTo>
                <a:cubicBezTo>
                  <a:pt x="2786063" y="5094923"/>
                  <a:pt x="3890010" y="3962400"/>
                  <a:pt x="3890010" y="2571750"/>
                </a:cubicBezTo>
                <a:cubicBezTo>
                  <a:pt x="3890010" y="1181100"/>
                  <a:pt x="2786063" y="48578"/>
                  <a:pt x="1406842" y="1905"/>
                </a:cubicBezTo>
                <a:close/>
              </a:path>
            </a:pathLst>
          </a:custGeom>
          <a:solidFill>
            <a:srgbClr val="24CC87"/>
          </a:solidFill>
          <a:ln w="12700" cap="flat">
            <a:solidFill>
              <a:srgbClr val="24CC87"/>
            </a:solidFill>
            <a:prstDash val="solid"/>
            <a:miter/>
          </a:ln>
        </p:spPr>
        <p:txBody>
          <a:bodyPr rtlCol="0" anchor="ctr"/>
          <a:lstStyle/>
          <a:p>
            <a:endParaRPr lang="en-GB"/>
          </a:p>
        </p:txBody>
      </p:sp>
      <p:sp>
        <p:nvSpPr>
          <p:cNvPr id="33" name="Graphic 2">
            <a:extLst>
              <a:ext uri="{FF2B5EF4-FFF2-40B4-BE49-F238E27FC236}">
                <a16:creationId xmlns:a16="http://schemas.microsoft.com/office/drawing/2014/main" id="{67ED1ED8-1CA1-624A-B817-7B370005CCA2}"/>
              </a:ext>
            </a:extLst>
          </p:cNvPr>
          <p:cNvSpPr/>
          <p:nvPr/>
        </p:nvSpPr>
        <p:spPr>
          <a:xfrm>
            <a:off x="-2400" y="0"/>
            <a:ext cx="7003537" cy="6855461"/>
          </a:xfrm>
          <a:custGeom>
            <a:avLst/>
            <a:gdLst>
              <a:gd name="connsiteX0" fmla="*/ 5251133 w 5251132"/>
              <a:gd name="connsiteY0" fmla="*/ 2571750 h 5143500"/>
              <a:gd name="connsiteX1" fmla="*/ 2767965 w 5251132"/>
              <a:gd name="connsiteY1" fmla="*/ 1905 h 5143500"/>
              <a:gd name="connsiteX2" fmla="*/ 2767965 w 5251132"/>
              <a:gd name="connsiteY2" fmla="*/ 0 h 5143500"/>
              <a:gd name="connsiteX3" fmla="*/ 0 w 5251132"/>
              <a:gd name="connsiteY3" fmla="*/ 0 h 5143500"/>
              <a:gd name="connsiteX4" fmla="*/ 0 w 5251132"/>
              <a:gd name="connsiteY4" fmla="*/ 5143500 h 5143500"/>
              <a:gd name="connsiteX5" fmla="*/ 2768918 w 5251132"/>
              <a:gd name="connsiteY5" fmla="*/ 5143500 h 5143500"/>
              <a:gd name="connsiteX6" fmla="*/ 2768918 w 5251132"/>
              <a:gd name="connsiteY6" fmla="*/ 5141595 h 5143500"/>
              <a:gd name="connsiteX7" fmla="*/ 5251133 w 5251132"/>
              <a:gd name="connsiteY7" fmla="*/ 257175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51132" h="5143500">
                <a:moveTo>
                  <a:pt x="5251133" y="2571750"/>
                </a:moveTo>
                <a:cubicBezTo>
                  <a:pt x="5251133" y="1181100"/>
                  <a:pt x="4147185" y="48578"/>
                  <a:pt x="2767965" y="1905"/>
                </a:cubicBezTo>
                <a:lnTo>
                  <a:pt x="2767965" y="0"/>
                </a:lnTo>
                <a:lnTo>
                  <a:pt x="0" y="0"/>
                </a:lnTo>
                <a:lnTo>
                  <a:pt x="0" y="5143500"/>
                </a:lnTo>
                <a:lnTo>
                  <a:pt x="2768918" y="5143500"/>
                </a:lnTo>
                <a:lnTo>
                  <a:pt x="2768918" y="5141595"/>
                </a:lnTo>
                <a:cubicBezTo>
                  <a:pt x="4147185" y="5094923"/>
                  <a:pt x="5251133" y="3962400"/>
                  <a:pt x="5251133" y="2571750"/>
                </a:cubicBezTo>
                <a:close/>
              </a:path>
            </a:pathLst>
          </a:custGeom>
          <a:solidFill>
            <a:srgbClr val="8BE0A8"/>
          </a:solidFill>
          <a:ln w="12700" cap="flat">
            <a:solidFill>
              <a:srgbClr val="8BE0A8"/>
            </a:solidFill>
            <a:prstDash val="solid"/>
            <a:miter/>
          </a:ln>
        </p:spPr>
        <p:txBody>
          <a:bodyPr rtlCol="0" anchor="ctr"/>
          <a:lstStyle/>
          <a:p>
            <a:endParaRPr lang="en-GB"/>
          </a:p>
        </p:txBody>
      </p:sp>
      <p:sp>
        <p:nvSpPr>
          <p:cNvPr id="34" name="Text Placeholder 31">
            <a:extLst>
              <a:ext uri="{FF2B5EF4-FFF2-40B4-BE49-F238E27FC236}">
                <a16:creationId xmlns:a16="http://schemas.microsoft.com/office/drawing/2014/main" id="{46B1B5A4-BFC4-9D45-A757-AD115BD85B75}"/>
              </a:ext>
            </a:extLst>
          </p:cNvPr>
          <p:cNvSpPr>
            <a:spLocks noGrp="1"/>
          </p:cNvSpPr>
          <p:nvPr>
            <p:ph type="body" sz="quarter" idx="11" hasCustomPrompt="1"/>
          </p:nvPr>
        </p:nvSpPr>
        <p:spPr>
          <a:xfrm>
            <a:off x="479426" y="385006"/>
            <a:ext cx="4593600" cy="4219651"/>
          </a:xfrm>
        </p:spPr>
        <p:txBody>
          <a:bodyPr/>
          <a:lstStyle>
            <a:lvl1pPr>
              <a:lnSpc>
                <a:spcPct val="90000"/>
              </a:lnSpc>
              <a:spcBef>
                <a:spcPts val="0"/>
              </a:spcBef>
              <a:defRPr sz="5400" b="0">
                <a:solidFill>
                  <a:schemeClr val="tx1"/>
                </a:solidFill>
              </a:defRPr>
            </a:lvl1pPr>
            <a:lvl2pPr marL="0" indent="0">
              <a:lnSpc>
                <a:spcPct val="100000"/>
              </a:lnSpc>
              <a:spcBef>
                <a:spcPts val="1000"/>
              </a:spcBef>
              <a:buNone/>
              <a:defRPr sz="2250" b="0">
                <a:solidFill>
                  <a:schemeClr val="tx1"/>
                </a:solidFill>
              </a:defRPr>
            </a:lvl2pPr>
            <a:lvl3pPr marL="0" indent="0">
              <a:lnSpc>
                <a:spcPct val="90000"/>
              </a:lnSpc>
              <a:spcBef>
                <a:spcPts val="0"/>
              </a:spcBef>
              <a:buNone/>
              <a:defRPr sz="2250" b="0">
                <a:solidFill>
                  <a:schemeClr val="tx1"/>
                </a:solidFill>
              </a:defRPr>
            </a:lvl3pPr>
            <a:lvl4pPr marL="0" indent="0">
              <a:lnSpc>
                <a:spcPct val="90000"/>
              </a:lnSpc>
              <a:buNone/>
              <a:defRPr sz="2250" b="0">
                <a:solidFill>
                  <a:schemeClr val="tx1"/>
                </a:solidFill>
              </a:defRPr>
            </a:lvl4pPr>
            <a:lvl5pPr marL="0" indent="0">
              <a:lnSpc>
                <a:spcPct val="90000"/>
              </a:lnSpc>
              <a:buNone/>
              <a:defRPr sz="2250" b="0">
                <a:solidFill>
                  <a:schemeClr val="tx1"/>
                </a:solidFill>
              </a:defRPr>
            </a:lvl5pPr>
          </a:lstStyle>
          <a:p>
            <a:pPr lvl="0"/>
            <a:r>
              <a:rPr lang="en-GB" dirty="0"/>
              <a:t>[Title slide: v1]</a:t>
            </a:r>
          </a:p>
          <a:p>
            <a:pPr lvl="1"/>
            <a:r>
              <a:rPr lang="en-GB" dirty="0"/>
              <a:t>Second level &lt;Subheading&gt;</a:t>
            </a:r>
          </a:p>
        </p:txBody>
      </p:sp>
      <p:sp>
        <p:nvSpPr>
          <p:cNvPr id="38" name="Text Placeholder 31">
            <a:extLst>
              <a:ext uri="{FF2B5EF4-FFF2-40B4-BE49-F238E27FC236}">
                <a16:creationId xmlns:a16="http://schemas.microsoft.com/office/drawing/2014/main" id="{3B5897DA-933D-1E4A-9CBD-D2460E2F9E6B}"/>
              </a:ext>
            </a:extLst>
          </p:cNvPr>
          <p:cNvSpPr>
            <a:spLocks noGrp="1"/>
          </p:cNvSpPr>
          <p:nvPr>
            <p:ph type="body" sz="quarter" idx="12" hasCustomPrompt="1"/>
          </p:nvPr>
        </p:nvSpPr>
        <p:spPr>
          <a:xfrm>
            <a:off x="2374901" y="5168863"/>
            <a:ext cx="2698750" cy="1202531"/>
          </a:xfrm>
        </p:spPr>
        <p:txBody>
          <a:bodyPr anchor="b" anchorCtr="0"/>
          <a:lstStyle>
            <a:lvl1pPr>
              <a:lnSpc>
                <a:spcPct val="110000"/>
              </a:lnSpc>
              <a:spcBef>
                <a:spcPts val="0"/>
              </a:spcBef>
              <a:defRPr sz="1350" b="0">
                <a:solidFill>
                  <a:schemeClr val="tx1"/>
                </a:solidFill>
              </a:defRPr>
            </a:lvl1pPr>
            <a:lvl2pPr marL="0" indent="0">
              <a:lnSpc>
                <a:spcPct val="110000"/>
              </a:lnSpc>
              <a:spcBef>
                <a:spcPts val="0"/>
              </a:spcBef>
              <a:buNone/>
              <a:defRPr sz="1350" b="0">
                <a:solidFill>
                  <a:schemeClr val="tx1"/>
                </a:solidFill>
              </a:defRPr>
            </a:lvl2pPr>
            <a:lvl3pPr marL="0" indent="0">
              <a:lnSpc>
                <a:spcPct val="110000"/>
              </a:lnSpc>
              <a:spcBef>
                <a:spcPts val="0"/>
              </a:spcBef>
              <a:buNone/>
              <a:defRPr sz="1350" b="0">
                <a:solidFill>
                  <a:schemeClr val="tx1"/>
                </a:solidFill>
              </a:defRPr>
            </a:lvl3pPr>
            <a:lvl4pPr marL="0" indent="0">
              <a:lnSpc>
                <a:spcPct val="110000"/>
              </a:lnSpc>
              <a:buNone/>
              <a:defRPr sz="1350" b="0">
                <a:solidFill>
                  <a:schemeClr val="tx1"/>
                </a:solidFill>
              </a:defRPr>
            </a:lvl4pPr>
            <a:lvl5pPr marL="0" indent="0">
              <a:lnSpc>
                <a:spcPct val="110000"/>
              </a:lnSpc>
              <a:buNone/>
              <a:defRPr sz="1350" b="0">
                <a:solidFill>
                  <a:schemeClr val="tx1"/>
                </a:solidFill>
              </a:defRPr>
            </a:lvl5pPr>
          </a:lstStyle>
          <a:p>
            <a:pPr lvl="0"/>
            <a:r>
              <a:rPr lang="en-GB" dirty="0"/>
              <a:t>&lt;Authors Name&gt;</a:t>
            </a:r>
          </a:p>
          <a:p>
            <a:pPr lvl="2"/>
            <a:r>
              <a:rPr lang="en-GB" dirty="0"/>
              <a:t>&lt;Authors Name&gt;</a:t>
            </a:r>
          </a:p>
          <a:p>
            <a:pPr lvl="3"/>
            <a:r>
              <a:rPr lang="en-GB" dirty="0"/>
              <a:t>&lt;Authors Name&gt;</a:t>
            </a:r>
          </a:p>
        </p:txBody>
      </p:sp>
      <p:sp>
        <p:nvSpPr>
          <p:cNvPr id="39" name="Text Placeholder 31">
            <a:extLst>
              <a:ext uri="{FF2B5EF4-FFF2-40B4-BE49-F238E27FC236}">
                <a16:creationId xmlns:a16="http://schemas.microsoft.com/office/drawing/2014/main" id="{63996690-8E43-E64B-AEF9-C97D1FBB494E}"/>
              </a:ext>
            </a:extLst>
          </p:cNvPr>
          <p:cNvSpPr>
            <a:spLocks noGrp="1"/>
          </p:cNvSpPr>
          <p:nvPr>
            <p:ph type="body" sz="quarter" idx="13" hasCustomPrompt="1"/>
          </p:nvPr>
        </p:nvSpPr>
        <p:spPr>
          <a:xfrm>
            <a:off x="479425" y="5168863"/>
            <a:ext cx="1746250" cy="1202531"/>
          </a:xfrm>
        </p:spPr>
        <p:txBody>
          <a:bodyPr anchor="b" anchorCtr="0"/>
          <a:lstStyle>
            <a:lvl1pPr>
              <a:lnSpc>
                <a:spcPct val="110000"/>
              </a:lnSpc>
              <a:spcBef>
                <a:spcPts val="0"/>
              </a:spcBef>
              <a:defRPr sz="1350" b="0">
                <a:solidFill>
                  <a:schemeClr val="tx1"/>
                </a:solidFill>
              </a:defRPr>
            </a:lvl1pPr>
            <a:lvl2pPr marL="0" indent="0">
              <a:lnSpc>
                <a:spcPct val="110000"/>
              </a:lnSpc>
              <a:spcBef>
                <a:spcPts val="0"/>
              </a:spcBef>
              <a:buNone/>
              <a:defRPr sz="1350" b="0">
                <a:solidFill>
                  <a:schemeClr val="bg1"/>
                </a:solidFill>
              </a:defRPr>
            </a:lvl2pPr>
            <a:lvl3pPr marL="0" indent="0">
              <a:lnSpc>
                <a:spcPct val="110000"/>
              </a:lnSpc>
              <a:spcBef>
                <a:spcPts val="0"/>
              </a:spcBef>
              <a:buNone/>
              <a:defRPr sz="1350" b="0">
                <a:solidFill>
                  <a:schemeClr val="bg1"/>
                </a:solidFill>
              </a:defRPr>
            </a:lvl3pPr>
            <a:lvl4pPr marL="0" indent="0">
              <a:lnSpc>
                <a:spcPct val="110000"/>
              </a:lnSpc>
              <a:buNone/>
              <a:defRPr sz="1350" b="0">
                <a:solidFill>
                  <a:schemeClr val="bg1"/>
                </a:solidFill>
              </a:defRPr>
            </a:lvl4pPr>
            <a:lvl5pPr marL="0" indent="0">
              <a:lnSpc>
                <a:spcPct val="110000"/>
              </a:lnSpc>
              <a:buNone/>
              <a:defRPr sz="1350" b="0">
                <a:solidFill>
                  <a:schemeClr val="bg1"/>
                </a:solidFill>
              </a:defRPr>
            </a:lvl5pPr>
          </a:lstStyle>
          <a:p>
            <a:pPr lvl="0"/>
            <a:r>
              <a:rPr lang="en-GB" dirty="0"/>
              <a:t>&lt;D Month YYYY&gt;</a:t>
            </a:r>
          </a:p>
        </p:txBody>
      </p:sp>
      <p:sp>
        <p:nvSpPr>
          <p:cNvPr id="42" name="Picture Placeholder 41">
            <a:extLst>
              <a:ext uri="{FF2B5EF4-FFF2-40B4-BE49-F238E27FC236}">
                <a16:creationId xmlns:a16="http://schemas.microsoft.com/office/drawing/2014/main" id="{E6A1059C-5835-4E4A-A22C-A0336487E1AE}"/>
              </a:ext>
            </a:extLst>
          </p:cNvPr>
          <p:cNvSpPr>
            <a:spLocks noGrp="1"/>
          </p:cNvSpPr>
          <p:nvPr>
            <p:ph type="pic" sz="quarter" idx="14" hasCustomPrompt="1"/>
          </p:nvPr>
        </p:nvSpPr>
        <p:spPr>
          <a:xfrm>
            <a:off x="10526130" y="5470125"/>
            <a:ext cx="1188000" cy="864000"/>
          </a:xfrm>
        </p:spPr>
        <p:txBody>
          <a:bodyPr bIns="540000" anchor="ctr" anchorCtr="1"/>
          <a:lstStyle>
            <a:lvl1pPr>
              <a:defRPr sz="1000" b="0">
                <a:solidFill>
                  <a:schemeClr val="bg1"/>
                </a:solidFill>
              </a:defRPr>
            </a:lvl1pPr>
          </a:lstStyle>
          <a:p>
            <a:r>
              <a:rPr lang="en-GB" dirty="0"/>
              <a:t>Click icon to add partner logo</a:t>
            </a:r>
          </a:p>
        </p:txBody>
      </p:sp>
      <p:sp>
        <p:nvSpPr>
          <p:cNvPr id="43" name="Picture Placeholder 41">
            <a:extLst>
              <a:ext uri="{FF2B5EF4-FFF2-40B4-BE49-F238E27FC236}">
                <a16:creationId xmlns:a16="http://schemas.microsoft.com/office/drawing/2014/main" id="{F8CFE5D0-8511-5841-A0F1-850AE75B9E9B}"/>
              </a:ext>
            </a:extLst>
          </p:cNvPr>
          <p:cNvSpPr>
            <a:spLocks noGrp="1"/>
          </p:cNvSpPr>
          <p:nvPr>
            <p:ph type="pic" sz="quarter" idx="15" hasCustomPrompt="1"/>
          </p:nvPr>
        </p:nvSpPr>
        <p:spPr>
          <a:xfrm>
            <a:off x="9139785" y="5470125"/>
            <a:ext cx="1188000" cy="864000"/>
          </a:xfrm>
        </p:spPr>
        <p:txBody>
          <a:bodyPr bIns="540000" anchor="ctr" anchorCtr="1"/>
          <a:lstStyle>
            <a:lvl1pPr>
              <a:defRPr sz="1000" b="0">
                <a:solidFill>
                  <a:schemeClr val="bg1"/>
                </a:solidFill>
              </a:defRPr>
            </a:lvl1pPr>
          </a:lstStyle>
          <a:p>
            <a:r>
              <a:rPr lang="en-GB" dirty="0"/>
              <a:t>Click icon to add partner logo</a:t>
            </a:r>
          </a:p>
        </p:txBody>
      </p:sp>
      <p:grpSp>
        <p:nvGrpSpPr>
          <p:cNvPr id="7" name="Graphic 4">
            <a:extLst>
              <a:ext uri="{FF2B5EF4-FFF2-40B4-BE49-F238E27FC236}">
                <a16:creationId xmlns:a16="http://schemas.microsoft.com/office/drawing/2014/main" id="{4D7B3187-167A-FA45-AB8C-E1FF8B2DC637}"/>
              </a:ext>
            </a:extLst>
          </p:cNvPr>
          <p:cNvGrpSpPr/>
          <p:nvPr/>
        </p:nvGrpSpPr>
        <p:grpSpPr>
          <a:xfrm>
            <a:off x="9140641" y="465680"/>
            <a:ext cx="2585413" cy="404185"/>
            <a:chOff x="9140641" y="465680"/>
            <a:chExt cx="2585413" cy="404185"/>
          </a:xfrm>
        </p:grpSpPr>
        <p:grpSp>
          <p:nvGrpSpPr>
            <p:cNvPr id="8" name="Graphic 4">
              <a:extLst>
                <a:ext uri="{FF2B5EF4-FFF2-40B4-BE49-F238E27FC236}">
                  <a16:creationId xmlns:a16="http://schemas.microsoft.com/office/drawing/2014/main" id="{5F46CD3C-49C4-E44B-90DA-0B5E679D100F}"/>
                </a:ext>
              </a:extLst>
            </p:cNvPr>
            <p:cNvGrpSpPr/>
            <p:nvPr/>
          </p:nvGrpSpPr>
          <p:grpSpPr>
            <a:xfrm>
              <a:off x="9140641" y="465680"/>
              <a:ext cx="502489" cy="404185"/>
              <a:chOff x="9140641" y="465680"/>
              <a:chExt cx="502489" cy="404185"/>
            </a:xfrm>
          </p:grpSpPr>
          <p:sp>
            <p:nvSpPr>
              <p:cNvPr id="10" name="Freeform 9">
                <a:extLst>
                  <a:ext uri="{FF2B5EF4-FFF2-40B4-BE49-F238E27FC236}">
                    <a16:creationId xmlns:a16="http://schemas.microsoft.com/office/drawing/2014/main" id="{F35B8F9F-D2D3-F14E-93E5-CF310B2DF652}"/>
                  </a:ext>
                </a:extLst>
              </p:cNvPr>
              <p:cNvSpPr/>
              <p:nvPr/>
            </p:nvSpPr>
            <p:spPr>
              <a:xfrm>
                <a:off x="9393318" y="465680"/>
                <a:ext cx="249813" cy="404023"/>
              </a:xfrm>
              <a:custGeom>
                <a:avLst/>
                <a:gdLst>
                  <a:gd name="connsiteX0" fmla="*/ 158281 w 249813"/>
                  <a:gd name="connsiteY0" fmla="*/ 202012 h 404023"/>
                  <a:gd name="connsiteX1" fmla="*/ 0 w 249813"/>
                  <a:gd name="connsiteY1" fmla="*/ 5105 h 404023"/>
                  <a:gd name="connsiteX2" fmla="*/ 45807 w 249813"/>
                  <a:gd name="connsiteY2" fmla="*/ 0 h 404023"/>
                  <a:gd name="connsiteX3" fmla="*/ 249813 w 249813"/>
                  <a:gd name="connsiteY3" fmla="*/ 202093 h 404023"/>
                  <a:gd name="connsiteX4" fmla="*/ 45807 w 249813"/>
                  <a:gd name="connsiteY4" fmla="*/ 404023 h 404023"/>
                  <a:gd name="connsiteX5" fmla="*/ 0 w 249813"/>
                  <a:gd name="connsiteY5" fmla="*/ 398918 h 404023"/>
                  <a:gd name="connsiteX6" fmla="*/ 158281 w 249813"/>
                  <a:gd name="connsiteY6" fmla="*/ 202012 h 4040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023">
                    <a:moveTo>
                      <a:pt x="158281" y="202012"/>
                    </a:moveTo>
                    <a:cubicBezTo>
                      <a:pt x="158281" y="106151"/>
                      <a:pt x="90551" y="25687"/>
                      <a:pt x="0" y="5105"/>
                    </a:cubicBezTo>
                    <a:cubicBezTo>
                      <a:pt x="14724" y="1783"/>
                      <a:pt x="30020" y="0"/>
                      <a:pt x="45807" y="0"/>
                    </a:cubicBezTo>
                    <a:cubicBezTo>
                      <a:pt x="158444" y="0"/>
                      <a:pt x="249813" y="90431"/>
                      <a:pt x="249813" y="202093"/>
                    </a:cubicBezTo>
                    <a:cubicBezTo>
                      <a:pt x="249813" y="313754"/>
                      <a:pt x="158444" y="404023"/>
                      <a:pt x="45807" y="404023"/>
                    </a:cubicBezTo>
                    <a:cubicBezTo>
                      <a:pt x="30020" y="404023"/>
                      <a:pt x="14724" y="402241"/>
                      <a:pt x="0" y="398918"/>
                    </a:cubicBezTo>
                    <a:cubicBezTo>
                      <a:pt x="90551" y="378336"/>
                      <a:pt x="158281" y="297791"/>
                      <a:pt x="158281" y="202012"/>
                    </a:cubicBezTo>
                  </a:path>
                </a:pathLst>
              </a:custGeom>
              <a:solidFill>
                <a:srgbClr val="FFFFFF"/>
              </a:solidFill>
              <a:ln w="8157"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C70EEADB-FF08-384D-9DA6-97319199DC67}"/>
                  </a:ext>
                </a:extLst>
              </p:cNvPr>
              <p:cNvSpPr/>
              <p:nvPr/>
            </p:nvSpPr>
            <p:spPr>
              <a:xfrm>
                <a:off x="9140641" y="465680"/>
                <a:ext cx="249813" cy="404185"/>
              </a:xfrm>
              <a:custGeom>
                <a:avLst/>
                <a:gdLst>
                  <a:gd name="connsiteX0" fmla="*/ 91533 w 249813"/>
                  <a:gd name="connsiteY0" fmla="*/ 202012 h 404185"/>
                  <a:gd name="connsiteX1" fmla="*/ 249813 w 249813"/>
                  <a:gd name="connsiteY1" fmla="*/ 5105 h 404185"/>
                  <a:gd name="connsiteX2" fmla="*/ 204006 w 249813"/>
                  <a:gd name="connsiteY2" fmla="*/ 0 h 404185"/>
                  <a:gd name="connsiteX3" fmla="*/ 0 w 249813"/>
                  <a:gd name="connsiteY3" fmla="*/ 202093 h 404185"/>
                  <a:gd name="connsiteX4" fmla="*/ 204006 w 249813"/>
                  <a:gd name="connsiteY4" fmla="*/ 404185 h 404185"/>
                  <a:gd name="connsiteX5" fmla="*/ 249813 w 249813"/>
                  <a:gd name="connsiteY5" fmla="*/ 399080 h 404185"/>
                  <a:gd name="connsiteX6" fmla="*/ 91533 w 249813"/>
                  <a:gd name="connsiteY6" fmla="*/ 202012 h 4041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185">
                    <a:moveTo>
                      <a:pt x="91533" y="202012"/>
                    </a:moveTo>
                    <a:cubicBezTo>
                      <a:pt x="91533" y="106151"/>
                      <a:pt x="159262" y="25687"/>
                      <a:pt x="249813" y="5105"/>
                    </a:cubicBezTo>
                    <a:cubicBezTo>
                      <a:pt x="235090" y="1783"/>
                      <a:pt x="219793" y="0"/>
                      <a:pt x="204006" y="0"/>
                    </a:cubicBezTo>
                    <a:cubicBezTo>
                      <a:pt x="91369" y="0"/>
                      <a:pt x="0" y="90431"/>
                      <a:pt x="0" y="202093"/>
                    </a:cubicBezTo>
                    <a:cubicBezTo>
                      <a:pt x="0" y="313754"/>
                      <a:pt x="91287" y="404185"/>
                      <a:pt x="204006" y="404185"/>
                    </a:cubicBezTo>
                    <a:cubicBezTo>
                      <a:pt x="219793" y="404185"/>
                      <a:pt x="235090" y="402403"/>
                      <a:pt x="249813" y="399080"/>
                    </a:cubicBezTo>
                    <a:cubicBezTo>
                      <a:pt x="159262" y="378336"/>
                      <a:pt x="91533" y="297791"/>
                      <a:pt x="91533" y="202012"/>
                    </a:cubicBezTo>
                  </a:path>
                </a:pathLst>
              </a:custGeom>
              <a:solidFill>
                <a:srgbClr val="2C88DD"/>
              </a:solidFill>
              <a:ln w="8157" cap="flat">
                <a:noFill/>
                <a:prstDash val="solid"/>
                <a:miter/>
              </a:ln>
            </p:spPr>
            <p:txBody>
              <a:bodyPr rtlCol="0" anchor="ctr"/>
              <a:lstStyle/>
              <a:p>
                <a:endParaRPr lang="en-US"/>
              </a:p>
            </p:txBody>
          </p:sp>
        </p:grpSp>
        <p:grpSp>
          <p:nvGrpSpPr>
            <p:cNvPr id="12" name="Graphic 4">
              <a:extLst>
                <a:ext uri="{FF2B5EF4-FFF2-40B4-BE49-F238E27FC236}">
                  <a16:creationId xmlns:a16="http://schemas.microsoft.com/office/drawing/2014/main" id="{30F2ED38-8153-8142-9EB9-1A782A8ECEC7}"/>
                </a:ext>
              </a:extLst>
            </p:cNvPr>
            <p:cNvGrpSpPr/>
            <p:nvPr/>
          </p:nvGrpSpPr>
          <p:grpSpPr>
            <a:xfrm>
              <a:off x="9791923" y="571102"/>
              <a:ext cx="528994" cy="192774"/>
              <a:chOff x="9791923" y="571102"/>
              <a:chExt cx="528994" cy="192774"/>
            </a:xfrm>
            <a:solidFill>
              <a:srgbClr val="FFFFFF"/>
            </a:solidFill>
          </p:grpSpPr>
          <p:sp>
            <p:nvSpPr>
              <p:cNvPr id="13" name="Freeform 12">
                <a:extLst>
                  <a:ext uri="{FF2B5EF4-FFF2-40B4-BE49-F238E27FC236}">
                    <a16:creationId xmlns:a16="http://schemas.microsoft.com/office/drawing/2014/main" id="{C7375F5A-943B-6542-98CC-2E82A32A1574}"/>
                  </a:ext>
                </a:extLst>
              </p:cNvPr>
              <p:cNvSpPr/>
              <p:nvPr/>
            </p:nvSpPr>
            <p:spPr>
              <a:xfrm>
                <a:off x="9791923" y="572723"/>
                <a:ext cx="158689" cy="189451"/>
              </a:xfrm>
              <a:custGeom>
                <a:avLst/>
                <a:gdLst>
                  <a:gd name="connsiteX0" fmla="*/ 0 w 158689"/>
                  <a:gd name="connsiteY0" fmla="*/ 189452 h 189451"/>
                  <a:gd name="connsiteX1" fmla="*/ 0 w 158689"/>
                  <a:gd name="connsiteY1" fmla="*/ 0 h 189451"/>
                  <a:gd name="connsiteX2" fmla="*/ 37137 w 158689"/>
                  <a:gd name="connsiteY2" fmla="*/ 0 h 189451"/>
                  <a:gd name="connsiteX3" fmla="*/ 118281 w 158689"/>
                  <a:gd name="connsiteY3" fmla="*/ 119359 h 189451"/>
                  <a:gd name="connsiteX4" fmla="*/ 118281 w 158689"/>
                  <a:gd name="connsiteY4" fmla="*/ 0 h 189451"/>
                  <a:gd name="connsiteX5" fmla="*/ 158690 w 158689"/>
                  <a:gd name="connsiteY5" fmla="*/ 0 h 189451"/>
                  <a:gd name="connsiteX6" fmla="*/ 158690 w 158689"/>
                  <a:gd name="connsiteY6" fmla="*/ 189452 h 189451"/>
                  <a:gd name="connsiteX7" fmla="*/ 121226 w 158689"/>
                  <a:gd name="connsiteY7" fmla="*/ 189452 h 189451"/>
                  <a:gd name="connsiteX8" fmla="*/ 40081 w 158689"/>
                  <a:gd name="connsiteY8" fmla="*/ 70092 h 189451"/>
                  <a:gd name="connsiteX9" fmla="*/ 40081 w 158689"/>
                  <a:gd name="connsiteY9" fmla="*/ 189452 h 189451"/>
                  <a:gd name="connsiteX10" fmla="*/ 0 w 158689"/>
                  <a:gd name="connsiteY10" fmla="*/ 189452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689" h="189451">
                    <a:moveTo>
                      <a:pt x="0" y="189452"/>
                    </a:moveTo>
                    <a:lnTo>
                      <a:pt x="0" y="0"/>
                    </a:lnTo>
                    <a:lnTo>
                      <a:pt x="37137" y="0"/>
                    </a:lnTo>
                    <a:lnTo>
                      <a:pt x="118281" y="119359"/>
                    </a:lnTo>
                    <a:lnTo>
                      <a:pt x="118281" y="0"/>
                    </a:lnTo>
                    <a:lnTo>
                      <a:pt x="158690" y="0"/>
                    </a:lnTo>
                    <a:lnTo>
                      <a:pt x="158690" y="189452"/>
                    </a:lnTo>
                    <a:lnTo>
                      <a:pt x="121226" y="189452"/>
                    </a:lnTo>
                    <a:lnTo>
                      <a:pt x="40081" y="70092"/>
                    </a:lnTo>
                    <a:lnTo>
                      <a:pt x="40081" y="189452"/>
                    </a:lnTo>
                    <a:lnTo>
                      <a:pt x="0" y="189452"/>
                    </a:lnTo>
                    <a:close/>
                  </a:path>
                </a:pathLst>
              </a:custGeom>
              <a:solidFill>
                <a:srgbClr val="FFFFFF"/>
              </a:solidFill>
              <a:ln w="8157"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CA905182-F9B4-AA45-846E-90A4555E2571}"/>
                  </a:ext>
                </a:extLst>
              </p:cNvPr>
              <p:cNvSpPr/>
              <p:nvPr/>
            </p:nvSpPr>
            <p:spPr>
              <a:xfrm>
                <a:off x="9984314" y="572723"/>
                <a:ext cx="157953" cy="189451"/>
              </a:xfrm>
              <a:custGeom>
                <a:avLst/>
                <a:gdLst>
                  <a:gd name="connsiteX0" fmla="*/ 0 w 157953"/>
                  <a:gd name="connsiteY0" fmla="*/ 0 h 189451"/>
                  <a:gd name="connsiteX1" fmla="*/ 40981 w 157953"/>
                  <a:gd name="connsiteY1" fmla="*/ 0 h 189451"/>
                  <a:gd name="connsiteX2" fmla="*/ 40981 w 157953"/>
                  <a:gd name="connsiteY2" fmla="*/ 76089 h 189451"/>
                  <a:gd name="connsiteX3" fmla="*/ 116972 w 157953"/>
                  <a:gd name="connsiteY3" fmla="*/ 76089 h 189451"/>
                  <a:gd name="connsiteX4" fmla="*/ 116972 w 157953"/>
                  <a:gd name="connsiteY4" fmla="*/ 0 h 189451"/>
                  <a:gd name="connsiteX5" fmla="*/ 157953 w 157953"/>
                  <a:gd name="connsiteY5" fmla="*/ 0 h 189451"/>
                  <a:gd name="connsiteX6" fmla="*/ 157953 w 157953"/>
                  <a:gd name="connsiteY6" fmla="*/ 189452 h 189451"/>
                  <a:gd name="connsiteX7" fmla="*/ 116972 w 157953"/>
                  <a:gd name="connsiteY7" fmla="*/ 189452 h 189451"/>
                  <a:gd name="connsiteX8" fmla="*/ 116972 w 157953"/>
                  <a:gd name="connsiteY8" fmla="*/ 111256 h 189451"/>
                  <a:gd name="connsiteX9" fmla="*/ 40981 w 157953"/>
                  <a:gd name="connsiteY9" fmla="*/ 111256 h 189451"/>
                  <a:gd name="connsiteX10" fmla="*/ 40981 w 157953"/>
                  <a:gd name="connsiteY10" fmla="*/ 189452 h 189451"/>
                  <a:gd name="connsiteX11" fmla="*/ 0 w 157953"/>
                  <a:gd name="connsiteY11" fmla="*/ 189452 h 189451"/>
                  <a:gd name="connsiteX12" fmla="*/ 0 w 157953"/>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953" h="189451">
                    <a:moveTo>
                      <a:pt x="0" y="0"/>
                    </a:moveTo>
                    <a:lnTo>
                      <a:pt x="40981" y="0"/>
                    </a:lnTo>
                    <a:lnTo>
                      <a:pt x="40981" y="76089"/>
                    </a:lnTo>
                    <a:lnTo>
                      <a:pt x="116972" y="76089"/>
                    </a:lnTo>
                    <a:lnTo>
                      <a:pt x="116972" y="0"/>
                    </a:lnTo>
                    <a:lnTo>
                      <a:pt x="157953" y="0"/>
                    </a:lnTo>
                    <a:lnTo>
                      <a:pt x="157953" y="189452"/>
                    </a:lnTo>
                    <a:lnTo>
                      <a:pt x="116972" y="189452"/>
                    </a:lnTo>
                    <a:lnTo>
                      <a:pt x="116972" y="111256"/>
                    </a:lnTo>
                    <a:lnTo>
                      <a:pt x="40981" y="111256"/>
                    </a:lnTo>
                    <a:lnTo>
                      <a:pt x="40981"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C8854436-FA89-8449-A2DD-4F67C536438C}"/>
                  </a:ext>
                </a:extLst>
              </p:cNvPr>
              <p:cNvSpPr/>
              <p:nvPr/>
            </p:nvSpPr>
            <p:spPr>
              <a:xfrm>
                <a:off x="10167052" y="571102"/>
                <a:ext cx="153864" cy="192774"/>
              </a:xfrm>
              <a:custGeom>
                <a:avLst/>
                <a:gdLst>
                  <a:gd name="connsiteX0" fmla="*/ 40163 w 153864"/>
                  <a:gd name="connsiteY0" fmla="*/ 129407 h 192774"/>
                  <a:gd name="connsiteX1" fmla="*/ 79754 w 153864"/>
                  <a:gd name="connsiteY1" fmla="*/ 160523 h 192774"/>
                  <a:gd name="connsiteX2" fmla="*/ 112555 w 153864"/>
                  <a:gd name="connsiteY2" fmla="*/ 137511 h 192774"/>
                  <a:gd name="connsiteX3" fmla="*/ 65030 w 153864"/>
                  <a:gd name="connsiteY3" fmla="*/ 112067 h 192774"/>
                  <a:gd name="connsiteX4" fmla="*/ 4335 w 153864"/>
                  <a:gd name="connsiteY4" fmla="*/ 57370 h 192774"/>
                  <a:gd name="connsiteX5" fmla="*/ 75664 w 153864"/>
                  <a:gd name="connsiteY5" fmla="*/ 0 h 192774"/>
                  <a:gd name="connsiteX6" fmla="*/ 150019 w 153864"/>
                  <a:gd name="connsiteY6" fmla="*/ 59558 h 192774"/>
                  <a:gd name="connsiteX7" fmla="*/ 109856 w 153864"/>
                  <a:gd name="connsiteY7" fmla="*/ 59558 h 192774"/>
                  <a:gd name="connsiteX8" fmla="*/ 75664 w 153864"/>
                  <a:gd name="connsiteY8" fmla="*/ 32494 h 192774"/>
                  <a:gd name="connsiteX9" fmla="*/ 45644 w 153864"/>
                  <a:gd name="connsiteY9" fmla="*/ 54453 h 192774"/>
                  <a:gd name="connsiteX10" fmla="*/ 92351 w 153864"/>
                  <a:gd name="connsiteY10" fmla="*/ 79087 h 192774"/>
                  <a:gd name="connsiteX11" fmla="*/ 153863 w 153864"/>
                  <a:gd name="connsiteY11" fmla="*/ 132973 h 192774"/>
                  <a:gd name="connsiteX12" fmla="*/ 79263 w 153864"/>
                  <a:gd name="connsiteY12" fmla="*/ 192774 h 192774"/>
                  <a:gd name="connsiteX13" fmla="*/ 0 w 153864"/>
                  <a:gd name="connsiteY13" fmla="*/ 128921 h 192774"/>
                  <a:gd name="connsiteX14" fmla="*/ 40163 w 153864"/>
                  <a:gd name="connsiteY14" fmla="*/ 129407 h 192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864" h="192774">
                    <a:moveTo>
                      <a:pt x="40163" y="129407"/>
                    </a:moveTo>
                    <a:cubicBezTo>
                      <a:pt x="41554" y="147802"/>
                      <a:pt x="56277" y="160523"/>
                      <a:pt x="79754" y="160523"/>
                    </a:cubicBezTo>
                    <a:cubicBezTo>
                      <a:pt x="98568" y="160523"/>
                      <a:pt x="112555" y="152420"/>
                      <a:pt x="112555" y="137511"/>
                    </a:cubicBezTo>
                    <a:cubicBezTo>
                      <a:pt x="112555" y="121547"/>
                      <a:pt x="97013" y="118306"/>
                      <a:pt x="65030" y="112067"/>
                    </a:cubicBezTo>
                    <a:cubicBezTo>
                      <a:pt x="32801" y="106151"/>
                      <a:pt x="4335" y="95860"/>
                      <a:pt x="4335" y="57370"/>
                    </a:cubicBezTo>
                    <a:cubicBezTo>
                      <a:pt x="4335" y="23823"/>
                      <a:pt x="32474" y="0"/>
                      <a:pt x="75664" y="0"/>
                    </a:cubicBezTo>
                    <a:cubicBezTo>
                      <a:pt x="120735" y="0"/>
                      <a:pt x="149446" y="23256"/>
                      <a:pt x="150019" y="59558"/>
                    </a:cubicBezTo>
                    <a:lnTo>
                      <a:pt x="109856" y="59558"/>
                    </a:lnTo>
                    <a:cubicBezTo>
                      <a:pt x="107974" y="43595"/>
                      <a:pt x="95623" y="32494"/>
                      <a:pt x="75664" y="32494"/>
                    </a:cubicBezTo>
                    <a:cubicBezTo>
                      <a:pt x="58159" y="32494"/>
                      <a:pt x="45644" y="39786"/>
                      <a:pt x="45644" y="54453"/>
                    </a:cubicBezTo>
                    <a:cubicBezTo>
                      <a:pt x="45644" y="69849"/>
                      <a:pt x="60695" y="73090"/>
                      <a:pt x="92351" y="79087"/>
                    </a:cubicBezTo>
                    <a:cubicBezTo>
                      <a:pt x="125152" y="85002"/>
                      <a:pt x="154109" y="94807"/>
                      <a:pt x="153863" y="132973"/>
                    </a:cubicBezTo>
                    <a:cubicBezTo>
                      <a:pt x="153618" y="168465"/>
                      <a:pt x="124089" y="192774"/>
                      <a:pt x="79263" y="192774"/>
                    </a:cubicBezTo>
                    <a:cubicBezTo>
                      <a:pt x="30593" y="192774"/>
                      <a:pt x="327" y="167330"/>
                      <a:pt x="0" y="128921"/>
                    </a:cubicBezTo>
                    <a:lnTo>
                      <a:pt x="40163" y="129407"/>
                    </a:lnTo>
                    <a:close/>
                  </a:path>
                </a:pathLst>
              </a:custGeom>
              <a:solidFill>
                <a:srgbClr val="FFFFFF"/>
              </a:solidFill>
              <a:ln w="8157" cap="flat">
                <a:noFill/>
                <a:prstDash val="solid"/>
                <a:miter/>
              </a:ln>
            </p:spPr>
            <p:txBody>
              <a:bodyPr rtlCol="0" anchor="ctr"/>
              <a:lstStyle/>
              <a:p>
                <a:endParaRPr lang="en-US"/>
              </a:p>
            </p:txBody>
          </p:sp>
        </p:grpSp>
        <p:grpSp>
          <p:nvGrpSpPr>
            <p:cNvPr id="16" name="Graphic 4">
              <a:extLst>
                <a:ext uri="{FF2B5EF4-FFF2-40B4-BE49-F238E27FC236}">
                  <a16:creationId xmlns:a16="http://schemas.microsoft.com/office/drawing/2014/main" id="{0E21AA8C-15E6-8647-B14D-ECDAFFA2EF56}"/>
                </a:ext>
              </a:extLst>
            </p:cNvPr>
            <p:cNvGrpSpPr/>
            <p:nvPr/>
          </p:nvGrpSpPr>
          <p:grpSpPr>
            <a:xfrm>
              <a:off x="10401242" y="572723"/>
              <a:ext cx="1324812" cy="243580"/>
              <a:chOff x="10401242" y="572723"/>
              <a:chExt cx="1324812" cy="243580"/>
            </a:xfrm>
            <a:solidFill>
              <a:srgbClr val="FFFFFF"/>
            </a:solidFill>
          </p:grpSpPr>
          <p:sp>
            <p:nvSpPr>
              <p:cNvPr id="17" name="Freeform 16">
                <a:extLst>
                  <a:ext uri="{FF2B5EF4-FFF2-40B4-BE49-F238E27FC236}">
                    <a16:creationId xmlns:a16="http://schemas.microsoft.com/office/drawing/2014/main" id="{F2CE9746-C0D6-B640-97E4-988620F28C53}"/>
                  </a:ext>
                </a:extLst>
              </p:cNvPr>
              <p:cNvSpPr/>
              <p:nvPr/>
            </p:nvSpPr>
            <p:spPr>
              <a:xfrm>
                <a:off x="10401242" y="572723"/>
                <a:ext cx="131368" cy="189451"/>
              </a:xfrm>
              <a:custGeom>
                <a:avLst/>
                <a:gdLst>
                  <a:gd name="connsiteX0" fmla="*/ 0 w 131368"/>
                  <a:gd name="connsiteY0" fmla="*/ 0 h 189451"/>
                  <a:gd name="connsiteX1" fmla="*/ 128424 w 131368"/>
                  <a:gd name="connsiteY1" fmla="*/ 0 h 189451"/>
                  <a:gd name="connsiteX2" fmla="*/ 128424 w 131368"/>
                  <a:gd name="connsiteY2" fmla="*/ 34925 h 189451"/>
                  <a:gd name="connsiteX3" fmla="*/ 40981 w 131368"/>
                  <a:gd name="connsiteY3" fmla="*/ 34925 h 189451"/>
                  <a:gd name="connsiteX4" fmla="*/ 40981 w 131368"/>
                  <a:gd name="connsiteY4" fmla="*/ 77385 h 189451"/>
                  <a:gd name="connsiteX5" fmla="*/ 111983 w 131368"/>
                  <a:gd name="connsiteY5" fmla="*/ 77385 h 189451"/>
                  <a:gd name="connsiteX6" fmla="*/ 111983 w 131368"/>
                  <a:gd name="connsiteY6" fmla="*/ 110689 h 189451"/>
                  <a:gd name="connsiteX7" fmla="*/ 40981 w 131368"/>
                  <a:gd name="connsiteY7" fmla="*/ 110689 h 189451"/>
                  <a:gd name="connsiteX8" fmla="*/ 40981 w 131368"/>
                  <a:gd name="connsiteY8" fmla="*/ 154527 h 189451"/>
                  <a:gd name="connsiteX9" fmla="*/ 131369 w 131368"/>
                  <a:gd name="connsiteY9" fmla="*/ 154527 h 189451"/>
                  <a:gd name="connsiteX10" fmla="*/ 131369 w 131368"/>
                  <a:gd name="connsiteY10" fmla="*/ 189452 h 189451"/>
                  <a:gd name="connsiteX11" fmla="*/ 0 w 131368"/>
                  <a:gd name="connsiteY11" fmla="*/ 189452 h 189451"/>
                  <a:gd name="connsiteX12" fmla="*/ 0 w 131368"/>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1368" h="189451">
                    <a:moveTo>
                      <a:pt x="0" y="0"/>
                    </a:moveTo>
                    <a:lnTo>
                      <a:pt x="128424" y="0"/>
                    </a:lnTo>
                    <a:lnTo>
                      <a:pt x="128424" y="34925"/>
                    </a:lnTo>
                    <a:lnTo>
                      <a:pt x="40981" y="34925"/>
                    </a:lnTo>
                    <a:lnTo>
                      <a:pt x="40981" y="77385"/>
                    </a:lnTo>
                    <a:lnTo>
                      <a:pt x="111983" y="77385"/>
                    </a:lnTo>
                    <a:lnTo>
                      <a:pt x="111983" y="110689"/>
                    </a:lnTo>
                    <a:lnTo>
                      <a:pt x="40981" y="110689"/>
                    </a:lnTo>
                    <a:lnTo>
                      <a:pt x="40981" y="154527"/>
                    </a:lnTo>
                    <a:lnTo>
                      <a:pt x="131369" y="154527"/>
                    </a:lnTo>
                    <a:lnTo>
                      <a:pt x="131369"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F6381007-45BD-8643-9DAC-D7BE0EE426BC}"/>
                  </a:ext>
                </a:extLst>
              </p:cNvPr>
              <p:cNvSpPr/>
              <p:nvPr/>
            </p:nvSpPr>
            <p:spPr>
              <a:xfrm>
                <a:off x="10556414" y="621416"/>
                <a:ext cx="219956" cy="140758"/>
              </a:xfrm>
              <a:custGeom>
                <a:avLst/>
                <a:gdLst>
                  <a:gd name="connsiteX0" fmla="*/ 219957 w 219956"/>
                  <a:gd name="connsiteY0" fmla="*/ 60943 h 140758"/>
                  <a:gd name="connsiteX1" fmla="*/ 219957 w 219956"/>
                  <a:gd name="connsiteY1" fmla="*/ 140759 h 140758"/>
                  <a:gd name="connsiteX2" fmla="*/ 181430 w 219956"/>
                  <a:gd name="connsiteY2" fmla="*/ 140759 h 140758"/>
                  <a:gd name="connsiteX3" fmla="*/ 181430 w 219956"/>
                  <a:gd name="connsiteY3" fmla="*/ 63130 h 140758"/>
                  <a:gd name="connsiteX4" fmla="*/ 157135 w 219956"/>
                  <a:gd name="connsiteY4" fmla="*/ 31447 h 140758"/>
                  <a:gd name="connsiteX5" fmla="*/ 129242 w 219956"/>
                  <a:gd name="connsiteY5" fmla="*/ 64751 h 140758"/>
                  <a:gd name="connsiteX6" fmla="*/ 129242 w 219956"/>
                  <a:gd name="connsiteY6" fmla="*/ 140759 h 140758"/>
                  <a:gd name="connsiteX7" fmla="*/ 90715 w 219956"/>
                  <a:gd name="connsiteY7" fmla="*/ 140759 h 140758"/>
                  <a:gd name="connsiteX8" fmla="*/ 90715 w 219956"/>
                  <a:gd name="connsiteY8" fmla="*/ 63130 h 140758"/>
                  <a:gd name="connsiteX9" fmla="*/ 66093 w 219956"/>
                  <a:gd name="connsiteY9" fmla="*/ 31447 h 140758"/>
                  <a:gd name="connsiteX10" fmla="*/ 38527 w 219956"/>
                  <a:gd name="connsiteY10" fmla="*/ 64994 h 140758"/>
                  <a:gd name="connsiteX11" fmla="*/ 38527 w 219956"/>
                  <a:gd name="connsiteY11" fmla="*/ 140759 h 140758"/>
                  <a:gd name="connsiteX12" fmla="*/ 0 w 219956"/>
                  <a:gd name="connsiteY12" fmla="*/ 140759 h 140758"/>
                  <a:gd name="connsiteX13" fmla="*/ 0 w 219956"/>
                  <a:gd name="connsiteY13" fmla="*/ 1628 h 140758"/>
                  <a:gd name="connsiteX14" fmla="*/ 33619 w 219956"/>
                  <a:gd name="connsiteY14" fmla="*/ 1628 h 140758"/>
                  <a:gd name="connsiteX15" fmla="*/ 37137 w 219956"/>
                  <a:gd name="connsiteY15" fmla="*/ 18968 h 140758"/>
                  <a:gd name="connsiteX16" fmla="*/ 78363 w 219956"/>
                  <a:gd name="connsiteY16" fmla="*/ 7 h 140758"/>
                  <a:gd name="connsiteX17" fmla="*/ 120408 w 219956"/>
                  <a:gd name="connsiteY17" fmla="*/ 23506 h 140758"/>
                  <a:gd name="connsiteX18" fmla="*/ 167933 w 219956"/>
                  <a:gd name="connsiteY18" fmla="*/ 7 h 140758"/>
                  <a:gd name="connsiteX19" fmla="*/ 219957 w 219956"/>
                  <a:gd name="connsiteY19" fmla="*/ 60943 h 140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9956" h="140758">
                    <a:moveTo>
                      <a:pt x="219957" y="60943"/>
                    </a:moveTo>
                    <a:lnTo>
                      <a:pt x="219957" y="140759"/>
                    </a:lnTo>
                    <a:lnTo>
                      <a:pt x="181430" y="140759"/>
                    </a:lnTo>
                    <a:lnTo>
                      <a:pt x="181430" y="63130"/>
                    </a:lnTo>
                    <a:cubicBezTo>
                      <a:pt x="181430" y="42305"/>
                      <a:pt x="173822" y="31447"/>
                      <a:pt x="157135" y="31447"/>
                    </a:cubicBezTo>
                    <a:cubicBezTo>
                      <a:pt x="140448" y="31447"/>
                      <a:pt x="129242" y="43602"/>
                      <a:pt x="129242" y="64751"/>
                    </a:cubicBezTo>
                    <a:lnTo>
                      <a:pt x="129242" y="140759"/>
                    </a:lnTo>
                    <a:lnTo>
                      <a:pt x="90715" y="140759"/>
                    </a:lnTo>
                    <a:lnTo>
                      <a:pt x="90715" y="63130"/>
                    </a:lnTo>
                    <a:cubicBezTo>
                      <a:pt x="90715" y="42305"/>
                      <a:pt x="83108" y="31447"/>
                      <a:pt x="66093" y="31447"/>
                    </a:cubicBezTo>
                    <a:cubicBezTo>
                      <a:pt x="49407" y="31447"/>
                      <a:pt x="38527" y="44169"/>
                      <a:pt x="38527" y="64994"/>
                    </a:cubicBezTo>
                    <a:lnTo>
                      <a:pt x="38527" y="140759"/>
                    </a:lnTo>
                    <a:lnTo>
                      <a:pt x="0" y="140759"/>
                    </a:lnTo>
                    <a:lnTo>
                      <a:pt x="0" y="1628"/>
                    </a:lnTo>
                    <a:lnTo>
                      <a:pt x="33619" y="1628"/>
                    </a:lnTo>
                    <a:lnTo>
                      <a:pt x="37137" y="18968"/>
                    </a:lnTo>
                    <a:cubicBezTo>
                      <a:pt x="45644" y="8110"/>
                      <a:pt x="57914" y="331"/>
                      <a:pt x="78363" y="7"/>
                    </a:cubicBezTo>
                    <a:cubicBezTo>
                      <a:pt x="95541" y="-236"/>
                      <a:pt x="111655" y="5922"/>
                      <a:pt x="120408" y="23506"/>
                    </a:cubicBezTo>
                    <a:cubicBezTo>
                      <a:pt x="130224" y="8596"/>
                      <a:pt x="146665" y="7"/>
                      <a:pt x="167933" y="7"/>
                    </a:cubicBezTo>
                    <a:cubicBezTo>
                      <a:pt x="196971" y="7"/>
                      <a:pt x="219957" y="16294"/>
                      <a:pt x="219957" y="60943"/>
                    </a:cubicBezTo>
                    <a:close/>
                  </a:path>
                </a:pathLst>
              </a:custGeom>
              <a:solidFill>
                <a:srgbClr val="FFFFFF"/>
              </a:solidFill>
              <a:ln w="8157"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40651C4F-227B-AC45-A38C-D691F431395B}"/>
                  </a:ext>
                </a:extLst>
              </p:cNvPr>
              <p:cNvSpPr/>
              <p:nvPr/>
            </p:nvSpPr>
            <p:spPr>
              <a:xfrm>
                <a:off x="10803774" y="621421"/>
                <a:ext cx="145928" cy="194882"/>
              </a:xfrm>
              <a:custGeom>
                <a:avLst/>
                <a:gdLst>
                  <a:gd name="connsiteX0" fmla="*/ 145929 w 145928"/>
                  <a:gd name="connsiteY0" fmla="*/ 71471 h 194882"/>
                  <a:gd name="connsiteX1" fmla="*/ 80899 w 145928"/>
                  <a:gd name="connsiteY1" fmla="*/ 142374 h 194882"/>
                  <a:gd name="connsiteX2" fmla="*/ 38527 w 145928"/>
                  <a:gd name="connsiteY2" fmla="*/ 123170 h 194882"/>
                  <a:gd name="connsiteX3" fmla="*/ 38527 w 145928"/>
                  <a:gd name="connsiteY3" fmla="*/ 194882 h 194882"/>
                  <a:gd name="connsiteX4" fmla="*/ 0 w 145928"/>
                  <a:gd name="connsiteY4" fmla="*/ 194882 h 194882"/>
                  <a:gd name="connsiteX5" fmla="*/ 0 w 145928"/>
                  <a:gd name="connsiteY5" fmla="*/ 1622 h 194882"/>
                  <a:gd name="connsiteX6" fmla="*/ 33619 w 145928"/>
                  <a:gd name="connsiteY6" fmla="*/ 1622 h 194882"/>
                  <a:gd name="connsiteX7" fmla="*/ 37464 w 145928"/>
                  <a:gd name="connsiteY7" fmla="*/ 20827 h 194882"/>
                  <a:gd name="connsiteX8" fmla="*/ 80654 w 145928"/>
                  <a:gd name="connsiteY8" fmla="*/ 2 h 194882"/>
                  <a:gd name="connsiteX9" fmla="*/ 145929 w 145928"/>
                  <a:gd name="connsiteY9" fmla="*/ 71471 h 194882"/>
                  <a:gd name="connsiteX10" fmla="*/ 106911 w 145928"/>
                  <a:gd name="connsiteY10" fmla="*/ 70904 h 194882"/>
                  <a:gd name="connsiteX11" fmla="*/ 72228 w 145928"/>
                  <a:gd name="connsiteY11" fmla="*/ 31118 h 194882"/>
                  <a:gd name="connsiteX12" fmla="*/ 38036 w 145928"/>
                  <a:gd name="connsiteY12" fmla="*/ 70904 h 194882"/>
                  <a:gd name="connsiteX13" fmla="*/ 72228 w 145928"/>
                  <a:gd name="connsiteY13" fmla="*/ 111258 h 194882"/>
                  <a:gd name="connsiteX14" fmla="*/ 106911 w 145928"/>
                  <a:gd name="connsiteY14" fmla="*/ 70904 h 194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928" h="194882">
                    <a:moveTo>
                      <a:pt x="145929" y="71471"/>
                    </a:moveTo>
                    <a:cubicBezTo>
                      <a:pt x="145929" y="114742"/>
                      <a:pt x="118608" y="142374"/>
                      <a:pt x="80899" y="142374"/>
                    </a:cubicBezTo>
                    <a:cubicBezTo>
                      <a:pt x="61513" y="142374"/>
                      <a:pt x="47607" y="134514"/>
                      <a:pt x="38527" y="123170"/>
                    </a:cubicBezTo>
                    <a:lnTo>
                      <a:pt x="38527" y="194882"/>
                    </a:lnTo>
                    <a:lnTo>
                      <a:pt x="0" y="194882"/>
                    </a:lnTo>
                    <a:lnTo>
                      <a:pt x="0" y="1622"/>
                    </a:lnTo>
                    <a:lnTo>
                      <a:pt x="33619" y="1622"/>
                    </a:lnTo>
                    <a:lnTo>
                      <a:pt x="37464" y="20827"/>
                    </a:lnTo>
                    <a:cubicBezTo>
                      <a:pt x="46462" y="8915"/>
                      <a:pt x="60695" y="2"/>
                      <a:pt x="80654" y="2"/>
                    </a:cubicBezTo>
                    <a:cubicBezTo>
                      <a:pt x="118608" y="-242"/>
                      <a:pt x="145929" y="27633"/>
                      <a:pt x="145929" y="71471"/>
                    </a:cubicBezTo>
                    <a:close/>
                    <a:moveTo>
                      <a:pt x="106911" y="70904"/>
                    </a:moveTo>
                    <a:cubicBezTo>
                      <a:pt x="106911" y="47324"/>
                      <a:pt x="93251" y="31118"/>
                      <a:pt x="72228" y="31118"/>
                    </a:cubicBezTo>
                    <a:cubicBezTo>
                      <a:pt x="51206" y="31118"/>
                      <a:pt x="38036" y="47324"/>
                      <a:pt x="38036" y="70904"/>
                    </a:cubicBezTo>
                    <a:cubicBezTo>
                      <a:pt x="38036" y="94727"/>
                      <a:pt x="51124" y="111258"/>
                      <a:pt x="72228" y="111258"/>
                    </a:cubicBezTo>
                    <a:cubicBezTo>
                      <a:pt x="93251" y="111258"/>
                      <a:pt x="106911" y="94727"/>
                      <a:pt x="106911" y="70904"/>
                    </a:cubicBezTo>
                    <a:close/>
                  </a:path>
                </a:pathLst>
              </a:custGeom>
              <a:solidFill>
                <a:srgbClr val="FFFFFF"/>
              </a:solidFill>
              <a:ln w="8157"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DA2B71E1-3F2A-AC4A-AAD4-4E58DC0B932E}"/>
                  </a:ext>
                </a:extLst>
              </p:cNvPr>
              <p:cNvSpPr/>
              <p:nvPr/>
            </p:nvSpPr>
            <p:spPr>
              <a:xfrm>
                <a:off x="10972034" y="572723"/>
                <a:ext cx="38527" cy="189451"/>
              </a:xfrm>
              <a:custGeom>
                <a:avLst/>
                <a:gdLst>
                  <a:gd name="connsiteX0" fmla="*/ 0 w 38527"/>
                  <a:gd name="connsiteY0" fmla="*/ 0 h 189451"/>
                  <a:gd name="connsiteX1" fmla="*/ 38527 w 38527"/>
                  <a:gd name="connsiteY1" fmla="*/ 0 h 189451"/>
                  <a:gd name="connsiteX2" fmla="*/ 38527 w 38527"/>
                  <a:gd name="connsiteY2" fmla="*/ 189452 h 189451"/>
                  <a:gd name="connsiteX3" fmla="*/ 0 w 38527"/>
                  <a:gd name="connsiteY3" fmla="*/ 189452 h 189451"/>
                  <a:gd name="connsiteX4" fmla="*/ 0 w 38527"/>
                  <a:gd name="connsiteY4" fmla="*/ 0 h 1894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527" h="189451">
                    <a:moveTo>
                      <a:pt x="0" y="0"/>
                    </a:moveTo>
                    <a:lnTo>
                      <a:pt x="38527" y="0"/>
                    </a:lnTo>
                    <a:lnTo>
                      <a:pt x="38527"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FF171272-8A31-B846-BF2A-5920AC9CB0A1}"/>
                  </a:ext>
                </a:extLst>
              </p:cNvPr>
              <p:cNvSpPr/>
              <p:nvPr/>
            </p:nvSpPr>
            <p:spPr>
              <a:xfrm>
                <a:off x="11032483" y="621504"/>
                <a:ext cx="148055" cy="142291"/>
              </a:xfrm>
              <a:custGeom>
                <a:avLst/>
                <a:gdLst>
                  <a:gd name="connsiteX0" fmla="*/ 0 w 148055"/>
                  <a:gd name="connsiteY0" fmla="*/ 71146 h 142291"/>
                  <a:gd name="connsiteX1" fmla="*/ 74028 w 148055"/>
                  <a:gd name="connsiteY1" fmla="*/ 0 h 142291"/>
                  <a:gd name="connsiteX2" fmla="*/ 148056 w 148055"/>
                  <a:gd name="connsiteY2" fmla="*/ 71146 h 142291"/>
                  <a:gd name="connsiteX3" fmla="*/ 74028 w 148055"/>
                  <a:gd name="connsiteY3" fmla="*/ 142291 h 142291"/>
                  <a:gd name="connsiteX4" fmla="*/ 0 w 148055"/>
                  <a:gd name="connsiteY4" fmla="*/ 71146 h 142291"/>
                  <a:gd name="connsiteX5" fmla="*/ 108956 w 148055"/>
                  <a:gd name="connsiteY5" fmla="*/ 71146 h 142291"/>
                  <a:gd name="connsiteX6" fmla="*/ 74028 w 148055"/>
                  <a:gd name="connsiteY6" fmla="*/ 31116 h 142291"/>
                  <a:gd name="connsiteX7" fmla="*/ 39345 w 148055"/>
                  <a:gd name="connsiteY7" fmla="*/ 71146 h 142291"/>
                  <a:gd name="connsiteX8" fmla="*/ 74028 w 148055"/>
                  <a:gd name="connsiteY8" fmla="*/ 111175 h 142291"/>
                  <a:gd name="connsiteX9" fmla="*/ 108956 w 148055"/>
                  <a:gd name="connsiteY9" fmla="*/ 71146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055" h="142291">
                    <a:moveTo>
                      <a:pt x="0" y="71146"/>
                    </a:moveTo>
                    <a:cubicBezTo>
                      <a:pt x="0" y="28361"/>
                      <a:pt x="29202" y="0"/>
                      <a:pt x="74028" y="0"/>
                    </a:cubicBezTo>
                    <a:cubicBezTo>
                      <a:pt x="118854" y="0"/>
                      <a:pt x="148056" y="28442"/>
                      <a:pt x="148056" y="71146"/>
                    </a:cubicBezTo>
                    <a:cubicBezTo>
                      <a:pt x="148056" y="114173"/>
                      <a:pt x="118854" y="142291"/>
                      <a:pt x="74028" y="142291"/>
                    </a:cubicBezTo>
                    <a:cubicBezTo>
                      <a:pt x="29202" y="142291"/>
                      <a:pt x="0" y="113849"/>
                      <a:pt x="0" y="71146"/>
                    </a:cubicBezTo>
                    <a:close/>
                    <a:moveTo>
                      <a:pt x="108956" y="71146"/>
                    </a:moveTo>
                    <a:cubicBezTo>
                      <a:pt x="108956" y="47566"/>
                      <a:pt x="95541" y="31116"/>
                      <a:pt x="74028" y="31116"/>
                    </a:cubicBezTo>
                    <a:cubicBezTo>
                      <a:pt x="52433" y="31116"/>
                      <a:pt x="39345" y="47647"/>
                      <a:pt x="39345" y="71146"/>
                    </a:cubicBezTo>
                    <a:cubicBezTo>
                      <a:pt x="39345" y="94645"/>
                      <a:pt x="52433" y="111175"/>
                      <a:pt x="74028" y="111175"/>
                    </a:cubicBezTo>
                    <a:cubicBezTo>
                      <a:pt x="95623" y="111175"/>
                      <a:pt x="108956" y="94645"/>
                      <a:pt x="108956" y="71146"/>
                    </a:cubicBezTo>
                    <a:close/>
                  </a:path>
                </a:pathLst>
              </a:custGeom>
              <a:solidFill>
                <a:srgbClr val="FFFFFF"/>
              </a:solidFill>
              <a:ln w="8157"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FF58F74A-15EF-6146-9C9A-A849037A7FE5}"/>
                  </a:ext>
                </a:extLst>
              </p:cNvPr>
              <p:cNvSpPr/>
              <p:nvPr/>
            </p:nvSpPr>
            <p:spPr>
              <a:xfrm>
                <a:off x="11182093" y="623044"/>
                <a:ext cx="149610" cy="193179"/>
              </a:xfrm>
              <a:custGeom>
                <a:avLst/>
                <a:gdLst>
                  <a:gd name="connsiteX0" fmla="*/ 0 w 149610"/>
                  <a:gd name="connsiteY0" fmla="*/ 0 h 193179"/>
                  <a:gd name="connsiteX1" fmla="*/ 40981 w 149610"/>
                  <a:gd name="connsiteY1" fmla="*/ 0 h 193179"/>
                  <a:gd name="connsiteX2" fmla="*/ 75091 w 149610"/>
                  <a:gd name="connsiteY2" fmla="*/ 99021 h 193179"/>
                  <a:gd name="connsiteX3" fmla="*/ 108383 w 149610"/>
                  <a:gd name="connsiteY3" fmla="*/ 0 h 193179"/>
                  <a:gd name="connsiteX4" fmla="*/ 149610 w 149610"/>
                  <a:gd name="connsiteY4" fmla="*/ 0 h 193179"/>
                  <a:gd name="connsiteX5" fmla="*/ 87361 w 149610"/>
                  <a:gd name="connsiteY5" fmla="*/ 158822 h 193179"/>
                  <a:gd name="connsiteX6" fmla="*/ 49652 w 149610"/>
                  <a:gd name="connsiteY6" fmla="*/ 193179 h 193179"/>
                  <a:gd name="connsiteX7" fmla="*/ 12188 w 149610"/>
                  <a:gd name="connsiteY7" fmla="*/ 193179 h 193179"/>
                  <a:gd name="connsiteX8" fmla="*/ 12188 w 149610"/>
                  <a:gd name="connsiteY8" fmla="*/ 161010 h 193179"/>
                  <a:gd name="connsiteX9" fmla="*/ 33538 w 149610"/>
                  <a:gd name="connsiteY9" fmla="*/ 161010 h 193179"/>
                  <a:gd name="connsiteX10" fmla="*/ 50470 w 149610"/>
                  <a:gd name="connsiteY10" fmla="*/ 149098 h 193179"/>
                  <a:gd name="connsiteX11" fmla="*/ 53987 w 149610"/>
                  <a:gd name="connsiteY11" fmla="*/ 139860 h 193179"/>
                  <a:gd name="connsiteX12" fmla="*/ 0 w 149610"/>
                  <a:gd name="connsiteY12" fmla="*/ 0 h 193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9610" h="193179">
                    <a:moveTo>
                      <a:pt x="0" y="0"/>
                    </a:moveTo>
                    <a:lnTo>
                      <a:pt x="40981" y="0"/>
                    </a:lnTo>
                    <a:lnTo>
                      <a:pt x="75091" y="99021"/>
                    </a:lnTo>
                    <a:lnTo>
                      <a:pt x="108383" y="0"/>
                    </a:lnTo>
                    <a:lnTo>
                      <a:pt x="149610" y="0"/>
                    </a:lnTo>
                    <a:lnTo>
                      <a:pt x="87361" y="158822"/>
                    </a:lnTo>
                    <a:cubicBezTo>
                      <a:pt x="78609" y="181835"/>
                      <a:pt x="71492" y="193179"/>
                      <a:pt x="49652" y="193179"/>
                    </a:cubicBezTo>
                    <a:lnTo>
                      <a:pt x="12188" y="193179"/>
                    </a:lnTo>
                    <a:lnTo>
                      <a:pt x="12188" y="161010"/>
                    </a:lnTo>
                    <a:lnTo>
                      <a:pt x="33538" y="161010"/>
                    </a:lnTo>
                    <a:cubicBezTo>
                      <a:pt x="43353" y="161010"/>
                      <a:pt x="46625" y="158579"/>
                      <a:pt x="50470" y="149098"/>
                    </a:cubicBezTo>
                    <a:lnTo>
                      <a:pt x="53987" y="139860"/>
                    </a:lnTo>
                    <a:lnTo>
                      <a:pt x="0" y="0"/>
                    </a:lnTo>
                    <a:close/>
                  </a:path>
                </a:pathLst>
              </a:custGeom>
              <a:solidFill>
                <a:srgbClr val="FFFFFF"/>
              </a:solidFill>
              <a:ln w="8157"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7C3AAEC4-B29D-094D-87D2-048E63B1DD2B}"/>
                  </a:ext>
                </a:extLst>
              </p:cNvPr>
              <p:cNvSpPr/>
              <p:nvPr/>
            </p:nvSpPr>
            <p:spPr>
              <a:xfrm>
                <a:off x="11333175" y="621423"/>
                <a:ext cx="143147" cy="142291"/>
              </a:xfrm>
              <a:custGeom>
                <a:avLst/>
                <a:gdLst>
                  <a:gd name="connsiteX0" fmla="*/ 0 w 143147"/>
                  <a:gd name="connsiteY0" fmla="*/ 71470 h 142291"/>
                  <a:gd name="connsiteX1" fmla="*/ 72147 w 143147"/>
                  <a:gd name="connsiteY1" fmla="*/ 0 h 142291"/>
                  <a:gd name="connsiteX2" fmla="*/ 143148 w 143147"/>
                  <a:gd name="connsiteY2" fmla="*/ 66851 h 142291"/>
                  <a:gd name="connsiteX3" fmla="*/ 142085 w 143147"/>
                  <a:gd name="connsiteY3" fmla="*/ 79816 h 142291"/>
                  <a:gd name="connsiteX4" fmla="*/ 40163 w 143147"/>
                  <a:gd name="connsiteY4" fmla="*/ 79816 h 142291"/>
                  <a:gd name="connsiteX5" fmla="*/ 40163 w 143147"/>
                  <a:gd name="connsiteY5" fmla="*/ 81680 h 142291"/>
                  <a:gd name="connsiteX6" fmla="*/ 73210 w 143147"/>
                  <a:gd name="connsiteY6" fmla="*/ 113363 h 142291"/>
                  <a:gd name="connsiteX7" fmla="*/ 102985 w 143147"/>
                  <a:gd name="connsiteY7" fmla="*/ 93591 h 142291"/>
                  <a:gd name="connsiteX8" fmla="*/ 140939 w 143147"/>
                  <a:gd name="connsiteY8" fmla="*/ 93591 h 142291"/>
                  <a:gd name="connsiteX9" fmla="*/ 74846 w 143147"/>
                  <a:gd name="connsiteY9" fmla="*/ 142291 h 142291"/>
                  <a:gd name="connsiteX10" fmla="*/ 0 w 143147"/>
                  <a:gd name="connsiteY10" fmla="*/ 71470 h 142291"/>
                  <a:gd name="connsiteX11" fmla="*/ 104375 w 143147"/>
                  <a:gd name="connsiteY11" fmla="*/ 54939 h 142291"/>
                  <a:gd name="connsiteX12" fmla="*/ 72392 w 143147"/>
                  <a:gd name="connsiteY12" fmla="*/ 28442 h 142291"/>
                  <a:gd name="connsiteX13" fmla="*/ 40981 w 143147"/>
                  <a:gd name="connsiteY13" fmla="*/ 54939 h 142291"/>
                  <a:gd name="connsiteX14" fmla="*/ 104375 w 143147"/>
                  <a:gd name="connsiteY14" fmla="*/ 54939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147" h="142291">
                    <a:moveTo>
                      <a:pt x="0" y="71470"/>
                    </a:moveTo>
                    <a:cubicBezTo>
                      <a:pt x="0" y="28199"/>
                      <a:pt x="28711" y="0"/>
                      <a:pt x="72147" y="0"/>
                    </a:cubicBezTo>
                    <a:cubicBezTo>
                      <a:pt x="114191" y="0"/>
                      <a:pt x="142657" y="26011"/>
                      <a:pt x="143148" y="66851"/>
                    </a:cubicBezTo>
                    <a:cubicBezTo>
                      <a:pt x="143148" y="70903"/>
                      <a:pt x="142902" y="75521"/>
                      <a:pt x="142085" y="79816"/>
                    </a:cubicBezTo>
                    <a:lnTo>
                      <a:pt x="40163" y="79816"/>
                    </a:lnTo>
                    <a:lnTo>
                      <a:pt x="40163" y="81680"/>
                    </a:lnTo>
                    <a:cubicBezTo>
                      <a:pt x="40981" y="101452"/>
                      <a:pt x="53824" y="113363"/>
                      <a:pt x="73210" y="113363"/>
                    </a:cubicBezTo>
                    <a:cubicBezTo>
                      <a:pt x="88752" y="113363"/>
                      <a:pt x="99713" y="106638"/>
                      <a:pt x="102985" y="93591"/>
                    </a:cubicBezTo>
                    <a:lnTo>
                      <a:pt x="140939" y="93591"/>
                    </a:lnTo>
                    <a:cubicBezTo>
                      <a:pt x="136604" y="120656"/>
                      <a:pt x="112228" y="142291"/>
                      <a:pt x="74846" y="142291"/>
                    </a:cubicBezTo>
                    <a:cubicBezTo>
                      <a:pt x="28139" y="142372"/>
                      <a:pt x="0" y="114498"/>
                      <a:pt x="0" y="71470"/>
                    </a:cubicBezTo>
                    <a:close/>
                    <a:moveTo>
                      <a:pt x="104375" y="54939"/>
                    </a:moveTo>
                    <a:cubicBezTo>
                      <a:pt x="101676" y="37923"/>
                      <a:pt x="89897" y="28442"/>
                      <a:pt x="72392" y="28442"/>
                    </a:cubicBezTo>
                    <a:cubicBezTo>
                      <a:pt x="55705" y="28442"/>
                      <a:pt x="43190" y="38490"/>
                      <a:pt x="40981" y="54939"/>
                    </a:cubicBezTo>
                    <a:lnTo>
                      <a:pt x="104375" y="54939"/>
                    </a:lnTo>
                    <a:close/>
                  </a:path>
                </a:pathLst>
              </a:custGeom>
              <a:solidFill>
                <a:srgbClr val="FFFFFF"/>
              </a:solidFill>
              <a:ln w="8157"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913ACC33-06CF-8C40-A5CB-375876DD2197}"/>
                  </a:ext>
                </a:extLst>
              </p:cNvPr>
              <p:cNvSpPr/>
              <p:nvPr/>
            </p:nvSpPr>
            <p:spPr>
              <a:xfrm>
                <a:off x="11498572" y="623044"/>
                <a:ext cx="85479" cy="139050"/>
              </a:xfrm>
              <a:custGeom>
                <a:avLst/>
                <a:gdLst>
                  <a:gd name="connsiteX0" fmla="*/ 85480 w 85479"/>
                  <a:gd name="connsiteY0" fmla="*/ 0 h 139050"/>
                  <a:gd name="connsiteX1" fmla="*/ 85480 w 85479"/>
                  <a:gd name="connsiteY1" fmla="*/ 34600 h 139050"/>
                  <a:gd name="connsiteX2" fmla="*/ 70183 w 85479"/>
                  <a:gd name="connsiteY2" fmla="*/ 34600 h 139050"/>
                  <a:gd name="connsiteX3" fmla="*/ 38527 w 85479"/>
                  <a:gd name="connsiteY3" fmla="*/ 70822 h 139050"/>
                  <a:gd name="connsiteX4" fmla="*/ 38527 w 85479"/>
                  <a:gd name="connsiteY4" fmla="*/ 139050 h 139050"/>
                  <a:gd name="connsiteX5" fmla="*/ 0 w 85479"/>
                  <a:gd name="connsiteY5" fmla="*/ 139050 h 139050"/>
                  <a:gd name="connsiteX6" fmla="*/ 0 w 85479"/>
                  <a:gd name="connsiteY6" fmla="*/ 0 h 139050"/>
                  <a:gd name="connsiteX7" fmla="*/ 34928 w 85479"/>
                  <a:gd name="connsiteY7" fmla="*/ 0 h 139050"/>
                  <a:gd name="connsiteX8" fmla="*/ 38446 w 85479"/>
                  <a:gd name="connsiteY8" fmla="*/ 20825 h 139050"/>
                  <a:gd name="connsiteX9" fmla="*/ 78854 w 85479"/>
                  <a:gd name="connsiteY9" fmla="*/ 0 h 139050"/>
                  <a:gd name="connsiteX10" fmla="*/ 85480 w 85479"/>
                  <a:gd name="connsiteY10" fmla="*/ 0 h 13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479" h="139050">
                    <a:moveTo>
                      <a:pt x="85480" y="0"/>
                    </a:moveTo>
                    <a:lnTo>
                      <a:pt x="85480" y="34600"/>
                    </a:lnTo>
                    <a:lnTo>
                      <a:pt x="70183" y="34600"/>
                    </a:lnTo>
                    <a:cubicBezTo>
                      <a:pt x="47198" y="34600"/>
                      <a:pt x="38527" y="49753"/>
                      <a:pt x="38527" y="70822"/>
                    </a:cubicBezTo>
                    <a:lnTo>
                      <a:pt x="38527" y="139050"/>
                    </a:lnTo>
                    <a:lnTo>
                      <a:pt x="0" y="139050"/>
                    </a:lnTo>
                    <a:lnTo>
                      <a:pt x="0" y="0"/>
                    </a:lnTo>
                    <a:lnTo>
                      <a:pt x="34928" y="0"/>
                    </a:lnTo>
                    <a:lnTo>
                      <a:pt x="38446" y="20825"/>
                    </a:lnTo>
                    <a:cubicBezTo>
                      <a:pt x="46135" y="8346"/>
                      <a:pt x="57014" y="0"/>
                      <a:pt x="78854" y="0"/>
                    </a:cubicBezTo>
                    <a:lnTo>
                      <a:pt x="85480" y="0"/>
                    </a:lnTo>
                    <a:close/>
                  </a:path>
                </a:pathLst>
              </a:custGeom>
              <a:solidFill>
                <a:srgbClr val="FFFFFF"/>
              </a:solidFill>
              <a:ln w="8157"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8299D56E-C2C5-D24F-ABF0-A0FF5D30D22F}"/>
                  </a:ext>
                </a:extLst>
              </p:cNvPr>
              <p:cNvSpPr/>
              <p:nvPr/>
            </p:nvSpPr>
            <p:spPr>
              <a:xfrm>
                <a:off x="11594931" y="621177"/>
                <a:ext cx="131123" cy="142698"/>
              </a:xfrm>
              <a:custGeom>
                <a:avLst/>
                <a:gdLst>
                  <a:gd name="connsiteX0" fmla="*/ 36728 w 131123"/>
                  <a:gd name="connsiteY0" fmla="*/ 94728 h 142698"/>
                  <a:gd name="connsiteX1" fmla="*/ 67566 w 131123"/>
                  <a:gd name="connsiteY1" fmla="*/ 115310 h 142698"/>
                  <a:gd name="connsiteX2" fmla="*/ 93496 w 131123"/>
                  <a:gd name="connsiteY2" fmla="*/ 100401 h 142698"/>
                  <a:gd name="connsiteX3" fmla="*/ 61267 w 131123"/>
                  <a:gd name="connsiteY3" fmla="*/ 85248 h 142698"/>
                  <a:gd name="connsiteX4" fmla="*/ 3108 w 131123"/>
                  <a:gd name="connsiteY4" fmla="*/ 45461 h 142698"/>
                  <a:gd name="connsiteX5" fmla="*/ 63476 w 131123"/>
                  <a:gd name="connsiteY5" fmla="*/ 2 h 142698"/>
                  <a:gd name="connsiteX6" fmla="*/ 128997 w 131123"/>
                  <a:gd name="connsiteY6" fmla="*/ 44894 h 142698"/>
                  <a:gd name="connsiteX7" fmla="*/ 92105 w 131123"/>
                  <a:gd name="connsiteY7" fmla="*/ 44894 h 142698"/>
                  <a:gd name="connsiteX8" fmla="*/ 64785 w 131123"/>
                  <a:gd name="connsiteY8" fmla="*/ 27067 h 142698"/>
                  <a:gd name="connsiteX9" fmla="*/ 39918 w 131123"/>
                  <a:gd name="connsiteY9" fmla="*/ 41410 h 142698"/>
                  <a:gd name="connsiteX10" fmla="*/ 72147 w 131123"/>
                  <a:gd name="connsiteY10" fmla="*/ 55509 h 142698"/>
                  <a:gd name="connsiteX11" fmla="*/ 131123 w 131123"/>
                  <a:gd name="connsiteY11" fmla="*/ 97483 h 142698"/>
                  <a:gd name="connsiteX12" fmla="*/ 67239 w 131123"/>
                  <a:gd name="connsiteY12" fmla="*/ 142699 h 142698"/>
                  <a:gd name="connsiteX13" fmla="*/ 0 w 131123"/>
                  <a:gd name="connsiteY13" fmla="*/ 94809 h 142698"/>
                  <a:gd name="connsiteX14" fmla="*/ 36728 w 131123"/>
                  <a:gd name="connsiteY14" fmla="*/ 94809 h 1426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1123" h="142698">
                    <a:moveTo>
                      <a:pt x="36728" y="94728"/>
                    </a:moveTo>
                    <a:cubicBezTo>
                      <a:pt x="38118" y="106883"/>
                      <a:pt x="48752" y="115310"/>
                      <a:pt x="67566" y="115310"/>
                    </a:cubicBezTo>
                    <a:cubicBezTo>
                      <a:pt x="83680" y="115310"/>
                      <a:pt x="93496" y="110124"/>
                      <a:pt x="93496" y="100401"/>
                    </a:cubicBezTo>
                    <a:cubicBezTo>
                      <a:pt x="93496" y="89056"/>
                      <a:pt x="83926" y="88246"/>
                      <a:pt x="61267" y="85248"/>
                    </a:cubicBezTo>
                    <a:cubicBezTo>
                      <a:pt x="28466" y="81439"/>
                      <a:pt x="3108" y="74146"/>
                      <a:pt x="3108" y="45461"/>
                    </a:cubicBezTo>
                    <a:cubicBezTo>
                      <a:pt x="3108" y="17829"/>
                      <a:pt x="27403" y="-241"/>
                      <a:pt x="63476" y="2"/>
                    </a:cubicBezTo>
                    <a:cubicBezTo>
                      <a:pt x="101185" y="2"/>
                      <a:pt x="127115" y="16533"/>
                      <a:pt x="128997" y="44894"/>
                    </a:cubicBezTo>
                    <a:lnTo>
                      <a:pt x="92105" y="44894"/>
                    </a:lnTo>
                    <a:cubicBezTo>
                      <a:pt x="91042" y="33793"/>
                      <a:pt x="80326" y="27067"/>
                      <a:pt x="64785" y="27067"/>
                    </a:cubicBezTo>
                    <a:cubicBezTo>
                      <a:pt x="49734" y="27067"/>
                      <a:pt x="39918" y="32496"/>
                      <a:pt x="39918" y="41410"/>
                    </a:cubicBezTo>
                    <a:cubicBezTo>
                      <a:pt x="39918" y="51944"/>
                      <a:pt x="51942" y="53078"/>
                      <a:pt x="72147" y="55509"/>
                    </a:cubicBezTo>
                    <a:cubicBezTo>
                      <a:pt x="104375" y="58750"/>
                      <a:pt x="131123" y="66043"/>
                      <a:pt x="131123" y="97483"/>
                    </a:cubicBezTo>
                    <a:cubicBezTo>
                      <a:pt x="131123" y="125115"/>
                      <a:pt x="104866" y="142699"/>
                      <a:pt x="67239" y="142699"/>
                    </a:cubicBezTo>
                    <a:cubicBezTo>
                      <a:pt x="28139" y="142699"/>
                      <a:pt x="1636" y="124548"/>
                      <a:pt x="0" y="94809"/>
                    </a:cubicBezTo>
                    <a:lnTo>
                      <a:pt x="36728" y="94809"/>
                    </a:lnTo>
                    <a:close/>
                  </a:path>
                </a:pathLst>
              </a:custGeom>
              <a:solidFill>
                <a:srgbClr val="FFFFFF"/>
              </a:solidFill>
              <a:ln w="8157"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2390174920"/>
      </p:ext>
    </p:extLst>
  </p:cSld>
  <p:clrMapOvr>
    <a:masterClrMapping/>
  </p:clrMapOvr>
  <p:extLst>
    <p:ext uri="{DCECCB84-F9BA-43D5-87BE-67443E8EF086}">
      <p15:sldGuideLst xmlns:p15="http://schemas.microsoft.com/office/powerpoint/2012/main">
        <p15:guide id="1" orient="horz" pos="3990" userDrawn="1">
          <p15:clr>
            <a:srgbClr val="FBAE40"/>
          </p15:clr>
        </p15:guide>
      </p15:sldGuideLst>
    </p:ext>
  </p:extLst>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userDrawn="1">
  <p:cSld name="Title slide: v2">
    <p:bg>
      <p:bgRef idx="1001">
        <a:schemeClr val="bg1"/>
      </p:bgRef>
    </p:bg>
    <p:spTree>
      <p:nvGrpSpPr>
        <p:cNvPr id="1" name=""/>
        <p:cNvGrpSpPr/>
        <p:nvPr/>
      </p:nvGrpSpPr>
      <p:grpSpPr>
        <a:xfrm>
          <a:off x="0" y="0"/>
          <a:ext cx="0" cy="0"/>
          <a:chOff x="0" y="0"/>
          <a:chExt cx="0" cy="0"/>
        </a:xfrm>
      </p:grpSpPr>
      <p:grpSp>
        <p:nvGrpSpPr>
          <p:cNvPr id="7" name="Graphic 5">
            <a:extLst>
              <a:ext uri="{FF2B5EF4-FFF2-40B4-BE49-F238E27FC236}">
                <a16:creationId xmlns:a16="http://schemas.microsoft.com/office/drawing/2014/main" id="{4454C959-8688-6344-869D-20193FBD7F7E}"/>
              </a:ext>
            </a:extLst>
          </p:cNvPr>
          <p:cNvGrpSpPr/>
          <p:nvPr/>
        </p:nvGrpSpPr>
        <p:grpSpPr>
          <a:xfrm>
            <a:off x="9130695" y="465389"/>
            <a:ext cx="2581445" cy="403565"/>
            <a:chOff x="9130695" y="465389"/>
            <a:chExt cx="2581445" cy="403565"/>
          </a:xfrm>
        </p:grpSpPr>
        <p:grpSp>
          <p:nvGrpSpPr>
            <p:cNvPr id="8" name="Graphic 5">
              <a:extLst>
                <a:ext uri="{FF2B5EF4-FFF2-40B4-BE49-F238E27FC236}">
                  <a16:creationId xmlns:a16="http://schemas.microsoft.com/office/drawing/2014/main" id="{2038B7DC-E135-414A-8447-179B26C3B5A0}"/>
                </a:ext>
              </a:extLst>
            </p:cNvPr>
            <p:cNvGrpSpPr/>
            <p:nvPr/>
          </p:nvGrpSpPr>
          <p:grpSpPr>
            <a:xfrm>
              <a:off x="9130695" y="465389"/>
              <a:ext cx="501718" cy="403565"/>
              <a:chOff x="9130695" y="465389"/>
              <a:chExt cx="501718" cy="403565"/>
            </a:xfrm>
          </p:grpSpPr>
          <p:sp>
            <p:nvSpPr>
              <p:cNvPr id="10" name="Freeform 9">
                <a:extLst>
                  <a:ext uri="{FF2B5EF4-FFF2-40B4-BE49-F238E27FC236}">
                    <a16:creationId xmlns:a16="http://schemas.microsoft.com/office/drawing/2014/main" id="{1525684F-8B7E-9044-B019-C26013656B97}"/>
                  </a:ext>
                </a:extLst>
              </p:cNvPr>
              <p:cNvSpPr/>
              <p:nvPr/>
            </p:nvSpPr>
            <p:spPr>
              <a:xfrm>
                <a:off x="9382984" y="465389"/>
                <a:ext cx="249430" cy="403403"/>
              </a:xfrm>
              <a:custGeom>
                <a:avLst/>
                <a:gdLst>
                  <a:gd name="connsiteX0" fmla="*/ 158038 w 249430"/>
                  <a:gd name="connsiteY0" fmla="*/ 201702 h 403403"/>
                  <a:gd name="connsiteX1" fmla="*/ 0 w 249430"/>
                  <a:gd name="connsiteY1" fmla="*/ 5097 h 403403"/>
                  <a:gd name="connsiteX2" fmla="*/ 45737 w 249430"/>
                  <a:gd name="connsiteY2" fmla="*/ 0 h 403403"/>
                  <a:gd name="connsiteX3" fmla="*/ 249430 w 249430"/>
                  <a:gd name="connsiteY3" fmla="*/ 201783 h 403403"/>
                  <a:gd name="connsiteX4" fmla="*/ 45737 w 249430"/>
                  <a:gd name="connsiteY4" fmla="*/ 403403 h 403403"/>
                  <a:gd name="connsiteX5" fmla="*/ 0 w 249430"/>
                  <a:gd name="connsiteY5" fmla="*/ 398306 h 403403"/>
                  <a:gd name="connsiteX6" fmla="*/ 158038 w 249430"/>
                  <a:gd name="connsiteY6" fmla="*/ 201702 h 4034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430" h="403403">
                    <a:moveTo>
                      <a:pt x="158038" y="201702"/>
                    </a:moveTo>
                    <a:cubicBezTo>
                      <a:pt x="158038" y="105988"/>
                      <a:pt x="90412" y="25648"/>
                      <a:pt x="0" y="5097"/>
                    </a:cubicBezTo>
                    <a:cubicBezTo>
                      <a:pt x="14701" y="1780"/>
                      <a:pt x="29974" y="0"/>
                      <a:pt x="45737" y="0"/>
                    </a:cubicBezTo>
                    <a:cubicBezTo>
                      <a:pt x="158201" y="0"/>
                      <a:pt x="249430" y="90292"/>
                      <a:pt x="249430" y="201783"/>
                    </a:cubicBezTo>
                    <a:cubicBezTo>
                      <a:pt x="249430" y="313273"/>
                      <a:pt x="158201" y="403403"/>
                      <a:pt x="45737" y="403403"/>
                    </a:cubicBezTo>
                    <a:cubicBezTo>
                      <a:pt x="29974" y="403403"/>
                      <a:pt x="14701" y="401623"/>
                      <a:pt x="0" y="398306"/>
                    </a:cubicBezTo>
                    <a:cubicBezTo>
                      <a:pt x="90412" y="377756"/>
                      <a:pt x="158038" y="297334"/>
                      <a:pt x="158038" y="201702"/>
                    </a:cubicBezTo>
                  </a:path>
                </a:pathLst>
              </a:custGeom>
              <a:solidFill>
                <a:srgbClr val="121A3D"/>
              </a:solidFill>
              <a:ln w="8157"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6A53C622-97C0-FF4C-8271-2F3632EE6968}"/>
                  </a:ext>
                </a:extLst>
              </p:cNvPr>
              <p:cNvSpPr/>
              <p:nvPr/>
            </p:nvSpPr>
            <p:spPr>
              <a:xfrm>
                <a:off x="9130695" y="465389"/>
                <a:ext cx="249430" cy="403565"/>
              </a:xfrm>
              <a:custGeom>
                <a:avLst/>
                <a:gdLst>
                  <a:gd name="connsiteX0" fmla="*/ 91392 w 249430"/>
                  <a:gd name="connsiteY0" fmla="*/ 201702 h 403565"/>
                  <a:gd name="connsiteX1" fmla="*/ 249430 w 249430"/>
                  <a:gd name="connsiteY1" fmla="*/ 5097 h 403565"/>
                  <a:gd name="connsiteX2" fmla="*/ 203693 w 249430"/>
                  <a:gd name="connsiteY2" fmla="*/ 0 h 403565"/>
                  <a:gd name="connsiteX3" fmla="*/ 0 w 249430"/>
                  <a:gd name="connsiteY3" fmla="*/ 201783 h 403565"/>
                  <a:gd name="connsiteX4" fmla="*/ 203693 w 249430"/>
                  <a:gd name="connsiteY4" fmla="*/ 403565 h 403565"/>
                  <a:gd name="connsiteX5" fmla="*/ 249430 w 249430"/>
                  <a:gd name="connsiteY5" fmla="*/ 398468 h 403565"/>
                  <a:gd name="connsiteX6" fmla="*/ 91392 w 249430"/>
                  <a:gd name="connsiteY6" fmla="*/ 201702 h 403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430" h="403565">
                    <a:moveTo>
                      <a:pt x="91392" y="201702"/>
                    </a:moveTo>
                    <a:cubicBezTo>
                      <a:pt x="91392" y="105988"/>
                      <a:pt x="159018" y="25648"/>
                      <a:pt x="249430" y="5097"/>
                    </a:cubicBezTo>
                    <a:cubicBezTo>
                      <a:pt x="234729" y="1780"/>
                      <a:pt x="219456" y="0"/>
                      <a:pt x="203693" y="0"/>
                    </a:cubicBezTo>
                    <a:cubicBezTo>
                      <a:pt x="91229" y="0"/>
                      <a:pt x="0" y="90292"/>
                      <a:pt x="0" y="201783"/>
                    </a:cubicBezTo>
                    <a:cubicBezTo>
                      <a:pt x="0" y="313273"/>
                      <a:pt x="91147" y="403565"/>
                      <a:pt x="203693" y="403565"/>
                    </a:cubicBezTo>
                    <a:cubicBezTo>
                      <a:pt x="219456" y="403565"/>
                      <a:pt x="234729" y="401785"/>
                      <a:pt x="249430" y="398468"/>
                    </a:cubicBezTo>
                    <a:cubicBezTo>
                      <a:pt x="159018" y="377756"/>
                      <a:pt x="91392" y="297334"/>
                      <a:pt x="91392" y="201702"/>
                    </a:cubicBezTo>
                  </a:path>
                </a:pathLst>
              </a:custGeom>
              <a:solidFill>
                <a:srgbClr val="2C88DD"/>
              </a:solidFill>
              <a:ln w="8157" cap="flat">
                <a:noFill/>
                <a:prstDash val="solid"/>
                <a:miter/>
              </a:ln>
            </p:spPr>
            <p:txBody>
              <a:bodyPr rtlCol="0" anchor="ctr"/>
              <a:lstStyle/>
              <a:p>
                <a:endParaRPr lang="en-US"/>
              </a:p>
            </p:txBody>
          </p:sp>
        </p:grpSp>
        <p:grpSp>
          <p:nvGrpSpPr>
            <p:cNvPr id="30" name="Graphic 5">
              <a:extLst>
                <a:ext uri="{FF2B5EF4-FFF2-40B4-BE49-F238E27FC236}">
                  <a16:creationId xmlns:a16="http://schemas.microsoft.com/office/drawing/2014/main" id="{3F7833C7-A4A9-0947-82BA-8727F189D95F}"/>
                </a:ext>
              </a:extLst>
            </p:cNvPr>
            <p:cNvGrpSpPr/>
            <p:nvPr/>
          </p:nvGrpSpPr>
          <p:grpSpPr>
            <a:xfrm>
              <a:off x="9780978" y="570650"/>
              <a:ext cx="528182" cy="192478"/>
              <a:chOff x="9780978" y="570650"/>
              <a:chExt cx="528182" cy="192478"/>
            </a:xfrm>
            <a:solidFill>
              <a:srgbClr val="121A3D"/>
            </a:solidFill>
          </p:grpSpPr>
          <p:sp>
            <p:nvSpPr>
              <p:cNvPr id="31" name="Freeform 30">
                <a:extLst>
                  <a:ext uri="{FF2B5EF4-FFF2-40B4-BE49-F238E27FC236}">
                    <a16:creationId xmlns:a16="http://schemas.microsoft.com/office/drawing/2014/main" id="{2BFE395A-5107-4D43-ABD3-3CA7F10D76B7}"/>
                  </a:ext>
                </a:extLst>
              </p:cNvPr>
              <p:cNvSpPr/>
              <p:nvPr/>
            </p:nvSpPr>
            <p:spPr>
              <a:xfrm>
                <a:off x="9780978" y="572268"/>
                <a:ext cx="158446" cy="189161"/>
              </a:xfrm>
              <a:custGeom>
                <a:avLst/>
                <a:gdLst>
                  <a:gd name="connsiteX0" fmla="*/ 0 w 158446"/>
                  <a:gd name="connsiteY0" fmla="*/ 189161 h 189161"/>
                  <a:gd name="connsiteX1" fmla="*/ 0 w 158446"/>
                  <a:gd name="connsiteY1" fmla="*/ 0 h 189161"/>
                  <a:gd name="connsiteX2" fmla="*/ 37080 w 158446"/>
                  <a:gd name="connsiteY2" fmla="*/ 0 h 189161"/>
                  <a:gd name="connsiteX3" fmla="*/ 118100 w 158446"/>
                  <a:gd name="connsiteY3" fmla="*/ 119176 h 189161"/>
                  <a:gd name="connsiteX4" fmla="*/ 118100 w 158446"/>
                  <a:gd name="connsiteY4" fmla="*/ 0 h 189161"/>
                  <a:gd name="connsiteX5" fmla="*/ 158446 w 158446"/>
                  <a:gd name="connsiteY5" fmla="*/ 0 h 189161"/>
                  <a:gd name="connsiteX6" fmla="*/ 158446 w 158446"/>
                  <a:gd name="connsiteY6" fmla="*/ 189161 h 189161"/>
                  <a:gd name="connsiteX7" fmla="*/ 121040 w 158446"/>
                  <a:gd name="connsiteY7" fmla="*/ 189161 h 189161"/>
                  <a:gd name="connsiteX8" fmla="*/ 40020 w 158446"/>
                  <a:gd name="connsiteY8" fmla="*/ 69985 h 189161"/>
                  <a:gd name="connsiteX9" fmla="*/ 40020 w 158446"/>
                  <a:gd name="connsiteY9" fmla="*/ 189161 h 189161"/>
                  <a:gd name="connsiteX10" fmla="*/ 0 w 158446"/>
                  <a:gd name="connsiteY10" fmla="*/ 189161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446" h="189161">
                    <a:moveTo>
                      <a:pt x="0" y="189161"/>
                    </a:moveTo>
                    <a:lnTo>
                      <a:pt x="0" y="0"/>
                    </a:lnTo>
                    <a:lnTo>
                      <a:pt x="37080" y="0"/>
                    </a:lnTo>
                    <a:lnTo>
                      <a:pt x="118100" y="119176"/>
                    </a:lnTo>
                    <a:lnTo>
                      <a:pt x="118100" y="0"/>
                    </a:lnTo>
                    <a:lnTo>
                      <a:pt x="158446" y="0"/>
                    </a:lnTo>
                    <a:lnTo>
                      <a:pt x="158446" y="189161"/>
                    </a:lnTo>
                    <a:lnTo>
                      <a:pt x="121040" y="189161"/>
                    </a:lnTo>
                    <a:lnTo>
                      <a:pt x="40020" y="69985"/>
                    </a:lnTo>
                    <a:lnTo>
                      <a:pt x="40020" y="189161"/>
                    </a:lnTo>
                    <a:lnTo>
                      <a:pt x="0" y="189161"/>
                    </a:lnTo>
                    <a:close/>
                  </a:path>
                </a:pathLst>
              </a:custGeom>
              <a:solidFill>
                <a:srgbClr val="121A3D"/>
              </a:solidFill>
              <a:ln w="8157"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B318BE53-F0DE-E141-9D49-D5868D1DE6D5}"/>
                  </a:ext>
                </a:extLst>
              </p:cNvPr>
              <p:cNvSpPr/>
              <p:nvPr/>
            </p:nvSpPr>
            <p:spPr>
              <a:xfrm>
                <a:off x="9973073" y="572268"/>
                <a:ext cx="157711" cy="189161"/>
              </a:xfrm>
              <a:custGeom>
                <a:avLst/>
                <a:gdLst>
                  <a:gd name="connsiteX0" fmla="*/ 0 w 157711"/>
                  <a:gd name="connsiteY0" fmla="*/ 0 h 189161"/>
                  <a:gd name="connsiteX1" fmla="*/ 40918 w 157711"/>
                  <a:gd name="connsiteY1" fmla="*/ 0 h 189161"/>
                  <a:gd name="connsiteX2" fmla="*/ 40918 w 157711"/>
                  <a:gd name="connsiteY2" fmla="*/ 75972 h 189161"/>
                  <a:gd name="connsiteX3" fmla="*/ 116793 w 157711"/>
                  <a:gd name="connsiteY3" fmla="*/ 75972 h 189161"/>
                  <a:gd name="connsiteX4" fmla="*/ 116793 w 157711"/>
                  <a:gd name="connsiteY4" fmla="*/ 0 h 189161"/>
                  <a:gd name="connsiteX5" fmla="*/ 157711 w 157711"/>
                  <a:gd name="connsiteY5" fmla="*/ 0 h 189161"/>
                  <a:gd name="connsiteX6" fmla="*/ 157711 w 157711"/>
                  <a:gd name="connsiteY6" fmla="*/ 189161 h 189161"/>
                  <a:gd name="connsiteX7" fmla="*/ 116793 w 157711"/>
                  <a:gd name="connsiteY7" fmla="*/ 189161 h 189161"/>
                  <a:gd name="connsiteX8" fmla="*/ 116793 w 157711"/>
                  <a:gd name="connsiteY8" fmla="*/ 111086 h 189161"/>
                  <a:gd name="connsiteX9" fmla="*/ 40918 w 157711"/>
                  <a:gd name="connsiteY9" fmla="*/ 111086 h 189161"/>
                  <a:gd name="connsiteX10" fmla="*/ 40918 w 157711"/>
                  <a:gd name="connsiteY10" fmla="*/ 189161 h 189161"/>
                  <a:gd name="connsiteX11" fmla="*/ 0 w 157711"/>
                  <a:gd name="connsiteY11" fmla="*/ 189161 h 189161"/>
                  <a:gd name="connsiteX12" fmla="*/ 0 w 157711"/>
                  <a:gd name="connsiteY12" fmla="*/ 0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711" h="189161">
                    <a:moveTo>
                      <a:pt x="0" y="0"/>
                    </a:moveTo>
                    <a:lnTo>
                      <a:pt x="40918" y="0"/>
                    </a:lnTo>
                    <a:lnTo>
                      <a:pt x="40918" y="75972"/>
                    </a:lnTo>
                    <a:lnTo>
                      <a:pt x="116793" y="75972"/>
                    </a:lnTo>
                    <a:lnTo>
                      <a:pt x="116793" y="0"/>
                    </a:lnTo>
                    <a:lnTo>
                      <a:pt x="157711" y="0"/>
                    </a:lnTo>
                    <a:lnTo>
                      <a:pt x="157711" y="189161"/>
                    </a:lnTo>
                    <a:lnTo>
                      <a:pt x="116793" y="189161"/>
                    </a:lnTo>
                    <a:lnTo>
                      <a:pt x="116793" y="111086"/>
                    </a:lnTo>
                    <a:lnTo>
                      <a:pt x="40918" y="111086"/>
                    </a:lnTo>
                    <a:lnTo>
                      <a:pt x="40918"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35" name="Freeform 34">
                <a:extLst>
                  <a:ext uri="{FF2B5EF4-FFF2-40B4-BE49-F238E27FC236}">
                    <a16:creationId xmlns:a16="http://schemas.microsoft.com/office/drawing/2014/main" id="{390E1688-671A-D041-BFE1-2FB766E79DB4}"/>
                  </a:ext>
                </a:extLst>
              </p:cNvPr>
              <p:cNvSpPr/>
              <p:nvPr/>
            </p:nvSpPr>
            <p:spPr>
              <a:xfrm>
                <a:off x="10155531" y="570650"/>
                <a:ext cx="153628" cy="192478"/>
              </a:xfrm>
              <a:custGeom>
                <a:avLst/>
                <a:gdLst>
                  <a:gd name="connsiteX0" fmla="*/ 40101 w 153628"/>
                  <a:gd name="connsiteY0" fmla="*/ 129209 h 192478"/>
                  <a:gd name="connsiteX1" fmla="*/ 79631 w 153628"/>
                  <a:gd name="connsiteY1" fmla="*/ 160277 h 192478"/>
                  <a:gd name="connsiteX2" fmla="*/ 112382 w 153628"/>
                  <a:gd name="connsiteY2" fmla="*/ 137300 h 192478"/>
                  <a:gd name="connsiteX3" fmla="*/ 64930 w 153628"/>
                  <a:gd name="connsiteY3" fmla="*/ 111895 h 192478"/>
                  <a:gd name="connsiteX4" fmla="*/ 4329 w 153628"/>
                  <a:gd name="connsiteY4" fmla="*/ 57282 h 192478"/>
                  <a:gd name="connsiteX5" fmla="*/ 75548 w 153628"/>
                  <a:gd name="connsiteY5" fmla="*/ 0 h 192478"/>
                  <a:gd name="connsiteX6" fmla="*/ 149789 w 153628"/>
                  <a:gd name="connsiteY6" fmla="*/ 59467 h 192478"/>
                  <a:gd name="connsiteX7" fmla="*/ 109687 w 153628"/>
                  <a:gd name="connsiteY7" fmla="*/ 59467 h 192478"/>
                  <a:gd name="connsiteX8" fmla="*/ 75548 w 153628"/>
                  <a:gd name="connsiteY8" fmla="*/ 32444 h 192478"/>
                  <a:gd name="connsiteX9" fmla="*/ 45574 w 153628"/>
                  <a:gd name="connsiteY9" fmla="*/ 54370 h 192478"/>
                  <a:gd name="connsiteX10" fmla="*/ 92209 w 153628"/>
                  <a:gd name="connsiteY10" fmla="*/ 78965 h 192478"/>
                  <a:gd name="connsiteX11" fmla="*/ 153627 w 153628"/>
                  <a:gd name="connsiteY11" fmla="*/ 132769 h 192478"/>
                  <a:gd name="connsiteX12" fmla="*/ 79141 w 153628"/>
                  <a:gd name="connsiteY12" fmla="*/ 192478 h 192478"/>
                  <a:gd name="connsiteX13" fmla="*/ 0 w 153628"/>
                  <a:gd name="connsiteY13" fmla="*/ 128723 h 192478"/>
                  <a:gd name="connsiteX14" fmla="*/ 40101 w 153628"/>
                  <a:gd name="connsiteY14" fmla="*/ 129209 h 192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628" h="192478">
                    <a:moveTo>
                      <a:pt x="40101" y="129209"/>
                    </a:moveTo>
                    <a:cubicBezTo>
                      <a:pt x="41490" y="147575"/>
                      <a:pt x="56191" y="160277"/>
                      <a:pt x="79631" y="160277"/>
                    </a:cubicBezTo>
                    <a:cubicBezTo>
                      <a:pt x="98416" y="160277"/>
                      <a:pt x="112382" y="152186"/>
                      <a:pt x="112382" y="137300"/>
                    </a:cubicBezTo>
                    <a:cubicBezTo>
                      <a:pt x="112382" y="121361"/>
                      <a:pt x="96864" y="118125"/>
                      <a:pt x="64930" y="111895"/>
                    </a:cubicBezTo>
                    <a:cubicBezTo>
                      <a:pt x="32751" y="105988"/>
                      <a:pt x="4329" y="95713"/>
                      <a:pt x="4329" y="57282"/>
                    </a:cubicBezTo>
                    <a:cubicBezTo>
                      <a:pt x="4329" y="23787"/>
                      <a:pt x="32424" y="0"/>
                      <a:pt x="75548" y="0"/>
                    </a:cubicBezTo>
                    <a:cubicBezTo>
                      <a:pt x="120550" y="0"/>
                      <a:pt x="149217" y="23220"/>
                      <a:pt x="149789" y="59467"/>
                    </a:cubicBezTo>
                    <a:lnTo>
                      <a:pt x="109687" y="59467"/>
                    </a:lnTo>
                    <a:cubicBezTo>
                      <a:pt x="107809" y="43528"/>
                      <a:pt x="95476" y="32444"/>
                      <a:pt x="75548" y="32444"/>
                    </a:cubicBezTo>
                    <a:cubicBezTo>
                      <a:pt x="58070" y="32444"/>
                      <a:pt x="45574" y="39725"/>
                      <a:pt x="45574" y="54370"/>
                    </a:cubicBezTo>
                    <a:cubicBezTo>
                      <a:pt x="45574" y="69742"/>
                      <a:pt x="60602" y="72978"/>
                      <a:pt x="92209" y="78965"/>
                    </a:cubicBezTo>
                    <a:cubicBezTo>
                      <a:pt x="124960" y="84872"/>
                      <a:pt x="153872" y="94661"/>
                      <a:pt x="153627" y="132769"/>
                    </a:cubicBezTo>
                    <a:cubicBezTo>
                      <a:pt x="153382" y="168206"/>
                      <a:pt x="123898" y="192478"/>
                      <a:pt x="79141" y="192478"/>
                    </a:cubicBezTo>
                    <a:cubicBezTo>
                      <a:pt x="30546" y="192478"/>
                      <a:pt x="327" y="167073"/>
                      <a:pt x="0" y="128723"/>
                    </a:cubicBezTo>
                    <a:lnTo>
                      <a:pt x="40101" y="129209"/>
                    </a:lnTo>
                    <a:close/>
                  </a:path>
                </a:pathLst>
              </a:custGeom>
              <a:solidFill>
                <a:srgbClr val="121A3D"/>
              </a:solidFill>
              <a:ln w="8157" cap="flat">
                <a:noFill/>
                <a:prstDash val="solid"/>
                <a:miter/>
              </a:ln>
            </p:spPr>
            <p:txBody>
              <a:bodyPr rtlCol="0" anchor="ctr"/>
              <a:lstStyle/>
              <a:p>
                <a:endParaRPr lang="en-US"/>
              </a:p>
            </p:txBody>
          </p:sp>
        </p:grpSp>
        <p:grpSp>
          <p:nvGrpSpPr>
            <p:cNvPr id="36" name="Graphic 5">
              <a:extLst>
                <a:ext uri="{FF2B5EF4-FFF2-40B4-BE49-F238E27FC236}">
                  <a16:creationId xmlns:a16="http://schemas.microsoft.com/office/drawing/2014/main" id="{8F25E2BD-4E49-0B4B-B1EA-F0CB47DED4CE}"/>
                </a:ext>
              </a:extLst>
            </p:cNvPr>
            <p:cNvGrpSpPr/>
            <p:nvPr/>
          </p:nvGrpSpPr>
          <p:grpSpPr>
            <a:xfrm>
              <a:off x="10389361" y="572268"/>
              <a:ext cx="1322779" cy="243207"/>
              <a:chOff x="10389361" y="572268"/>
              <a:chExt cx="1322779" cy="243207"/>
            </a:xfrm>
            <a:solidFill>
              <a:srgbClr val="121A3D"/>
            </a:solidFill>
          </p:grpSpPr>
          <p:sp>
            <p:nvSpPr>
              <p:cNvPr id="37" name="Freeform 36">
                <a:extLst>
                  <a:ext uri="{FF2B5EF4-FFF2-40B4-BE49-F238E27FC236}">
                    <a16:creationId xmlns:a16="http://schemas.microsoft.com/office/drawing/2014/main" id="{357B17F5-43F3-CA41-86B3-3A3FC880B830}"/>
                  </a:ext>
                </a:extLst>
              </p:cNvPr>
              <p:cNvSpPr/>
              <p:nvPr/>
            </p:nvSpPr>
            <p:spPr>
              <a:xfrm>
                <a:off x="10389361" y="572268"/>
                <a:ext cx="131167" cy="189161"/>
              </a:xfrm>
              <a:custGeom>
                <a:avLst/>
                <a:gdLst>
                  <a:gd name="connsiteX0" fmla="*/ 0 w 131167"/>
                  <a:gd name="connsiteY0" fmla="*/ 0 h 189161"/>
                  <a:gd name="connsiteX1" fmla="*/ 128227 w 131167"/>
                  <a:gd name="connsiteY1" fmla="*/ 0 h 189161"/>
                  <a:gd name="connsiteX2" fmla="*/ 128227 w 131167"/>
                  <a:gd name="connsiteY2" fmla="*/ 34871 h 189161"/>
                  <a:gd name="connsiteX3" fmla="*/ 40918 w 131167"/>
                  <a:gd name="connsiteY3" fmla="*/ 34871 h 189161"/>
                  <a:gd name="connsiteX4" fmla="*/ 40918 w 131167"/>
                  <a:gd name="connsiteY4" fmla="*/ 77266 h 189161"/>
                  <a:gd name="connsiteX5" fmla="*/ 111811 w 131167"/>
                  <a:gd name="connsiteY5" fmla="*/ 77266 h 189161"/>
                  <a:gd name="connsiteX6" fmla="*/ 111811 w 131167"/>
                  <a:gd name="connsiteY6" fmla="*/ 110519 h 189161"/>
                  <a:gd name="connsiteX7" fmla="*/ 40918 w 131167"/>
                  <a:gd name="connsiteY7" fmla="*/ 110519 h 189161"/>
                  <a:gd name="connsiteX8" fmla="*/ 40918 w 131167"/>
                  <a:gd name="connsiteY8" fmla="*/ 154290 h 189161"/>
                  <a:gd name="connsiteX9" fmla="*/ 131167 w 131167"/>
                  <a:gd name="connsiteY9" fmla="*/ 154290 h 189161"/>
                  <a:gd name="connsiteX10" fmla="*/ 131167 w 131167"/>
                  <a:gd name="connsiteY10" fmla="*/ 189161 h 189161"/>
                  <a:gd name="connsiteX11" fmla="*/ 0 w 131167"/>
                  <a:gd name="connsiteY11" fmla="*/ 189161 h 189161"/>
                  <a:gd name="connsiteX12" fmla="*/ 0 w 131167"/>
                  <a:gd name="connsiteY12" fmla="*/ 0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1167" h="189161">
                    <a:moveTo>
                      <a:pt x="0" y="0"/>
                    </a:moveTo>
                    <a:lnTo>
                      <a:pt x="128227" y="0"/>
                    </a:lnTo>
                    <a:lnTo>
                      <a:pt x="128227" y="34871"/>
                    </a:lnTo>
                    <a:lnTo>
                      <a:pt x="40918" y="34871"/>
                    </a:lnTo>
                    <a:lnTo>
                      <a:pt x="40918" y="77266"/>
                    </a:lnTo>
                    <a:lnTo>
                      <a:pt x="111811" y="77266"/>
                    </a:lnTo>
                    <a:lnTo>
                      <a:pt x="111811" y="110519"/>
                    </a:lnTo>
                    <a:lnTo>
                      <a:pt x="40918" y="110519"/>
                    </a:lnTo>
                    <a:lnTo>
                      <a:pt x="40918" y="154290"/>
                    </a:lnTo>
                    <a:lnTo>
                      <a:pt x="131167" y="154290"/>
                    </a:lnTo>
                    <a:lnTo>
                      <a:pt x="131167"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5FDCA9BF-0EF6-E447-8E17-8FD362DD7794}"/>
                  </a:ext>
                </a:extLst>
              </p:cNvPr>
              <p:cNvSpPr/>
              <p:nvPr/>
            </p:nvSpPr>
            <p:spPr>
              <a:xfrm>
                <a:off x="10544296" y="620886"/>
                <a:ext cx="219619" cy="140542"/>
              </a:xfrm>
              <a:custGeom>
                <a:avLst/>
                <a:gdLst>
                  <a:gd name="connsiteX0" fmla="*/ 219619 w 219619"/>
                  <a:gd name="connsiteY0" fmla="*/ 60849 h 140542"/>
                  <a:gd name="connsiteX1" fmla="*/ 219619 w 219619"/>
                  <a:gd name="connsiteY1" fmla="*/ 140543 h 140542"/>
                  <a:gd name="connsiteX2" fmla="*/ 181151 w 219619"/>
                  <a:gd name="connsiteY2" fmla="*/ 140543 h 140542"/>
                  <a:gd name="connsiteX3" fmla="*/ 181151 w 219619"/>
                  <a:gd name="connsiteY3" fmla="*/ 63034 h 140542"/>
                  <a:gd name="connsiteX4" fmla="*/ 156894 w 219619"/>
                  <a:gd name="connsiteY4" fmla="*/ 31399 h 140542"/>
                  <a:gd name="connsiteX5" fmla="*/ 129044 w 219619"/>
                  <a:gd name="connsiteY5" fmla="*/ 64652 h 140542"/>
                  <a:gd name="connsiteX6" fmla="*/ 129044 w 219619"/>
                  <a:gd name="connsiteY6" fmla="*/ 140543 h 140542"/>
                  <a:gd name="connsiteX7" fmla="*/ 90576 w 219619"/>
                  <a:gd name="connsiteY7" fmla="*/ 140543 h 140542"/>
                  <a:gd name="connsiteX8" fmla="*/ 90576 w 219619"/>
                  <a:gd name="connsiteY8" fmla="*/ 63034 h 140542"/>
                  <a:gd name="connsiteX9" fmla="*/ 65992 w 219619"/>
                  <a:gd name="connsiteY9" fmla="*/ 31399 h 140542"/>
                  <a:gd name="connsiteX10" fmla="*/ 38468 w 219619"/>
                  <a:gd name="connsiteY10" fmla="*/ 64894 h 140542"/>
                  <a:gd name="connsiteX11" fmla="*/ 38468 w 219619"/>
                  <a:gd name="connsiteY11" fmla="*/ 140543 h 140542"/>
                  <a:gd name="connsiteX12" fmla="*/ 0 w 219619"/>
                  <a:gd name="connsiteY12" fmla="*/ 140543 h 140542"/>
                  <a:gd name="connsiteX13" fmla="*/ 0 w 219619"/>
                  <a:gd name="connsiteY13" fmla="*/ 1625 h 140542"/>
                  <a:gd name="connsiteX14" fmla="*/ 33568 w 219619"/>
                  <a:gd name="connsiteY14" fmla="*/ 1625 h 140542"/>
                  <a:gd name="connsiteX15" fmla="*/ 37080 w 219619"/>
                  <a:gd name="connsiteY15" fmla="*/ 18939 h 140542"/>
                  <a:gd name="connsiteX16" fmla="*/ 78243 w 219619"/>
                  <a:gd name="connsiteY16" fmla="*/ 7 h 140542"/>
                  <a:gd name="connsiteX17" fmla="*/ 120223 w 219619"/>
                  <a:gd name="connsiteY17" fmla="*/ 23470 h 140542"/>
                  <a:gd name="connsiteX18" fmla="*/ 167675 w 219619"/>
                  <a:gd name="connsiteY18" fmla="*/ 7 h 140542"/>
                  <a:gd name="connsiteX19" fmla="*/ 219619 w 219619"/>
                  <a:gd name="connsiteY19" fmla="*/ 60849 h 140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9619" h="140542">
                    <a:moveTo>
                      <a:pt x="219619" y="60849"/>
                    </a:moveTo>
                    <a:lnTo>
                      <a:pt x="219619" y="140543"/>
                    </a:lnTo>
                    <a:lnTo>
                      <a:pt x="181151" y="140543"/>
                    </a:lnTo>
                    <a:lnTo>
                      <a:pt x="181151" y="63034"/>
                    </a:lnTo>
                    <a:cubicBezTo>
                      <a:pt x="181151" y="42240"/>
                      <a:pt x="173556" y="31399"/>
                      <a:pt x="156894" y="31399"/>
                    </a:cubicBezTo>
                    <a:cubicBezTo>
                      <a:pt x="140233" y="31399"/>
                      <a:pt x="129044" y="43535"/>
                      <a:pt x="129044" y="64652"/>
                    </a:cubicBezTo>
                    <a:lnTo>
                      <a:pt x="129044" y="140543"/>
                    </a:lnTo>
                    <a:lnTo>
                      <a:pt x="90576" y="140543"/>
                    </a:lnTo>
                    <a:lnTo>
                      <a:pt x="90576" y="63034"/>
                    </a:lnTo>
                    <a:cubicBezTo>
                      <a:pt x="90576" y="42240"/>
                      <a:pt x="82980" y="31399"/>
                      <a:pt x="65992" y="31399"/>
                    </a:cubicBezTo>
                    <a:cubicBezTo>
                      <a:pt x="49331" y="31399"/>
                      <a:pt x="38468" y="44101"/>
                      <a:pt x="38468" y="64894"/>
                    </a:cubicBezTo>
                    <a:lnTo>
                      <a:pt x="38468" y="140543"/>
                    </a:lnTo>
                    <a:lnTo>
                      <a:pt x="0" y="140543"/>
                    </a:lnTo>
                    <a:lnTo>
                      <a:pt x="0" y="1625"/>
                    </a:lnTo>
                    <a:lnTo>
                      <a:pt x="33568" y="1625"/>
                    </a:lnTo>
                    <a:lnTo>
                      <a:pt x="37080" y="18939"/>
                    </a:lnTo>
                    <a:cubicBezTo>
                      <a:pt x="45574" y="8098"/>
                      <a:pt x="57825" y="331"/>
                      <a:pt x="78243" y="7"/>
                    </a:cubicBezTo>
                    <a:cubicBezTo>
                      <a:pt x="95394" y="-236"/>
                      <a:pt x="111484" y="5913"/>
                      <a:pt x="120223" y="23470"/>
                    </a:cubicBezTo>
                    <a:cubicBezTo>
                      <a:pt x="130024" y="8583"/>
                      <a:pt x="146440" y="7"/>
                      <a:pt x="167675" y="7"/>
                    </a:cubicBezTo>
                    <a:cubicBezTo>
                      <a:pt x="196669" y="7"/>
                      <a:pt x="219619" y="16269"/>
                      <a:pt x="219619" y="60849"/>
                    </a:cubicBezTo>
                    <a:close/>
                  </a:path>
                </a:pathLst>
              </a:custGeom>
              <a:solidFill>
                <a:srgbClr val="121A3D"/>
              </a:solidFill>
              <a:ln w="8157"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2754CE0C-EC78-CD4E-B0C8-5D0115B77214}"/>
                  </a:ext>
                </a:extLst>
              </p:cNvPr>
              <p:cNvSpPr/>
              <p:nvPr/>
            </p:nvSpPr>
            <p:spPr>
              <a:xfrm>
                <a:off x="10791275" y="620892"/>
                <a:ext cx="145705" cy="194583"/>
              </a:xfrm>
              <a:custGeom>
                <a:avLst/>
                <a:gdLst>
                  <a:gd name="connsiteX0" fmla="*/ 145705 w 145705"/>
                  <a:gd name="connsiteY0" fmla="*/ 71362 h 194583"/>
                  <a:gd name="connsiteX1" fmla="*/ 80775 w 145705"/>
                  <a:gd name="connsiteY1" fmla="*/ 142156 h 194583"/>
                  <a:gd name="connsiteX2" fmla="*/ 38468 w 145705"/>
                  <a:gd name="connsiteY2" fmla="*/ 122981 h 194583"/>
                  <a:gd name="connsiteX3" fmla="*/ 38468 w 145705"/>
                  <a:gd name="connsiteY3" fmla="*/ 194583 h 194583"/>
                  <a:gd name="connsiteX4" fmla="*/ 0 w 145705"/>
                  <a:gd name="connsiteY4" fmla="*/ 194583 h 194583"/>
                  <a:gd name="connsiteX5" fmla="*/ 0 w 145705"/>
                  <a:gd name="connsiteY5" fmla="*/ 1620 h 194583"/>
                  <a:gd name="connsiteX6" fmla="*/ 33568 w 145705"/>
                  <a:gd name="connsiteY6" fmla="*/ 1620 h 194583"/>
                  <a:gd name="connsiteX7" fmla="*/ 37406 w 145705"/>
                  <a:gd name="connsiteY7" fmla="*/ 20795 h 194583"/>
                  <a:gd name="connsiteX8" fmla="*/ 80530 w 145705"/>
                  <a:gd name="connsiteY8" fmla="*/ 2 h 194583"/>
                  <a:gd name="connsiteX9" fmla="*/ 145705 w 145705"/>
                  <a:gd name="connsiteY9" fmla="*/ 71362 h 194583"/>
                  <a:gd name="connsiteX10" fmla="*/ 106747 w 145705"/>
                  <a:gd name="connsiteY10" fmla="*/ 70795 h 194583"/>
                  <a:gd name="connsiteX11" fmla="*/ 72117 w 145705"/>
                  <a:gd name="connsiteY11" fmla="*/ 31070 h 194583"/>
                  <a:gd name="connsiteX12" fmla="*/ 37978 w 145705"/>
                  <a:gd name="connsiteY12" fmla="*/ 70795 h 194583"/>
                  <a:gd name="connsiteX13" fmla="*/ 72117 w 145705"/>
                  <a:gd name="connsiteY13" fmla="*/ 111087 h 194583"/>
                  <a:gd name="connsiteX14" fmla="*/ 106747 w 145705"/>
                  <a:gd name="connsiteY14" fmla="*/ 70795 h 194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705" h="194583">
                    <a:moveTo>
                      <a:pt x="145705" y="71362"/>
                    </a:moveTo>
                    <a:cubicBezTo>
                      <a:pt x="145705" y="114566"/>
                      <a:pt x="118426" y="142156"/>
                      <a:pt x="80775" y="142156"/>
                    </a:cubicBezTo>
                    <a:cubicBezTo>
                      <a:pt x="61418" y="142156"/>
                      <a:pt x="47534" y="134308"/>
                      <a:pt x="38468" y="122981"/>
                    </a:cubicBezTo>
                    <a:lnTo>
                      <a:pt x="38468" y="194583"/>
                    </a:lnTo>
                    <a:lnTo>
                      <a:pt x="0" y="194583"/>
                    </a:lnTo>
                    <a:lnTo>
                      <a:pt x="0" y="1620"/>
                    </a:lnTo>
                    <a:lnTo>
                      <a:pt x="33568" y="1620"/>
                    </a:lnTo>
                    <a:lnTo>
                      <a:pt x="37406" y="20795"/>
                    </a:lnTo>
                    <a:cubicBezTo>
                      <a:pt x="46390" y="8901"/>
                      <a:pt x="60602" y="2"/>
                      <a:pt x="80530" y="2"/>
                    </a:cubicBezTo>
                    <a:cubicBezTo>
                      <a:pt x="118426" y="-241"/>
                      <a:pt x="145705" y="27591"/>
                      <a:pt x="145705" y="71362"/>
                    </a:cubicBezTo>
                    <a:close/>
                    <a:moveTo>
                      <a:pt x="106747" y="70795"/>
                    </a:moveTo>
                    <a:cubicBezTo>
                      <a:pt x="106747" y="47251"/>
                      <a:pt x="93107" y="31070"/>
                      <a:pt x="72117" y="31070"/>
                    </a:cubicBezTo>
                    <a:cubicBezTo>
                      <a:pt x="51127" y="31070"/>
                      <a:pt x="37978" y="47251"/>
                      <a:pt x="37978" y="70795"/>
                    </a:cubicBezTo>
                    <a:cubicBezTo>
                      <a:pt x="37978" y="94582"/>
                      <a:pt x="51046" y="111087"/>
                      <a:pt x="72117" y="111087"/>
                    </a:cubicBezTo>
                    <a:cubicBezTo>
                      <a:pt x="93107" y="111087"/>
                      <a:pt x="106747" y="94582"/>
                      <a:pt x="106747" y="70795"/>
                    </a:cubicBezTo>
                    <a:close/>
                  </a:path>
                </a:pathLst>
              </a:custGeom>
              <a:solidFill>
                <a:srgbClr val="121A3D"/>
              </a:solidFill>
              <a:ln w="8157"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83BBF446-F1B7-BD43-8E79-535BCD20426A}"/>
                  </a:ext>
                </a:extLst>
              </p:cNvPr>
              <p:cNvSpPr/>
              <p:nvPr/>
            </p:nvSpPr>
            <p:spPr>
              <a:xfrm>
                <a:off x="10959277" y="572268"/>
                <a:ext cx="38468" cy="189161"/>
              </a:xfrm>
              <a:custGeom>
                <a:avLst/>
                <a:gdLst>
                  <a:gd name="connsiteX0" fmla="*/ 0 w 38468"/>
                  <a:gd name="connsiteY0" fmla="*/ 0 h 189161"/>
                  <a:gd name="connsiteX1" fmla="*/ 38468 w 38468"/>
                  <a:gd name="connsiteY1" fmla="*/ 0 h 189161"/>
                  <a:gd name="connsiteX2" fmla="*/ 38468 w 38468"/>
                  <a:gd name="connsiteY2" fmla="*/ 189161 h 189161"/>
                  <a:gd name="connsiteX3" fmla="*/ 0 w 38468"/>
                  <a:gd name="connsiteY3" fmla="*/ 189161 h 189161"/>
                  <a:gd name="connsiteX4" fmla="*/ 0 w 38468"/>
                  <a:gd name="connsiteY4" fmla="*/ 0 h 1891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468" h="189161">
                    <a:moveTo>
                      <a:pt x="0" y="0"/>
                    </a:moveTo>
                    <a:lnTo>
                      <a:pt x="38468" y="0"/>
                    </a:lnTo>
                    <a:lnTo>
                      <a:pt x="38468"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FA64998A-D80A-C542-B905-293B50C03DA5}"/>
                  </a:ext>
                </a:extLst>
              </p:cNvPr>
              <p:cNvSpPr/>
              <p:nvPr/>
            </p:nvSpPr>
            <p:spPr>
              <a:xfrm>
                <a:off x="11019634" y="620974"/>
                <a:ext cx="147828" cy="142073"/>
              </a:xfrm>
              <a:custGeom>
                <a:avLst/>
                <a:gdLst>
                  <a:gd name="connsiteX0" fmla="*/ 0 w 147828"/>
                  <a:gd name="connsiteY0" fmla="*/ 71037 h 142073"/>
                  <a:gd name="connsiteX1" fmla="*/ 73914 w 147828"/>
                  <a:gd name="connsiteY1" fmla="*/ 0 h 142073"/>
                  <a:gd name="connsiteX2" fmla="*/ 147829 w 147828"/>
                  <a:gd name="connsiteY2" fmla="*/ 71037 h 142073"/>
                  <a:gd name="connsiteX3" fmla="*/ 73914 w 147828"/>
                  <a:gd name="connsiteY3" fmla="*/ 142073 h 142073"/>
                  <a:gd name="connsiteX4" fmla="*/ 0 w 147828"/>
                  <a:gd name="connsiteY4" fmla="*/ 71037 h 142073"/>
                  <a:gd name="connsiteX5" fmla="*/ 108789 w 147828"/>
                  <a:gd name="connsiteY5" fmla="*/ 71037 h 142073"/>
                  <a:gd name="connsiteX6" fmla="*/ 73914 w 147828"/>
                  <a:gd name="connsiteY6" fmla="*/ 31068 h 142073"/>
                  <a:gd name="connsiteX7" fmla="*/ 39285 w 147828"/>
                  <a:gd name="connsiteY7" fmla="*/ 71037 h 142073"/>
                  <a:gd name="connsiteX8" fmla="*/ 73914 w 147828"/>
                  <a:gd name="connsiteY8" fmla="*/ 111005 h 142073"/>
                  <a:gd name="connsiteX9" fmla="*/ 108789 w 147828"/>
                  <a:gd name="connsiteY9" fmla="*/ 71037 h 142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7828" h="142073">
                    <a:moveTo>
                      <a:pt x="0" y="71037"/>
                    </a:moveTo>
                    <a:cubicBezTo>
                      <a:pt x="0" y="28318"/>
                      <a:pt x="29157" y="0"/>
                      <a:pt x="73914" y="0"/>
                    </a:cubicBezTo>
                    <a:cubicBezTo>
                      <a:pt x="118671" y="0"/>
                      <a:pt x="147829" y="28398"/>
                      <a:pt x="147829" y="71037"/>
                    </a:cubicBezTo>
                    <a:cubicBezTo>
                      <a:pt x="147829" y="113998"/>
                      <a:pt x="118671" y="142073"/>
                      <a:pt x="73914" y="142073"/>
                    </a:cubicBezTo>
                    <a:cubicBezTo>
                      <a:pt x="29157" y="142073"/>
                      <a:pt x="0" y="113675"/>
                      <a:pt x="0" y="71037"/>
                    </a:cubicBezTo>
                    <a:close/>
                    <a:moveTo>
                      <a:pt x="108789" y="71037"/>
                    </a:moveTo>
                    <a:cubicBezTo>
                      <a:pt x="108789" y="47493"/>
                      <a:pt x="95394" y="31068"/>
                      <a:pt x="73914" y="31068"/>
                    </a:cubicBezTo>
                    <a:cubicBezTo>
                      <a:pt x="52353" y="31068"/>
                      <a:pt x="39285" y="47573"/>
                      <a:pt x="39285" y="71037"/>
                    </a:cubicBezTo>
                    <a:cubicBezTo>
                      <a:pt x="39285" y="94500"/>
                      <a:pt x="52353" y="111005"/>
                      <a:pt x="73914" y="111005"/>
                    </a:cubicBezTo>
                    <a:cubicBezTo>
                      <a:pt x="95476" y="111005"/>
                      <a:pt x="108789" y="94500"/>
                      <a:pt x="108789" y="71037"/>
                    </a:cubicBezTo>
                    <a:close/>
                  </a:path>
                </a:pathLst>
              </a:custGeom>
              <a:solidFill>
                <a:srgbClr val="121A3D"/>
              </a:solidFill>
              <a:ln w="8157"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95C519CD-4044-E542-98E9-AC056BDE2702}"/>
                  </a:ext>
                </a:extLst>
              </p:cNvPr>
              <p:cNvSpPr/>
              <p:nvPr/>
            </p:nvSpPr>
            <p:spPr>
              <a:xfrm>
                <a:off x="11169014" y="622511"/>
                <a:ext cx="149380" cy="192882"/>
              </a:xfrm>
              <a:custGeom>
                <a:avLst/>
                <a:gdLst>
                  <a:gd name="connsiteX0" fmla="*/ 0 w 149380"/>
                  <a:gd name="connsiteY0" fmla="*/ 0 h 192882"/>
                  <a:gd name="connsiteX1" fmla="*/ 40918 w 149380"/>
                  <a:gd name="connsiteY1" fmla="*/ 0 h 192882"/>
                  <a:gd name="connsiteX2" fmla="*/ 74976 w 149380"/>
                  <a:gd name="connsiteY2" fmla="*/ 98869 h 192882"/>
                  <a:gd name="connsiteX3" fmla="*/ 108217 w 149380"/>
                  <a:gd name="connsiteY3" fmla="*/ 0 h 192882"/>
                  <a:gd name="connsiteX4" fmla="*/ 149380 w 149380"/>
                  <a:gd name="connsiteY4" fmla="*/ 0 h 192882"/>
                  <a:gd name="connsiteX5" fmla="*/ 87227 w 149380"/>
                  <a:gd name="connsiteY5" fmla="*/ 158578 h 192882"/>
                  <a:gd name="connsiteX6" fmla="*/ 49576 w 149380"/>
                  <a:gd name="connsiteY6" fmla="*/ 192883 h 192882"/>
                  <a:gd name="connsiteX7" fmla="*/ 12169 w 149380"/>
                  <a:gd name="connsiteY7" fmla="*/ 192883 h 192882"/>
                  <a:gd name="connsiteX8" fmla="*/ 12169 w 149380"/>
                  <a:gd name="connsiteY8" fmla="*/ 160763 h 192882"/>
                  <a:gd name="connsiteX9" fmla="*/ 33486 w 149380"/>
                  <a:gd name="connsiteY9" fmla="*/ 160763 h 192882"/>
                  <a:gd name="connsiteX10" fmla="*/ 50393 w 149380"/>
                  <a:gd name="connsiteY10" fmla="*/ 148869 h 192882"/>
                  <a:gd name="connsiteX11" fmla="*/ 53904 w 149380"/>
                  <a:gd name="connsiteY11" fmla="*/ 139646 h 192882"/>
                  <a:gd name="connsiteX12" fmla="*/ 0 w 149380"/>
                  <a:gd name="connsiteY12" fmla="*/ 0 h 192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9380" h="192882">
                    <a:moveTo>
                      <a:pt x="0" y="0"/>
                    </a:moveTo>
                    <a:lnTo>
                      <a:pt x="40918" y="0"/>
                    </a:lnTo>
                    <a:lnTo>
                      <a:pt x="74976" y="98869"/>
                    </a:lnTo>
                    <a:lnTo>
                      <a:pt x="108217" y="0"/>
                    </a:lnTo>
                    <a:lnTo>
                      <a:pt x="149380" y="0"/>
                    </a:lnTo>
                    <a:lnTo>
                      <a:pt x="87227" y="158578"/>
                    </a:lnTo>
                    <a:cubicBezTo>
                      <a:pt x="78488" y="181556"/>
                      <a:pt x="71383" y="192883"/>
                      <a:pt x="49576" y="192883"/>
                    </a:cubicBezTo>
                    <a:lnTo>
                      <a:pt x="12169" y="192883"/>
                    </a:lnTo>
                    <a:lnTo>
                      <a:pt x="12169" y="160763"/>
                    </a:lnTo>
                    <a:lnTo>
                      <a:pt x="33486" y="160763"/>
                    </a:lnTo>
                    <a:cubicBezTo>
                      <a:pt x="43287" y="160763"/>
                      <a:pt x="46554" y="158335"/>
                      <a:pt x="50393" y="148869"/>
                    </a:cubicBezTo>
                    <a:lnTo>
                      <a:pt x="53904" y="139646"/>
                    </a:lnTo>
                    <a:lnTo>
                      <a:pt x="0" y="0"/>
                    </a:lnTo>
                    <a:close/>
                  </a:path>
                </a:pathLst>
              </a:custGeom>
              <a:solidFill>
                <a:srgbClr val="121A3D"/>
              </a:solidFill>
              <a:ln w="8157" cap="flat">
                <a:noFill/>
                <a:prstDash val="solid"/>
                <a:miter/>
              </a:ln>
            </p:spPr>
            <p:txBody>
              <a:bodyPr rtlCol="0" anchor="ctr"/>
              <a:lstStyle/>
              <a:p>
                <a:endParaRPr lang="en-US"/>
              </a:p>
            </p:txBody>
          </p:sp>
          <p:sp>
            <p:nvSpPr>
              <p:cNvPr id="47" name="Freeform 46">
                <a:extLst>
                  <a:ext uri="{FF2B5EF4-FFF2-40B4-BE49-F238E27FC236}">
                    <a16:creationId xmlns:a16="http://schemas.microsoft.com/office/drawing/2014/main" id="{F00BCB7E-B93B-D945-857B-5635C255B5FF}"/>
                  </a:ext>
                </a:extLst>
              </p:cNvPr>
              <p:cNvSpPr/>
              <p:nvPr/>
            </p:nvSpPr>
            <p:spPr>
              <a:xfrm>
                <a:off x="11319865" y="620893"/>
                <a:ext cx="142928" cy="142073"/>
              </a:xfrm>
              <a:custGeom>
                <a:avLst/>
                <a:gdLst>
                  <a:gd name="connsiteX0" fmla="*/ 0 w 142928"/>
                  <a:gd name="connsiteY0" fmla="*/ 71360 h 142073"/>
                  <a:gd name="connsiteX1" fmla="*/ 72036 w 142928"/>
                  <a:gd name="connsiteY1" fmla="*/ 0 h 142073"/>
                  <a:gd name="connsiteX2" fmla="*/ 142928 w 142928"/>
                  <a:gd name="connsiteY2" fmla="*/ 66748 h 142073"/>
                  <a:gd name="connsiteX3" fmla="*/ 141867 w 142928"/>
                  <a:gd name="connsiteY3" fmla="*/ 79694 h 142073"/>
                  <a:gd name="connsiteX4" fmla="*/ 40102 w 142928"/>
                  <a:gd name="connsiteY4" fmla="*/ 79694 h 142073"/>
                  <a:gd name="connsiteX5" fmla="*/ 40102 w 142928"/>
                  <a:gd name="connsiteY5" fmla="*/ 81554 h 142073"/>
                  <a:gd name="connsiteX6" fmla="*/ 73098 w 142928"/>
                  <a:gd name="connsiteY6" fmla="*/ 113189 h 142073"/>
                  <a:gd name="connsiteX7" fmla="*/ 102827 w 142928"/>
                  <a:gd name="connsiteY7" fmla="*/ 93448 h 142073"/>
                  <a:gd name="connsiteX8" fmla="*/ 140723 w 142928"/>
                  <a:gd name="connsiteY8" fmla="*/ 93448 h 142073"/>
                  <a:gd name="connsiteX9" fmla="*/ 74731 w 142928"/>
                  <a:gd name="connsiteY9" fmla="*/ 142073 h 142073"/>
                  <a:gd name="connsiteX10" fmla="*/ 0 w 142928"/>
                  <a:gd name="connsiteY10" fmla="*/ 71360 h 142073"/>
                  <a:gd name="connsiteX11" fmla="*/ 104215 w 142928"/>
                  <a:gd name="connsiteY11" fmla="*/ 54855 h 142073"/>
                  <a:gd name="connsiteX12" fmla="*/ 72281 w 142928"/>
                  <a:gd name="connsiteY12" fmla="*/ 28398 h 142073"/>
                  <a:gd name="connsiteX13" fmla="*/ 40918 w 142928"/>
                  <a:gd name="connsiteY13" fmla="*/ 54855 h 142073"/>
                  <a:gd name="connsiteX14" fmla="*/ 104215 w 142928"/>
                  <a:gd name="connsiteY14" fmla="*/ 54855 h 142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2928" h="142073">
                    <a:moveTo>
                      <a:pt x="0" y="71360"/>
                    </a:moveTo>
                    <a:cubicBezTo>
                      <a:pt x="0" y="28156"/>
                      <a:pt x="28667" y="0"/>
                      <a:pt x="72036" y="0"/>
                    </a:cubicBezTo>
                    <a:cubicBezTo>
                      <a:pt x="114016" y="0"/>
                      <a:pt x="142438" y="25971"/>
                      <a:pt x="142928" y="66748"/>
                    </a:cubicBezTo>
                    <a:cubicBezTo>
                      <a:pt x="142928" y="70794"/>
                      <a:pt x="142683" y="75406"/>
                      <a:pt x="141867" y="79694"/>
                    </a:cubicBezTo>
                    <a:lnTo>
                      <a:pt x="40102" y="79694"/>
                    </a:lnTo>
                    <a:lnTo>
                      <a:pt x="40102" y="81554"/>
                    </a:lnTo>
                    <a:cubicBezTo>
                      <a:pt x="40918" y="101296"/>
                      <a:pt x="53741" y="113189"/>
                      <a:pt x="73098" y="113189"/>
                    </a:cubicBezTo>
                    <a:cubicBezTo>
                      <a:pt x="88616" y="113189"/>
                      <a:pt x="99560" y="106474"/>
                      <a:pt x="102827" y="93448"/>
                    </a:cubicBezTo>
                    <a:lnTo>
                      <a:pt x="140723" y="93448"/>
                    </a:lnTo>
                    <a:cubicBezTo>
                      <a:pt x="136394" y="120471"/>
                      <a:pt x="112056" y="142073"/>
                      <a:pt x="74731" y="142073"/>
                    </a:cubicBezTo>
                    <a:cubicBezTo>
                      <a:pt x="28096" y="142154"/>
                      <a:pt x="0" y="114322"/>
                      <a:pt x="0" y="71360"/>
                    </a:cubicBezTo>
                    <a:close/>
                    <a:moveTo>
                      <a:pt x="104215" y="54855"/>
                    </a:moveTo>
                    <a:cubicBezTo>
                      <a:pt x="101520" y="37865"/>
                      <a:pt x="89759" y="28398"/>
                      <a:pt x="72281" y="28398"/>
                    </a:cubicBezTo>
                    <a:cubicBezTo>
                      <a:pt x="55620" y="28398"/>
                      <a:pt x="43123" y="38431"/>
                      <a:pt x="40918" y="54855"/>
                    </a:cubicBezTo>
                    <a:lnTo>
                      <a:pt x="104215" y="54855"/>
                    </a:lnTo>
                    <a:close/>
                  </a:path>
                </a:pathLst>
              </a:custGeom>
              <a:solidFill>
                <a:srgbClr val="121A3D"/>
              </a:solidFill>
              <a:ln w="8157"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BC98599A-BD69-FA41-84E4-4F37843410F9}"/>
                  </a:ext>
                </a:extLst>
              </p:cNvPr>
              <p:cNvSpPr/>
              <p:nvPr/>
            </p:nvSpPr>
            <p:spPr>
              <a:xfrm>
                <a:off x="11485008" y="622511"/>
                <a:ext cx="85348" cy="138836"/>
              </a:xfrm>
              <a:custGeom>
                <a:avLst/>
                <a:gdLst>
                  <a:gd name="connsiteX0" fmla="*/ 85349 w 85348"/>
                  <a:gd name="connsiteY0" fmla="*/ 0 h 138836"/>
                  <a:gd name="connsiteX1" fmla="*/ 85349 w 85348"/>
                  <a:gd name="connsiteY1" fmla="*/ 34547 h 138836"/>
                  <a:gd name="connsiteX2" fmla="*/ 70076 w 85348"/>
                  <a:gd name="connsiteY2" fmla="*/ 34547 h 138836"/>
                  <a:gd name="connsiteX3" fmla="*/ 38468 w 85348"/>
                  <a:gd name="connsiteY3" fmla="*/ 70713 h 138836"/>
                  <a:gd name="connsiteX4" fmla="*/ 38468 w 85348"/>
                  <a:gd name="connsiteY4" fmla="*/ 138837 h 138836"/>
                  <a:gd name="connsiteX5" fmla="*/ 0 w 85348"/>
                  <a:gd name="connsiteY5" fmla="*/ 138837 h 138836"/>
                  <a:gd name="connsiteX6" fmla="*/ 0 w 85348"/>
                  <a:gd name="connsiteY6" fmla="*/ 0 h 138836"/>
                  <a:gd name="connsiteX7" fmla="*/ 34875 w 85348"/>
                  <a:gd name="connsiteY7" fmla="*/ 0 h 138836"/>
                  <a:gd name="connsiteX8" fmla="*/ 38387 w 85348"/>
                  <a:gd name="connsiteY8" fmla="*/ 20793 h 138836"/>
                  <a:gd name="connsiteX9" fmla="*/ 78733 w 85348"/>
                  <a:gd name="connsiteY9" fmla="*/ 0 h 138836"/>
                  <a:gd name="connsiteX10" fmla="*/ 85349 w 85348"/>
                  <a:gd name="connsiteY10" fmla="*/ 0 h 138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348" h="138836">
                    <a:moveTo>
                      <a:pt x="85349" y="0"/>
                    </a:moveTo>
                    <a:lnTo>
                      <a:pt x="85349" y="34547"/>
                    </a:lnTo>
                    <a:lnTo>
                      <a:pt x="70076" y="34547"/>
                    </a:lnTo>
                    <a:cubicBezTo>
                      <a:pt x="47126" y="34547"/>
                      <a:pt x="38468" y="49677"/>
                      <a:pt x="38468" y="70713"/>
                    </a:cubicBezTo>
                    <a:lnTo>
                      <a:pt x="38468" y="138837"/>
                    </a:lnTo>
                    <a:lnTo>
                      <a:pt x="0" y="138837"/>
                    </a:lnTo>
                    <a:lnTo>
                      <a:pt x="0" y="0"/>
                    </a:lnTo>
                    <a:lnTo>
                      <a:pt x="34875" y="0"/>
                    </a:lnTo>
                    <a:lnTo>
                      <a:pt x="38387" y="20793"/>
                    </a:lnTo>
                    <a:cubicBezTo>
                      <a:pt x="46064" y="8333"/>
                      <a:pt x="56926" y="0"/>
                      <a:pt x="78733" y="0"/>
                    </a:cubicBezTo>
                    <a:lnTo>
                      <a:pt x="85349" y="0"/>
                    </a:lnTo>
                    <a:close/>
                  </a:path>
                </a:pathLst>
              </a:custGeom>
              <a:solidFill>
                <a:srgbClr val="121A3D"/>
              </a:solidFill>
              <a:ln w="8157"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498AFBA7-6CE7-C646-BAE9-AE12FB0B9400}"/>
                  </a:ext>
                </a:extLst>
              </p:cNvPr>
              <p:cNvSpPr/>
              <p:nvPr/>
            </p:nvSpPr>
            <p:spPr>
              <a:xfrm>
                <a:off x="11581219" y="620648"/>
                <a:ext cx="130922" cy="142480"/>
              </a:xfrm>
              <a:custGeom>
                <a:avLst/>
                <a:gdLst>
                  <a:gd name="connsiteX0" fmla="*/ 36671 w 130922"/>
                  <a:gd name="connsiteY0" fmla="*/ 94583 h 142480"/>
                  <a:gd name="connsiteX1" fmla="*/ 67462 w 130922"/>
                  <a:gd name="connsiteY1" fmla="*/ 115133 h 142480"/>
                  <a:gd name="connsiteX2" fmla="*/ 93353 w 130922"/>
                  <a:gd name="connsiteY2" fmla="*/ 100246 h 142480"/>
                  <a:gd name="connsiteX3" fmla="*/ 61173 w 130922"/>
                  <a:gd name="connsiteY3" fmla="*/ 85117 h 142480"/>
                  <a:gd name="connsiteX4" fmla="*/ 3104 w 130922"/>
                  <a:gd name="connsiteY4" fmla="*/ 45391 h 142480"/>
                  <a:gd name="connsiteX5" fmla="*/ 63379 w 130922"/>
                  <a:gd name="connsiteY5" fmla="*/ 2 h 142480"/>
                  <a:gd name="connsiteX6" fmla="*/ 128799 w 130922"/>
                  <a:gd name="connsiteY6" fmla="*/ 44825 h 142480"/>
                  <a:gd name="connsiteX7" fmla="*/ 91964 w 130922"/>
                  <a:gd name="connsiteY7" fmla="*/ 44825 h 142480"/>
                  <a:gd name="connsiteX8" fmla="*/ 64685 w 130922"/>
                  <a:gd name="connsiteY8" fmla="*/ 27025 h 142480"/>
                  <a:gd name="connsiteX9" fmla="*/ 39857 w 130922"/>
                  <a:gd name="connsiteY9" fmla="*/ 41346 h 142480"/>
                  <a:gd name="connsiteX10" fmla="*/ 72036 w 130922"/>
                  <a:gd name="connsiteY10" fmla="*/ 55424 h 142480"/>
                  <a:gd name="connsiteX11" fmla="*/ 130922 w 130922"/>
                  <a:gd name="connsiteY11" fmla="*/ 97334 h 142480"/>
                  <a:gd name="connsiteX12" fmla="*/ 67135 w 130922"/>
                  <a:gd name="connsiteY12" fmla="*/ 142480 h 142480"/>
                  <a:gd name="connsiteX13" fmla="*/ 0 w 130922"/>
                  <a:gd name="connsiteY13" fmla="*/ 94664 h 142480"/>
                  <a:gd name="connsiteX14" fmla="*/ 36671 w 130922"/>
                  <a:gd name="connsiteY14" fmla="*/ 94664 h 142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0922" h="142480">
                    <a:moveTo>
                      <a:pt x="36671" y="94583"/>
                    </a:moveTo>
                    <a:cubicBezTo>
                      <a:pt x="38060" y="106719"/>
                      <a:pt x="48677" y="115133"/>
                      <a:pt x="67462" y="115133"/>
                    </a:cubicBezTo>
                    <a:cubicBezTo>
                      <a:pt x="83552" y="115133"/>
                      <a:pt x="93353" y="109955"/>
                      <a:pt x="93353" y="100246"/>
                    </a:cubicBezTo>
                    <a:cubicBezTo>
                      <a:pt x="93353" y="88919"/>
                      <a:pt x="83797" y="88110"/>
                      <a:pt x="61173" y="85117"/>
                    </a:cubicBezTo>
                    <a:cubicBezTo>
                      <a:pt x="28422" y="81314"/>
                      <a:pt x="3104" y="74033"/>
                      <a:pt x="3104" y="45391"/>
                    </a:cubicBezTo>
                    <a:cubicBezTo>
                      <a:pt x="3104" y="17802"/>
                      <a:pt x="27361" y="-240"/>
                      <a:pt x="63379" y="2"/>
                    </a:cubicBezTo>
                    <a:cubicBezTo>
                      <a:pt x="101030" y="2"/>
                      <a:pt x="126920" y="16507"/>
                      <a:pt x="128799" y="44825"/>
                    </a:cubicBezTo>
                    <a:lnTo>
                      <a:pt x="91964" y="44825"/>
                    </a:lnTo>
                    <a:cubicBezTo>
                      <a:pt x="90902" y="33741"/>
                      <a:pt x="80203" y="27025"/>
                      <a:pt x="64685" y="27025"/>
                    </a:cubicBezTo>
                    <a:cubicBezTo>
                      <a:pt x="49657" y="27025"/>
                      <a:pt x="39857" y="32446"/>
                      <a:pt x="39857" y="41346"/>
                    </a:cubicBezTo>
                    <a:cubicBezTo>
                      <a:pt x="39857" y="51864"/>
                      <a:pt x="51863" y="52997"/>
                      <a:pt x="72036" y="55424"/>
                    </a:cubicBezTo>
                    <a:cubicBezTo>
                      <a:pt x="104215" y="58660"/>
                      <a:pt x="130922" y="65942"/>
                      <a:pt x="130922" y="97334"/>
                    </a:cubicBezTo>
                    <a:cubicBezTo>
                      <a:pt x="130922" y="124923"/>
                      <a:pt x="104705" y="142480"/>
                      <a:pt x="67135" y="142480"/>
                    </a:cubicBezTo>
                    <a:cubicBezTo>
                      <a:pt x="28096" y="142480"/>
                      <a:pt x="1634" y="124357"/>
                      <a:pt x="0" y="94664"/>
                    </a:cubicBezTo>
                    <a:lnTo>
                      <a:pt x="36671" y="94664"/>
                    </a:lnTo>
                    <a:close/>
                  </a:path>
                </a:pathLst>
              </a:custGeom>
              <a:solidFill>
                <a:srgbClr val="121A3D"/>
              </a:solidFill>
              <a:ln w="8157" cap="flat">
                <a:noFill/>
                <a:prstDash val="solid"/>
                <a:miter/>
              </a:ln>
            </p:spPr>
            <p:txBody>
              <a:bodyPr rtlCol="0" anchor="ctr"/>
              <a:lstStyle/>
              <a:p>
                <a:endParaRPr lang="en-US"/>
              </a:p>
            </p:txBody>
          </p:sp>
        </p:grpSp>
      </p:grpSp>
      <p:sp>
        <p:nvSpPr>
          <p:cNvPr id="9" name="Graphic 2">
            <a:extLst>
              <a:ext uri="{FF2B5EF4-FFF2-40B4-BE49-F238E27FC236}">
                <a16:creationId xmlns:a16="http://schemas.microsoft.com/office/drawing/2014/main" id="{1D464841-3FF0-5241-9AF4-4E4ADF719816}"/>
              </a:ext>
            </a:extLst>
          </p:cNvPr>
          <p:cNvSpPr/>
          <p:nvPr/>
        </p:nvSpPr>
        <p:spPr>
          <a:xfrm>
            <a:off x="3690559" y="0"/>
            <a:ext cx="5188180" cy="6858000"/>
          </a:xfrm>
          <a:custGeom>
            <a:avLst/>
            <a:gdLst>
              <a:gd name="connsiteX0" fmla="*/ 1406842 w 3890009"/>
              <a:gd name="connsiteY0" fmla="*/ 1905 h 5145405"/>
              <a:gd name="connsiteX1" fmla="*/ 1406842 w 3890009"/>
              <a:gd name="connsiteY1" fmla="*/ 0 h 5145405"/>
              <a:gd name="connsiteX2" fmla="*/ 1317307 w 3890009"/>
              <a:gd name="connsiteY2" fmla="*/ 0 h 5145405"/>
              <a:gd name="connsiteX3" fmla="*/ 0 w 3890009"/>
              <a:gd name="connsiteY3" fmla="*/ 0 h 5145405"/>
              <a:gd name="connsiteX4" fmla="*/ 0 w 3890009"/>
              <a:gd name="connsiteY4" fmla="*/ 1905 h 5145405"/>
              <a:gd name="connsiteX5" fmla="*/ 614363 w 3890009"/>
              <a:gd name="connsiteY5" fmla="*/ 98108 h 5145405"/>
              <a:gd name="connsiteX6" fmla="*/ 1407795 w 3890009"/>
              <a:gd name="connsiteY6" fmla="*/ 481013 h 5145405"/>
              <a:gd name="connsiteX7" fmla="*/ 2483168 w 3890009"/>
              <a:gd name="connsiteY7" fmla="*/ 2572703 h 5145405"/>
              <a:gd name="connsiteX8" fmla="*/ 1407795 w 3890009"/>
              <a:gd name="connsiteY8" fmla="*/ 4664393 h 5145405"/>
              <a:gd name="connsiteX9" fmla="*/ 614363 w 3890009"/>
              <a:gd name="connsiteY9" fmla="*/ 5047298 h 5145405"/>
              <a:gd name="connsiteX10" fmla="*/ 0 w 3890009"/>
              <a:gd name="connsiteY10" fmla="*/ 5143500 h 5145405"/>
              <a:gd name="connsiteX11" fmla="*/ 0 w 3890009"/>
              <a:gd name="connsiteY11" fmla="*/ 5145405 h 5145405"/>
              <a:gd name="connsiteX12" fmla="*/ 1317307 w 3890009"/>
              <a:gd name="connsiteY12" fmla="*/ 5145405 h 5145405"/>
              <a:gd name="connsiteX13" fmla="*/ 1406842 w 3890009"/>
              <a:gd name="connsiteY13" fmla="*/ 5145405 h 5145405"/>
              <a:gd name="connsiteX14" fmla="*/ 1406842 w 3890009"/>
              <a:gd name="connsiteY14" fmla="*/ 5143500 h 5145405"/>
              <a:gd name="connsiteX15" fmla="*/ 3890010 w 3890009"/>
              <a:gd name="connsiteY15" fmla="*/ 2571750 h 5145405"/>
              <a:gd name="connsiteX16" fmla="*/ 1406842 w 3890009"/>
              <a:gd name="connsiteY16" fmla="*/ 1905 h 51454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890009" h="5145405">
                <a:moveTo>
                  <a:pt x="1406842" y="1905"/>
                </a:moveTo>
                <a:lnTo>
                  <a:pt x="1406842" y="0"/>
                </a:lnTo>
                <a:lnTo>
                  <a:pt x="1317307" y="0"/>
                </a:lnTo>
                <a:lnTo>
                  <a:pt x="0" y="0"/>
                </a:lnTo>
                <a:lnTo>
                  <a:pt x="0" y="1905"/>
                </a:lnTo>
                <a:cubicBezTo>
                  <a:pt x="212407" y="9525"/>
                  <a:pt x="418147" y="41910"/>
                  <a:pt x="614363" y="98108"/>
                </a:cubicBezTo>
                <a:cubicBezTo>
                  <a:pt x="902970" y="180023"/>
                  <a:pt x="1169670" y="310515"/>
                  <a:pt x="1407795" y="481013"/>
                </a:cubicBezTo>
                <a:cubicBezTo>
                  <a:pt x="2058352" y="947738"/>
                  <a:pt x="2483168" y="1710690"/>
                  <a:pt x="2483168" y="2572703"/>
                </a:cubicBezTo>
                <a:cubicBezTo>
                  <a:pt x="2483168" y="3434715"/>
                  <a:pt x="2059305" y="4197668"/>
                  <a:pt x="1407795" y="4664393"/>
                </a:cubicBezTo>
                <a:cubicBezTo>
                  <a:pt x="1170623" y="4834890"/>
                  <a:pt x="902970" y="4965383"/>
                  <a:pt x="614363" y="5047298"/>
                </a:cubicBezTo>
                <a:cubicBezTo>
                  <a:pt x="418147" y="5102543"/>
                  <a:pt x="212407" y="5135880"/>
                  <a:pt x="0" y="5143500"/>
                </a:cubicBezTo>
                <a:lnTo>
                  <a:pt x="0" y="5145405"/>
                </a:lnTo>
                <a:lnTo>
                  <a:pt x="1317307" y="5145405"/>
                </a:lnTo>
                <a:lnTo>
                  <a:pt x="1406842" y="5145405"/>
                </a:lnTo>
                <a:lnTo>
                  <a:pt x="1406842" y="5143500"/>
                </a:lnTo>
                <a:cubicBezTo>
                  <a:pt x="2786063" y="5094923"/>
                  <a:pt x="3890010" y="3962400"/>
                  <a:pt x="3890010" y="2571750"/>
                </a:cubicBezTo>
                <a:cubicBezTo>
                  <a:pt x="3890010" y="1181100"/>
                  <a:pt x="2786063" y="48578"/>
                  <a:pt x="1406842" y="1905"/>
                </a:cubicBezTo>
                <a:close/>
              </a:path>
            </a:pathLst>
          </a:custGeom>
          <a:solidFill>
            <a:srgbClr val="24CC87"/>
          </a:solidFill>
          <a:ln w="12700" cap="flat">
            <a:solidFill>
              <a:srgbClr val="24CC87"/>
            </a:solidFill>
            <a:prstDash val="solid"/>
            <a:miter/>
          </a:ln>
        </p:spPr>
        <p:txBody>
          <a:bodyPr rtlCol="0" anchor="ctr"/>
          <a:lstStyle/>
          <a:p>
            <a:endParaRPr lang="en-GB"/>
          </a:p>
        </p:txBody>
      </p:sp>
      <p:sp>
        <p:nvSpPr>
          <p:cNvPr id="33" name="Graphic 2">
            <a:extLst>
              <a:ext uri="{FF2B5EF4-FFF2-40B4-BE49-F238E27FC236}">
                <a16:creationId xmlns:a16="http://schemas.microsoft.com/office/drawing/2014/main" id="{67ED1ED8-1CA1-624A-B817-7B370005CCA2}"/>
              </a:ext>
            </a:extLst>
          </p:cNvPr>
          <p:cNvSpPr/>
          <p:nvPr/>
        </p:nvSpPr>
        <p:spPr>
          <a:xfrm>
            <a:off x="-2400" y="0"/>
            <a:ext cx="7003537" cy="6855461"/>
          </a:xfrm>
          <a:custGeom>
            <a:avLst/>
            <a:gdLst>
              <a:gd name="connsiteX0" fmla="*/ 5251133 w 5251132"/>
              <a:gd name="connsiteY0" fmla="*/ 2571750 h 5143500"/>
              <a:gd name="connsiteX1" fmla="*/ 2767965 w 5251132"/>
              <a:gd name="connsiteY1" fmla="*/ 1905 h 5143500"/>
              <a:gd name="connsiteX2" fmla="*/ 2767965 w 5251132"/>
              <a:gd name="connsiteY2" fmla="*/ 0 h 5143500"/>
              <a:gd name="connsiteX3" fmla="*/ 0 w 5251132"/>
              <a:gd name="connsiteY3" fmla="*/ 0 h 5143500"/>
              <a:gd name="connsiteX4" fmla="*/ 0 w 5251132"/>
              <a:gd name="connsiteY4" fmla="*/ 5143500 h 5143500"/>
              <a:gd name="connsiteX5" fmla="*/ 2768918 w 5251132"/>
              <a:gd name="connsiteY5" fmla="*/ 5143500 h 5143500"/>
              <a:gd name="connsiteX6" fmla="*/ 2768918 w 5251132"/>
              <a:gd name="connsiteY6" fmla="*/ 5141595 h 5143500"/>
              <a:gd name="connsiteX7" fmla="*/ 5251133 w 5251132"/>
              <a:gd name="connsiteY7" fmla="*/ 257175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51132" h="5143500">
                <a:moveTo>
                  <a:pt x="5251133" y="2571750"/>
                </a:moveTo>
                <a:cubicBezTo>
                  <a:pt x="5251133" y="1181100"/>
                  <a:pt x="4147185" y="48578"/>
                  <a:pt x="2767965" y="1905"/>
                </a:cubicBezTo>
                <a:lnTo>
                  <a:pt x="2767965" y="0"/>
                </a:lnTo>
                <a:lnTo>
                  <a:pt x="0" y="0"/>
                </a:lnTo>
                <a:lnTo>
                  <a:pt x="0" y="5143500"/>
                </a:lnTo>
                <a:lnTo>
                  <a:pt x="2768918" y="5143500"/>
                </a:lnTo>
                <a:lnTo>
                  <a:pt x="2768918" y="5141595"/>
                </a:lnTo>
                <a:cubicBezTo>
                  <a:pt x="4147185" y="5094923"/>
                  <a:pt x="5251133" y="3962400"/>
                  <a:pt x="5251133" y="2571750"/>
                </a:cubicBezTo>
                <a:close/>
              </a:path>
            </a:pathLst>
          </a:custGeom>
          <a:solidFill>
            <a:srgbClr val="8BE0A8"/>
          </a:solidFill>
          <a:ln w="12700" cap="flat">
            <a:solidFill>
              <a:srgbClr val="8BE0A8"/>
            </a:solidFill>
            <a:prstDash val="solid"/>
            <a:miter/>
          </a:ln>
        </p:spPr>
        <p:txBody>
          <a:bodyPr rtlCol="0" anchor="ctr"/>
          <a:lstStyle/>
          <a:p>
            <a:endParaRPr lang="en-GB"/>
          </a:p>
        </p:txBody>
      </p:sp>
      <p:sp>
        <p:nvSpPr>
          <p:cNvPr id="34" name="Text Placeholder 31">
            <a:extLst>
              <a:ext uri="{FF2B5EF4-FFF2-40B4-BE49-F238E27FC236}">
                <a16:creationId xmlns:a16="http://schemas.microsoft.com/office/drawing/2014/main" id="{46B1B5A4-BFC4-9D45-A757-AD115BD85B75}"/>
              </a:ext>
            </a:extLst>
          </p:cNvPr>
          <p:cNvSpPr>
            <a:spLocks noGrp="1"/>
          </p:cNvSpPr>
          <p:nvPr>
            <p:ph type="body" sz="quarter" idx="11" hasCustomPrompt="1"/>
          </p:nvPr>
        </p:nvSpPr>
        <p:spPr>
          <a:xfrm>
            <a:off x="479426" y="385006"/>
            <a:ext cx="4593600" cy="4219651"/>
          </a:xfrm>
        </p:spPr>
        <p:txBody>
          <a:bodyPr/>
          <a:lstStyle>
            <a:lvl1pPr>
              <a:lnSpc>
                <a:spcPct val="90000"/>
              </a:lnSpc>
              <a:spcBef>
                <a:spcPts val="0"/>
              </a:spcBef>
              <a:defRPr sz="5400" b="0">
                <a:solidFill>
                  <a:schemeClr val="tx1"/>
                </a:solidFill>
              </a:defRPr>
            </a:lvl1pPr>
            <a:lvl2pPr marL="0" indent="0">
              <a:lnSpc>
                <a:spcPct val="100000"/>
              </a:lnSpc>
              <a:spcBef>
                <a:spcPts val="1000"/>
              </a:spcBef>
              <a:buNone/>
              <a:defRPr sz="2250" b="0">
                <a:solidFill>
                  <a:schemeClr val="tx1"/>
                </a:solidFill>
              </a:defRPr>
            </a:lvl2pPr>
            <a:lvl3pPr marL="0" indent="0">
              <a:lnSpc>
                <a:spcPct val="90000"/>
              </a:lnSpc>
              <a:spcBef>
                <a:spcPts val="0"/>
              </a:spcBef>
              <a:buNone/>
              <a:defRPr sz="2250" b="0">
                <a:solidFill>
                  <a:schemeClr val="tx1"/>
                </a:solidFill>
              </a:defRPr>
            </a:lvl3pPr>
            <a:lvl4pPr marL="0" indent="0">
              <a:lnSpc>
                <a:spcPct val="90000"/>
              </a:lnSpc>
              <a:buNone/>
              <a:defRPr sz="2250" b="0">
                <a:solidFill>
                  <a:schemeClr val="tx1"/>
                </a:solidFill>
              </a:defRPr>
            </a:lvl4pPr>
            <a:lvl5pPr marL="0" indent="0">
              <a:lnSpc>
                <a:spcPct val="90000"/>
              </a:lnSpc>
              <a:buNone/>
              <a:defRPr sz="2250" b="0">
                <a:solidFill>
                  <a:schemeClr val="tx1"/>
                </a:solidFill>
              </a:defRPr>
            </a:lvl5pPr>
          </a:lstStyle>
          <a:p>
            <a:pPr lvl="0"/>
            <a:r>
              <a:rPr lang="en-GB" dirty="0"/>
              <a:t>[Title slide: v2]</a:t>
            </a:r>
          </a:p>
          <a:p>
            <a:pPr lvl="1"/>
            <a:r>
              <a:rPr lang="en-GB" dirty="0"/>
              <a:t>Second level &lt;Subheading&gt;</a:t>
            </a:r>
          </a:p>
        </p:txBody>
      </p:sp>
      <p:sp>
        <p:nvSpPr>
          <p:cNvPr id="38" name="Text Placeholder 31">
            <a:extLst>
              <a:ext uri="{FF2B5EF4-FFF2-40B4-BE49-F238E27FC236}">
                <a16:creationId xmlns:a16="http://schemas.microsoft.com/office/drawing/2014/main" id="{3B5897DA-933D-1E4A-9CBD-D2460E2F9E6B}"/>
              </a:ext>
            </a:extLst>
          </p:cNvPr>
          <p:cNvSpPr>
            <a:spLocks noGrp="1"/>
          </p:cNvSpPr>
          <p:nvPr>
            <p:ph type="body" sz="quarter" idx="12" hasCustomPrompt="1"/>
          </p:nvPr>
        </p:nvSpPr>
        <p:spPr>
          <a:xfrm>
            <a:off x="2374901" y="5168863"/>
            <a:ext cx="2698750" cy="1202531"/>
          </a:xfrm>
        </p:spPr>
        <p:txBody>
          <a:bodyPr anchor="b" anchorCtr="0"/>
          <a:lstStyle>
            <a:lvl1pPr>
              <a:lnSpc>
                <a:spcPct val="110000"/>
              </a:lnSpc>
              <a:spcBef>
                <a:spcPts val="0"/>
              </a:spcBef>
              <a:defRPr sz="1350" b="0">
                <a:solidFill>
                  <a:schemeClr val="tx1"/>
                </a:solidFill>
              </a:defRPr>
            </a:lvl1pPr>
            <a:lvl2pPr marL="0" indent="0">
              <a:lnSpc>
                <a:spcPct val="110000"/>
              </a:lnSpc>
              <a:spcBef>
                <a:spcPts val="0"/>
              </a:spcBef>
              <a:buNone/>
              <a:defRPr sz="1350" b="0">
                <a:solidFill>
                  <a:schemeClr val="tx1"/>
                </a:solidFill>
              </a:defRPr>
            </a:lvl2pPr>
            <a:lvl3pPr marL="0" indent="0">
              <a:lnSpc>
                <a:spcPct val="110000"/>
              </a:lnSpc>
              <a:spcBef>
                <a:spcPts val="0"/>
              </a:spcBef>
              <a:buNone/>
              <a:defRPr sz="1350" b="0">
                <a:solidFill>
                  <a:schemeClr val="tx1"/>
                </a:solidFill>
              </a:defRPr>
            </a:lvl3pPr>
            <a:lvl4pPr marL="0" indent="0">
              <a:lnSpc>
                <a:spcPct val="110000"/>
              </a:lnSpc>
              <a:buNone/>
              <a:defRPr sz="1350" b="0">
                <a:solidFill>
                  <a:schemeClr val="tx1"/>
                </a:solidFill>
              </a:defRPr>
            </a:lvl4pPr>
            <a:lvl5pPr marL="0" indent="0">
              <a:lnSpc>
                <a:spcPct val="110000"/>
              </a:lnSpc>
              <a:buNone/>
              <a:defRPr sz="1350" b="0">
                <a:solidFill>
                  <a:schemeClr val="tx1"/>
                </a:solidFill>
              </a:defRPr>
            </a:lvl5pPr>
          </a:lstStyle>
          <a:p>
            <a:pPr lvl="0"/>
            <a:r>
              <a:rPr lang="en-GB" dirty="0"/>
              <a:t>&lt;Authors Name&gt;</a:t>
            </a:r>
          </a:p>
          <a:p>
            <a:pPr lvl="2"/>
            <a:r>
              <a:rPr lang="en-GB" dirty="0"/>
              <a:t>&lt;Authors Name&gt;</a:t>
            </a:r>
          </a:p>
          <a:p>
            <a:pPr lvl="3"/>
            <a:r>
              <a:rPr lang="en-GB" dirty="0"/>
              <a:t>&lt;Authors Name&gt;</a:t>
            </a:r>
          </a:p>
        </p:txBody>
      </p:sp>
      <p:sp>
        <p:nvSpPr>
          <p:cNvPr id="39" name="Text Placeholder 31">
            <a:extLst>
              <a:ext uri="{FF2B5EF4-FFF2-40B4-BE49-F238E27FC236}">
                <a16:creationId xmlns:a16="http://schemas.microsoft.com/office/drawing/2014/main" id="{63996690-8E43-E64B-AEF9-C97D1FBB494E}"/>
              </a:ext>
            </a:extLst>
          </p:cNvPr>
          <p:cNvSpPr>
            <a:spLocks noGrp="1"/>
          </p:cNvSpPr>
          <p:nvPr>
            <p:ph type="body" sz="quarter" idx="13" hasCustomPrompt="1"/>
          </p:nvPr>
        </p:nvSpPr>
        <p:spPr>
          <a:xfrm>
            <a:off x="479425" y="5168863"/>
            <a:ext cx="1746250" cy="1202531"/>
          </a:xfrm>
        </p:spPr>
        <p:txBody>
          <a:bodyPr anchor="b" anchorCtr="0"/>
          <a:lstStyle>
            <a:lvl1pPr>
              <a:lnSpc>
                <a:spcPct val="110000"/>
              </a:lnSpc>
              <a:spcBef>
                <a:spcPts val="0"/>
              </a:spcBef>
              <a:defRPr sz="1350" b="0">
                <a:solidFill>
                  <a:schemeClr val="tx1"/>
                </a:solidFill>
              </a:defRPr>
            </a:lvl1pPr>
            <a:lvl2pPr marL="0" indent="0">
              <a:lnSpc>
                <a:spcPct val="110000"/>
              </a:lnSpc>
              <a:spcBef>
                <a:spcPts val="0"/>
              </a:spcBef>
              <a:buNone/>
              <a:defRPr sz="1350" b="0">
                <a:solidFill>
                  <a:schemeClr val="bg1"/>
                </a:solidFill>
              </a:defRPr>
            </a:lvl2pPr>
            <a:lvl3pPr marL="0" indent="0">
              <a:lnSpc>
                <a:spcPct val="110000"/>
              </a:lnSpc>
              <a:spcBef>
                <a:spcPts val="0"/>
              </a:spcBef>
              <a:buNone/>
              <a:defRPr sz="1350" b="0">
                <a:solidFill>
                  <a:schemeClr val="bg1"/>
                </a:solidFill>
              </a:defRPr>
            </a:lvl3pPr>
            <a:lvl4pPr marL="0" indent="0">
              <a:lnSpc>
                <a:spcPct val="110000"/>
              </a:lnSpc>
              <a:buNone/>
              <a:defRPr sz="1350" b="0">
                <a:solidFill>
                  <a:schemeClr val="bg1"/>
                </a:solidFill>
              </a:defRPr>
            </a:lvl4pPr>
            <a:lvl5pPr marL="0" indent="0">
              <a:lnSpc>
                <a:spcPct val="110000"/>
              </a:lnSpc>
              <a:buNone/>
              <a:defRPr sz="1350" b="0">
                <a:solidFill>
                  <a:schemeClr val="bg1"/>
                </a:solidFill>
              </a:defRPr>
            </a:lvl5pPr>
          </a:lstStyle>
          <a:p>
            <a:pPr lvl="0"/>
            <a:r>
              <a:rPr lang="en-GB" dirty="0"/>
              <a:t>&lt;D Month YYYY&gt;</a:t>
            </a:r>
          </a:p>
        </p:txBody>
      </p:sp>
      <p:sp>
        <p:nvSpPr>
          <p:cNvPr id="42" name="Picture Placeholder 41">
            <a:extLst>
              <a:ext uri="{FF2B5EF4-FFF2-40B4-BE49-F238E27FC236}">
                <a16:creationId xmlns:a16="http://schemas.microsoft.com/office/drawing/2014/main" id="{E6A1059C-5835-4E4A-A22C-A0336487E1AE}"/>
              </a:ext>
            </a:extLst>
          </p:cNvPr>
          <p:cNvSpPr>
            <a:spLocks noGrp="1"/>
          </p:cNvSpPr>
          <p:nvPr>
            <p:ph type="pic" sz="quarter" idx="14" hasCustomPrompt="1"/>
          </p:nvPr>
        </p:nvSpPr>
        <p:spPr>
          <a:xfrm>
            <a:off x="10526130" y="5470125"/>
            <a:ext cx="1188000" cy="864000"/>
          </a:xfrm>
        </p:spPr>
        <p:txBody>
          <a:bodyPr bIns="540000" anchor="ctr" anchorCtr="1"/>
          <a:lstStyle>
            <a:lvl1pPr>
              <a:defRPr sz="1000" b="0">
                <a:solidFill>
                  <a:schemeClr val="tx1"/>
                </a:solidFill>
              </a:defRPr>
            </a:lvl1pPr>
          </a:lstStyle>
          <a:p>
            <a:r>
              <a:rPr lang="en-GB" dirty="0"/>
              <a:t>Click icon to add partner logo</a:t>
            </a:r>
          </a:p>
        </p:txBody>
      </p:sp>
      <p:sp>
        <p:nvSpPr>
          <p:cNvPr id="43" name="Picture Placeholder 41">
            <a:extLst>
              <a:ext uri="{FF2B5EF4-FFF2-40B4-BE49-F238E27FC236}">
                <a16:creationId xmlns:a16="http://schemas.microsoft.com/office/drawing/2014/main" id="{F8CFE5D0-8511-5841-A0F1-850AE75B9E9B}"/>
              </a:ext>
            </a:extLst>
          </p:cNvPr>
          <p:cNvSpPr>
            <a:spLocks noGrp="1"/>
          </p:cNvSpPr>
          <p:nvPr>
            <p:ph type="pic" sz="quarter" idx="15" hasCustomPrompt="1"/>
          </p:nvPr>
        </p:nvSpPr>
        <p:spPr>
          <a:xfrm>
            <a:off x="9139785" y="5470125"/>
            <a:ext cx="1188000" cy="864000"/>
          </a:xfrm>
        </p:spPr>
        <p:txBody>
          <a:bodyPr bIns="540000" anchor="ctr" anchorCtr="1"/>
          <a:lstStyle>
            <a:lvl1pPr>
              <a:defRPr sz="1000" b="0">
                <a:solidFill>
                  <a:schemeClr val="tx1"/>
                </a:solidFill>
              </a:defRPr>
            </a:lvl1pPr>
          </a:lstStyle>
          <a:p>
            <a:r>
              <a:rPr lang="en-GB" dirty="0"/>
              <a:t>Click icon to add partner logo</a:t>
            </a:r>
          </a:p>
        </p:txBody>
      </p:sp>
    </p:spTree>
    <p:extLst>
      <p:ext uri="{BB962C8B-B14F-4D97-AF65-F5344CB8AC3E}">
        <p14:creationId xmlns:p14="http://schemas.microsoft.com/office/powerpoint/2010/main" val="341609568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3990" userDrawn="1">
          <p15:clr>
            <a:srgbClr val="FBAE40"/>
          </p15:clr>
        </p15:guide>
      </p15:sldGuideLst>
    </p:ext>
  </p:extLst>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userDrawn="1">
  <p:cSld name="Title slide: v3">
    <p:bg>
      <p:bgPr>
        <a:solidFill>
          <a:srgbClr val="121A3C"/>
        </a:solidFill>
        <a:effectLst/>
      </p:bgPr>
    </p:bg>
    <p:spTree>
      <p:nvGrpSpPr>
        <p:cNvPr id="1" name=""/>
        <p:cNvGrpSpPr/>
        <p:nvPr/>
      </p:nvGrpSpPr>
      <p:grpSpPr>
        <a:xfrm>
          <a:off x="0" y="0"/>
          <a:ext cx="0" cy="0"/>
          <a:chOff x="0" y="0"/>
          <a:chExt cx="0" cy="0"/>
        </a:xfrm>
      </p:grpSpPr>
      <p:sp>
        <p:nvSpPr>
          <p:cNvPr id="2" name="Graphic 2">
            <a:extLst>
              <a:ext uri="{FF2B5EF4-FFF2-40B4-BE49-F238E27FC236}">
                <a16:creationId xmlns:a16="http://schemas.microsoft.com/office/drawing/2014/main" id="{2184161E-BC82-5A4C-B17D-4AE24122C76E}"/>
              </a:ext>
            </a:extLst>
          </p:cNvPr>
          <p:cNvSpPr/>
          <p:nvPr/>
        </p:nvSpPr>
        <p:spPr>
          <a:xfrm>
            <a:off x="0" y="0"/>
            <a:ext cx="8870696" cy="6858000"/>
          </a:xfrm>
          <a:custGeom>
            <a:avLst/>
            <a:gdLst>
              <a:gd name="connsiteX0" fmla="*/ 0 w 8870696"/>
              <a:gd name="connsiteY0" fmla="*/ 6858000 h 6858000"/>
              <a:gd name="connsiteX1" fmla="*/ 8870696 w 8870696"/>
              <a:gd name="connsiteY1" fmla="*/ 6858000 h 6858000"/>
              <a:gd name="connsiteX2" fmla="*/ 8870696 w 8870696"/>
              <a:gd name="connsiteY2" fmla="*/ 3429000 h 6858000"/>
              <a:gd name="connsiteX3" fmla="*/ 5441696 w 8870696"/>
              <a:gd name="connsiteY3" fmla="*/ 0 h 6858000"/>
              <a:gd name="connsiteX4" fmla="*/ 0 w 8870696"/>
              <a:gd name="connsiteY4" fmla="*/ 0 h 6858000"/>
              <a:gd name="connsiteX5" fmla="*/ 0 w 8870696"/>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870696" h="6858000">
                <a:moveTo>
                  <a:pt x="0" y="6858000"/>
                </a:moveTo>
                <a:lnTo>
                  <a:pt x="8870696" y="6858000"/>
                </a:lnTo>
                <a:lnTo>
                  <a:pt x="8870696" y="3429000"/>
                </a:lnTo>
                <a:cubicBezTo>
                  <a:pt x="8870696" y="1535303"/>
                  <a:pt x="7335520" y="0"/>
                  <a:pt x="5441696" y="0"/>
                </a:cubicBezTo>
                <a:lnTo>
                  <a:pt x="0" y="0"/>
                </a:lnTo>
                <a:lnTo>
                  <a:pt x="0" y="6858000"/>
                </a:lnTo>
                <a:close/>
              </a:path>
            </a:pathLst>
          </a:custGeom>
          <a:solidFill>
            <a:srgbClr val="24CC87"/>
          </a:solidFill>
          <a:ln w="12700" cap="flat">
            <a:solidFill>
              <a:srgbClr val="24CC87"/>
            </a:solidFill>
            <a:prstDash val="solid"/>
            <a:miter/>
          </a:ln>
        </p:spPr>
        <p:txBody>
          <a:bodyPr rtlCol="0" anchor="ctr"/>
          <a:lstStyle/>
          <a:p>
            <a:endParaRPr lang="en-US"/>
          </a:p>
        </p:txBody>
      </p:sp>
      <p:sp>
        <p:nvSpPr>
          <p:cNvPr id="4" name="Graphic 2">
            <a:extLst>
              <a:ext uri="{FF2B5EF4-FFF2-40B4-BE49-F238E27FC236}">
                <a16:creationId xmlns:a16="http://schemas.microsoft.com/office/drawing/2014/main" id="{2184161E-BC82-5A4C-B17D-4AE24122C76E}"/>
              </a:ext>
            </a:extLst>
          </p:cNvPr>
          <p:cNvSpPr/>
          <p:nvPr/>
        </p:nvSpPr>
        <p:spPr>
          <a:xfrm>
            <a:off x="0" y="0"/>
            <a:ext cx="6991096" cy="6858000"/>
          </a:xfrm>
          <a:custGeom>
            <a:avLst/>
            <a:gdLst>
              <a:gd name="connsiteX0" fmla="*/ 0 w 6991096"/>
              <a:gd name="connsiteY0" fmla="*/ 6858000 h 6858000"/>
              <a:gd name="connsiteX1" fmla="*/ 6991096 w 6991096"/>
              <a:gd name="connsiteY1" fmla="*/ 6858000 h 6858000"/>
              <a:gd name="connsiteX2" fmla="*/ 6991096 w 6991096"/>
              <a:gd name="connsiteY2" fmla="*/ 3429000 h 6858000"/>
              <a:gd name="connsiteX3" fmla="*/ 3562096 w 6991096"/>
              <a:gd name="connsiteY3" fmla="*/ 0 h 6858000"/>
              <a:gd name="connsiteX4" fmla="*/ 0 w 6991096"/>
              <a:gd name="connsiteY4" fmla="*/ 0 h 6858000"/>
              <a:gd name="connsiteX5" fmla="*/ 0 w 6991096"/>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1096" h="6858000">
                <a:moveTo>
                  <a:pt x="0" y="6858000"/>
                </a:moveTo>
                <a:lnTo>
                  <a:pt x="6991096" y="6858000"/>
                </a:lnTo>
                <a:lnTo>
                  <a:pt x="6991096" y="3429000"/>
                </a:lnTo>
                <a:cubicBezTo>
                  <a:pt x="6991096" y="1535303"/>
                  <a:pt x="5455920" y="0"/>
                  <a:pt x="3562096" y="0"/>
                </a:cubicBezTo>
                <a:lnTo>
                  <a:pt x="0" y="0"/>
                </a:lnTo>
                <a:lnTo>
                  <a:pt x="0" y="6858000"/>
                </a:lnTo>
                <a:close/>
              </a:path>
            </a:pathLst>
          </a:custGeom>
          <a:solidFill>
            <a:srgbClr val="8BE0A8"/>
          </a:solidFill>
          <a:ln w="12700" cap="flat">
            <a:solidFill>
              <a:srgbClr val="8BE0A8"/>
            </a:solidFill>
            <a:prstDash val="solid"/>
            <a:miter/>
          </a:ln>
        </p:spPr>
        <p:txBody>
          <a:bodyPr rtlCol="0" anchor="ctr"/>
          <a:lstStyle/>
          <a:p>
            <a:endParaRPr lang="en-US"/>
          </a:p>
        </p:txBody>
      </p:sp>
      <p:sp>
        <p:nvSpPr>
          <p:cNvPr id="34" name="Text Placeholder 31">
            <a:extLst>
              <a:ext uri="{FF2B5EF4-FFF2-40B4-BE49-F238E27FC236}">
                <a16:creationId xmlns:a16="http://schemas.microsoft.com/office/drawing/2014/main" id="{46B1B5A4-BFC4-9D45-A757-AD115BD85B75}"/>
              </a:ext>
            </a:extLst>
          </p:cNvPr>
          <p:cNvSpPr>
            <a:spLocks noGrp="1"/>
          </p:cNvSpPr>
          <p:nvPr>
            <p:ph type="body" sz="quarter" idx="11" hasCustomPrompt="1"/>
          </p:nvPr>
        </p:nvSpPr>
        <p:spPr>
          <a:xfrm>
            <a:off x="479426" y="385006"/>
            <a:ext cx="4593600" cy="4219651"/>
          </a:xfrm>
        </p:spPr>
        <p:txBody>
          <a:bodyPr/>
          <a:lstStyle>
            <a:lvl1pPr>
              <a:lnSpc>
                <a:spcPct val="90000"/>
              </a:lnSpc>
              <a:spcBef>
                <a:spcPts val="0"/>
              </a:spcBef>
              <a:defRPr sz="5400" b="0">
                <a:solidFill>
                  <a:schemeClr val="tx1"/>
                </a:solidFill>
              </a:defRPr>
            </a:lvl1pPr>
            <a:lvl2pPr marL="0" indent="0">
              <a:lnSpc>
                <a:spcPct val="100000"/>
              </a:lnSpc>
              <a:spcBef>
                <a:spcPts val="1000"/>
              </a:spcBef>
              <a:buNone/>
              <a:defRPr sz="2250" b="0">
                <a:solidFill>
                  <a:schemeClr val="tx1"/>
                </a:solidFill>
              </a:defRPr>
            </a:lvl2pPr>
            <a:lvl3pPr marL="0" indent="0">
              <a:lnSpc>
                <a:spcPct val="90000"/>
              </a:lnSpc>
              <a:spcBef>
                <a:spcPts val="0"/>
              </a:spcBef>
              <a:buNone/>
              <a:defRPr sz="2250" b="0">
                <a:solidFill>
                  <a:schemeClr val="tx1"/>
                </a:solidFill>
              </a:defRPr>
            </a:lvl3pPr>
            <a:lvl4pPr marL="0" indent="0">
              <a:lnSpc>
                <a:spcPct val="90000"/>
              </a:lnSpc>
              <a:buNone/>
              <a:defRPr sz="2250" b="0">
                <a:solidFill>
                  <a:schemeClr val="tx1"/>
                </a:solidFill>
              </a:defRPr>
            </a:lvl4pPr>
            <a:lvl5pPr marL="0" indent="0">
              <a:lnSpc>
                <a:spcPct val="90000"/>
              </a:lnSpc>
              <a:buNone/>
              <a:defRPr sz="2250" b="0">
                <a:solidFill>
                  <a:schemeClr val="tx1"/>
                </a:solidFill>
              </a:defRPr>
            </a:lvl5pPr>
          </a:lstStyle>
          <a:p>
            <a:pPr lvl="0"/>
            <a:r>
              <a:rPr lang="en-GB" dirty="0"/>
              <a:t>[Title slide: v3]</a:t>
            </a:r>
          </a:p>
          <a:p>
            <a:pPr lvl="1"/>
            <a:r>
              <a:rPr lang="en-GB" dirty="0"/>
              <a:t>Second level &lt;Subheading&gt;</a:t>
            </a:r>
          </a:p>
        </p:txBody>
      </p:sp>
      <p:sp>
        <p:nvSpPr>
          <p:cNvPr id="38" name="Text Placeholder 31">
            <a:extLst>
              <a:ext uri="{FF2B5EF4-FFF2-40B4-BE49-F238E27FC236}">
                <a16:creationId xmlns:a16="http://schemas.microsoft.com/office/drawing/2014/main" id="{3B5897DA-933D-1E4A-9CBD-D2460E2F9E6B}"/>
              </a:ext>
            </a:extLst>
          </p:cNvPr>
          <p:cNvSpPr>
            <a:spLocks noGrp="1"/>
          </p:cNvSpPr>
          <p:nvPr>
            <p:ph type="body" sz="quarter" idx="12" hasCustomPrompt="1"/>
          </p:nvPr>
        </p:nvSpPr>
        <p:spPr>
          <a:xfrm>
            <a:off x="2374901" y="5168863"/>
            <a:ext cx="2698750" cy="1202531"/>
          </a:xfrm>
        </p:spPr>
        <p:txBody>
          <a:bodyPr anchor="b" anchorCtr="0"/>
          <a:lstStyle>
            <a:lvl1pPr>
              <a:lnSpc>
                <a:spcPct val="110000"/>
              </a:lnSpc>
              <a:spcBef>
                <a:spcPts val="0"/>
              </a:spcBef>
              <a:defRPr sz="1350" b="0">
                <a:solidFill>
                  <a:schemeClr val="tx1"/>
                </a:solidFill>
              </a:defRPr>
            </a:lvl1pPr>
            <a:lvl2pPr marL="0" indent="0">
              <a:lnSpc>
                <a:spcPct val="110000"/>
              </a:lnSpc>
              <a:spcBef>
                <a:spcPts val="0"/>
              </a:spcBef>
              <a:buNone/>
              <a:defRPr sz="1350" b="0">
                <a:solidFill>
                  <a:schemeClr val="tx1"/>
                </a:solidFill>
              </a:defRPr>
            </a:lvl2pPr>
            <a:lvl3pPr marL="0" indent="0">
              <a:lnSpc>
                <a:spcPct val="110000"/>
              </a:lnSpc>
              <a:spcBef>
                <a:spcPts val="0"/>
              </a:spcBef>
              <a:buNone/>
              <a:defRPr sz="1350" b="0">
                <a:solidFill>
                  <a:schemeClr val="tx1"/>
                </a:solidFill>
              </a:defRPr>
            </a:lvl3pPr>
            <a:lvl4pPr marL="0" indent="0">
              <a:lnSpc>
                <a:spcPct val="110000"/>
              </a:lnSpc>
              <a:buNone/>
              <a:defRPr sz="1350" b="0">
                <a:solidFill>
                  <a:schemeClr val="tx1"/>
                </a:solidFill>
              </a:defRPr>
            </a:lvl4pPr>
            <a:lvl5pPr marL="0" indent="0">
              <a:lnSpc>
                <a:spcPct val="110000"/>
              </a:lnSpc>
              <a:buNone/>
              <a:defRPr sz="1350" b="0">
                <a:solidFill>
                  <a:schemeClr val="tx1"/>
                </a:solidFill>
              </a:defRPr>
            </a:lvl5pPr>
          </a:lstStyle>
          <a:p>
            <a:pPr lvl="0"/>
            <a:r>
              <a:rPr lang="en-GB" dirty="0"/>
              <a:t>&lt;Authors Name&gt;</a:t>
            </a:r>
          </a:p>
          <a:p>
            <a:pPr lvl="2"/>
            <a:r>
              <a:rPr lang="en-GB" dirty="0"/>
              <a:t>&lt;Authors Name&gt;</a:t>
            </a:r>
          </a:p>
          <a:p>
            <a:pPr lvl="3"/>
            <a:r>
              <a:rPr lang="en-GB" dirty="0"/>
              <a:t>&lt;Authors Name&gt;</a:t>
            </a:r>
          </a:p>
        </p:txBody>
      </p:sp>
      <p:sp>
        <p:nvSpPr>
          <p:cNvPr id="39" name="Text Placeholder 31">
            <a:extLst>
              <a:ext uri="{FF2B5EF4-FFF2-40B4-BE49-F238E27FC236}">
                <a16:creationId xmlns:a16="http://schemas.microsoft.com/office/drawing/2014/main" id="{63996690-8E43-E64B-AEF9-C97D1FBB494E}"/>
              </a:ext>
            </a:extLst>
          </p:cNvPr>
          <p:cNvSpPr>
            <a:spLocks noGrp="1"/>
          </p:cNvSpPr>
          <p:nvPr>
            <p:ph type="body" sz="quarter" idx="13" hasCustomPrompt="1"/>
          </p:nvPr>
        </p:nvSpPr>
        <p:spPr>
          <a:xfrm>
            <a:off x="479425" y="5168863"/>
            <a:ext cx="1746250" cy="1202531"/>
          </a:xfrm>
        </p:spPr>
        <p:txBody>
          <a:bodyPr anchor="b" anchorCtr="0"/>
          <a:lstStyle>
            <a:lvl1pPr>
              <a:lnSpc>
                <a:spcPct val="110000"/>
              </a:lnSpc>
              <a:spcBef>
                <a:spcPts val="0"/>
              </a:spcBef>
              <a:defRPr sz="1350" b="0">
                <a:solidFill>
                  <a:schemeClr val="tx1"/>
                </a:solidFill>
              </a:defRPr>
            </a:lvl1pPr>
            <a:lvl2pPr marL="0" indent="0">
              <a:lnSpc>
                <a:spcPct val="110000"/>
              </a:lnSpc>
              <a:spcBef>
                <a:spcPts val="0"/>
              </a:spcBef>
              <a:buNone/>
              <a:defRPr sz="1350" b="0">
                <a:solidFill>
                  <a:schemeClr val="bg1"/>
                </a:solidFill>
              </a:defRPr>
            </a:lvl2pPr>
            <a:lvl3pPr marL="0" indent="0">
              <a:lnSpc>
                <a:spcPct val="110000"/>
              </a:lnSpc>
              <a:spcBef>
                <a:spcPts val="0"/>
              </a:spcBef>
              <a:buNone/>
              <a:defRPr sz="1350" b="0">
                <a:solidFill>
                  <a:schemeClr val="bg1"/>
                </a:solidFill>
              </a:defRPr>
            </a:lvl3pPr>
            <a:lvl4pPr marL="0" indent="0">
              <a:lnSpc>
                <a:spcPct val="110000"/>
              </a:lnSpc>
              <a:buNone/>
              <a:defRPr sz="1350" b="0">
                <a:solidFill>
                  <a:schemeClr val="bg1"/>
                </a:solidFill>
              </a:defRPr>
            </a:lvl4pPr>
            <a:lvl5pPr marL="0" indent="0">
              <a:lnSpc>
                <a:spcPct val="110000"/>
              </a:lnSpc>
              <a:buNone/>
              <a:defRPr sz="1350" b="0">
                <a:solidFill>
                  <a:schemeClr val="bg1"/>
                </a:solidFill>
              </a:defRPr>
            </a:lvl5pPr>
          </a:lstStyle>
          <a:p>
            <a:pPr lvl="0"/>
            <a:r>
              <a:rPr lang="en-GB" dirty="0"/>
              <a:t>&lt;D Month YYYY&gt;</a:t>
            </a:r>
          </a:p>
        </p:txBody>
      </p:sp>
      <p:sp>
        <p:nvSpPr>
          <p:cNvPr id="42" name="Picture Placeholder 41">
            <a:extLst>
              <a:ext uri="{FF2B5EF4-FFF2-40B4-BE49-F238E27FC236}">
                <a16:creationId xmlns:a16="http://schemas.microsoft.com/office/drawing/2014/main" id="{E6A1059C-5835-4E4A-A22C-A0336487E1AE}"/>
              </a:ext>
            </a:extLst>
          </p:cNvPr>
          <p:cNvSpPr>
            <a:spLocks noGrp="1"/>
          </p:cNvSpPr>
          <p:nvPr>
            <p:ph type="pic" sz="quarter" idx="14" hasCustomPrompt="1"/>
          </p:nvPr>
        </p:nvSpPr>
        <p:spPr>
          <a:xfrm>
            <a:off x="10526130" y="5470125"/>
            <a:ext cx="1188000" cy="864000"/>
          </a:xfrm>
        </p:spPr>
        <p:txBody>
          <a:bodyPr bIns="540000" anchor="ctr" anchorCtr="1"/>
          <a:lstStyle>
            <a:lvl1pPr>
              <a:defRPr sz="1000" b="0">
                <a:solidFill>
                  <a:schemeClr val="bg1"/>
                </a:solidFill>
              </a:defRPr>
            </a:lvl1pPr>
          </a:lstStyle>
          <a:p>
            <a:r>
              <a:rPr lang="en-GB" dirty="0"/>
              <a:t>Click icon to add partner logo</a:t>
            </a:r>
          </a:p>
        </p:txBody>
      </p:sp>
      <p:sp>
        <p:nvSpPr>
          <p:cNvPr id="43" name="Picture Placeholder 41">
            <a:extLst>
              <a:ext uri="{FF2B5EF4-FFF2-40B4-BE49-F238E27FC236}">
                <a16:creationId xmlns:a16="http://schemas.microsoft.com/office/drawing/2014/main" id="{F8CFE5D0-8511-5841-A0F1-850AE75B9E9B}"/>
              </a:ext>
            </a:extLst>
          </p:cNvPr>
          <p:cNvSpPr>
            <a:spLocks noGrp="1"/>
          </p:cNvSpPr>
          <p:nvPr>
            <p:ph type="pic" sz="quarter" idx="15" hasCustomPrompt="1"/>
          </p:nvPr>
        </p:nvSpPr>
        <p:spPr>
          <a:xfrm>
            <a:off x="9139785" y="5470125"/>
            <a:ext cx="1188000" cy="864000"/>
          </a:xfrm>
        </p:spPr>
        <p:txBody>
          <a:bodyPr bIns="540000" anchor="ctr" anchorCtr="1"/>
          <a:lstStyle>
            <a:lvl1pPr>
              <a:defRPr sz="1000" b="0">
                <a:solidFill>
                  <a:schemeClr val="bg1"/>
                </a:solidFill>
              </a:defRPr>
            </a:lvl1pPr>
          </a:lstStyle>
          <a:p>
            <a:r>
              <a:rPr lang="en-GB" dirty="0"/>
              <a:t>Click icon to add partner logo</a:t>
            </a:r>
          </a:p>
        </p:txBody>
      </p:sp>
      <p:grpSp>
        <p:nvGrpSpPr>
          <p:cNvPr id="13" name="Graphic 4">
            <a:extLst>
              <a:ext uri="{FF2B5EF4-FFF2-40B4-BE49-F238E27FC236}">
                <a16:creationId xmlns:a16="http://schemas.microsoft.com/office/drawing/2014/main" id="{7367DABA-6BA2-F04B-9CF0-C134F0EDCDBB}"/>
              </a:ext>
            </a:extLst>
          </p:cNvPr>
          <p:cNvGrpSpPr/>
          <p:nvPr userDrawn="1"/>
        </p:nvGrpSpPr>
        <p:grpSpPr>
          <a:xfrm>
            <a:off x="9140641" y="465680"/>
            <a:ext cx="2585413" cy="404185"/>
            <a:chOff x="9140641" y="465680"/>
            <a:chExt cx="2585413" cy="404185"/>
          </a:xfrm>
        </p:grpSpPr>
        <p:grpSp>
          <p:nvGrpSpPr>
            <p:cNvPr id="14" name="Graphic 4">
              <a:extLst>
                <a:ext uri="{FF2B5EF4-FFF2-40B4-BE49-F238E27FC236}">
                  <a16:creationId xmlns:a16="http://schemas.microsoft.com/office/drawing/2014/main" id="{5892B8E1-F713-EF4E-9FCE-4B9E6776F820}"/>
                </a:ext>
              </a:extLst>
            </p:cNvPr>
            <p:cNvGrpSpPr/>
            <p:nvPr/>
          </p:nvGrpSpPr>
          <p:grpSpPr>
            <a:xfrm>
              <a:off x="9140641" y="465680"/>
              <a:ext cx="502489" cy="404185"/>
              <a:chOff x="9140641" y="465680"/>
              <a:chExt cx="502489" cy="404185"/>
            </a:xfrm>
          </p:grpSpPr>
          <p:sp>
            <p:nvSpPr>
              <p:cNvPr id="29" name="Freeform 28">
                <a:extLst>
                  <a:ext uri="{FF2B5EF4-FFF2-40B4-BE49-F238E27FC236}">
                    <a16:creationId xmlns:a16="http://schemas.microsoft.com/office/drawing/2014/main" id="{008A3689-AA0C-EA4F-9D54-8520CB9A34CD}"/>
                  </a:ext>
                </a:extLst>
              </p:cNvPr>
              <p:cNvSpPr/>
              <p:nvPr/>
            </p:nvSpPr>
            <p:spPr>
              <a:xfrm>
                <a:off x="9393318" y="465680"/>
                <a:ext cx="249813" cy="404023"/>
              </a:xfrm>
              <a:custGeom>
                <a:avLst/>
                <a:gdLst>
                  <a:gd name="connsiteX0" fmla="*/ 158281 w 249813"/>
                  <a:gd name="connsiteY0" fmla="*/ 202012 h 404023"/>
                  <a:gd name="connsiteX1" fmla="*/ 0 w 249813"/>
                  <a:gd name="connsiteY1" fmla="*/ 5105 h 404023"/>
                  <a:gd name="connsiteX2" fmla="*/ 45807 w 249813"/>
                  <a:gd name="connsiteY2" fmla="*/ 0 h 404023"/>
                  <a:gd name="connsiteX3" fmla="*/ 249813 w 249813"/>
                  <a:gd name="connsiteY3" fmla="*/ 202093 h 404023"/>
                  <a:gd name="connsiteX4" fmla="*/ 45807 w 249813"/>
                  <a:gd name="connsiteY4" fmla="*/ 404023 h 404023"/>
                  <a:gd name="connsiteX5" fmla="*/ 0 w 249813"/>
                  <a:gd name="connsiteY5" fmla="*/ 398918 h 404023"/>
                  <a:gd name="connsiteX6" fmla="*/ 158281 w 249813"/>
                  <a:gd name="connsiteY6" fmla="*/ 202012 h 4040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023">
                    <a:moveTo>
                      <a:pt x="158281" y="202012"/>
                    </a:moveTo>
                    <a:cubicBezTo>
                      <a:pt x="158281" y="106151"/>
                      <a:pt x="90551" y="25687"/>
                      <a:pt x="0" y="5105"/>
                    </a:cubicBezTo>
                    <a:cubicBezTo>
                      <a:pt x="14724" y="1783"/>
                      <a:pt x="30020" y="0"/>
                      <a:pt x="45807" y="0"/>
                    </a:cubicBezTo>
                    <a:cubicBezTo>
                      <a:pt x="158444" y="0"/>
                      <a:pt x="249813" y="90431"/>
                      <a:pt x="249813" y="202093"/>
                    </a:cubicBezTo>
                    <a:cubicBezTo>
                      <a:pt x="249813" y="313754"/>
                      <a:pt x="158444" y="404023"/>
                      <a:pt x="45807" y="404023"/>
                    </a:cubicBezTo>
                    <a:cubicBezTo>
                      <a:pt x="30020" y="404023"/>
                      <a:pt x="14724" y="402241"/>
                      <a:pt x="0" y="398918"/>
                    </a:cubicBezTo>
                    <a:cubicBezTo>
                      <a:pt x="90551" y="378336"/>
                      <a:pt x="158281" y="297791"/>
                      <a:pt x="158281" y="202012"/>
                    </a:cubicBezTo>
                  </a:path>
                </a:pathLst>
              </a:custGeom>
              <a:solidFill>
                <a:srgbClr val="FFFFFF"/>
              </a:solidFill>
              <a:ln w="8157"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24F7288D-3EC3-4448-B308-F665A5A721A6}"/>
                  </a:ext>
                </a:extLst>
              </p:cNvPr>
              <p:cNvSpPr/>
              <p:nvPr/>
            </p:nvSpPr>
            <p:spPr>
              <a:xfrm>
                <a:off x="9140641" y="465680"/>
                <a:ext cx="249813" cy="404185"/>
              </a:xfrm>
              <a:custGeom>
                <a:avLst/>
                <a:gdLst>
                  <a:gd name="connsiteX0" fmla="*/ 91533 w 249813"/>
                  <a:gd name="connsiteY0" fmla="*/ 202012 h 404185"/>
                  <a:gd name="connsiteX1" fmla="*/ 249813 w 249813"/>
                  <a:gd name="connsiteY1" fmla="*/ 5105 h 404185"/>
                  <a:gd name="connsiteX2" fmla="*/ 204006 w 249813"/>
                  <a:gd name="connsiteY2" fmla="*/ 0 h 404185"/>
                  <a:gd name="connsiteX3" fmla="*/ 0 w 249813"/>
                  <a:gd name="connsiteY3" fmla="*/ 202093 h 404185"/>
                  <a:gd name="connsiteX4" fmla="*/ 204006 w 249813"/>
                  <a:gd name="connsiteY4" fmla="*/ 404185 h 404185"/>
                  <a:gd name="connsiteX5" fmla="*/ 249813 w 249813"/>
                  <a:gd name="connsiteY5" fmla="*/ 399080 h 404185"/>
                  <a:gd name="connsiteX6" fmla="*/ 91533 w 249813"/>
                  <a:gd name="connsiteY6" fmla="*/ 202012 h 4041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185">
                    <a:moveTo>
                      <a:pt x="91533" y="202012"/>
                    </a:moveTo>
                    <a:cubicBezTo>
                      <a:pt x="91533" y="106151"/>
                      <a:pt x="159262" y="25687"/>
                      <a:pt x="249813" y="5105"/>
                    </a:cubicBezTo>
                    <a:cubicBezTo>
                      <a:pt x="235090" y="1783"/>
                      <a:pt x="219793" y="0"/>
                      <a:pt x="204006" y="0"/>
                    </a:cubicBezTo>
                    <a:cubicBezTo>
                      <a:pt x="91369" y="0"/>
                      <a:pt x="0" y="90431"/>
                      <a:pt x="0" y="202093"/>
                    </a:cubicBezTo>
                    <a:cubicBezTo>
                      <a:pt x="0" y="313754"/>
                      <a:pt x="91287" y="404185"/>
                      <a:pt x="204006" y="404185"/>
                    </a:cubicBezTo>
                    <a:cubicBezTo>
                      <a:pt x="219793" y="404185"/>
                      <a:pt x="235090" y="402403"/>
                      <a:pt x="249813" y="399080"/>
                    </a:cubicBezTo>
                    <a:cubicBezTo>
                      <a:pt x="159262" y="378336"/>
                      <a:pt x="91533" y="297791"/>
                      <a:pt x="91533" y="202012"/>
                    </a:cubicBezTo>
                  </a:path>
                </a:pathLst>
              </a:custGeom>
              <a:solidFill>
                <a:srgbClr val="2C88DD"/>
              </a:solidFill>
              <a:ln w="8157" cap="flat">
                <a:noFill/>
                <a:prstDash val="solid"/>
                <a:miter/>
              </a:ln>
            </p:spPr>
            <p:txBody>
              <a:bodyPr rtlCol="0" anchor="ctr"/>
              <a:lstStyle/>
              <a:p>
                <a:endParaRPr lang="en-US"/>
              </a:p>
            </p:txBody>
          </p:sp>
        </p:grpSp>
        <p:grpSp>
          <p:nvGrpSpPr>
            <p:cNvPr id="15" name="Graphic 4">
              <a:extLst>
                <a:ext uri="{FF2B5EF4-FFF2-40B4-BE49-F238E27FC236}">
                  <a16:creationId xmlns:a16="http://schemas.microsoft.com/office/drawing/2014/main" id="{683B95F4-2AEB-5F40-8517-CF508A4657A7}"/>
                </a:ext>
              </a:extLst>
            </p:cNvPr>
            <p:cNvGrpSpPr/>
            <p:nvPr/>
          </p:nvGrpSpPr>
          <p:grpSpPr>
            <a:xfrm>
              <a:off x="9791923" y="571102"/>
              <a:ext cx="528994" cy="192774"/>
              <a:chOff x="9791923" y="571102"/>
              <a:chExt cx="528994" cy="192774"/>
            </a:xfrm>
            <a:solidFill>
              <a:srgbClr val="FFFFFF"/>
            </a:solidFill>
          </p:grpSpPr>
          <p:sp>
            <p:nvSpPr>
              <p:cNvPr id="26" name="Freeform 25">
                <a:extLst>
                  <a:ext uri="{FF2B5EF4-FFF2-40B4-BE49-F238E27FC236}">
                    <a16:creationId xmlns:a16="http://schemas.microsoft.com/office/drawing/2014/main" id="{12C2DACE-2AFD-6C48-934B-9991A9408266}"/>
                  </a:ext>
                </a:extLst>
              </p:cNvPr>
              <p:cNvSpPr/>
              <p:nvPr/>
            </p:nvSpPr>
            <p:spPr>
              <a:xfrm>
                <a:off x="9791923" y="572723"/>
                <a:ext cx="158689" cy="189451"/>
              </a:xfrm>
              <a:custGeom>
                <a:avLst/>
                <a:gdLst>
                  <a:gd name="connsiteX0" fmla="*/ 0 w 158689"/>
                  <a:gd name="connsiteY0" fmla="*/ 189452 h 189451"/>
                  <a:gd name="connsiteX1" fmla="*/ 0 w 158689"/>
                  <a:gd name="connsiteY1" fmla="*/ 0 h 189451"/>
                  <a:gd name="connsiteX2" fmla="*/ 37137 w 158689"/>
                  <a:gd name="connsiteY2" fmla="*/ 0 h 189451"/>
                  <a:gd name="connsiteX3" fmla="*/ 118281 w 158689"/>
                  <a:gd name="connsiteY3" fmla="*/ 119359 h 189451"/>
                  <a:gd name="connsiteX4" fmla="*/ 118281 w 158689"/>
                  <a:gd name="connsiteY4" fmla="*/ 0 h 189451"/>
                  <a:gd name="connsiteX5" fmla="*/ 158690 w 158689"/>
                  <a:gd name="connsiteY5" fmla="*/ 0 h 189451"/>
                  <a:gd name="connsiteX6" fmla="*/ 158690 w 158689"/>
                  <a:gd name="connsiteY6" fmla="*/ 189452 h 189451"/>
                  <a:gd name="connsiteX7" fmla="*/ 121226 w 158689"/>
                  <a:gd name="connsiteY7" fmla="*/ 189452 h 189451"/>
                  <a:gd name="connsiteX8" fmla="*/ 40081 w 158689"/>
                  <a:gd name="connsiteY8" fmla="*/ 70092 h 189451"/>
                  <a:gd name="connsiteX9" fmla="*/ 40081 w 158689"/>
                  <a:gd name="connsiteY9" fmla="*/ 189452 h 189451"/>
                  <a:gd name="connsiteX10" fmla="*/ 0 w 158689"/>
                  <a:gd name="connsiteY10" fmla="*/ 189452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689" h="189451">
                    <a:moveTo>
                      <a:pt x="0" y="189452"/>
                    </a:moveTo>
                    <a:lnTo>
                      <a:pt x="0" y="0"/>
                    </a:lnTo>
                    <a:lnTo>
                      <a:pt x="37137" y="0"/>
                    </a:lnTo>
                    <a:lnTo>
                      <a:pt x="118281" y="119359"/>
                    </a:lnTo>
                    <a:lnTo>
                      <a:pt x="118281" y="0"/>
                    </a:lnTo>
                    <a:lnTo>
                      <a:pt x="158690" y="0"/>
                    </a:lnTo>
                    <a:lnTo>
                      <a:pt x="158690" y="189452"/>
                    </a:lnTo>
                    <a:lnTo>
                      <a:pt x="121226" y="189452"/>
                    </a:lnTo>
                    <a:lnTo>
                      <a:pt x="40081" y="70092"/>
                    </a:lnTo>
                    <a:lnTo>
                      <a:pt x="40081" y="189452"/>
                    </a:lnTo>
                    <a:lnTo>
                      <a:pt x="0" y="189452"/>
                    </a:lnTo>
                    <a:close/>
                  </a:path>
                </a:pathLst>
              </a:custGeom>
              <a:solidFill>
                <a:srgbClr val="FFFFFF"/>
              </a:solidFill>
              <a:ln w="8157"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E3F116B8-FAED-4B4C-8D38-49E11EEA7497}"/>
                  </a:ext>
                </a:extLst>
              </p:cNvPr>
              <p:cNvSpPr/>
              <p:nvPr/>
            </p:nvSpPr>
            <p:spPr>
              <a:xfrm>
                <a:off x="9984314" y="572723"/>
                <a:ext cx="157953" cy="189451"/>
              </a:xfrm>
              <a:custGeom>
                <a:avLst/>
                <a:gdLst>
                  <a:gd name="connsiteX0" fmla="*/ 0 w 157953"/>
                  <a:gd name="connsiteY0" fmla="*/ 0 h 189451"/>
                  <a:gd name="connsiteX1" fmla="*/ 40981 w 157953"/>
                  <a:gd name="connsiteY1" fmla="*/ 0 h 189451"/>
                  <a:gd name="connsiteX2" fmla="*/ 40981 w 157953"/>
                  <a:gd name="connsiteY2" fmla="*/ 76089 h 189451"/>
                  <a:gd name="connsiteX3" fmla="*/ 116972 w 157953"/>
                  <a:gd name="connsiteY3" fmla="*/ 76089 h 189451"/>
                  <a:gd name="connsiteX4" fmla="*/ 116972 w 157953"/>
                  <a:gd name="connsiteY4" fmla="*/ 0 h 189451"/>
                  <a:gd name="connsiteX5" fmla="*/ 157953 w 157953"/>
                  <a:gd name="connsiteY5" fmla="*/ 0 h 189451"/>
                  <a:gd name="connsiteX6" fmla="*/ 157953 w 157953"/>
                  <a:gd name="connsiteY6" fmla="*/ 189452 h 189451"/>
                  <a:gd name="connsiteX7" fmla="*/ 116972 w 157953"/>
                  <a:gd name="connsiteY7" fmla="*/ 189452 h 189451"/>
                  <a:gd name="connsiteX8" fmla="*/ 116972 w 157953"/>
                  <a:gd name="connsiteY8" fmla="*/ 111256 h 189451"/>
                  <a:gd name="connsiteX9" fmla="*/ 40981 w 157953"/>
                  <a:gd name="connsiteY9" fmla="*/ 111256 h 189451"/>
                  <a:gd name="connsiteX10" fmla="*/ 40981 w 157953"/>
                  <a:gd name="connsiteY10" fmla="*/ 189452 h 189451"/>
                  <a:gd name="connsiteX11" fmla="*/ 0 w 157953"/>
                  <a:gd name="connsiteY11" fmla="*/ 189452 h 189451"/>
                  <a:gd name="connsiteX12" fmla="*/ 0 w 157953"/>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953" h="189451">
                    <a:moveTo>
                      <a:pt x="0" y="0"/>
                    </a:moveTo>
                    <a:lnTo>
                      <a:pt x="40981" y="0"/>
                    </a:lnTo>
                    <a:lnTo>
                      <a:pt x="40981" y="76089"/>
                    </a:lnTo>
                    <a:lnTo>
                      <a:pt x="116972" y="76089"/>
                    </a:lnTo>
                    <a:lnTo>
                      <a:pt x="116972" y="0"/>
                    </a:lnTo>
                    <a:lnTo>
                      <a:pt x="157953" y="0"/>
                    </a:lnTo>
                    <a:lnTo>
                      <a:pt x="157953" y="189452"/>
                    </a:lnTo>
                    <a:lnTo>
                      <a:pt x="116972" y="189452"/>
                    </a:lnTo>
                    <a:lnTo>
                      <a:pt x="116972" y="111256"/>
                    </a:lnTo>
                    <a:lnTo>
                      <a:pt x="40981" y="111256"/>
                    </a:lnTo>
                    <a:lnTo>
                      <a:pt x="40981"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594D971C-42E3-BB41-9A05-F4C9873055C5}"/>
                  </a:ext>
                </a:extLst>
              </p:cNvPr>
              <p:cNvSpPr/>
              <p:nvPr/>
            </p:nvSpPr>
            <p:spPr>
              <a:xfrm>
                <a:off x="10167052" y="571102"/>
                <a:ext cx="153864" cy="192774"/>
              </a:xfrm>
              <a:custGeom>
                <a:avLst/>
                <a:gdLst>
                  <a:gd name="connsiteX0" fmla="*/ 40163 w 153864"/>
                  <a:gd name="connsiteY0" fmla="*/ 129407 h 192774"/>
                  <a:gd name="connsiteX1" fmla="*/ 79754 w 153864"/>
                  <a:gd name="connsiteY1" fmla="*/ 160523 h 192774"/>
                  <a:gd name="connsiteX2" fmla="*/ 112555 w 153864"/>
                  <a:gd name="connsiteY2" fmla="*/ 137511 h 192774"/>
                  <a:gd name="connsiteX3" fmla="*/ 65030 w 153864"/>
                  <a:gd name="connsiteY3" fmla="*/ 112067 h 192774"/>
                  <a:gd name="connsiteX4" fmla="*/ 4335 w 153864"/>
                  <a:gd name="connsiteY4" fmla="*/ 57370 h 192774"/>
                  <a:gd name="connsiteX5" fmla="*/ 75664 w 153864"/>
                  <a:gd name="connsiteY5" fmla="*/ 0 h 192774"/>
                  <a:gd name="connsiteX6" fmla="*/ 150019 w 153864"/>
                  <a:gd name="connsiteY6" fmla="*/ 59558 h 192774"/>
                  <a:gd name="connsiteX7" fmla="*/ 109856 w 153864"/>
                  <a:gd name="connsiteY7" fmla="*/ 59558 h 192774"/>
                  <a:gd name="connsiteX8" fmla="*/ 75664 w 153864"/>
                  <a:gd name="connsiteY8" fmla="*/ 32494 h 192774"/>
                  <a:gd name="connsiteX9" fmla="*/ 45644 w 153864"/>
                  <a:gd name="connsiteY9" fmla="*/ 54453 h 192774"/>
                  <a:gd name="connsiteX10" fmla="*/ 92351 w 153864"/>
                  <a:gd name="connsiteY10" fmla="*/ 79087 h 192774"/>
                  <a:gd name="connsiteX11" fmla="*/ 153863 w 153864"/>
                  <a:gd name="connsiteY11" fmla="*/ 132973 h 192774"/>
                  <a:gd name="connsiteX12" fmla="*/ 79263 w 153864"/>
                  <a:gd name="connsiteY12" fmla="*/ 192774 h 192774"/>
                  <a:gd name="connsiteX13" fmla="*/ 0 w 153864"/>
                  <a:gd name="connsiteY13" fmla="*/ 128921 h 192774"/>
                  <a:gd name="connsiteX14" fmla="*/ 40163 w 153864"/>
                  <a:gd name="connsiteY14" fmla="*/ 129407 h 192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864" h="192774">
                    <a:moveTo>
                      <a:pt x="40163" y="129407"/>
                    </a:moveTo>
                    <a:cubicBezTo>
                      <a:pt x="41554" y="147802"/>
                      <a:pt x="56277" y="160523"/>
                      <a:pt x="79754" y="160523"/>
                    </a:cubicBezTo>
                    <a:cubicBezTo>
                      <a:pt x="98568" y="160523"/>
                      <a:pt x="112555" y="152420"/>
                      <a:pt x="112555" y="137511"/>
                    </a:cubicBezTo>
                    <a:cubicBezTo>
                      <a:pt x="112555" y="121547"/>
                      <a:pt x="97013" y="118306"/>
                      <a:pt x="65030" y="112067"/>
                    </a:cubicBezTo>
                    <a:cubicBezTo>
                      <a:pt x="32801" y="106151"/>
                      <a:pt x="4335" y="95860"/>
                      <a:pt x="4335" y="57370"/>
                    </a:cubicBezTo>
                    <a:cubicBezTo>
                      <a:pt x="4335" y="23823"/>
                      <a:pt x="32474" y="0"/>
                      <a:pt x="75664" y="0"/>
                    </a:cubicBezTo>
                    <a:cubicBezTo>
                      <a:pt x="120735" y="0"/>
                      <a:pt x="149446" y="23256"/>
                      <a:pt x="150019" y="59558"/>
                    </a:cubicBezTo>
                    <a:lnTo>
                      <a:pt x="109856" y="59558"/>
                    </a:lnTo>
                    <a:cubicBezTo>
                      <a:pt x="107974" y="43595"/>
                      <a:pt x="95623" y="32494"/>
                      <a:pt x="75664" y="32494"/>
                    </a:cubicBezTo>
                    <a:cubicBezTo>
                      <a:pt x="58159" y="32494"/>
                      <a:pt x="45644" y="39786"/>
                      <a:pt x="45644" y="54453"/>
                    </a:cubicBezTo>
                    <a:cubicBezTo>
                      <a:pt x="45644" y="69849"/>
                      <a:pt x="60695" y="73090"/>
                      <a:pt x="92351" y="79087"/>
                    </a:cubicBezTo>
                    <a:cubicBezTo>
                      <a:pt x="125152" y="85002"/>
                      <a:pt x="154109" y="94807"/>
                      <a:pt x="153863" y="132973"/>
                    </a:cubicBezTo>
                    <a:cubicBezTo>
                      <a:pt x="153618" y="168465"/>
                      <a:pt x="124089" y="192774"/>
                      <a:pt x="79263" y="192774"/>
                    </a:cubicBezTo>
                    <a:cubicBezTo>
                      <a:pt x="30593" y="192774"/>
                      <a:pt x="327" y="167330"/>
                      <a:pt x="0" y="128921"/>
                    </a:cubicBezTo>
                    <a:lnTo>
                      <a:pt x="40163" y="129407"/>
                    </a:lnTo>
                    <a:close/>
                  </a:path>
                </a:pathLst>
              </a:custGeom>
              <a:solidFill>
                <a:srgbClr val="FFFFFF"/>
              </a:solidFill>
              <a:ln w="8157" cap="flat">
                <a:noFill/>
                <a:prstDash val="solid"/>
                <a:miter/>
              </a:ln>
            </p:spPr>
            <p:txBody>
              <a:bodyPr rtlCol="0" anchor="ctr"/>
              <a:lstStyle/>
              <a:p>
                <a:endParaRPr lang="en-US"/>
              </a:p>
            </p:txBody>
          </p:sp>
        </p:grpSp>
        <p:grpSp>
          <p:nvGrpSpPr>
            <p:cNvPr id="16" name="Graphic 4">
              <a:extLst>
                <a:ext uri="{FF2B5EF4-FFF2-40B4-BE49-F238E27FC236}">
                  <a16:creationId xmlns:a16="http://schemas.microsoft.com/office/drawing/2014/main" id="{7ACECB63-85BF-DF4A-8644-33B393FF6B86}"/>
                </a:ext>
              </a:extLst>
            </p:cNvPr>
            <p:cNvGrpSpPr/>
            <p:nvPr/>
          </p:nvGrpSpPr>
          <p:grpSpPr>
            <a:xfrm>
              <a:off x="10401242" y="572723"/>
              <a:ext cx="1324812" cy="243580"/>
              <a:chOff x="10401242" y="572723"/>
              <a:chExt cx="1324812" cy="243580"/>
            </a:xfrm>
            <a:solidFill>
              <a:srgbClr val="FFFFFF"/>
            </a:solidFill>
          </p:grpSpPr>
          <p:sp>
            <p:nvSpPr>
              <p:cNvPr id="17" name="Freeform 16">
                <a:extLst>
                  <a:ext uri="{FF2B5EF4-FFF2-40B4-BE49-F238E27FC236}">
                    <a16:creationId xmlns:a16="http://schemas.microsoft.com/office/drawing/2014/main" id="{4354106D-0CAA-7A49-9B4F-81406F6D5E88}"/>
                  </a:ext>
                </a:extLst>
              </p:cNvPr>
              <p:cNvSpPr/>
              <p:nvPr/>
            </p:nvSpPr>
            <p:spPr>
              <a:xfrm>
                <a:off x="10401242" y="572723"/>
                <a:ext cx="131368" cy="189451"/>
              </a:xfrm>
              <a:custGeom>
                <a:avLst/>
                <a:gdLst>
                  <a:gd name="connsiteX0" fmla="*/ 0 w 131368"/>
                  <a:gd name="connsiteY0" fmla="*/ 0 h 189451"/>
                  <a:gd name="connsiteX1" fmla="*/ 128424 w 131368"/>
                  <a:gd name="connsiteY1" fmla="*/ 0 h 189451"/>
                  <a:gd name="connsiteX2" fmla="*/ 128424 w 131368"/>
                  <a:gd name="connsiteY2" fmla="*/ 34925 h 189451"/>
                  <a:gd name="connsiteX3" fmla="*/ 40981 w 131368"/>
                  <a:gd name="connsiteY3" fmla="*/ 34925 h 189451"/>
                  <a:gd name="connsiteX4" fmla="*/ 40981 w 131368"/>
                  <a:gd name="connsiteY4" fmla="*/ 77385 h 189451"/>
                  <a:gd name="connsiteX5" fmla="*/ 111983 w 131368"/>
                  <a:gd name="connsiteY5" fmla="*/ 77385 h 189451"/>
                  <a:gd name="connsiteX6" fmla="*/ 111983 w 131368"/>
                  <a:gd name="connsiteY6" fmla="*/ 110689 h 189451"/>
                  <a:gd name="connsiteX7" fmla="*/ 40981 w 131368"/>
                  <a:gd name="connsiteY7" fmla="*/ 110689 h 189451"/>
                  <a:gd name="connsiteX8" fmla="*/ 40981 w 131368"/>
                  <a:gd name="connsiteY8" fmla="*/ 154527 h 189451"/>
                  <a:gd name="connsiteX9" fmla="*/ 131369 w 131368"/>
                  <a:gd name="connsiteY9" fmla="*/ 154527 h 189451"/>
                  <a:gd name="connsiteX10" fmla="*/ 131369 w 131368"/>
                  <a:gd name="connsiteY10" fmla="*/ 189452 h 189451"/>
                  <a:gd name="connsiteX11" fmla="*/ 0 w 131368"/>
                  <a:gd name="connsiteY11" fmla="*/ 189452 h 189451"/>
                  <a:gd name="connsiteX12" fmla="*/ 0 w 131368"/>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1368" h="189451">
                    <a:moveTo>
                      <a:pt x="0" y="0"/>
                    </a:moveTo>
                    <a:lnTo>
                      <a:pt x="128424" y="0"/>
                    </a:lnTo>
                    <a:lnTo>
                      <a:pt x="128424" y="34925"/>
                    </a:lnTo>
                    <a:lnTo>
                      <a:pt x="40981" y="34925"/>
                    </a:lnTo>
                    <a:lnTo>
                      <a:pt x="40981" y="77385"/>
                    </a:lnTo>
                    <a:lnTo>
                      <a:pt x="111983" y="77385"/>
                    </a:lnTo>
                    <a:lnTo>
                      <a:pt x="111983" y="110689"/>
                    </a:lnTo>
                    <a:lnTo>
                      <a:pt x="40981" y="110689"/>
                    </a:lnTo>
                    <a:lnTo>
                      <a:pt x="40981" y="154527"/>
                    </a:lnTo>
                    <a:lnTo>
                      <a:pt x="131369" y="154527"/>
                    </a:lnTo>
                    <a:lnTo>
                      <a:pt x="131369"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2E2FF61F-0F6D-A343-8627-602914DBA5DC}"/>
                  </a:ext>
                </a:extLst>
              </p:cNvPr>
              <p:cNvSpPr/>
              <p:nvPr/>
            </p:nvSpPr>
            <p:spPr>
              <a:xfrm>
                <a:off x="10556414" y="621416"/>
                <a:ext cx="219956" cy="140758"/>
              </a:xfrm>
              <a:custGeom>
                <a:avLst/>
                <a:gdLst>
                  <a:gd name="connsiteX0" fmla="*/ 219957 w 219956"/>
                  <a:gd name="connsiteY0" fmla="*/ 60943 h 140758"/>
                  <a:gd name="connsiteX1" fmla="*/ 219957 w 219956"/>
                  <a:gd name="connsiteY1" fmla="*/ 140759 h 140758"/>
                  <a:gd name="connsiteX2" fmla="*/ 181430 w 219956"/>
                  <a:gd name="connsiteY2" fmla="*/ 140759 h 140758"/>
                  <a:gd name="connsiteX3" fmla="*/ 181430 w 219956"/>
                  <a:gd name="connsiteY3" fmla="*/ 63130 h 140758"/>
                  <a:gd name="connsiteX4" fmla="*/ 157135 w 219956"/>
                  <a:gd name="connsiteY4" fmla="*/ 31447 h 140758"/>
                  <a:gd name="connsiteX5" fmla="*/ 129242 w 219956"/>
                  <a:gd name="connsiteY5" fmla="*/ 64751 h 140758"/>
                  <a:gd name="connsiteX6" fmla="*/ 129242 w 219956"/>
                  <a:gd name="connsiteY6" fmla="*/ 140759 h 140758"/>
                  <a:gd name="connsiteX7" fmla="*/ 90715 w 219956"/>
                  <a:gd name="connsiteY7" fmla="*/ 140759 h 140758"/>
                  <a:gd name="connsiteX8" fmla="*/ 90715 w 219956"/>
                  <a:gd name="connsiteY8" fmla="*/ 63130 h 140758"/>
                  <a:gd name="connsiteX9" fmla="*/ 66093 w 219956"/>
                  <a:gd name="connsiteY9" fmla="*/ 31447 h 140758"/>
                  <a:gd name="connsiteX10" fmla="*/ 38527 w 219956"/>
                  <a:gd name="connsiteY10" fmla="*/ 64994 h 140758"/>
                  <a:gd name="connsiteX11" fmla="*/ 38527 w 219956"/>
                  <a:gd name="connsiteY11" fmla="*/ 140759 h 140758"/>
                  <a:gd name="connsiteX12" fmla="*/ 0 w 219956"/>
                  <a:gd name="connsiteY12" fmla="*/ 140759 h 140758"/>
                  <a:gd name="connsiteX13" fmla="*/ 0 w 219956"/>
                  <a:gd name="connsiteY13" fmla="*/ 1628 h 140758"/>
                  <a:gd name="connsiteX14" fmla="*/ 33619 w 219956"/>
                  <a:gd name="connsiteY14" fmla="*/ 1628 h 140758"/>
                  <a:gd name="connsiteX15" fmla="*/ 37137 w 219956"/>
                  <a:gd name="connsiteY15" fmla="*/ 18968 h 140758"/>
                  <a:gd name="connsiteX16" fmla="*/ 78363 w 219956"/>
                  <a:gd name="connsiteY16" fmla="*/ 7 h 140758"/>
                  <a:gd name="connsiteX17" fmla="*/ 120408 w 219956"/>
                  <a:gd name="connsiteY17" fmla="*/ 23506 h 140758"/>
                  <a:gd name="connsiteX18" fmla="*/ 167933 w 219956"/>
                  <a:gd name="connsiteY18" fmla="*/ 7 h 140758"/>
                  <a:gd name="connsiteX19" fmla="*/ 219957 w 219956"/>
                  <a:gd name="connsiteY19" fmla="*/ 60943 h 140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9956" h="140758">
                    <a:moveTo>
                      <a:pt x="219957" y="60943"/>
                    </a:moveTo>
                    <a:lnTo>
                      <a:pt x="219957" y="140759"/>
                    </a:lnTo>
                    <a:lnTo>
                      <a:pt x="181430" y="140759"/>
                    </a:lnTo>
                    <a:lnTo>
                      <a:pt x="181430" y="63130"/>
                    </a:lnTo>
                    <a:cubicBezTo>
                      <a:pt x="181430" y="42305"/>
                      <a:pt x="173822" y="31447"/>
                      <a:pt x="157135" y="31447"/>
                    </a:cubicBezTo>
                    <a:cubicBezTo>
                      <a:pt x="140448" y="31447"/>
                      <a:pt x="129242" y="43602"/>
                      <a:pt x="129242" y="64751"/>
                    </a:cubicBezTo>
                    <a:lnTo>
                      <a:pt x="129242" y="140759"/>
                    </a:lnTo>
                    <a:lnTo>
                      <a:pt x="90715" y="140759"/>
                    </a:lnTo>
                    <a:lnTo>
                      <a:pt x="90715" y="63130"/>
                    </a:lnTo>
                    <a:cubicBezTo>
                      <a:pt x="90715" y="42305"/>
                      <a:pt x="83108" y="31447"/>
                      <a:pt x="66093" y="31447"/>
                    </a:cubicBezTo>
                    <a:cubicBezTo>
                      <a:pt x="49407" y="31447"/>
                      <a:pt x="38527" y="44169"/>
                      <a:pt x="38527" y="64994"/>
                    </a:cubicBezTo>
                    <a:lnTo>
                      <a:pt x="38527" y="140759"/>
                    </a:lnTo>
                    <a:lnTo>
                      <a:pt x="0" y="140759"/>
                    </a:lnTo>
                    <a:lnTo>
                      <a:pt x="0" y="1628"/>
                    </a:lnTo>
                    <a:lnTo>
                      <a:pt x="33619" y="1628"/>
                    </a:lnTo>
                    <a:lnTo>
                      <a:pt x="37137" y="18968"/>
                    </a:lnTo>
                    <a:cubicBezTo>
                      <a:pt x="45644" y="8110"/>
                      <a:pt x="57914" y="331"/>
                      <a:pt x="78363" y="7"/>
                    </a:cubicBezTo>
                    <a:cubicBezTo>
                      <a:pt x="95541" y="-236"/>
                      <a:pt x="111655" y="5922"/>
                      <a:pt x="120408" y="23506"/>
                    </a:cubicBezTo>
                    <a:cubicBezTo>
                      <a:pt x="130224" y="8596"/>
                      <a:pt x="146665" y="7"/>
                      <a:pt x="167933" y="7"/>
                    </a:cubicBezTo>
                    <a:cubicBezTo>
                      <a:pt x="196971" y="7"/>
                      <a:pt x="219957" y="16294"/>
                      <a:pt x="219957" y="60943"/>
                    </a:cubicBezTo>
                    <a:close/>
                  </a:path>
                </a:pathLst>
              </a:custGeom>
              <a:solidFill>
                <a:srgbClr val="FFFFFF"/>
              </a:solidFill>
              <a:ln w="8157"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77B770F0-24DB-9A4D-9874-DDB56E77408E}"/>
                  </a:ext>
                </a:extLst>
              </p:cNvPr>
              <p:cNvSpPr/>
              <p:nvPr/>
            </p:nvSpPr>
            <p:spPr>
              <a:xfrm>
                <a:off x="10803774" y="621421"/>
                <a:ext cx="145928" cy="194882"/>
              </a:xfrm>
              <a:custGeom>
                <a:avLst/>
                <a:gdLst>
                  <a:gd name="connsiteX0" fmla="*/ 145929 w 145928"/>
                  <a:gd name="connsiteY0" fmla="*/ 71471 h 194882"/>
                  <a:gd name="connsiteX1" fmla="*/ 80899 w 145928"/>
                  <a:gd name="connsiteY1" fmla="*/ 142374 h 194882"/>
                  <a:gd name="connsiteX2" fmla="*/ 38527 w 145928"/>
                  <a:gd name="connsiteY2" fmla="*/ 123170 h 194882"/>
                  <a:gd name="connsiteX3" fmla="*/ 38527 w 145928"/>
                  <a:gd name="connsiteY3" fmla="*/ 194882 h 194882"/>
                  <a:gd name="connsiteX4" fmla="*/ 0 w 145928"/>
                  <a:gd name="connsiteY4" fmla="*/ 194882 h 194882"/>
                  <a:gd name="connsiteX5" fmla="*/ 0 w 145928"/>
                  <a:gd name="connsiteY5" fmla="*/ 1622 h 194882"/>
                  <a:gd name="connsiteX6" fmla="*/ 33619 w 145928"/>
                  <a:gd name="connsiteY6" fmla="*/ 1622 h 194882"/>
                  <a:gd name="connsiteX7" fmla="*/ 37464 w 145928"/>
                  <a:gd name="connsiteY7" fmla="*/ 20827 h 194882"/>
                  <a:gd name="connsiteX8" fmla="*/ 80654 w 145928"/>
                  <a:gd name="connsiteY8" fmla="*/ 2 h 194882"/>
                  <a:gd name="connsiteX9" fmla="*/ 145929 w 145928"/>
                  <a:gd name="connsiteY9" fmla="*/ 71471 h 194882"/>
                  <a:gd name="connsiteX10" fmla="*/ 106911 w 145928"/>
                  <a:gd name="connsiteY10" fmla="*/ 70904 h 194882"/>
                  <a:gd name="connsiteX11" fmla="*/ 72228 w 145928"/>
                  <a:gd name="connsiteY11" fmla="*/ 31118 h 194882"/>
                  <a:gd name="connsiteX12" fmla="*/ 38036 w 145928"/>
                  <a:gd name="connsiteY12" fmla="*/ 70904 h 194882"/>
                  <a:gd name="connsiteX13" fmla="*/ 72228 w 145928"/>
                  <a:gd name="connsiteY13" fmla="*/ 111258 h 194882"/>
                  <a:gd name="connsiteX14" fmla="*/ 106911 w 145928"/>
                  <a:gd name="connsiteY14" fmla="*/ 70904 h 194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928" h="194882">
                    <a:moveTo>
                      <a:pt x="145929" y="71471"/>
                    </a:moveTo>
                    <a:cubicBezTo>
                      <a:pt x="145929" y="114742"/>
                      <a:pt x="118608" y="142374"/>
                      <a:pt x="80899" y="142374"/>
                    </a:cubicBezTo>
                    <a:cubicBezTo>
                      <a:pt x="61513" y="142374"/>
                      <a:pt x="47607" y="134514"/>
                      <a:pt x="38527" y="123170"/>
                    </a:cubicBezTo>
                    <a:lnTo>
                      <a:pt x="38527" y="194882"/>
                    </a:lnTo>
                    <a:lnTo>
                      <a:pt x="0" y="194882"/>
                    </a:lnTo>
                    <a:lnTo>
                      <a:pt x="0" y="1622"/>
                    </a:lnTo>
                    <a:lnTo>
                      <a:pt x="33619" y="1622"/>
                    </a:lnTo>
                    <a:lnTo>
                      <a:pt x="37464" y="20827"/>
                    </a:lnTo>
                    <a:cubicBezTo>
                      <a:pt x="46462" y="8915"/>
                      <a:pt x="60695" y="2"/>
                      <a:pt x="80654" y="2"/>
                    </a:cubicBezTo>
                    <a:cubicBezTo>
                      <a:pt x="118608" y="-242"/>
                      <a:pt x="145929" y="27633"/>
                      <a:pt x="145929" y="71471"/>
                    </a:cubicBezTo>
                    <a:close/>
                    <a:moveTo>
                      <a:pt x="106911" y="70904"/>
                    </a:moveTo>
                    <a:cubicBezTo>
                      <a:pt x="106911" y="47324"/>
                      <a:pt x="93251" y="31118"/>
                      <a:pt x="72228" y="31118"/>
                    </a:cubicBezTo>
                    <a:cubicBezTo>
                      <a:pt x="51206" y="31118"/>
                      <a:pt x="38036" y="47324"/>
                      <a:pt x="38036" y="70904"/>
                    </a:cubicBezTo>
                    <a:cubicBezTo>
                      <a:pt x="38036" y="94727"/>
                      <a:pt x="51124" y="111258"/>
                      <a:pt x="72228" y="111258"/>
                    </a:cubicBezTo>
                    <a:cubicBezTo>
                      <a:pt x="93251" y="111258"/>
                      <a:pt x="106911" y="94727"/>
                      <a:pt x="106911" y="70904"/>
                    </a:cubicBezTo>
                    <a:close/>
                  </a:path>
                </a:pathLst>
              </a:custGeom>
              <a:solidFill>
                <a:srgbClr val="FFFFFF"/>
              </a:solidFill>
              <a:ln w="8157"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37688CEF-7CD4-FB4F-B494-D9A691E5D0C6}"/>
                  </a:ext>
                </a:extLst>
              </p:cNvPr>
              <p:cNvSpPr/>
              <p:nvPr/>
            </p:nvSpPr>
            <p:spPr>
              <a:xfrm>
                <a:off x="10972034" y="572723"/>
                <a:ext cx="38527" cy="189451"/>
              </a:xfrm>
              <a:custGeom>
                <a:avLst/>
                <a:gdLst>
                  <a:gd name="connsiteX0" fmla="*/ 0 w 38527"/>
                  <a:gd name="connsiteY0" fmla="*/ 0 h 189451"/>
                  <a:gd name="connsiteX1" fmla="*/ 38527 w 38527"/>
                  <a:gd name="connsiteY1" fmla="*/ 0 h 189451"/>
                  <a:gd name="connsiteX2" fmla="*/ 38527 w 38527"/>
                  <a:gd name="connsiteY2" fmla="*/ 189452 h 189451"/>
                  <a:gd name="connsiteX3" fmla="*/ 0 w 38527"/>
                  <a:gd name="connsiteY3" fmla="*/ 189452 h 189451"/>
                  <a:gd name="connsiteX4" fmla="*/ 0 w 38527"/>
                  <a:gd name="connsiteY4" fmla="*/ 0 h 1894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527" h="189451">
                    <a:moveTo>
                      <a:pt x="0" y="0"/>
                    </a:moveTo>
                    <a:lnTo>
                      <a:pt x="38527" y="0"/>
                    </a:lnTo>
                    <a:lnTo>
                      <a:pt x="38527"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166CCAA3-64DC-3243-BCD2-6A3DDCCE7566}"/>
                  </a:ext>
                </a:extLst>
              </p:cNvPr>
              <p:cNvSpPr/>
              <p:nvPr/>
            </p:nvSpPr>
            <p:spPr>
              <a:xfrm>
                <a:off x="11032483" y="621504"/>
                <a:ext cx="148055" cy="142291"/>
              </a:xfrm>
              <a:custGeom>
                <a:avLst/>
                <a:gdLst>
                  <a:gd name="connsiteX0" fmla="*/ 0 w 148055"/>
                  <a:gd name="connsiteY0" fmla="*/ 71146 h 142291"/>
                  <a:gd name="connsiteX1" fmla="*/ 74028 w 148055"/>
                  <a:gd name="connsiteY1" fmla="*/ 0 h 142291"/>
                  <a:gd name="connsiteX2" fmla="*/ 148056 w 148055"/>
                  <a:gd name="connsiteY2" fmla="*/ 71146 h 142291"/>
                  <a:gd name="connsiteX3" fmla="*/ 74028 w 148055"/>
                  <a:gd name="connsiteY3" fmla="*/ 142291 h 142291"/>
                  <a:gd name="connsiteX4" fmla="*/ 0 w 148055"/>
                  <a:gd name="connsiteY4" fmla="*/ 71146 h 142291"/>
                  <a:gd name="connsiteX5" fmla="*/ 108956 w 148055"/>
                  <a:gd name="connsiteY5" fmla="*/ 71146 h 142291"/>
                  <a:gd name="connsiteX6" fmla="*/ 74028 w 148055"/>
                  <a:gd name="connsiteY6" fmla="*/ 31116 h 142291"/>
                  <a:gd name="connsiteX7" fmla="*/ 39345 w 148055"/>
                  <a:gd name="connsiteY7" fmla="*/ 71146 h 142291"/>
                  <a:gd name="connsiteX8" fmla="*/ 74028 w 148055"/>
                  <a:gd name="connsiteY8" fmla="*/ 111175 h 142291"/>
                  <a:gd name="connsiteX9" fmla="*/ 108956 w 148055"/>
                  <a:gd name="connsiteY9" fmla="*/ 71146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055" h="142291">
                    <a:moveTo>
                      <a:pt x="0" y="71146"/>
                    </a:moveTo>
                    <a:cubicBezTo>
                      <a:pt x="0" y="28361"/>
                      <a:pt x="29202" y="0"/>
                      <a:pt x="74028" y="0"/>
                    </a:cubicBezTo>
                    <a:cubicBezTo>
                      <a:pt x="118854" y="0"/>
                      <a:pt x="148056" y="28442"/>
                      <a:pt x="148056" y="71146"/>
                    </a:cubicBezTo>
                    <a:cubicBezTo>
                      <a:pt x="148056" y="114173"/>
                      <a:pt x="118854" y="142291"/>
                      <a:pt x="74028" y="142291"/>
                    </a:cubicBezTo>
                    <a:cubicBezTo>
                      <a:pt x="29202" y="142291"/>
                      <a:pt x="0" y="113849"/>
                      <a:pt x="0" y="71146"/>
                    </a:cubicBezTo>
                    <a:close/>
                    <a:moveTo>
                      <a:pt x="108956" y="71146"/>
                    </a:moveTo>
                    <a:cubicBezTo>
                      <a:pt x="108956" y="47566"/>
                      <a:pt x="95541" y="31116"/>
                      <a:pt x="74028" y="31116"/>
                    </a:cubicBezTo>
                    <a:cubicBezTo>
                      <a:pt x="52433" y="31116"/>
                      <a:pt x="39345" y="47647"/>
                      <a:pt x="39345" y="71146"/>
                    </a:cubicBezTo>
                    <a:cubicBezTo>
                      <a:pt x="39345" y="94645"/>
                      <a:pt x="52433" y="111175"/>
                      <a:pt x="74028" y="111175"/>
                    </a:cubicBezTo>
                    <a:cubicBezTo>
                      <a:pt x="95623" y="111175"/>
                      <a:pt x="108956" y="94645"/>
                      <a:pt x="108956" y="71146"/>
                    </a:cubicBezTo>
                    <a:close/>
                  </a:path>
                </a:pathLst>
              </a:custGeom>
              <a:solidFill>
                <a:srgbClr val="FFFFFF"/>
              </a:solidFill>
              <a:ln w="8157"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82112A88-297A-6543-BA5E-99A1D0150347}"/>
                  </a:ext>
                </a:extLst>
              </p:cNvPr>
              <p:cNvSpPr/>
              <p:nvPr/>
            </p:nvSpPr>
            <p:spPr>
              <a:xfrm>
                <a:off x="11182093" y="623044"/>
                <a:ext cx="149610" cy="193179"/>
              </a:xfrm>
              <a:custGeom>
                <a:avLst/>
                <a:gdLst>
                  <a:gd name="connsiteX0" fmla="*/ 0 w 149610"/>
                  <a:gd name="connsiteY0" fmla="*/ 0 h 193179"/>
                  <a:gd name="connsiteX1" fmla="*/ 40981 w 149610"/>
                  <a:gd name="connsiteY1" fmla="*/ 0 h 193179"/>
                  <a:gd name="connsiteX2" fmla="*/ 75091 w 149610"/>
                  <a:gd name="connsiteY2" fmla="*/ 99021 h 193179"/>
                  <a:gd name="connsiteX3" fmla="*/ 108383 w 149610"/>
                  <a:gd name="connsiteY3" fmla="*/ 0 h 193179"/>
                  <a:gd name="connsiteX4" fmla="*/ 149610 w 149610"/>
                  <a:gd name="connsiteY4" fmla="*/ 0 h 193179"/>
                  <a:gd name="connsiteX5" fmla="*/ 87361 w 149610"/>
                  <a:gd name="connsiteY5" fmla="*/ 158822 h 193179"/>
                  <a:gd name="connsiteX6" fmla="*/ 49652 w 149610"/>
                  <a:gd name="connsiteY6" fmla="*/ 193179 h 193179"/>
                  <a:gd name="connsiteX7" fmla="*/ 12188 w 149610"/>
                  <a:gd name="connsiteY7" fmla="*/ 193179 h 193179"/>
                  <a:gd name="connsiteX8" fmla="*/ 12188 w 149610"/>
                  <a:gd name="connsiteY8" fmla="*/ 161010 h 193179"/>
                  <a:gd name="connsiteX9" fmla="*/ 33538 w 149610"/>
                  <a:gd name="connsiteY9" fmla="*/ 161010 h 193179"/>
                  <a:gd name="connsiteX10" fmla="*/ 50470 w 149610"/>
                  <a:gd name="connsiteY10" fmla="*/ 149098 h 193179"/>
                  <a:gd name="connsiteX11" fmla="*/ 53987 w 149610"/>
                  <a:gd name="connsiteY11" fmla="*/ 139860 h 193179"/>
                  <a:gd name="connsiteX12" fmla="*/ 0 w 149610"/>
                  <a:gd name="connsiteY12" fmla="*/ 0 h 193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9610" h="193179">
                    <a:moveTo>
                      <a:pt x="0" y="0"/>
                    </a:moveTo>
                    <a:lnTo>
                      <a:pt x="40981" y="0"/>
                    </a:lnTo>
                    <a:lnTo>
                      <a:pt x="75091" y="99021"/>
                    </a:lnTo>
                    <a:lnTo>
                      <a:pt x="108383" y="0"/>
                    </a:lnTo>
                    <a:lnTo>
                      <a:pt x="149610" y="0"/>
                    </a:lnTo>
                    <a:lnTo>
                      <a:pt x="87361" y="158822"/>
                    </a:lnTo>
                    <a:cubicBezTo>
                      <a:pt x="78609" y="181835"/>
                      <a:pt x="71492" y="193179"/>
                      <a:pt x="49652" y="193179"/>
                    </a:cubicBezTo>
                    <a:lnTo>
                      <a:pt x="12188" y="193179"/>
                    </a:lnTo>
                    <a:lnTo>
                      <a:pt x="12188" y="161010"/>
                    </a:lnTo>
                    <a:lnTo>
                      <a:pt x="33538" y="161010"/>
                    </a:lnTo>
                    <a:cubicBezTo>
                      <a:pt x="43353" y="161010"/>
                      <a:pt x="46625" y="158579"/>
                      <a:pt x="50470" y="149098"/>
                    </a:cubicBezTo>
                    <a:lnTo>
                      <a:pt x="53987" y="139860"/>
                    </a:lnTo>
                    <a:lnTo>
                      <a:pt x="0" y="0"/>
                    </a:lnTo>
                    <a:close/>
                  </a:path>
                </a:pathLst>
              </a:custGeom>
              <a:solidFill>
                <a:srgbClr val="FFFFFF"/>
              </a:solidFill>
              <a:ln w="8157"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633D4E64-006B-374A-B935-07DFC2B41860}"/>
                  </a:ext>
                </a:extLst>
              </p:cNvPr>
              <p:cNvSpPr/>
              <p:nvPr/>
            </p:nvSpPr>
            <p:spPr>
              <a:xfrm>
                <a:off x="11333175" y="621423"/>
                <a:ext cx="143147" cy="142291"/>
              </a:xfrm>
              <a:custGeom>
                <a:avLst/>
                <a:gdLst>
                  <a:gd name="connsiteX0" fmla="*/ 0 w 143147"/>
                  <a:gd name="connsiteY0" fmla="*/ 71470 h 142291"/>
                  <a:gd name="connsiteX1" fmla="*/ 72147 w 143147"/>
                  <a:gd name="connsiteY1" fmla="*/ 0 h 142291"/>
                  <a:gd name="connsiteX2" fmla="*/ 143148 w 143147"/>
                  <a:gd name="connsiteY2" fmla="*/ 66851 h 142291"/>
                  <a:gd name="connsiteX3" fmla="*/ 142085 w 143147"/>
                  <a:gd name="connsiteY3" fmla="*/ 79816 h 142291"/>
                  <a:gd name="connsiteX4" fmla="*/ 40163 w 143147"/>
                  <a:gd name="connsiteY4" fmla="*/ 79816 h 142291"/>
                  <a:gd name="connsiteX5" fmla="*/ 40163 w 143147"/>
                  <a:gd name="connsiteY5" fmla="*/ 81680 h 142291"/>
                  <a:gd name="connsiteX6" fmla="*/ 73210 w 143147"/>
                  <a:gd name="connsiteY6" fmla="*/ 113363 h 142291"/>
                  <a:gd name="connsiteX7" fmla="*/ 102985 w 143147"/>
                  <a:gd name="connsiteY7" fmla="*/ 93591 h 142291"/>
                  <a:gd name="connsiteX8" fmla="*/ 140939 w 143147"/>
                  <a:gd name="connsiteY8" fmla="*/ 93591 h 142291"/>
                  <a:gd name="connsiteX9" fmla="*/ 74846 w 143147"/>
                  <a:gd name="connsiteY9" fmla="*/ 142291 h 142291"/>
                  <a:gd name="connsiteX10" fmla="*/ 0 w 143147"/>
                  <a:gd name="connsiteY10" fmla="*/ 71470 h 142291"/>
                  <a:gd name="connsiteX11" fmla="*/ 104375 w 143147"/>
                  <a:gd name="connsiteY11" fmla="*/ 54939 h 142291"/>
                  <a:gd name="connsiteX12" fmla="*/ 72392 w 143147"/>
                  <a:gd name="connsiteY12" fmla="*/ 28442 h 142291"/>
                  <a:gd name="connsiteX13" fmla="*/ 40981 w 143147"/>
                  <a:gd name="connsiteY13" fmla="*/ 54939 h 142291"/>
                  <a:gd name="connsiteX14" fmla="*/ 104375 w 143147"/>
                  <a:gd name="connsiteY14" fmla="*/ 54939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147" h="142291">
                    <a:moveTo>
                      <a:pt x="0" y="71470"/>
                    </a:moveTo>
                    <a:cubicBezTo>
                      <a:pt x="0" y="28199"/>
                      <a:pt x="28711" y="0"/>
                      <a:pt x="72147" y="0"/>
                    </a:cubicBezTo>
                    <a:cubicBezTo>
                      <a:pt x="114191" y="0"/>
                      <a:pt x="142657" y="26011"/>
                      <a:pt x="143148" y="66851"/>
                    </a:cubicBezTo>
                    <a:cubicBezTo>
                      <a:pt x="143148" y="70903"/>
                      <a:pt x="142902" y="75521"/>
                      <a:pt x="142085" y="79816"/>
                    </a:cubicBezTo>
                    <a:lnTo>
                      <a:pt x="40163" y="79816"/>
                    </a:lnTo>
                    <a:lnTo>
                      <a:pt x="40163" y="81680"/>
                    </a:lnTo>
                    <a:cubicBezTo>
                      <a:pt x="40981" y="101452"/>
                      <a:pt x="53824" y="113363"/>
                      <a:pt x="73210" y="113363"/>
                    </a:cubicBezTo>
                    <a:cubicBezTo>
                      <a:pt x="88752" y="113363"/>
                      <a:pt x="99713" y="106638"/>
                      <a:pt x="102985" y="93591"/>
                    </a:cubicBezTo>
                    <a:lnTo>
                      <a:pt x="140939" y="93591"/>
                    </a:lnTo>
                    <a:cubicBezTo>
                      <a:pt x="136604" y="120656"/>
                      <a:pt x="112228" y="142291"/>
                      <a:pt x="74846" y="142291"/>
                    </a:cubicBezTo>
                    <a:cubicBezTo>
                      <a:pt x="28139" y="142372"/>
                      <a:pt x="0" y="114498"/>
                      <a:pt x="0" y="71470"/>
                    </a:cubicBezTo>
                    <a:close/>
                    <a:moveTo>
                      <a:pt x="104375" y="54939"/>
                    </a:moveTo>
                    <a:cubicBezTo>
                      <a:pt x="101676" y="37923"/>
                      <a:pt x="89897" y="28442"/>
                      <a:pt x="72392" y="28442"/>
                    </a:cubicBezTo>
                    <a:cubicBezTo>
                      <a:pt x="55705" y="28442"/>
                      <a:pt x="43190" y="38490"/>
                      <a:pt x="40981" y="54939"/>
                    </a:cubicBezTo>
                    <a:lnTo>
                      <a:pt x="104375" y="54939"/>
                    </a:lnTo>
                    <a:close/>
                  </a:path>
                </a:pathLst>
              </a:custGeom>
              <a:solidFill>
                <a:srgbClr val="FFFFFF"/>
              </a:solidFill>
              <a:ln w="8157"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EF723047-37C6-B543-BA96-BF84BF9BB6E2}"/>
                  </a:ext>
                </a:extLst>
              </p:cNvPr>
              <p:cNvSpPr/>
              <p:nvPr/>
            </p:nvSpPr>
            <p:spPr>
              <a:xfrm>
                <a:off x="11498572" y="623044"/>
                <a:ext cx="85479" cy="139050"/>
              </a:xfrm>
              <a:custGeom>
                <a:avLst/>
                <a:gdLst>
                  <a:gd name="connsiteX0" fmla="*/ 85480 w 85479"/>
                  <a:gd name="connsiteY0" fmla="*/ 0 h 139050"/>
                  <a:gd name="connsiteX1" fmla="*/ 85480 w 85479"/>
                  <a:gd name="connsiteY1" fmla="*/ 34600 h 139050"/>
                  <a:gd name="connsiteX2" fmla="*/ 70183 w 85479"/>
                  <a:gd name="connsiteY2" fmla="*/ 34600 h 139050"/>
                  <a:gd name="connsiteX3" fmla="*/ 38527 w 85479"/>
                  <a:gd name="connsiteY3" fmla="*/ 70822 h 139050"/>
                  <a:gd name="connsiteX4" fmla="*/ 38527 w 85479"/>
                  <a:gd name="connsiteY4" fmla="*/ 139050 h 139050"/>
                  <a:gd name="connsiteX5" fmla="*/ 0 w 85479"/>
                  <a:gd name="connsiteY5" fmla="*/ 139050 h 139050"/>
                  <a:gd name="connsiteX6" fmla="*/ 0 w 85479"/>
                  <a:gd name="connsiteY6" fmla="*/ 0 h 139050"/>
                  <a:gd name="connsiteX7" fmla="*/ 34928 w 85479"/>
                  <a:gd name="connsiteY7" fmla="*/ 0 h 139050"/>
                  <a:gd name="connsiteX8" fmla="*/ 38446 w 85479"/>
                  <a:gd name="connsiteY8" fmla="*/ 20825 h 139050"/>
                  <a:gd name="connsiteX9" fmla="*/ 78854 w 85479"/>
                  <a:gd name="connsiteY9" fmla="*/ 0 h 139050"/>
                  <a:gd name="connsiteX10" fmla="*/ 85480 w 85479"/>
                  <a:gd name="connsiteY10" fmla="*/ 0 h 13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479" h="139050">
                    <a:moveTo>
                      <a:pt x="85480" y="0"/>
                    </a:moveTo>
                    <a:lnTo>
                      <a:pt x="85480" y="34600"/>
                    </a:lnTo>
                    <a:lnTo>
                      <a:pt x="70183" y="34600"/>
                    </a:lnTo>
                    <a:cubicBezTo>
                      <a:pt x="47198" y="34600"/>
                      <a:pt x="38527" y="49753"/>
                      <a:pt x="38527" y="70822"/>
                    </a:cubicBezTo>
                    <a:lnTo>
                      <a:pt x="38527" y="139050"/>
                    </a:lnTo>
                    <a:lnTo>
                      <a:pt x="0" y="139050"/>
                    </a:lnTo>
                    <a:lnTo>
                      <a:pt x="0" y="0"/>
                    </a:lnTo>
                    <a:lnTo>
                      <a:pt x="34928" y="0"/>
                    </a:lnTo>
                    <a:lnTo>
                      <a:pt x="38446" y="20825"/>
                    </a:lnTo>
                    <a:cubicBezTo>
                      <a:pt x="46135" y="8346"/>
                      <a:pt x="57014" y="0"/>
                      <a:pt x="78854" y="0"/>
                    </a:cubicBezTo>
                    <a:lnTo>
                      <a:pt x="85480" y="0"/>
                    </a:lnTo>
                    <a:close/>
                  </a:path>
                </a:pathLst>
              </a:custGeom>
              <a:solidFill>
                <a:srgbClr val="FFFFFF"/>
              </a:solidFill>
              <a:ln w="8157"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31BE9A7B-BDF0-8E40-857A-7098BB1BF419}"/>
                  </a:ext>
                </a:extLst>
              </p:cNvPr>
              <p:cNvSpPr/>
              <p:nvPr/>
            </p:nvSpPr>
            <p:spPr>
              <a:xfrm>
                <a:off x="11594931" y="621177"/>
                <a:ext cx="131123" cy="142698"/>
              </a:xfrm>
              <a:custGeom>
                <a:avLst/>
                <a:gdLst>
                  <a:gd name="connsiteX0" fmla="*/ 36728 w 131123"/>
                  <a:gd name="connsiteY0" fmla="*/ 94728 h 142698"/>
                  <a:gd name="connsiteX1" fmla="*/ 67566 w 131123"/>
                  <a:gd name="connsiteY1" fmla="*/ 115310 h 142698"/>
                  <a:gd name="connsiteX2" fmla="*/ 93496 w 131123"/>
                  <a:gd name="connsiteY2" fmla="*/ 100401 h 142698"/>
                  <a:gd name="connsiteX3" fmla="*/ 61267 w 131123"/>
                  <a:gd name="connsiteY3" fmla="*/ 85248 h 142698"/>
                  <a:gd name="connsiteX4" fmla="*/ 3108 w 131123"/>
                  <a:gd name="connsiteY4" fmla="*/ 45461 h 142698"/>
                  <a:gd name="connsiteX5" fmla="*/ 63476 w 131123"/>
                  <a:gd name="connsiteY5" fmla="*/ 2 h 142698"/>
                  <a:gd name="connsiteX6" fmla="*/ 128997 w 131123"/>
                  <a:gd name="connsiteY6" fmla="*/ 44894 h 142698"/>
                  <a:gd name="connsiteX7" fmla="*/ 92105 w 131123"/>
                  <a:gd name="connsiteY7" fmla="*/ 44894 h 142698"/>
                  <a:gd name="connsiteX8" fmla="*/ 64785 w 131123"/>
                  <a:gd name="connsiteY8" fmla="*/ 27067 h 142698"/>
                  <a:gd name="connsiteX9" fmla="*/ 39918 w 131123"/>
                  <a:gd name="connsiteY9" fmla="*/ 41410 h 142698"/>
                  <a:gd name="connsiteX10" fmla="*/ 72147 w 131123"/>
                  <a:gd name="connsiteY10" fmla="*/ 55509 h 142698"/>
                  <a:gd name="connsiteX11" fmla="*/ 131123 w 131123"/>
                  <a:gd name="connsiteY11" fmla="*/ 97483 h 142698"/>
                  <a:gd name="connsiteX12" fmla="*/ 67239 w 131123"/>
                  <a:gd name="connsiteY12" fmla="*/ 142699 h 142698"/>
                  <a:gd name="connsiteX13" fmla="*/ 0 w 131123"/>
                  <a:gd name="connsiteY13" fmla="*/ 94809 h 142698"/>
                  <a:gd name="connsiteX14" fmla="*/ 36728 w 131123"/>
                  <a:gd name="connsiteY14" fmla="*/ 94809 h 1426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1123" h="142698">
                    <a:moveTo>
                      <a:pt x="36728" y="94728"/>
                    </a:moveTo>
                    <a:cubicBezTo>
                      <a:pt x="38118" y="106883"/>
                      <a:pt x="48752" y="115310"/>
                      <a:pt x="67566" y="115310"/>
                    </a:cubicBezTo>
                    <a:cubicBezTo>
                      <a:pt x="83680" y="115310"/>
                      <a:pt x="93496" y="110124"/>
                      <a:pt x="93496" y="100401"/>
                    </a:cubicBezTo>
                    <a:cubicBezTo>
                      <a:pt x="93496" y="89056"/>
                      <a:pt x="83926" y="88246"/>
                      <a:pt x="61267" y="85248"/>
                    </a:cubicBezTo>
                    <a:cubicBezTo>
                      <a:pt x="28466" y="81439"/>
                      <a:pt x="3108" y="74146"/>
                      <a:pt x="3108" y="45461"/>
                    </a:cubicBezTo>
                    <a:cubicBezTo>
                      <a:pt x="3108" y="17829"/>
                      <a:pt x="27403" y="-241"/>
                      <a:pt x="63476" y="2"/>
                    </a:cubicBezTo>
                    <a:cubicBezTo>
                      <a:pt x="101185" y="2"/>
                      <a:pt x="127115" y="16533"/>
                      <a:pt x="128997" y="44894"/>
                    </a:cubicBezTo>
                    <a:lnTo>
                      <a:pt x="92105" y="44894"/>
                    </a:lnTo>
                    <a:cubicBezTo>
                      <a:pt x="91042" y="33793"/>
                      <a:pt x="80326" y="27067"/>
                      <a:pt x="64785" y="27067"/>
                    </a:cubicBezTo>
                    <a:cubicBezTo>
                      <a:pt x="49734" y="27067"/>
                      <a:pt x="39918" y="32496"/>
                      <a:pt x="39918" y="41410"/>
                    </a:cubicBezTo>
                    <a:cubicBezTo>
                      <a:pt x="39918" y="51944"/>
                      <a:pt x="51942" y="53078"/>
                      <a:pt x="72147" y="55509"/>
                    </a:cubicBezTo>
                    <a:cubicBezTo>
                      <a:pt x="104375" y="58750"/>
                      <a:pt x="131123" y="66043"/>
                      <a:pt x="131123" y="97483"/>
                    </a:cubicBezTo>
                    <a:cubicBezTo>
                      <a:pt x="131123" y="125115"/>
                      <a:pt x="104866" y="142699"/>
                      <a:pt x="67239" y="142699"/>
                    </a:cubicBezTo>
                    <a:cubicBezTo>
                      <a:pt x="28139" y="142699"/>
                      <a:pt x="1636" y="124548"/>
                      <a:pt x="0" y="94809"/>
                    </a:cubicBezTo>
                    <a:lnTo>
                      <a:pt x="36728" y="94809"/>
                    </a:lnTo>
                    <a:close/>
                  </a:path>
                </a:pathLst>
              </a:custGeom>
              <a:solidFill>
                <a:srgbClr val="FFFFFF"/>
              </a:solidFill>
              <a:ln w="8157"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2243730480"/>
      </p:ext>
    </p:extLst>
  </p:cSld>
  <p:clrMapOvr>
    <a:masterClrMapping/>
  </p:clrMapOvr>
  <p:extLst>
    <p:ext uri="{DCECCB84-F9BA-43D5-87BE-67443E8EF086}">
      <p15:sldGuideLst xmlns:p15="http://schemas.microsoft.com/office/powerpoint/2012/main">
        <p15:guide id="1" orient="horz" pos="3990" userDrawn="1">
          <p15:clr>
            <a:srgbClr val="FBAE40"/>
          </p15:clr>
        </p15:guide>
      </p15:sldGuideLst>
    </p:ext>
  </p:extLst>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preserve="1" userDrawn="1">
  <p:cSld name="Title slide: v4">
    <p:bg>
      <p:bgRef idx="1001">
        <a:schemeClr val="bg1"/>
      </p:bgRef>
    </p:bg>
    <p:spTree>
      <p:nvGrpSpPr>
        <p:cNvPr id="1" name=""/>
        <p:cNvGrpSpPr/>
        <p:nvPr/>
      </p:nvGrpSpPr>
      <p:grpSpPr>
        <a:xfrm>
          <a:off x="0" y="0"/>
          <a:ext cx="0" cy="0"/>
          <a:chOff x="0" y="0"/>
          <a:chExt cx="0" cy="0"/>
        </a:xfrm>
      </p:grpSpPr>
      <p:sp>
        <p:nvSpPr>
          <p:cNvPr id="2" name="Graphic 2">
            <a:extLst>
              <a:ext uri="{FF2B5EF4-FFF2-40B4-BE49-F238E27FC236}">
                <a16:creationId xmlns:a16="http://schemas.microsoft.com/office/drawing/2014/main" id="{2184161E-BC82-5A4C-B17D-4AE24122C76E}"/>
              </a:ext>
            </a:extLst>
          </p:cNvPr>
          <p:cNvSpPr/>
          <p:nvPr/>
        </p:nvSpPr>
        <p:spPr>
          <a:xfrm>
            <a:off x="0" y="0"/>
            <a:ext cx="8870696" cy="6858000"/>
          </a:xfrm>
          <a:custGeom>
            <a:avLst/>
            <a:gdLst>
              <a:gd name="connsiteX0" fmla="*/ 0 w 8870696"/>
              <a:gd name="connsiteY0" fmla="*/ 6858000 h 6858000"/>
              <a:gd name="connsiteX1" fmla="*/ 8870696 w 8870696"/>
              <a:gd name="connsiteY1" fmla="*/ 6858000 h 6858000"/>
              <a:gd name="connsiteX2" fmla="*/ 8870696 w 8870696"/>
              <a:gd name="connsiteY2" fmla="*/ 3429000 h 6858000"/>
              <a:gd name="connsiteX3" fmla="*/ 5441696 w 8870696"/>
              <a:gd name="connsiteY3" fmla="*/ 0 h 6858000"/>
              <a:gd name="connsiteX4" fmla="*/ 0 w 8870696"/>
              <a:gd name="connsiteY4" fmla="*/ 0 h 6858000"/>
              <a:gd name="connsiteX5" fmla="*/ 0 w 8870696"/>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870696" h="6858000">
                <a:moveTo>
                  <a:pt x="0" y="6858000"/>
                </a:moveTo>
                <a:lnTo>
                  <a:pt x="8870696" y="6858000"/>
                </a:lnTo>
                <a:lnTo>
                  <a:pt x="8870696" y="3429000"/>
                </a:lnTo>
                <a:cubicBezTo>
                  <a:pt x="8870696" y="1535303"/>
                  <a:pt x="7335520" y="0"/>
                  <a:pt x="5441696" y="0"/>
                </a:cubicBezTo>
                <a:lnTo>
                  <a:pt x="0" y="0"/>
                </a:lnTo>
                <a:lnTo>
                  <a:pt x="0" y="6858000"/>
                </a:lnTo>
                <a:close/>
              </a:path>
            </a:pathLst>
          </a:custGeom>
          <a:solidFill>
            <a:srgbClr val="24CC87"/>
          </a:solidFill>
          <a:ln w="12700" cap="flat">
            <a:solidFill>
              <a:srgbClr val="24CC87"/>
            </a:solidFill>
            <a:prstDash val="solid"/>
            <a:miter/>
          </a:ln>
        </p:spPr>
        <p:txBody>
          <a:bodyPr rtlCol="0" anchor="ctr"/>
          <a:lstStyle/>
          <a:p>
            <a:endParaRPr lang="en-US"/>
          </a:p>
        </p:txBody>
      </p:sp>
      <p:sp>
        <p:nvSpPr>
          <p:cNvPr id="4" name="Graphic 2">
            <a:extLst>
              <a:ext uri="{FF2B5EF4-FFF2-40B4-BE49-F238E27FC236}">
                <a16:creationId xmlns:a16="http://schemas.microsoft.com/office/drawing/2014/main" id="{2184161E-BC82-5A4C-B17D-4AE24122C76E}"/>
              </a:ext>
            </a:extLst>
          </p:cNvPr>
          <p:cNvSpPr/>
          <p:nvPr/>
        </p:nvSpPr>
        <p:spPr>
          <a:xfrm>
            <a:off x="0" y="0"/>
            <a:ext cx="6991096" cy="6858000"/>
          </a:xfrm>
          <a:custGeom>
            <a:avLst/>
            <a:gdLst>
              <a:gd name="connsiteX0" fmla="*/ 0 w 6991096"/>
              <a:gd name="connsiteY0" fmla="*/ 6858000 h 6858000"/>
              <a:gd name="connsiteX1" fmla="*/ 6991096 w 6991096"/>
              <a:gd name="connsiteY1" fmla="*/ 6858000 h 6858000"/>
              <a:gd name="connsiteX2" fmla="*/ 6991096 w 6991096"/>
              <a:gd name="connsiteY2" fmla="*/ 3429000 h 6858000"/>
              <a:gd name="connsiteX3" fmla="*/ 3562096 w 6991096"/>
              <a:gd name="connsiteY3" fmla="*/ 0 h 6858000"/>
              <a:gd name="connsiteX4" fmla="*/ 0 w 6991096"/>
              <a:gd name="connsiteY4" fmla="*/ 0 h 6858000"/>
              <a:gd name="connsiteX5" fmla="*/ 0 w 6991096"/>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1096" h="6858000">
                <a:moveTo>
                  <a:pt x="0" y="6858000"/>
                </a:moveTo>
                <a:lnTo>
                  <a:pt x="6991096" y="6858000"/>
                </a:lnTo>
                <a:lnTo>
                  <a:pt x="6991096" y="3429000"/>
                </a:lnTo>
                <a:cubicBezTo>
                  <a:pt x="6991096" y="1535303"/>
                  <a:pt x="5455920" y="0"/>
                  <a:pt x="3562096" y="0"/>
                </a:cubicBezTo>
                <a:lnTo>
                  <a:pt x="0" y="0"/>
                </a:lnTo>
                <a:lnTo>
                  <a:pt x="0" y="6858000"/>
                </a:lnTo>
                <a:close/>
              </a:path>
            </a:pathLst>
          </a:custGeom>
          <a:solidFill>
            <a:srgbClr val="8BE0A8"/>
          </a:solidFill>
          <a:ln w="12700" cap="flat">
            <a:solidFill>
              <a:srgbClr val="8BE0A8"/>
            </a:solidFill>
            <a:prstDash val="solid"/>
            <a:miter/>
          </a:ln>
        </p:spPr>
        <p:txBody>
          <a:bodyPr rtlCol="0" anchor="ctr"/>
          <a:lstStyle/>
          <a:p>
            <a:endParaRPr lang="en-US"/>
          </a:p>
        </p:txBody>
      </p:sp>
      <p:sp>
        <p:nvSpPr>
          <p:cNvPr id="34" name="Text Placeholder 31">
            <a:extLst>
              <a:ext uri="{FF2B5EF4-FFF2-40B4-BE49-F238E27FC236}">
                <a16:creationId xmlns:a16="http://schemas.microsoft.com/office/drawing/2014/main" id="{46B1B5A4-BFC4-9D45-A757-AD115BD85B75}"/>
              </a:ext>
            </a:extLst>
          </p:cNvPr>
          <p:cNvSpPr>
            <a:spLocks noGrp="1"/>
          </p:cNvSpPr>
          <p:nvPr>
            <p:ph type="body" sz="quarter" idx="11" hasCustomPrompt="1"/>
          </p:nvPr>
        </p:nvSpPr>
        <p:spPr>
          <a:xfrm>
            <a:off x="479426" y="385006"/>
            <a:ext cx="4593600" cy="4219651"/>
          </a:xfrm>
        </p:spPr>
        <p:txBody>
          <a:bodyPr/>
          <a:lstStyle>
            <a:lvl1pPr>
              <a:lnSpc>
                <a:spcPct val="90000"/>
              </a:lnSpc>
              <a:spcBef>
                <a:spcPts val="0"/>
              </a:spcBef>
              <a:defRPr sz="5400" b="0">
                <a:solidFill>
                  <a:schemeClr val="tx1"/>
                </a:solidFill>
              </a:defRPr>
            </a:lvl1pPr>
            <a:lvl2pPr marL="0" indent="0">
              <a:lnSpc>
                <a:spcPct val="100000"/>
              </a:lnSpc>
              <a:spcBef>
                <a:spcPts val="1000"/>
              </a:spcBef>
              <a:buNone/>
              <a:defRPr sz="2250" b="0">
                <a:solidFill>
                  <a:schemeClr val="tx1"/>
                </a:solidFill>
              </a:defRPr>
            </a:lvl2pPr>
            <a:lvl3pPr marL="0" indent="0">
              <a:lnSpc>
                <a:spcPct val="90000"/>
              </a:lnSpc>
              <a:spcBef>
                <a:spcPts val="0"/>
              </a:spcBef>
              <a:buNone/>
              <a:defRPr sz="2250" b="0">
                <a:solidFill>
                  <a:schemeClr val="tx1"/>
                </a:solidFill>
              </a:defRPr>
            </a:lvl3pPr>
            <a:lvl4pPr marL="0" indent="0">
              <a:lnSpc>
                <a:spcPct val="90000"/>
              </a:lnSpc>
              <a:buNone/>
              <a:defRPr sz="2250" b="0">
                <a:solidFill>
                  <a:schemeClr val="tx1"/>
                </a:solidFill>
              </a:defRPr>
            </a:lvl4pPr>
            <a:lvl5pPr marL="0" indent="0">
              <a:lnSpc>
                <a:spcPct val="90000"/>
              </a:lnSpc>
              <a:buNone/>
              <a:defRPr sz="2250" b="0">
                <a:solidFill>
                  <a:schemeClr val="tx1"/>
                </a:solidFill>
              </a:defRPr>
            </a:lvl5pPr>
          </a:lstStyle>
          <a:p>
            <a:pPr lvl="0"/>
            <a:r>
              <a:rPr lang="en-GB" dirty="0"/>
              <a:t>[Title slide: v4]</a:t>
            </a:r>
          </a:p>
          <a:p>
            <a:pPr lvl="1"/>
            <a:r>
              <a:rPr lang="en-GB" dirty="0"/>
              <a:t>Second level &lt;Subheading&gt;</a:t>
            </a:r>
          </a:p>
        </p:txBody>
      </p:sp>
      <p:sp>
        <p:nvSpPr>
          <p:cNvPr id="38" name="Text Placeholder 31">
            <a:extLst>
              <a:ext uri="{FF2B5EF4-FFF2-40B4-BE49-F238E27FC236}">
                <a16:creationId xmlns:a16="http://schemas.microsoft.com/office/drawing/2014/main" id="{3B5897DA-933D-1E4A-9CBD-D2460E2F9E6B}"/>
              </a:ext>
            </a:extLst>
          </p:cNvPr>
          <p:cNvSpPr>
            <a:spLocks noGrp="1"/>
          </p:cNvSpPr>
          <p:nvPr>
            <p:ph type="body" sz="quarter" idx="12" hasCustomPrompt="1"/>
          </p:nvPr>
        </p:nvSpPr>
        <p:spPr>
          <a:xfrm>
            <a:off x="2374901" y="5168863"/>
            <a:ext cx="2698750" cy="1202531"/>
          </a:xfrm>
        </p:spPr>
        <p:txBody>
          <a:bodyPr anchor="b" anchorCtr="0"/>
          <a:lstStyle>
            <a:lvl1pPr>
              <a:lnSpc>
                <a:spcPct val="110000"/>
              </a:lnSpc>
              <a:spcBef>
                <a:spcPts val="0"/>
              </a:spcBef>
              <a:defRPr sz="1350" b="0">
                <a:solidFill>
                  <a:schemeClr val="tx1"/>
                </a:solidFill>
              </a:defRPr>
            </a:lvl1pPr>
            <a:lvl2pPr marL="0" indent="0">
              <a:lnSpc>
                <a:spcPct val="110000"/>
              </a:lnSpc>
              <a:spcBef>
                <a:spcPts val="0"/>
              </a:spcBef>
              <a:buNone/>
              <a:defRPr sz="1350" b="0">
                <a:solidFill>
                  <a:schemeClr val="tx1"/>
                </a:solidFill>
              </a:defRPr>
            </a:lvl2pPr>
            <a:lvl3pPr marL="0" indent="0">
              <a:lnSpc>
                <a:spcPct val="110000"/>
              </a:lnSpc>
              <a:spcBef>
                <a:spcPts val="0"/>
              </a:spcBef>
              <a:buNone/>
              <a:defRPr sz="1350" b="0">
                <a:solidFill>
                  <a:schemeClr val="tx1"/>
                </a:solidFill>
              </a:defRPr>
            </a:lvl3pPr>
            <a:lvl4pPr marL="0" indent="0">
              <a:lnSpc>
                <a:spcPct val="110000"/>
              </a:lnSpc>
              <a:buNone/>
              <a:defRPr sz="1350" b="0">
                <a:solidFill>
                  <a:schemeClr val="tx1"/>
                </a:solidFill>
              </a:defRPr>
            </a:lvl4pPr>
            <a:lvl5pPr marL="0" indent="0">
              <a:lnSpc>
                <a:spcPct val="110000"/>
              </a:lnSpc>
              <a:buNone/>
              <a:defRPr sz="1350" b="0">
                <a:solidFill>
                  <a:schemeClr val="tx1"/>
                </a:solidFill>
              </a:defRPr>
            </a:lvl5pPr>
          </a:lstStyle>
          <a:p>
            <a:pPr lvl="0"/>
            <a:r>
              <a:rPr lang="en-GB" dirty="0"/>
              <a:t>&lt;Authors Name&gt;</a:t>
            </a:r>
          </a:p>
          <a:p>
            <a:pPr lvl="2"/>
            <a:r>
              <a:rPr lang="en-GB" dirty="0"/>
              <a:t>&lt;Authors Name&gt;</a:t>
            </a:r>
          </a:p>
          <a:p>
            <a:pPr lvl="3"/>
            <a:r>
              <a:rPr lang="en-GB" dirty="0"/>
              <a:t>&lt;Authors Name&gt;</a:t>
            </a:r>
          </a:p>
        </p:txBody>
      </p:sp>
      <p:sp>
        <p:nvSpPr>
          <p:cNvPr id="39" name="Text Placeholder 31">
            <a:extLst>
              <a:ext uri="{FF2B5EF4-FFF2-40B4-BE49-F238E27FC236}">
                <a16:creationId xmlns:a16="http://schemas.microsoft.com/office/drawing/2014/main" id="{63996690-8E43-E64B-AEF9-C97D1FBB494E}"/>
              </a:ext>
            </a:extLst>
          </p:cNvPr>
          <p:cNvSpPr>
            <a:spLocks noGrp="1"/>
          </p:cNvSpPr>
          <p:nvPr>
            <p:ph type="body" sz="quarter" idx="13" hasCustomPrompt="1"/>
          </p:nvPr>
        </p:nvSpPr>
        <p:spPr>
          <a:xfrm>
            <a:off x="479425" y="5168863"/>
            <a:ext cx="1746250" cy="1202531"/>
          </a:xfrm>
        </p:spPr>
        <p:txBody>
          <a:bodyPr anchor="b" anchorCtr="0"/>
          <a:lstStyle>
            <a:lvl1pPr>
              <a:lnSpc>
                <a:spcPct val="110000"/>
              </a:lnSpc>
              <a:spcBef>
                <a:spcPts val="0"/>
              </a:spcBef>
              <a:defRPr sz="1350" b="0">
                <a:solidFill>
                  <a:schemeClr val="tx1"/>
                </a:solidFill>
              </a:defRPr>
            </a:lvl1pPr>
            <a:lvl2pPr marL="0" indent="0">
              <a:lnSpc>
                <a:spcPct val="110000"/>
              </a:lnSpc>
              <a:spcBef>
                <a:spcPts val="0"/>
              </a:spcBef>
              <a:buNone/>
              <a:defRPr sz="1350" b="0">
                <a:solidFill>
                  <a:schemeClr val="bg1"/>
                </a:solidFill>
              </a:defRPr>
            </a:lvl2pPr>
            <a:lvl3pPr marL="0" indent="0">
              <a:lnSpc>
                <a:spcPct val="110000"/>
              </a:lnSpc>
              <a:spcBef>
                <a:spcPts val="0"/>
              </a:spcBef>
              <a:buNone/>
              <a:defRPr sz="1350" b="0">
                <a:solidFill>
                  <a:schemeClr val="bg1"/>
                </a:solidFill>
              </a:defRPr>
            </a:lvl3pPr>
            <a:lvl4pPr marL="0" indent="0">
              <a:lnSpc>
                <a:spcPct val="110000"/>
              </a:lnSpc>
              <a:buNone/>
              <a:defRPr sz="1350" b="0">
                <a:solidFill>
                  <a:schemeClr val="bg1"/>
                </a:solidFill>
              </a:defRPr>
            </a:lvl4pPr>
            <a:lvl5pPr marL="0" indent="0">
              <a:lnSpc>
                <a:spcPct val="110000"/>
              </a:lnSpc>
              <a:buNone/>
              <a:defRPr sz="1350" b="0">
                <a:solidFill>
                  <a:schemeClr val="bg1"/>
                </a:solidFill>
              </a:defRPr>
            </a:lvl5pPr>
          </a:lstStyle>
          <a:p>
            <a:pPr lvl="0"/>
            <a:r>
              <a:rPr lang="en-GB" dirty="0"/>
              <a:t>&lt;D Month YYYY&gt;</a:t>
            </a:r>
          </a:p>
        </p:txBody>
      </p:sp>
      <p:sp>
        <p:nvSpPr>
          <p:cNvPr id="42" name="Picture Placeholder 41">
            <a:extLst>
              <a:ext uri="{FF2B5EF4-FFF2-40B4-BE49-F238E27FC236}">
                <a16:creationId xmlns:a16="http://schemas.microsoft.com/office/drawing/2014/main" id="{E6A1059C-5835-4E4A-A22C-A0336487E1AE}"/>
              </a:ext>
            </a:extLst>
          </p:cNvPr>
          <p:cNvSpPr>
            <a:spLocks noGrp="1"/>
          </p:cNvSpPr>
          <p:nvPr>
            <p:ph type="pic" sz="quarter" idx="14" hasCustomPrompt="1"/>
          </p:nvPr>
        </p:nvSpPr>
        <p:spPr>
          <a:xfrm>
            <a:off x="10526130" y="5470125"/>
            <a:ext cx="1188000" cy="864000"/>
          </a:xfrm>
        </p:spPr>
        <p:txBody>
          <a:bodyPr bIns="540000" anchor="ctr" anchorCtr="1"/>
          <a:lstStyle>
            <a:lvl1pPr>
              <a:defRPr sz="1000" b="0">
                <a:solidFill>
                  <a:schemeClr val="tx1"/>
                </a:solidFill>
              </a:defRPr>
            </a:lvl1pPr>
          </a:lstStyle>
          <a:p>
            <a:r>
              <a:rPr lang="en-GB" dirty="0"/>
              <a:t>Click icon to add partner logo</a:t>
            </a:r>
          </a:p>
        </p:txBody>
      </p:sp>
      <p:sp>
        <p:nvSpPr>
          <p:cNvPr id="43" name="Picture Placeholder 41">
            <a:extLst>
              <a:ext uri="{FF2B5EF4-FFF2-40B4-BE49-F238E27FC236}">
                <a16:creationId xmlns:a16="http://schemas.microsoft.com/office/drawing/2014/main" id="{F8CFE5D0-8511-5841-A0F1-850AE75B9E9B}"/>
              </a:ext>
            </a:extLst>
          </p:cNvPr>
          <p:cNvSpPr>
            <a:spLocks noGrp="1"/>
          </p:cNvSpPr>
          <p:nvPr>
            <p:ph type="pic" sz="quarter" idx="15" hasCustomPrompt="1"/>
          </p:nvPr>
        </p:nvSpPr>
        <p:spPr>
          <a:xfrm>
            <a:off x="9139785" y="5470125"/>
            <a:ext cx="1188000" cy="864000"/>
          </a:xfrm>
        </p:spPr>
        <p:txBody>
          <a:bodyPr bIns="540000" anchor="ctr" anchorCtr="1"/>
          <a:lstStyle>
            <a:lvl1pPr>
              <a:defRPr sz="1000" b="0">
                <a:solidFill>
                  <a:schemeClr val="tx1"/>
                </a:solidFill>
              </a:defRPr>
            </a:lvl1pPr>
          </a:lstStyle>
          <a:p>
            <a:r>
              <a:rPr lang="en-GB" dirty="0"/>
              <a:t>Click icon to add partner logo</a:t>
            </a:r>
          </a:p>
        </p:txBody>
      </p:sp>
      <p:grpSp>
        <p:nvGrpSpPr>
          <p:cNvPr id="10" name="Graphic 5">
            <a:extLst>
              <a:ext uri="{FF2B5EF4-FFF2-40B4-BE49-F238E27FC236}">
                <a16:creationId xmlns:a16="http://schemas.microsoft.com/office/drawing/2014/main" id="{4FFE174F-0AB9-E64A-8711-E108B06D223D}"/>
              </a:ext>
            </a:extLst>
          </p:cNvPr>
          <p:cNvGrpSpPr/>
          <p:nvPr userDrawn="1"/>
        </p:nvGrpSpPr>
        <p:grpSpPr>
          <a:xfrm>
            <a:off x="9130695" y="465389"/>
            <a:ext cx="2581445" cy="403565"/>
            <a:chOff x="9130695" y="465389"/>
            <a:chExt cx="2581445" cy="403565"/>
          </a:xfrm>
        </p:grpSpPr>
        <p:grpSp>
          <p:nvGrpSpPr>
            <p:cNvPr id="11" name="Graphic 5">
              <a:extLst>
                <a:ext uri="{FF2B5EF4-FFF2-40B4-BE49-F238E27FC236}">
                  <a16:creationId xmlns:a16="http://schemas.microsoft.com/office/drawing/2014/main" id="{73972ACC-7286-E24D-80CD-4E5755C6205C}"/>
                </a:ext>
              </a:extLst>
            </p:cNvPr>
            <p:cNvGrpSpPr/>
            <p:nvPr/>
          </p:nvGrpSpPr>
          <p:grpSpPr>
            <a:xfrm>
              <a:off x="9130695" y="465389"/>
              <a:ext cx="501718" cy="403565"/>
              <a:chOff x="9130695" y="465389"/>
              <a:chExt cx="501718" cy="403565"/>
            </a:xfrm>
          </p:grpSpPr>
          <p:sp>
            <p:nvSpPr>
              <p:cNvPr id="26" name="Freeform 25">
                <a:extLst>
                  <a:ext uri="{FF2B5EF4-FFF2-40B4-BE49-F238E27FC236}">
                    <a16:creationId xmlns:a16="http://schemas.microsoft.com/office/drawing/2014/main" id="{D53151F2-8D53-4148-8896-F1115A48E7DD}"/>
                  </a:ext>
                </a:extLst>
              </p:cNvPr>
              <p:cNvSpPr/>
              <p:nvPr/>
            </p:nvSpPr>
            <p:spPr>
              <a:xfrm>
                <a:off x="9382984" y="465389"/>
                <a:ext cx="249430" cy="403403"/>
              </a:xfrm>
              <a:custGeom>
                <a:avLst/>
                <a:gdLst>
                  <a:gd name="connsiteX0" fmla="*/ 158038 w 249430"/>
                  <a:gd name="connsiteY0" fmla="*/ 201702 h 403403"/>
                  <a:gd name="connsiteX1" fmla="*/ 0 w 249430"/>
                  <a:gd name="connsiteY1" fmla="*/ 5097 h 403403"/>
                  <a:gd name="connsiteX2" fmla="*/ 45737 w 249430"/>
                  <a:gd name="connsiteY2" fmla="*/ 0 h 403403"/>
                  <a:gd name="connsiteX3" fmla="*/ 249430 w 249430"/>
                  <a:gd name="connsiteY3" fmla="*/ 201783 h 403403"/>
                  <a:gd name="connsiteX4" fmla="*/ 45737 w 249430"/>
                  <a:gd name="connsiteY4" fmla="*/ 403403 h 403403"/>
                  <a:gd name="connsiteX5" fmla="*/ 0 w 249430"/>
                  <a:gd name="connsiteY5" fmla="*/ 398306 h 403403"/>
                  <a:gd name="connsiteX6" fmla="*/ 158038 w 249430"/>
                  <a:gd name="connsiteY6" fmla="*/ 201702 h 4034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430" h="403403">
                    <a:moveTo>
                      <a:pt x="158038" y="201702"/>
                    </a:moveTo>
                    <a:cubicBezTo>
                      <a:pt x="158038" y="105988"/>
                      <a:pt x="90412" y="25648"/>
                      <a:pt x="0" y="5097"/>
                    </a:cubicBezTo>
                    <a:cubicBezTo>
                      <a:pt x="14701" y="1780"/>
                      <a:pt x="29974" y="0"/>
                      <a:pt x="45737" y="0"/>
                    </a:cubicBezTo>
                    <a:cubicBezTo>
                      <a:pt x="158201" y="0"/>
                      <a:pt x="249430" y="90292"/>
                      <a:pt x="249430" y="201783"/>
                    </a:cubicBezTo>
                    <a:cubicBezTo>
                      <a:pt x="249430" y="313273"/>
                      <a:pt x="158201" y="403403"/>
                      <a:pt x="45737" y="403403"/>
                    </a:cubicBezTo>
                    <a:cubicBezTo>
                      <a:pt x="29974" y="403403"/>
                      <a:pt x="14701" y="401623"/>
                      <a:pt x="0" y="398306"/>
                    </a:cubicBezTo>
                    <a:cubicBezTo>
                      <a:pt x="90412" y="377756"/>
                      <a:pt x="158038" y="297334"/>
                      <a:pt x="158038" y="201702"/>
                    </a:cubicBezTo>
                  </a:path>
                </a:pathLst>
              </a:custGeom>
              <a:solidFill>
                <a:srgbClr val="121A3D"/>
              </a:solidFill>
              <a:ln w="8157"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31C2E592-6AC1-0448-B8BD-4DC8CA907488}"/>
                  </a:ext>
                </a:extLst>
              </p:cNvPr>
              <p:cNvSpPr/>
              <p:nvPr/>
            </p:nvSpPr>
            <p:spPr>
              <a:xfrm>
                <a:off x="9130695" y="465389"/>
                <a:ext cx="249430" cy="403565"/>
              </a:xfrm>
              <a:custGeom>
                <a:avLst/>
                <a:gdLst>
                  <a:gd name="connsiteX0" fmla="*/ 91392 w 249430"/>
                  <a:gd name="connsiteY0" fmla="*/ 201702 h 403565"/>
                  <a:gd name="connsiteX1" fmla="*/ 249430 w 249430"/>
                  <a:gd name="connsiteY1" fmla="*/ 5097 h 403565"/>
                  <a:gd name="connsiteX2" fmla="*/ 203693 w 249430"/>
                  <a:gd name="connsiteY2" fmla="*/ 0 h 403565"/>
                  <a:gd name="connsiteX3" fmla="*/ 0 w 249430"/>
                  <a:gd name="connsiteY3" fmla="*/ 201783 h 403565"/>
                  <a:gd name="connsiteX4" fmla="*/ 203693 w 249430"/>
                  <a:gd name="connsiteY4" fmla="*/ 403565 h 403565"/>
                  <a:gd name="connsiteX5" fmla="*/ 249430 w 249430"/>
                  <a:gd name="connsiteY5" fmla="*/ 398468 h 403565"/>
                  <a:gd name="connsiteX6" fmla="*/ 91392 w 249430"/>
                  <a:gd name="connsiteY6" fmla="*/ 201702 h 403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430" h="403565">
                    <a:moveTo>
                      <a:pt x="91392" y="201702"/>
                    </a:moveTo>
                    <a:cubicBezTo>
                      <a:pt x="91392" y="105988"/>
                      <a:pt x="159018" y="25648"/>
                      <a:pt x="249430" y="5097"/>
                    </a:cubicBezTo>
                    <a:cubicBezTo>
                      <a:pt x="234729" y="1780"/>
                      <a:pt x="219456" y="0"/>
                      <a:pt x="203693" y="0"/>
                    </a:cubicBezTo>
                    <a:cubicBezTo>
                      <a:pt x="91229" y="0"/>
                      <a:pt x="0" y="90292"/>
                      <a:pt x="0" y="201783"/>
                    </a:cubicBezTo>
                    <a:cubicBezTo>
                      <a:pt x="0" y="313273"/>
                      <a:pt x="91147" y="403565"/>
                      <a:pt x="203693" y="403565"/>
                    </a:cubicBezTo>
                    <a:cubicBezTo>
                      <a:pt x="219456" y="403565"/>
                      <a:pt x="234729" y="401785"/>
                      <a:pt x="249430" y="398468"/>
                    </a:cubicBezTo>
                    <a:cubicBezTo>
                      <a:pt x="159018" y="377756"/>
                      <a:pt x="91392" y="297334"/>
                      <a:pt x="91392" y="201702"/>
                    </a:cubicBezTo>
                  </a:path>
                </a:pathLst>
              </a:custGeom>
              <a:solidFill>
                <a:srgbClr val="2C88DD"/>
              </a:solidFill>
              <a:ln w="8157" cap="flat">
                <a:noFill/>
                <a:prstDash val="solid"/>
                <a:miter/>
              </a:ln>
            </p:spPr>
            <p:txBody>
              <a:bodyPr rtlCol="0" anchor="ctr"/>
              <a:lstStyle/>
              <a:p>
                <a:endParaRPr lang="en-US"/>
              </a:p>
            </p:txBody>
          </p:sp>
        </p:grpSp>
        <p:grpSp>
          <p:nvGrpSpPr>
            <p:cNvPr id="12" name="Graphic 5">
              <a:extLst>
                <a:ext uri="{FF2B5EF4-FFF2-40B4-BE49-F238E27FC236}">
                  <a16:creationId xmlns:a16="http://schemas.microsoft.com/office/drawing/2014/main" id="{299788BC-A221-7C42-8935-4350BBB7788D}"/>
                </a:ext>
              </a:extLst>
            </p:cNvPr>
            <p:cNvGrpSpPr/>
            <p:nvPr/>
          </p:nvGrpSpPr>
          <p:grpSpPr>
            <a:xfrm>
              <a:off x="9780978" y="570650"/>
              <a:ext cx="528182" cy="192478"/>
              <a:chOff x="9780978" y="570650"/>
              <a:chExt cx="528182" cy="192478"/>
            </a:xfrm>
            <a:solidFill>
              <a:srgbClr val="121A3D"/>
            </a:solidFill>
          </p:grpSpPr>
          <p:sp>
            <p:nvSpPr>
              <p:cNvPr id="23" name="Freeform 22">
                <a:extLst>
                  <a:ext uri="{FF2B5EF4-FFF2-40B4-BE49-F238E27FC236}">
                    <a16:creationId xmlns:a16="http://schemas.microsoft.com/office/drawing/2014/main" id="{D05E8F40-C467-B248-A0E9-28EEE3EA5989}"/>
                  </a:ext>
                </a:extLst>
              </p:cNvPr>
              <p:cNvSpPr/>
              <p:nvPr/>
            </p:nvSpPr>
            <p:spPr>
              <a:xfrm>
                <a:off x="9780978" y="572268"/>
                <a:ext cx="158446" cy="189161"/>
              </a:xfrm>
              <a:custGeom>
                <a:avLst/>
                <a:gdLst>
                  <a:gd name="connsiteX0" fmla="*/ 0 w 158446"/>
                  <a:gd name="connsiteY0" fmla="*/ 189161 h 189161"/>
                  <a:gd name="connsiteX1" fmla="*/ 0 w 158446"/>
                  <a:gd name="connsiteY1" fmla="*/ 0 h 189161"/>
                  <a:gd name="connsiteX2" fmla="*/ 37080 w 158446"/>
                  <a:gd name="connsiteY2" fmla="*/ 0 h 189161"/>
                  <a:gd name="connsiteX3" fmla="*/ 118100 w 158446"/>
                  <a:gd name="connsiteY3" fmla="*/ 119176 h 189161"/>
                  <a:gd name="connsiteX4" fmla="*/ 118100 w 158446"/>
                  <a:gd name="connsiteY4" fmla="*/ 0 h 189161"/>
                  <a:gd name="connsiteX5" fmla="*/ 158446 w 158446"/>
                  <a:gd name="connsiteY5" fmla="*/ 0 h 189161"/>
                  <a:gd name="connsiteX6" fmla="*/ 158446 w 158446"/>
                  <a:gd name="connsiteY6" fmla="*/ 189161 h 189161"/>
                  <a:gd name="connsiteX7" fmla="*/ 121040 w 158446"/>
                  <a:gd name="connsiteY7" fmla="*/ 189161 h 189161"/>
                  <a:gd name="connsiteX8" fmla="*/ 40020 w 158446"/>
                  <a:gd name="connsiteY8" fmla="*/ 69985 h 189161"/>
                  <a:gd name="connsiteX9" fmla="*/ 40020 w 158446"/>
                  <a:gd name="connsiteY9" fmla="*/ 189161 h 189161"/>
                  <a:gd name="connsiteX10" fmla="*/ 0 w 158446"/>
                  <a:gd name="connsiteY10" fmla="*/ 189161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446" h="189161">
                    <a:moveTo>
                      <a:pt x="0" y="189161"/>
                    </a:moveTo>
                    <a:lnTo>
                      <a:pt x="0" y="0"/>
                    </a:lnTo>
                    <a:lnTo>
                      <a:pt x="37080" y="0"/>
                    </a:lnTo>
                    <a:lnTo>
                      <a:pt x="118100" y="119176"/>
                    </a:lnTo>
                    <a:lnTo>
                      <a:pt x="118100" y="0"/>
                    </a:lnTo>
                    <a:lnTo>
                      <a:pt x="158446" y="0"/>
                    </a:lnTo>
                    <a:lnTo>
                      <a:pt x="158446" y="189161"/>
                    </a:lnTo>
                    <a:lnTo>
                      <a:pt x="121040" y="189161"/>
                    </a:lnTo>
                    <a:lnTo>
                      <a:pt x="40020" y="69985"/>
                    </a:lnTo>
                    <a:lnTo>
                      <a:pt x="40020" y="189161"/>
                    </a:lnTo>
                    <a:lnTo>
                      <a:pt x="0" y="189161"/>
                    </a:lnTo>
                    <a:close/>
                  </a:path>
                </a:pathLst>
              </a:custGeom>
              <a:solidFill>
                <a:srgbClr val="121A3D"/>
              </a:solidFill>
              <a:ln w="8157"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913A3446-8A42-424C-9A45-512A619CD94C}"/>
                  </a:ext>
                </a:extLst>
              </p:cNvPr>
              <p:cNvSpPr/>
              <p:nvPr/>
            </p:nvSpPr>
            <p:spPr>
              <a:xfrm>
                <a:off x="9973073" y="572268"/>
                <a:ext cx="157711" cy="189161"/>
              </a:xfrm>
              <a:custGeom>
                <a:avLst/>
                <a:gdLst>
                  <a:gd name="connsiteX0" fmla="*/ 0 w 157711"/>
                  <a:gd name="connsiteY0" fmla="*/ 0 h 189161"/>
                  <a:gd name="connsiteX1" fmla="*/ 40918 w 157711"/>
                  <a:gd name="connsiteY1" fmla="*/ 0 h 189161"/>
                  <a:gd name="connsiteX2" fmla="*/ 40918 w 157711"/>
                  <a:gd name="connsiteY2" fmla="*/ 75972 h 189161"/>
                  <a:gd name="connsiteX3" fmla="*/ 116793 w 157711"/>
                  <a:gd name="connsiteY3" fmla="*/ 75972 h 189161"/>
                  <a:gd name="connsiteX4" fmla="*/ 116793 w 157711"/>
                  <a:gd name="connsiteY4" fmla="*/ 0 h 189161"/>
                  <a:gd name="connsiteX5" fmla="*/ 157711 w 157711"/>
                  <a:gd name="connsiteY5" fmla="*/ 0 h 189161"/>
                  <a:gd name="connsiteX6" fmla="*/ 157711 w 157711"/>
                  <a:gd name="connsiteY6" fmla="*/ 189161 h 189161"/>
                  <a:gd name="connsiteX7" fmla="*/ 116793 w 157711"/>
                  <a:gd name="connsiteY7" fmla="*/ 189161 h 189161"/>
                  <a:gd name="connsiteX8" fmla="*/ 116793 w 157711"/>
                  <a:gd name="connsiteY8" fmla="*/ 111086 h 189161"/>
                  <a:gd name="connsiteX9" fmla="*/ 40918 w 157711"/>
                  <a:gd name="connsiteY9" fmla="*/ 111086 h 189161"/>
                  <a:gd name="connsiteX10" fmla="*/ 40918 w 157711"/>
                  <a:gd name="connsiteY10" fmla="*/ 189161 h 189161"/>
                  <a:gd name="connsiteX11" fmla="*/ 0 w 157711"/>
                  <a:gd name="connsiteY11" fmla="*/ 189161 h 189161"/>
                  <a:gd name="connsiteX12" fmla="*/ 0 w 157711"/>
                  <a:gd name="connsiteY12" fmla="*/ 0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711" h="189161">
                    <a:moveTo>
                      <a:pt x="0" y="0"/>
                    </a:moveTo>
                    <a:lnTo>
                      <a:pt x="40918" y="0"/>
                    </a:lnTo>
                    <a:lnTo>
                      <a:pt x="40918" y="75972"/>
                    </a:lnTo>
                    <a:lnTo>
                      <a:pt x="116793" y="75972"/>
                    </a:lnTo>
                    <a:lnTo>
                      <a:pt x="116793" y="0"/>
                    </a:lnTo>
                    <a:lnTo>
                      <a:pt x="157711" y="0"/>
                    </a:lnTo>
                    <a:lnTo>
                      <a:pt x="157711" y="189161"/>
                    </a:lnTo>
                    <a:lnTo>
                      <a:pt x="116793" y="189161"/>
                    </a:lnTo>
                    <a:lnTo>
                      <a:pt x="116793" y="111086"/>
                    </a:lnTo>
                    <a:lnTo>
                      <a:pt x="40918" y="111086"/>
                    </a:lnTo>
                    <a:lnTo>
                      <a:pt x="40918"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237FB7D-38F2-4E45-90EC-D35F3C0BD1B4}"/>
                  </a:ext>
                </a:extLst>
              </p:cNvPr>
              <p:cNvSpPr/>
              <p:nvPr/>
            </p:nvSpPr>
            <p:spPr>
              <a:xfrm>
                <a:off x="10155531" y="570650"/>
                <a:ext cx="153628" cy="192478"/>
              </a:xfrm>
              <a:custGeom>
                <a:avLst/>
                <a:gdLst>
                  <a:gd name="connsiteX0" fmla="*/ 40101 w 153628"/>
                  <a:gd name="connsiteY0" fmla="*/ 129209 h 192478"/>
                  <a:gd name="connsiteX1" fmla="*/ 79631 w 153628"/>
                  <a:gd name="connsiteY1" fmla="*/ 160277 h 192478"/>
                  <a:gd name="connsiteX2" fmla="*/ 112382 w 153628"/>
                  <a:gd name="connsiteY2" fmla="*/ 137300 h 192478"/>
                  <a:gd name="connsiteX3" fmla="*/ 64930 w 153628"/>
                  <a:gd name="connsiteY3" fmla="*/ 111895 h 192478"/>
                  <a:gd name="connsiteX4" fmla="*/ 4329 w 153628"/>
                  <a:gd name="connsiteY4" fmla="*/ 57282 h 192478"/>
                  <a:gd name="connsiteX5" fmla="*/ 75548 w 153628"/>
                  <a:gd name="connsiteY5" fmla="*/ 0 h 192478"/>
                  <a:gd name="connsiteX6" fmla="*/ 149789 w 153628"/>
                  <a:gd name="connsiteY6" fmla="*/ 59467 h 192478"/>
                  <a:gd name="connsiteX7" fmla="*/ 109687 w 153628"/>
                  <a:gd name="connsiteY7" fmla="*/ 59467 h 192478"/>
                  <a:gd name="connsiteX8" fmla="*/ 75548 w 153628"/>
                  <a:gd name="connsiteY8" fmla="*/ 32444 h 192478"/>
                  <a:gd name="connsiteX9" fmla="*/ 45574 w 153628"/>
                  <a:gd name="connsiteY9" fmla="*/ 54370 h 192478"/>
                  <a:gd name="connsiteX10" fmla="*/ 92209 w 153628"/>
                  <a:gd name="connsiteY10" fmla="*/ 78965 h 192478"/>
                  <a:gd name="connsiteX11" fmla="*/ 153627 w 153628"/>
                  <a:gd name="connsiteY11" fmla="*/ 132769 h 192478"/>
                  <a:gd name="connsiteX12" fmla="*/ 79141 w 153628"/>
                  <a:gd name="connsiteY12" fmla="*/ 192478 h 192478"/>
                  <a:gd name="connsiteX13" fmla="*/ 0 w 153628"/>
                  <a:gd name="connsiteY13" fmla="*/ 128723 h 192478"/>
                  <a:gd name="connsiteX14" fmla="*/ 40101 w 153628"/>
                  <a:gd name="connsiteY14" fmla="*/ 129209 h 192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628" h="192478">
                    <a:moveTo>
                      <a:pt x="40101" y="129209"/>
                    </a:moveTo>
                    <a:cubicBezTo>
                      <a:pt x="41490" y="147575"/>
                      <a:pt x="56191" y="160277"/>
                      <a:pt x="79631" y="160277"/>
                    </a:cubicBezTo>
                    <a:cubicBezTo>
                      <a:pt x="98416" y="160277"/>
                      <a:pt x="112382" y="152186"/>
                      <a:pt x="112382" y="137300"/>
                    </a:cubicBezTo>
                    <a:cubicBezTo>
                      <a:pt x="112382" y="121361"/>
                      <a:pt x="96864" y="118125"/>
                      <a:pt x="64930" y="111895"/>
                    </a:cubicBezTo>
                    <a:cubicBezTo>
                      <a:pt x="32751" y="105988"/>
                      <a:pt x="4329" y="95713"/>
                      <a:pt x="4329" y="57282"/>
                    </a:cubicBezTo>
                    <a:cubicBezTo>
                      <a:pt x="4329" y="23787"/>
                      <a:pt x="32424" y="0"/>
                      <a:pt x="75548" y="0"/>
                    </a:cubicBezTo>
                    <a:cubicBezTo>
                      <a:pt x="120550" y="0"/>
                      <a:pt x="149217" y="23220"/>
                      <a:pt x="149789" y="59467"/>
                    </a:cubicBezTo>
                    <a:lnTo>
                      <a:pt x="109687" y="59467"/>
                    </a:lnTo>
                    <a:cubicBezTo>
                      <a:pt x="107809" y="43528"/>
                      <a:pt x="95476" y="32444"/>
                      <a:pt x="75548" y="32444"/>
                    </a:cubicBezTo>
                    <a:cubicBezTo>
                      <a:pt x="58070" y="32444"/>
                      <a:pt x="45574" y="39725"/>
                      <a:pt x="45574" y="54370"/>
                    </a:cubicBezTo>
                    <a:cubicBezTo>
                      <a:pt x="45574" y="69742"/>
                      <a:pt x="60602" y="72978"/>
                      <a:pt x="92209" y="78965"/>
                    </a:cubicBezTo>
                    <a:cubicBezTo>
                      <a:pt x="124960" y="84872"/>
                      <a:pt x="153872" y="94661"/>
                      <a:pt x="153627" y="132769"/>
                    </a:cubicBezTo>
                    <a:cubicBezTo>
                      <a:pt x="153382" y="168206"/>
                      <a:pt x="123898" y="192478"/>
                      <a:pt x="79141" y="192478"/>
                    </a:cubicBezTo>
                    <a:cubicBezTo>
                      <a:pt x="30546" y="192478"/>
                      <a:pt x="327" y="167073"/>
                      <a:pt x="0" y="128723"/>
                    </a:cubicBezTo>
                    <a:lnTo>
                      <a:pt x="40101" y="129209"/>
                    </a:lnTo>
                    <a:close/>
                  </a:path>
                </a:pathLst>
              </a:custGeom>
              <a:solidFill>
                <a:srgbClr val="121A3D"/>
              </a:solidFill>
              <a:ln w="8157" cap="flat">
                <a:noFill/>
                <a:prstDash val="solid"/>
                <a:miter/>
              </a:ln>
            </p:spPr>
            <p:txBody>
              <a:bodyPr rtlCol="0" anchor="ctr"/>
              <a:lstStyle/>
              <a:p>
                <a:endParaRPr lang="en-US"/>
              </a:p>
            </p:txBody>
          </p:sp>
        </p:grpSp>
        <p:grpSp>
          <p:nvGrpSpPr>
            <p:cNvPr id="13" name="Graphic 5">
              <a:extLst>
                <a:ext uri="{FF2B5EF4-FFF2-40B4-BE49-F238E27FC236}">
                  <a16:creationId xmlns:a16="http://schemas.microsoft.com/office/drawing/2014/main" id="{BBD33612-4230-9E4D-8B1F-8C9663C24006}"/>
                </a:ext>
              </a:extLst>
            </p:cNvPr>
            <p:cNvGrpSpPr/>
            <p:nvPr/>
          </p:nvGrpSpPr>
          <p:grpSpPr>
            <a:xfrm>
              <a:off x="10389361" y="572268"/>
              <a:ext cx="1322779" cy="243207"/>
              <a:chOff x="10389361" y="572268"/>
              <a:chExt cx="1322779" cy="243207"/>
            </a:xfrm>
            <a:solidFill>
              <a:srgbClr val="121A3D"/>
            </a:solidFill>
          </p:grpSpPr>
          <p:sp>
            <p:nvSpPr>
              <p:cNvPr id="14" name="Freeform 13">
                <a:extLst>
                  <a:ext uri="{FF2B5EF4-FFF2-40B4-BE49-F238E27FC236}">
                    <a16:creationId xmlns:a16="http://schemas.microsoft.com/office/drawing/2014/main" id="{38D46427-97D1-8D46-8BE5-03DDA8A7705C}"/>
                  </a:ext>
                </a:extLst>
              </p:cNvPr>
              <p:cNvSpPr/>
              <p:nvPr/>
            </p:nvSpPr>
            <p:spPr>
              <a:xfrm>
                <a:off x="10389361" y="572268"/>
                <a:ext cx="131167" cy="189161"/>
              </a:xfrm>
              <a:custGeom>
                <a:avLst/>
                <a:gdLst>
                  <a:gd name="connsiteX0" fmla="*/ 0 w 131167"/>
                  <a:gd name="connsiteY0" fmla="*/ 0 h 189161"/>
                  <a:gd name="connsiteX1" fmla="*/ 128227 w 131167"/>
                  <a:gd name="connsiteY1" fmla="*/ 0 h 189161"/>
                  <a:gd name="connsiteX2" fmla="*/ 128227 w 131167"/>
                  <a:gd name="connsiteY2" fmla="*/ 34871 h 189161"/>
                  <a:gd name="connsiteX3" fmla="*/ 40918 w 131167"/>
                  <a:gd name="connsiteY3" fmla="*/ 34871 h 189161"/>
                  <a:gd name="connsiteX4" fmla="*/ 40918 w 131167"/>
                  <a:gd name="connsiteY4" fmla="*/ 77266 h 189161"/>
                  <a:gd name="connsiteX5" fmla="*/ 111811 w 131167"/>
                  <a:gd name="connsiteY5" fmla="*/ 77266 h 189161"/>
                  <a:gd name="connsiteX6" fmla="*/ 111811 w 131167"/>
                  <a:gd name="connsiteY6" fmla="*/ 110519 h 189161"/>
                  <a:gd name="connsiteX7" fmla="*/ 40918 w 131167"/>
                  <a:gd name="connsiteY7" fmla="*/ 110519 h 189161"/>
                  <a:gd name="connsiteX8" fmla="*/ 40918 w 131167"/>
                  <a:gd name="connsiteY8" fmla="*/ 154290 h 189161"/>
                  <a:gd name="connsiteX9" fmla="*/ 131167 w 131167"/>
                  <a:gd name="connsiteY9" fmla="*/ 154290 h 189161"/>
                  <a:gd name="connsiteX10" fmla="*/ 131167 w 131167"/>
                  <a:gd name="connsiteY10" fmla="*/ 189161 h 189161"/>
                  <a:gd name="connsiteX11" fmla="*/ 0 w 131167"/>
                  <a:gd name="connsiteY11" fmla="*/ 189161 h 189161"/>
                  <a:gd name="connsiteX12" fmla="*/ 0 w 131167"/>
                  <a:gd name="connsiteY12" fmla="*/ 0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1167" h="189161">
                    <a:moveTo>
                      <a:pt x="0" y="0"/>
                    </a:moveTo>
                    <a:lnTo>
                      <a:pt x="128227" y="0"/>
                    </a:lnTo>
                    <a:lnTo>
                      <a:pt x="128227" y="34871"/>
                    </a:lnTo>
                    <a:lnTo>
                      <a:pt x="40918" y="34871"/>
                    </a:lnTo>
                    <a:lnTo>
                      <a:pt x="40918" y="77266"/>
                    </a:lnTo>
                    <a:lnTo>
                      <a:pt x="111811" y="77266"/>
                    </a:lnTo>
                    <a:lnTo>
                      <a:pt x="111811" y="110519"/>
                    </a:lnTo>
                    <a:lnTo>
                      <a:pt x="40918" y="110519"/>
                    </a:lnTo>
                    <a:lnTo>
                      <a:pt x="40918" y="154290"/>
                    </a:lnTo>
                    <a:lnTo>
                      <a:pt x="131167" y="154290"/>
                    </a:lnTo>
                    <a:lnTo>
                      <a:pt x="131167"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1E8A541F-67C7-8549-9A5E-6E86C193AE14}"/>
                  </a:ext>
                </a:extLst>
              </p:cNvPr>
              <p:cNvSpPr/>
              <p:nvPr/>
            </p:nvSpPr>
            <p:spPr>
              <a:xfrm>
                <a:off x="10544296" y="620886"/>
                <a:ext cx="219619" cy="140542"/>
              </a:xfrm>
              <a:custGeom>
                <a:avLst/>
                <a:gdLst>
                  <a:gd name="connsiteX0" fmla="*/ 219619 w 219619"/>
                  <a:gd name="connsiteY0" fmla="*/ 60849 h 140542"/>
                  <a:gd name="connsiteX1" fmla="*/ 219619 w 219619"/>
                  <a:gd name="connsiteY1" fmla="*/ 140543 h 140542"/>
                  <a:gd name="connsiteX2" fmla="*/ 181151 w 219619"/>
                  <a:gd name="connsiteY2" fmla="*/ 140543 h 140542"/>
                  <a:gd name="connsiteX3" fmla="*/ 181151 w 219619"/>
                  <a:gd name="connsiteY3" fmla="*/ 63034 h 140542"/>
                  <a:gd name="connsiteX4" fmla="*/ 156894 w 219619"/>
                  <a:gd name="connsiteY4" fmla="*/ 31399 h 140542"/>
                  <a:gd name="connsiteX5" fmla="*/ 129044 w 219619"/>
                  <a:gd name="connsiteY5" fmla="*/ 64652 h 140542"/>
                  <a:gd name="connsiteX6" fmla="*/ 129044 w 219619"/>
                  <a:gd name="connsiteY6" fmla="*/ 140543 h 140542"/>
                  <a:gd name="connsiteX7" fmla="*/ 90576 w 219619"/>
                  <a:gd name="connsiteY7" fmla="*/ 140543 h 140542"/>
                  <a:gd name="connsiteX8" fmla="*/ 90576 w 219619"/>
                  <a:gd name="connsiteY8" fmla="*/ 63034 h 140542"/>
                  <a:gd name="connsiteX9" fmla="*/ 65992 w 219619"/>
                  <a:gd name="connsiteY9" fmla="*/ 31399 h 140542"/>
                  <a:gd name="connsiteX10" fmla="*/ 38468 w 219619"/>
                  <a:gd name="connsiteY10" fmla="*/ 64894 h 140542"/>
                  <a:gd name="connsiteX11" fmla="*/ 38468 w 219619"/>
                  <a:gd name="connsiteY11" fmla="*/ 140543 h 140542"/>
                  <a:gd name="connsiteX12" fmla="*/ 0 w 219619"/>
                  <a:gd name="connsiteY12" fmla="*/ 140543 h 140542"/>
                  <a:gd name="connsiteX13" fmla="*/ 0 w 219619"/>
                  <a:gd name="connsiteY13" fmla="*/ 1625 h 140542"/>
                  <a:gd name="connsiteX14" fmla="*/ 33568 w 219619"/>
                  <a:gd name="connsiteY14" fmla="*/ 1625 h 140542"/>
                  <a:gd name="connsiteX15" fmla="*/ 37080 w 219619"/>
                  <a:gd name="connsiteY15" fmla="*/ 18939 h 140542"/>
                  <a:gd name="connsiteX16" fmla="*/ 78243 w 219619"/>
                  <a:gd name="connsiteY16" fmla="*/ 7 h 140542"/>
                  <a:gd name="connsiteX17" fmla="*/ 120223 w 219619"/>
                  <a:gd name="connsiteY17" fmla="*/ 23470 h 140542"/>
                  <a:gd name="connsiteX18" fmla="*/ 167675 w 219619"/>
                  <a:gd name="connsiteY18" fmla="*/ 7 h 140542"/>
                  <a:gd name="connsiteX19" fmla="*/ 219619 w 219619"/>
                  <a:gd name="connsiteY19" fmla="*/ 60849 h 140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9619" h="140542">
                    <a:moveTo>
                      <a:pt x="219619" y="60849"/>
                    </a:moveTo>
                    <a:lnTo>
                      <a:pt x="219619" y="140543"/>
                    </a:lnTo>
                    <a:lnTo>
                      <a:pt x="181151" y="140543"/>
                    </a:lnTo>
                    <a:lnTo>
                      <a:pt x="181151" y="63034"/>
                    </a:lnTo>
                    <a:cubicBezTo>
                      <a:pt x="181151" y="42240"/>
                      <a:pt x="173556" y="31399"/>
                      <a:pt x="156894" y="31399"/>
                    </a:cubicBezTo>
                    <a:cubicBezTo>
                      <a:pt x="140233" y="31399"/>
                      <a:pt x="129044" y="43535"/>
                      <a:pt x="129044" y="64652"/>
                    </a:cubicBezTo>
                    <a:lnTo>
                      <a:pt x="129044" y="140543"/>
                    </a:lnTo>
                    <a:lnTo>
                      <a:pt x="90576" y="140543"/>
                    </a:lnTo>
                    <a:lnTo>
                      <a:pt x="90576" y="63034"/>
                    </a:lnTo>
                    <a:cubicBezTo>
                      <a:pt x="90576" y="42240"/>
                      <a:pt x="82980" y="31399"/>
                      <a:pt x="65992" y="31399"/>
                    </a:cubicBezTo>
                    <a:cubicBezTo>
                      <a:pt x="49331" y="31399"/>
                      <a:pt x="38468" y="44101"/>
                      <a:pt x="38468" y="64894"/>
                    </a:cubicBezTo>
                    <a:lnTo>
                      <a:pt x="38468" y="140543"/>
                    </a:lnTo>
                    <a:lnTo>
                      <a:pt x="0" y="140543"/>
                    </a:lnTo>
                    <a:lnTo>
                      <a:pt x="0" y="1625"/>
                    </a:lnTo>
                    <a:lnTo>
                      <a:pt x="33568" y="1625"/>
                    </a:lnTo>
                    <a:lnTo>
                      <a:pt x="37080" y="18939"/>
                    </a:lnTo>
                    <a:cubicBezTo>
                      <a:pt x="45574" y="8098"/>
                      <a:pt x="57825" y="331"/>
                      <a:pt x="78243" y="7"/>
                    </a:cubicBezTo>
                    <a:cubicBezTo>
                      <a:pt x="95394" y="-236"/>
                      <a:pt x="111484" y="5913"/>
                      <a:pt x="120223" y="23470"/>
                    </a:cubicBezTo>
                    <a:cubicBezTo>
                      <a:pt x="130024" y="8583"/>
                      <a:pt x="146440" y="7"/>
                      <a:pt x="167675" y="7"/>
                    </a:cubicBezTo>
                    <a:cubicBezTo>
                      <a:pt x="196669" y="7"/>
                      <a:pt x="219619" y="16269"/>
                      <a:pt x="219619" y="60849"/>
                    </a:cubicBezTo>
                    <a:close/>
                  </a:path>
                </a:pathLst>
              </a:custGeom>
              <a:solidFill>
                <a:srgbClr val="121A3D"/>
              </a:solidFill>
              <a:ln w="8157"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8CC32FAD-5495-3545-B94F-07515CC5EA49}"/>
                  </a:ext>
                </a:extLst>
              </p:cNvPr>
              <p:cNvSpPr/>
              <p:nvPr/>
            </p:nvSpPr>
            <p:spPr>
              <a:xfrm>
                <a:off x="10791275" y="620892"/>
                <a:ext cx="145705" cy="194583"/>
              </a:xfrm>
              <a:custGeom>
                <a:avLst/>
                <a:gdLst>
                  <a:gd name="connsiteX0" fmla="*/ 145705 w 145705"/>
                  <a:gd name="connsiteY0" fmla="*/ 71362 h 194583"/>
                  <a:gd name="connsiteX1" fmla="*/ 80775 w 145705"/>
                  <a:gd name="connsiteY1" fmla="*/ 142156 h 194583"/>
                  <a:gd name="connsiteX2" fmla="*/ 38468 w 145705"/>
                  <a:gd name="connsiteY2" fmla="*/ 122981 h 194583"/>
                  <a:gd name="connsiteX3" fmla="*/ 38468 w 145705"/>
                  <a:gd name="connsiteY3" fmla="*/ 194583 h 194583"/>
                  <a:gd name="connsiteX4" fmla="*/ 0 w 145705"/>
                  <a:gd name="connsiteY4" fmla="*/ 194583 h 194583"/>
                  <a:gd name="connsiteX5" fmla="*/ 0 w 145705"/>
                  <a:gd name="connsiteY5" fmla="*/ 1620 h 194583"/>
                  <a:gd name="connsiteX6" fmla="*/ 33568 w 145705"/>
                  <a:gd name="connsiteY6" fmla="*/ 1620 h 194583"/>
                  <a:gd name="connsiteX7" fmla="*/ 37406 w 145705"/>
                  <a:gd name="connsiteY7" fmla="*/ 20795 h 194583"/>
                  <a:gd name="connsiteX8" fmla="*/ 80530 w 145705"/>
                  <a:gd name="connsiteY8" fmla="*/ 2 h 194583"/>
                  <a:gd name="connsiteX9" fmla="*/ 145705 w 145705"/>
                  <a:gd name="connsiteY9" fmla="*/ 71362 h 194583"/>
                  <a:gd name="connsiteX10" fmla="*/ 106747 w 145705"/>
                  <a:gd name="connsiteY10" fmla="*/ 70795 h 194583"/>
                  <a:gd name="connsiteX11" fmla="*/ 72117 w 145705"/>
                  <a:gd name="connsiteY11" fmla="*/ 31070 h 194583"/>
                  <a:gd name="connsiteX12" fmla="*/ 37978 w 145705"/>
                  <a:gd name="connsiteY12" fmla="*/ 70795 h 194583"/>
                  <a:gd name="connsiteX13" fmla="*/ 72117 w 145705"/>
                  <a:gd name="connsiteY13" fmla="*/ 111087 h 194583"/>
                  <a:gd name="connsiteX14" fmla="*/ 106747 w 145705"/>
                  <a:gd name="connsiteY14" fmla="*/ 70795 h 194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705" h="194583">
                    <a:moveTo>
                      <a:pt x="145705" y="71362"/>
                    </a:moveTo>
                    <a:cubicBezTo>
                      <a:pt x="145705" y="114566"/>
                      <a:pt x="118426" y="142156"/>
                      <a:pt x="80775" y="142156"/>
                    </a:cubicBezTo>
                    <a:cubicBezTo>
                      <a:pt x="61418" y="142156"/>
                      <a:pt x="47534" y="134308"/>
                      <a:pt x="38468" y="122981"/>
                    </a:cubicBezTo>
                    <a:lnTo>
                      <a:pt x="38468" y="194583"/>
                    </a:lnTo>
                    <a:lnTo>
                      <a:pt x="0" y="194583"/>
                    </a:lnTo>
                    <a:lnTo>
                      <a:pt x="0" y="1620"/>
                    </a:lnTo>
                    <a:lnTo>
                      <a:pt x="33568" y="1620"/>
                    </a:lnTo>
                    <a:lnTo>
                      <a:pt x="37406" y="20795"/>
                    </a:lnTo>
                    <a:cubicBezTo>
                      <a:pt x="46390" y="8901"/>
                      <a:pt x="60602" y="2"/>
                      <a:pt x="80530" y="2"/>
                    </a:cubicBezTo>
                    <a:cubicBezTo>
                      <a:pt x="118426" y="-241"/>
                      <a:pt x="145705" y="27591"/>
                      <a:pt x="145705" y="71362"/>
                    </a:cubicBezTo>
                    <a:close/>
                    <a:moveTo>
                      <a:pt x="106747" y="70795"/>
                    </a:moveTo>
                    <a:cubicBezTo>
                      <a:pt x="106747" y="47251"/>
                      <a:pt x="93107" y="31070"/>
                      <a:pt x="72117" y="31070"/>
                    </a:cubicBezTo>
                    <a:cubicBezTo>
                      <a:pt x="51127" y="31070"/>
                      <a:pt x="37978" y="47251"/>
                      <a:pt x="37978" y="70795"/>
                    </a:cubicBezTo>
                    <a:cubicBezTo>
                      <a:pt x="37978" y="94582"/>
                      <a:pt x="51046" y="111087"/>
                      <a:pt x="72117" y="111087"/>
                    </a:cubicBezTo>
                    <a:cubicBezTo>
                      <a:pt x="93107" y="111087"/>
                      <a:pt x="106747" y="94582"/>
                      <a:pt x="106747" y="70795"/>
                    </a:cubicBezTo>
                    <a:close/>
                  </a:path>
                </a:pathLst>
              </a:custGeom>
              <a:solidFill>
                <a:srgbClr val="121A3D"/>
              </a:solidFill>
              <a:ln w="8157"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1A3D3582-3D61-3A4D-A60A-3207784151D9}"/>
                  </a:ext>
                </a:extLst>
              </p:cNvPr>
              <p:cNvSpPr/>
              <p:nvPr/>
            </p:nvSpPr>
            <p:spPr>
              <a:xfrm>
                <a:off x="10959277" y="572268"/>
                <a:ext cx="38468" cy="189161"/>
              </a:xfrm>
              <a:custGeom>
                <a:avLst/>
                <a:gdLst>
                  <a:gd name="connsiteX0" fmla="*/ 0 w 38468"/>
                  <a:gd name="connsiteY0" fmla="*/ 0 h 189161"/>
                  <a:gd name="connsiteX1" fmla="*/ 38468 w 38468"/>
                  <a:gd name="connsiteY1" fmla="*/ 0 h 189161"/>
                  <a:gd name="connsiteX2" fmla="*/ 38468 w 38468"/>
                  <a:gd name="connsiteY2" fmla="*/ 189161 h 189161"/>
                  <a:gd name="connsiteX3" fmla="*/ 0 w 38468"/>
                  <a:gd name="connsiteY3" fmla="*/ 189161 h 189161"/>
                  <a:gd name="connsiteX4" fmla="*/ 0 w 38468"/>
                  <a:gd name="connsiteY4" fmla="*/ 0 h 1891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468" h="189161">
                    <a:moveTo>
                      <a:pt x="0" y="0"/>
                    </a:moveTo>
                    <a:lnTo>
                      <a:pt x="38468" y="0"/>
                    </a:lnTo>
                    <a:lnTo>
                      <a:pt x="38468"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4E86E908-DA14-0649-A976-8E5F2BDD5C6C}"/>
                  </a:ext>
                </a:extLst>
              </p:cNvPr>
              <p:cNvSpPr/>
              <p:nvPr/>
            </p:nvSpPr>
            <p:spPr>
              <a:xfrm>
                <a:off x="11019634" y="620974"/>
                <a:ext cx="147828" cy="142073"/>
              </a:xfrm>
              <a:custGeom>
                <a:avLst/>
                <a:gdLst>
                  <a:gd name="connsiteX0" fmla="*/ 0 w 147828"/>
                  <a:gd name="connsiteY0" fmla="*/ 71037 h 142073"/>
                  <a:gd name="connsiteX1" fmla="*/ 73914 w 147828"/>
                  <a:gd name="connsiteY1" fmla="*/ 0 h 142073"/>
                  <a:gd name="connsiteX2" fmla="*/ 147829 w 147828"/>
                  <a:gd name="connsiteY2" fmla="*/ 71037 h 142073"/>
                  <a:gd name="connsiteX3" fmla="*/ 73914 w 147828"/>
                  <a:gd name="connsiteY3" fmla="*/ 142073 h 142073"/>
                  <a:gd name="connsiteX4" fmla="*/ 0 w 147828"/>
                  <a:gd name="connsiteY4" fmla="*/ 71037 h 142073"/>
                  <a:gd name="connsiteX5" fmla="*/ 108789 w 147828"/>
                  <a:gd name="connsiteY5" fmla="*/ 71037 h 142073"/>
                  <a:gd name="connsiteX6" fmla="*/ 73914 w 147828"/>
                  <a:gd name="connsiteY6" fmla="*/ 31068 h 142073"/>
                  <a:gd name="connsiteX7" fmla="*/ 39285 w 147828"/>
                  <a:gd name="connsiteY7" fmla="*/ 71037 h 142073"/>
                  <a:gd name="connsiteX8" fmla="*/ 73914 w 147828"/>
                  <a:gd name="connsiteY8" fmla="*/ 111005 h 142073"/>
                  <a:gd name="connsiteX9" fmla="*/ 108789 w 147828"/>
                  <a:gd name="connsiteY9" fmla="*/ 71037 h 142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7828" h="142073">
                    <a:moveTo>
                      <a:pt x="0" y="71037"/>
                    </a:moveTo>
                    <a:cubicBezTo>
                      <a:pt x="0" y="28318"/>
                      <a:pt x="29157" y="0"/>
                      <a:pt x="73914" y="0"/>
                    </a:cubicBezTo>
                    <a:cubicBezTo>
                      <a:pt x="118671" y="0"/>
                      <a:pt x="147829" y="28398"/>
                      <a:pt x="147829" y="71037"/>
                    </a:cubicBezTo>
                    <a:cubicBezTo>
                      <a:pt x="147829" y="113998"/>
                      <a:pt x="118671" y="142073"/>
                      <a:pt x="73914" y="142073"/>
                    </a:cubicBezTo>
                    <a:cubicBezTo>
                      <a:pt x="29157" y="142073"/>
                      <a:pt x="0" y="113675"/>
                      <a:pt x="0" y="71037"/>
                    </a:cubicBezTo>
                    <a:close/>
                    <a:moveTo>
                      <a:pt x="108789" y="71037"/>
                    </a:moveTo>
                    <a:cubicBezTo>
                      <a:pt x="108789" y="47493"/>
                      <a:pt x="95394" y="31068"/>
                      <a:pt x="73914" y="31068"/>
                    </a:cubicBezTo>
                    <a:cubicBezTo>
                      <a:pt x="52353" y="31068"/>
                      <a:pt x="39285" y="47573"/>
                      <a:pt x="39285" y="71037"/>
                    </a:cubicBezTo>
                    <a:cubicBezTo>
                      <a:pt x="39285" y="94500"/>
                      <a:pt x="52353" y="111005"/>
                      <a:pt x="73914" y="111005"/>
                    </a:cubicBezTo>
                    <a:cubicBezTo>
                      <a:pt x="95476" y="111005"/>
                      <a:pt x="108789" y="94500"/>
                      <a:pt x="108789" y="71037"/>
                    </a:cubicBezTo>
                    <a:close/>
                  </a:path>
                </a:pathLst>
              </a:custGeom>
              <a:solidFill>
                <a:srgbClr val="121A3D"/>
              </a:solidFill>
              <a:ln w="8157"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676A3D62-7B6A-2543-BE34-0E796B81EAF8}"/>
                  </a:ext>
                </a:extLst>
              </p:cNvPr>
              <p:cNvSpPr/>
              <p:nvPr/>
            </p:nvSpPr>
            <p:spPr>
              <a:xfrm>
                <a:off x="11169014" y="622511"/>
                <a:ext cx="149380" cy="192882"/>
              </a:xfrm>
              <a:custGeom>
                <a:avLst/>
                <a:gdLst>
                  <a:gd name="connsiteX0" fmla="*/ 0 w 149380"/>
                  <a:gd name="connsiteY0" fmla="*/ 0 h 192882"/>
                  <a:gd name="connsiteX1" fmla="*/ 40918 w 149380"/>
                  <a:gd name="connsiteY1" fmla="*/ 0 h 192882"/>
                  <a:gd name="connsiteX2" fmla="*/ 74976 w 149380"/>
                  <a:gd name="connsiteY2" fmla="*/ 98869 h 192882"/>
                  <a:gd name="connsiteX3" fmla="*/ 108217 w 149380"/>
                  <a:gd name="connsiteY3" fmla="*/ 0 h 192882"/>
                  <a:gd name="connsiteX4" fmla="*/ 149380 w 149380"/>
                  <a:gd name="connsiteY4" fmla="*/ 0 h 192882"/>
                  <a:gd name="connsiteX5" fmla="*/ 87227 w 149380"/>
                  <a:gd name="connsiteY5" fmla="*/ 158578 h 192882"/>
                  <a:gd name="connsiteX6" fmla="*/ 49576 w 149380"/>
                  <a:gd name="connsiteY6" fmla="*/ 192883 h 192882"/>
                  <a:gd name="connsiteX7" fmla="*/ 12169 w 149380"/>
                  <a:gd name="connsiteY7" fmla="*/ 192883 h 192882"/>
                  <a:gd name="connsiteX8" fmla="*/ 12169 w 149380"/>
                  <a:gd name="connsiteY8" fmla="*/ 160763 h 192882"/>
                  <a:gd name="connsiteX9" fmla="*/ 33486 w 149380"/>
                  <a:gd name="connsiteY9" fmla="*/ 160763 h 192882"/>
                  <a:gd name="connsiteX10" fmla="*/ 50393 w 149380"/>
                  <a:gd name="connsiteY10" fmla="*/ 148869 h 192882"/>
                  <a:gd name="connsiteX11" fmla="*/ 53904 w 149380"/>
                  <a:gd name="connsiteY11" fmla="*/ 139646 h 192882"/>
                  <a:gd name="connsiteX12" fmla="*/ 0 w 149380"/>
                  <a:gd name="connsiteY12" fmla="*/ 0 h 192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9380" h="192882">
                    <a:moveTo>
                      <a:pt x="0" y="0"/>
                    </a:moveTo>
                    <a:lnTo>
                      <a:pt x="40918" y="0"/>
                    </a:lnTo>
                    <a:lnTo>
                      <a:pt x="74976" y="98869"/>
                    </a:lnTo>
                    <a:lnTo>
                      <a:pt x="108217" y="0"/>
                    </a:lnTo>
                    <a:lnTo>
                      <a:pt x="149380" y="0"/>
                    </a:lnTo>
                    <a:lnTo>
                      <a:pt x="87227" y="158578"/>
                    </a:lnTo>
                    <a:cubicBezTo>
                      <a:pt x="78488" y="181556"/>
                      <a:pt x="71383" y="192883"/>
                      <a:pt x="49576" y="192883"/>
                    </a:cubicBezTo>
                    <a:lnTo>
                      <a:pt x="12169" y="192883"/>
                    </a:lnTo>
                    <a:lnTo>
                      <a:pt x="12169" y="160763"/>
                    </a:lnTo>
                    <a:lnTo>
                      <a:pt x="33486" y="160763"/>
                    </a:lnTo>
                    <a:cubicBezTo>
                      <a:pt x="43287" y="160763"/>
                      <a:pt x="46554" y="158335"/>
                      <a:pt x="50393" y="148869"/>
                    </a:cubicBezTo>
                    <a:lnTo>
                      <a:pt x="53904" y="139646"/>
                    </a:lnTo>
                    <a:lnTo>
                      <a:pt x="0" y="0"/>
                    </a:lnTo>
                    <a:close/>
                  </a:path>
                </a:pathLst>
              </a:custGeom>
              <a:solidFill>
                <a:srgbClr val="121A3D"/>
              </a:solidFill>
              <a:ln w="8157"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23F9234E-7A77-A247-9D42-12B10ADC25F3}"/>
                  </a:ext>
                </a:extLst>
              </p:cNvPr>
              <p:cNvSpPr/>
              <p:nvPr/>
            </p:nvSpPr>
            <p:spPr>
              <a:xfrm>
                <a:off x="11319865" y="620893"/>
                <a:ext cx="142928" cy="142073"/>
              </a:xfrm>
              <a:custGeom>
                <a:avLst/>
                <a:gdLst>
                  <a:gd name="connsiteX0" fmla="*/ 0 w 142928"/>
                  <a:gd name="connsiteY0" fmla="*/ 71360 h 142073"/>
                  <a:gd name="connsiteX1" fmla="*/ 72036 w 142928"/>
                  <a:gd name="connsiteY1" fmla="*/ 0 h 142073"/>
                  <a:gd name="connsiteX2" fmla="*/ 142928 w 142928"/>
                  <a:gd name="connsiteY2" fmla="*/ 66748 h 142073"/>
                  <a:gd name="connsiteX3" fmla="*/ 141867 w 142928"/>
                  <a:gd name="connsiteY3" fmla="*/ 79694 h 142073"/>
                  <a:gd name="connsiteX4" fmla="*/ 40102 w 142928"/>
                  <a:gd name="connsiteY4" fmla="*/ 79694 h 142073"/>
                  <a:gd name="connsiteX5" fmla="*/ 40102 w 142928"/>
                  <a:gd name="connsiteY5" fmla="*/ 81554 h 142073"/>
                  <a:gd name="connsiteX6" fmla="*/ 73098 w 142928"/>
                  <a:gd name="connsiteY6" fmla="*/ 113189 h 142073"/>
                  <a:gd name="connsiteX7" fmla="*/ 102827 w 142928"/>
                  <a:gd name="connsiteY7" fmla="*/ 93448 h 142073"/>
                  <a:gd name="connsiteX8" fmla="*/ 140723 w 142928"/>
                  <a:gd name="connsiteY8" fmla="*/ 93448 h 142073"/>
                  <a:gd name="connsiteX9" fmla="*/ 74731 w 142928"/>
                  <a:gd name="connsiteY9" fmla="*/ 142073 h 142073"/>
                  <a:gd name="connsiteX10" fmla="*/ 0 w 142928"/>
                  <a:gd name="connsiteY10" fmla="*/ 71360 h 142073"/>
                  <a:gd name="connsiteX11" fmla="*/ 104215 w 142928"/>
                  <a:gd name="connsiteY11" fmla="*/ 54855 h 142073"/>
                  <a:gd name="connsiteX12" fmla="*/ 72281 w 142928"/>
                  <a:gd name="connsiteY12" fmla="*/ 28398 h 142073"/>
                  <a:gd name="connsiteX13" fmla="*/ 40918 w 142928"/>
                  <a:gd name="connsiteY13" fmla="*/ 54855 h 142073"/>
                  <a:gd name="connsiteX14" fmla="*/ 104215 w 142928"/>
                  <a:gd name="connsiteY14" fmla="*/ 54855 h 142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2928" h="142073">
                    <a:moveTo>
                      <a:pt x="0" y="71360"/>
                    </a:moveTo>
                    <a:cubicBezTo>
                      <a:pt x="0" y="28156"/>
                      <a:pt x="28667" y="0"/>
                      <a:pt x="72036" y="0"/>
                    </a:cubicBezTo>
                    <a:cubicBezTo>
                      <a:pt x="114016" y="0"/>
                      <a:pt x="142438" y="25971"/>
                      <a:pt x="142928" y="66748"/>
                    </a:cubicBezTo>
                    <a:cubicBezTo>
                      <a:pt x="142928" y="70794"/>
                      <a:pt x="142683" y="75406"/>
                      <a:pt x="141867" y="79694"/>
                    </a:cubicBezTo>
                    <a:lnTo>
                      <a:pt x="40102" y="79694"/>
                    </a:lnTo>
                    <a:lnTo>
                      <a:pt x="40102" y="81554"/>
                    </a:lnTo>
                    <a:cubicBezTo>
                      <a:pt x="40918" y="101296"/>
                      <a:pt x="53741" y="113189"/>
                      <a:pt x="73098" y="113189"/>
                    </a:cubicBezTo>
                    <a:cubicBezTo>
                      <a:pt x="88616" y="113189"/>
                      <a:pt x="99560" y="106474"/>
                      <a:pt x="102827" y="93448"/>
                    </a:cubicBezTo>
                    <a:lnTo>
                      <a:pt x="140723" y="93448"/>
                    </a:lnTo>
                    <a:cubicBezTo>
                      <a:pt x="136394" y="120471"/>
                      <a:pt x="112056" y="142073"/>
                      <a:pt x="74731" y="142073"/>
                    </a:cubicBezTo>
                    <a:cubicBezTo>
                      <a:pt x="28096" y="142154"/>
                      <a:pt x="0" y="114322"/>
                      <a:pt x="0" y="71360"/>
                    </a:cubicBezTo>
                    <a:close/>
                    <a:moveTo>
                      <a:pt x="104215" y="54855"/>
                    </a:moveTo>
                    <a:cubicBezTo>
                      <a:pt x="101520" y="37865"/>
                      <a:pt x="89759" y="28398"/>
                      <a:pt x="72281" y="28398"/>
                    </a:cubicBezTo>
                    <a:cubicBezTo>
                      <a:pt x="55620" y="28398"/>
                      <a:pt x="43123" y="38431"/>
                      <a:pt x="40918" y="54855"/>
                    </a:cubicBezTo>
                    <a:lnTo>
                      <a:pt x="104215" y="54855"/>
                    </a:lnTo>
                    <a:close/>
                  </a:path>
                </a:pathLst>
              </a:custGeom>
              <a:solidFill>
                <a:srgbClr val="121A3D"/>
              </a:solidFill>
              <a:ln w="8157"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5AA6A3E0-8D74-F944-A6AE-2D254B456600}"/>
                  </a:ext>
                </a:extLst>
              </p:cNvPr>
              <p:cNvSpPr/>
              <p:nvPr/>
            </p:nvSpPr>
            <p:spPr>
              <a:xfrm>
                <a:off x="11485008" y="622511"/>
                <a:ext cx="85348" cy="138836"/>
              </a:xfrm>
              <a:custGeom>
                <a:avLst/>
                <a:gdLst>
                  <a:gd name="connsiteX0" fmla="*/ 85349 w 85348"/>
                  <a:gd name="connsiteY0" fmla="*/ 0 h 138836"/>
                  <a:gd name="connsiteX1" fmla="*/ 85349 w 85348"/>
                  <a:gd name="connsiteY1" fmla="*/ 34547 h 138836"/>
                  <a:gd name="connsiteX2" fmla="*/ 70076 w 85348"/>
                  <a:gd name="connsiteY2" fmla="*/ 34547 h 138836"/>
                  <a:gd name="connsiteX3" fmla="*/ 38468 w 85348"/>
                  <a:gd name="connsiteY3" fmla="*/ 70713 h 138836"/>
                  <a:gd name="connsiteX4" fmla="*/ 38468 w 85348"/>
                  <a:gd name="connsiteY4" fmla="*/ 138837 h 138836"/>
                  <a:gd name="connsiteX5" fmla="*/ 0 w 85348"/>
                  <a:gd name="connsiteY5" fmla="*/ 138837 h 138836"/>
                  <a:gd name="connsiteX6" fmla="*/ 0 w 85348"/>
                  <a:gd name="connsiteY6" fmla="*/ 0 h 138836"/>
                  <a:gd name="connsiteX7" fmla="*/ 34875 w 85348"/>
                  <a:gd name="connsiteY7" fmla="*/ 0 h 138836"/>
                  <a:gd name="connsiteX8" fmla="*/ 38387 w 85348"/>
                  <a:gd name="connsiteY8" fmla="*/ 20793 h 138836"/>
                  <a:gd name="connsiteX9" fmla="*/ 78733 w 85348"/>
                  <a:gd name="connsiteY9" fmla="*/ 0 h 138836"/>
                  <a:gd name="connsiteX10" fmla="*/ 85349 w 85348"/>
                  <a:gd name="connsiteY10" fmla="*/ 0 h 138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348" h="138836">
                    <a:moveTo>
                      <a:pt x="85349" y="0"/>
                    </a:moveTo>
                    <a:lnTo>
                      <a:pt x="85349" y="34547"/>
                    </a:lnTo>
                    <a:lnTo>
                      <a:pt x="70076" y="34547"/>
                    </a:lnTo>
                    <a:cubicBezTo>
                      <a:pt x="47126" y="34547"/>
                      <a:pt x="38468" y="49677"/>
                      <a:pt x="38468" y="70713"/>
                    </a:cubicBezTo>
                    <a:lnTo>
                      <a:pt x="38468" y="138837"/>
                    </a:lnTo>
                    <a:lnTo>
                      <a:pt x="0" y="138837"/>
                    </a:lnTo>
                    <a:lnTo>
                      <a:pt x="0" y="0"/>
                    </a:lnTo>
                    <a:lnTo>
                      <a:pt x="34875" y="0"/>
                    </a:lnTo>
                    <a:lnTo>
                      <a:pt x="38387" y="20793"/>
                    </a:lnTo>
                    <a:cubicBezTo>
                      <a:pt x="46064" y="8333"/>
                      <a:pt x="56926" y="0"/>
                      <a:pt x="78733" y="0"/>
                    </a:cubicBezTo>
                    <a:lnTo>
                      <a:pt x="85349" y="0"/>
                    </a:lnTo>
                    <a:close/>
                  </a:path>
                </a:pathLst>
              </a:custGeom>
              <a:solidFill>
                <a:srgbClr val="121A3D"/>
              </a:solidFill>
              <a:ln w="8157"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82407D7E-0F42-6C42-82E6-3F432177A44E}"/>
                  </a:ext>
                </a:extLst>
              </p:cNvPr>
              <p:cNvSpPr/>
              <p:nvPr/>
            </p:nvSpPr>
            <p:spPr>
              <a:xfrm>
                <a:off x="11581219" y="620648"/>
                <a:ext cx="130922" cy="142480"/>
              </a:xfrm>
              <a:custGeom>
                <a:avLst/>
                <a:gdLst>
                  <a:gd name="connsiteX0" fmla="*/ 36671 w 130922"/>
                  <a:gd name="connsiteY0" fmla="*/ 94583 h 142480"/>
                  <a:gd name="connsiteX1" fmla="*/ 67462 w 130922"/>
                  <a:gd name="connsiteY1" fmla="*/ 115133 h 142480"/>
                  <a:gd name="connsiteX2" fmla="*/ 93353 w 130922"/>
                  <a:gd name="connsiteY2" fmla="*/ 100246 h 142480"/>
                  <a:gd name="connsiteX3" fmla="*/ 61173 w 130922"/>
                  <a:gd name="connsiteY3" fmla="*/ 85117 h 142480"/>
                  <a:gd name="connsiteX4" fmla="*/ 3104 w 130922"/>
                  <a:gd name="connsiteY4" fmla="*/ 45391 h 142480"/>
                  <a:gd name="connsiteX5" fmla="*/ 63379 w 130922"/>
                  <a:gd name="connsiteY5" fmla="*/ 2 h 142480"/>
                  <a:gd name="connsiteX6" fmla="*/ 128799 w 130922"/>
                  <a:gd name="connsiteY6" fmla="*/ 44825 h 142480"/>
                  <a:gd name="connsiteX7" fmla="*/ 91964 w 130922"/>
                  <a:gd name="connsiteY7" fmla="*/ 44825 h 142480"/>
                  <a:gd name="connsiteX8" fmla="*/ 64685 w 130922"/>
                  <a:gd name="connsiteY8" fmla="*/ 27025 h 142480"/>
                  <a:gd name="connsiteX9" fmla="*/ 39857 w 130922"/>
                  <a:gd name="connsiteY9" fmla="*/ 41346 h 142480"/>
                  <a:gd name="connsiteX10" fmla="*/ 72036 w 130922"/>
                  <a:gd name="connsiteY10" fmla="*/ 55424 h 142480"/>
                  <a:gd name="connsiteX11" fmla="*/ 130922 w 130922"/>
                  <a:gd name="connsiteY11" fmla="*/ 97334 h 142480"/>
                  <a:gd name="connsiteX12" fmla="*/ 67135 w 130922"/>
                  <a:gd name="connsiteY12" fmla="*/ 142480 h 142480"/>
                  <a:gd name="connsiteX13" fmla="*/ 0 w 130922"/>
                  <a:gd name="connsiteY13" fmla="*/ 94664 h 142480"/>
                  <a:gd name="connsiteX14" fmla="*/ 36671 w 130922"/>
                  <a:gd name="connsiteY14" fmla="*/ 94664 h 142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0922" h="142480">
                    <a:moveTo>
                      <a:pt x="36671" y="94583"/>
                    </a:moveTo>
                    <a:cubicBezTo>
                      <a:pt x="38060" y="106719"/>
                      <a:pt x="48677" y="115133"/>
                      <a:pt x="67462" y="115133"/>
                    </a:cubicBezTo>
                    <a:cubicBezTo>
                      <a:pt x="83552" y="115133"/>
                      <a:pt x="93353" y="109955"/>
                      <a:pt x="93353" y="100246"/>
                    </a:cubicBezTo>
                    <a:cubicBezTo>
                      <a:pt x="93353" y="88919"/>
                      <a:pt x="83797" y="88110"/>
                      <a:pt x="61173" y="85117"/>
                    </a:cubicBezTo>
                    <a:cubicBezTo>
                      <a:pt x="28422" y="81314"/>
                      <a:pt x="3104" y="74033"/>
                      <a:pt x="3104" y="45391"/>
                    </a:cubicBezTo>
                    <a:cubicBezTo>
                      <a:pt x="3104" y="17802"/>
                      <a:pt x="27361" y="-240"/>
                      <a:pt x="63379" y="2"/>
                    </a:cubicBezTo>
                    <a:cubicBezTo>
                      <a:pt x="101030" y="2"/>
                      <a:pt x="126920" y="16507"/>
                      <a:pt x="128799" y="44825"/>
                    </a:cubicBezTo>
                    <a:lnTo>
                      <a:pt x="91964" y="44825"/>
                    </a:lnTo>
                    <a:cubicBezTo>
                      <a:pt x="90902" y="33741"/>
                      <a:pt x="80203" y="27025"/>
                      <a:pt x="64685" y="27025"/>
                    </a:cubicBezTo>
                    <a:cubicBezTo>
                      <a:pt x="49657" y="27025"/>
                      <a:pt x="39857" y="32446"/>
                      <a:pt x="39857" y="41346"/>
                    </a:cubicBezTo>
                    <a:cubicBezTo>
                      <a:pt x="39857" y="51864"/>
                      <a:pt x="51863" y="52997"/>
                      <a:pt x="72036" y="55424"/>
                    </a:cubicBezTo>
                    <a:cubicBezTo>
                      <a:pt x="104215" y="58660"/>
                      <a:pt x="130922" y="65942"/>
                      <a:pt x="130922" y="97334"/>
                    </a:cubicBezTo>
                    <a:cubicBezTo>
                      <a:pt x="130922" y="124923"/>
                      <a:pt x="104705" y="142480"/>
                      <a:pt x="67135" y="142480"/>
                    </a:cubicBezTo>
                    <a:cubicBezTo>
                      <a:pt x="28096" y="142480"/>
                      <a:pt x="1634" y="124357"/>
                      <a:pt x="0" y="94664"/>
                    </a:cubicBezTo>
                    <a:lnTo>
                      <a:pt x="36671" y="94664"/>
                    </a:lnTo>
                    <a:close/>
                  </a:path>
                </a:pathLst>
              </a:custGeom>
              <a:solidFill>
                <a:srgbClr val="121A3D"/>
              </a:solidFill>
              <a:ln w="8157"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157554049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3990" userDrawn="1">
          <p15:clr>
            <a:srgbClr val="FBAE40"/>
          </p15:clr>
        </p15:guide>
      </p15:sldGuideLst>
    </p:ext>
  </p:extLst>
</p:sldLayout>
</file>

<file path=ppt/slideLayouts/slideLayout68.xml><?xml version="1.0" encoding="utf-8"?>
<p:sldLayout xmlns:a="http://schemas.openxmlformats.org/drawingml/2006/main" xmlns:r="http://schemas.openxmlformats.org/officeDocument/2006/relationships" xmlns:p="http://schemas.openxmlformats.org/presentationml/2006/main" showMasterSp="0" preserve="1" userDrawn="1">
  <p:cSld name="Divider slide: v1">
    <p:bg>
      <p:bgPr>
        <a:solidFill>
          <a:srgbClr val="121A3C"/>
        </a:solidFill>
        <a:effectLst/>
      </p:bgPr>
    </p:bg>
    <p:spTree>
      <p:nvGrpSpPr>
        <p:cNvPr id="1" name=""/>
        <p:cNvGrpSpPr/>
        <p:nvPr/>
      </p:nvGrpSpPr>
      <p:grpSpPr>
        <a:xfrm>
          <a:off x="0" y="0"/>
          <a:ext cx="0" cy="0"/>
          <a:chOff x="0" y="0"/>
          <a:chExt cx="0" cy="0"/>
        </a:xfrm>
      </p:grpSpPr>
      <p:sp>
        <p:nvSpPr>
          <p:cNvPr id="14" name="Delay 13">
            <a:extLst>
              <a:ext uri="{FF2B5EF4-FFF2-40B4-BE49-F238E27FC236}">
                <a16:creationId xmlns:a16="http://schemas.microsoft.com/office/drawing/2014/main" id="{3F01C56D-A850-7C47-8B75-8CA823E1D99F}"/>
              </a:ext>
            </a:extLst>
          </p:cNvPr>
          <p:cNvSpPr>
            <a:spLocks noChangeAspect="1"/>
          </p:cNvSpPr>
          <p:nvPr userDrawn="1"/>
        </p:nvSpPr>
        <p:spPr>
          <a:xfrm flipH="1">
            <a:off x="5385812" y="1800"/>
            <a:ext cx="7002000" cy="6854400"/>
          </a:xfrm>
          <a:prstGeom prst="flowChartDelay">
            <a:avLst/>
          </a:prstGeom>
          <a:solidFill>
            <a:srgbClr val="8BE0A8"/>
          </a:solidFill>
          <a:ln>
            <a:solidFill>
              <a:srgbClr val="8BE0A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Delay 16">
            <a:extLst>
              <a:ext uri="{FF2B5EF4-FFF2-40B4-BE49-F238E27FC236}">
                <a16:creationId xmlns:a16="http://schemas.microsoft.com/office/drawing/2014/main" id="{AC69D2E5-D34F-EF43-B8DF-E51251408BE6}"/>
              </a:ext>
            </a:extLst>
          </p:cNvPr>
          <p:cNvSpPr>
            <a:spLocks noChangeAspect="1"/>
          </p:cNvSpPr>
          <p:nvPr userDrawn="1"/>
        </p:nvSpPr>
        <p:spPr>
          <a:xfrm flipH="1">
            <a:off x="6843552" y="1800"/>
            <a:ext cx="7002000" cy="6854400"/>
          </a:xfrm>
          <a:prstGeom prst="flowChartDelay">
            <a:avLst/>
          </a:prstGeom>
          <a:solidFill>
            <a:srgbClr val="24CC87"/>
          </a:solidFill>
          <a:ln>
            <a:solidFill>
              <a:srgbClr val="24CC8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CB5765F-414F-0742-B687-DE5E343FB03A}"/>
              </a:ext>
            </a:extLst>
          </p:cNvPr>
          <p:cNvSpPr>
            <a:spLocks noGrp="1"/>
          </p:cNvSpPr>
          <p:nvPr>
            <p:ph type="title" hasCustomPrompt="1"/>
          </p:nvPr>
        </p:nvSpPr>
        <p:spPr>
          <a:xfrm>
            <a:off x="479425" y="387187"/>
            <a:ext cx="4593600" cy="3866400"/>
          </a:xfrm>
        </p:spPr>
        <p:txBody>
          <a:bodyPr/>
          <a:lstStyle>
            <a:lvl1pPr>
              <a:lnSpc>
                <a:spcPct val="90000"/>
              </a:lnSpc>
              <a:defRPr sz="5400">
                <a:solidFill>
                  <a:schemeClr val="bg1"/>
                </a:solidFill>
              </a:defRPr>
            </a:lvl1pPr>
          </a:lstStyle>
          <a:p>
            <a:r>
              <a:rPr lang="en-GB" dirty="0"/>
              <a:t>[Divider slide: v1]</a:t>
            </a:r>
          </a:p>
        </p:txBody>
      </p:sp>
      <p:sp>
        <p:nvSpPr>
          <p:cNvPr id="4" name="Text Placeholder 31">
            <a:extLst>
              <a:ext uri="{FF2B5EF4-FFF2-40B4-BE49-F238E27FC236}">
                <a16:creationId xmlns:a16="http://schemas.microsoft.com/office/drawing/2014/main" id="{7F73207B-A048-AF4C-99D7-AFF552109E4D}"/>
              </a:ext>
            </a:extLst>
          </p:cNvPr>
          <p:cNvSpPr>
            <a:spLocks noGrp="1"/>
          </p:cNvSpPr>
          <p:nvPr>
            <p:ph type="body" sz="quarter" idx="10" hasCustomPrompt="1"/>
          </p:nvPr>
        </p:nvSpPr>
        <p:spPr>
          <a:xfrm>
            <a:off x="479424" y="4423573"/>
            <a:ext cx="4594225" cy="990000"/>
          </a:xfrm>
        </p:spPr>
        <p:txBody>
          <a:bodyPr anchor="b" anchorCtr="0"/>
          <a:lstStyle>
            <a:lvl1pPr>
              <a:lnSpc>
                <a:spcPct val="125000"/>
              </a:lnSpc>
              <a:spcBef>
                <a:spcPts val="0"/>
              </a:spcBef>
              <a:defRPr sz="2250" b="0">
                <a:solidFill>
                  <a:schemeClr val="bg1"/>
                </a:solidFill>
              </a:defRPr>
            </a:lvl1pPr>
            <a:lvl2pPr marL="0" indent="0">
              <a:lnSpc>
                <a:spcPct val="125000"/>
              </a:lnSpc>
              <a:spcBef>
                <a:spcPts val="0"/>
              </a:spcBef>
              <a:buNone/>
              <a:defRPr sz="2250" b="0">
                <a:solidFill>
                  <a:schemeClr val="tx1"/>
                </a:solidFill>
              </a:defRPr>
            </a:lvl2pPr>
            <a:lvl3pPr marL="0" indent="0">
              <a:lnSpc>
                <a:spcPct val="125000"/>
              </a:lnSpc>
              <a:spcBef>
                <a:spcPts val="0"/>
              </a:spcBef>
              <a:buNone/>
              <a:defRPr sz="2250" b="0">
                <a:solidFill>
                  <a:schemeClr val="tx1"/>
                </a:solidFill>
              </a:defRPr>
            </a:lvl3pPr>
            <a:lvl4pPr marL="0" indent="0">
              <a:lnSpc>
                <a:spcPct val="125000"/>
              </a:lnSpc>
              <a:buNone/>
              <a:defRPr sz="2250" b="0">
                <a:solidFill>
                  <a:schemeClr val="tx1"/>
                </a:solidFill>
              </a:defRPr>
            </a:lvl4pPr>
            <a:lvl5pPr marL="0" indent="0">
              <a:lnSpc>
                <a:spcPct val="125000"/>
              </a:lnSpc>
              <a:buNone/>
              <a:defRPr sz="2250" b="0">
                <a:solidFill>
                  <a:schemeClr val="tx1"/>
                </a:solidFill>
              </a:defRPr>
            </a:lvl5pPr>
          </a:lstStyle>
          <a:p>
            <a:pPr lvl="0"/>
            <a:r>
              <a:rPr lang="en-GB" dirty="0"/>
              <a:t>&lt;Subheading&gt;</a:t>
            </a:r>
          </a:p>
        </p:txBody>
      </p:sp>
      <p:grpSp>
        <p:nvGrpSpPr>
          <p:cNvPr id="7" name="Graphic 4">
            <a:extLst>
              <a:ext uri="{FF2B5EF4-FFF2-40B4-BE49-F238E27FC236}">
                <a16:creationId xmlns:a16="http://schemas.microsoft.com/office/drawing/2014/main" id="{F6B5218D-5D8A-8447-98BE-A3FD7A99FFBE}"/>
              </a:ext>
            </a:extLst>
          </p:cNvPr>
          <p:cNvGrpSpPr>
            <a:grpSpLocks noChangeAspect="1"/>
          </p:cNvGrpSpPr>
          <p:nvPr userDrawn="1"/>
        </p:nvGrpSpPr>
        <p:grpSpPr>
          <a:xfrm>
            <a:off x="479425" y="6288746"/>
            <a:ext cx="1620000" cy="253259"/>
            <a:chOff x="9140641" y="465680"/>
            <a:chExt cx="2585413" cy="404185"/>
          </a:xfrm>
        </p:grpSpPr>
        <p:grpSp>
          <p:nvGrpSpPr>
            <p:cNvPr id="8" name="Graphic 4">
              <a:extLst>
                <a:ext uri="{FF2B5EF4-FFF2-40B4-BE49-F238E27FC236}">
                  <a16:creationId xmlns:a16="http://schemas.microsoft.com/office/drawing/2014/main" id="{903F0FA1-62CE-DD4F-9C4C-F84FA8E9DD49}"/>
                </a:ext>
              </a:extLst>
            </p:cNvPr>
            <p:cNvGrpSpPr/>
            <p:nvPr/>
          </p:nvGrpSpPr>
          <p:grpSpPr>
            <a:xfrm>
              <a:off x="9140641" y="465680"/>
              <a:ext cx="502489" cy="404185"/>
              <a:chOff x="9140641" y="465680"/>
              <a:chExt cx="502489" cy="404185"/>
            </a:xfrm>
          </p:grpSpPr>
          <p:sp>
            <p:nvSpPr>
              <p:cNvPr id="26" name="Freeform 25">
                <a:extLst>
                  <a:ext uri="{FF2B5EF4-FFF2-40B4-BE49-F238E27FC236}">
                    <a16:creationId xmlns:a16="http://schemas.microsoft.com/office/drawing/2014/main" id="{550E4B41-A31B-3649-AB22-80DF32A13B46}"/>
                  </a:ext>
                </a:extLst>
              </p:cNvPr>
              <p:cNvSpPr/>
              <p:nvPr/>
            </p:nvSpPr>
            <p:spPr>
              <a:xfrm>
                <a:off x="9393318" y="465680"/>
                <a:ext cx="249813" cy="404023"/>
              </a:xfrm>
              <a:custGeom>
                <a:avLst/>
                <a:gdLst>
                  <a:gd name="connsiteX0" fmla="*/ 158281 w 249813"/>
                  <a:gd name="connsiteY0" fmla="*/ 202012 h 404023"/>
                  <a:gd name="connsiteX1" fmla="*/ 0 w 249813"/>
                  <a:gd name="connsiteY1" fmla="*/ 5105 h 404023"/>
                  <a:gd name="connsiteX2" fmla="*/ 45807 w 249813"/>
                  <a:gd name="connsiteY2" fmla="*/ 0 h 404023"/>
                  <a:gd name="connsiteX3" fmla="*/ 249813 w 249813"/>
                  <a:gd name="connsiteY3" fmla="*/ 202093 h 404023"/>
                  <a:gd name="connsiteX4" fmla="*/ 45807 w 249813"/>
                  <a:gd name="connsiteY4" fmla="*/ 404023 h 404023"/>
                  <a:gd name="connsiteX5" fmla="*/ 0 w 249813"/>
                  <a:gd name="connsiteY5" fmla="*/ 398918 h 404023"/>
                  <a:gd name="connsiteX6" fmla="*/ 158281 w 249813"/>
                  <a:gd name="connsiteY6" fmla="*/ 202012 h 4040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023">
                    <a:moveTo>
                      <a:pt x="158281" y="202012"/>
                    </a:moveTo>
                    <a:cubicBezTo>
                      <a:pt x="158281" y="106151"/>
                      <a:pt x="90551" y="25687"/>
                      <a:pt x="0" y="5105"/>
                    </a:cubicBezTo>
                    <a:cubicBezTo>
                      <a:pt x="14724" y="1783"/>
                      <a:pt x="30020" y="0"/>
                      <a:pt x="45807" y="0"/>
                    </a:cubicBezTo>
                    <a:cubicBezTo>
                      <a:pt x="158444" y="0"/>
                      <a:pt x="249813" y="90431"/>
                      <a:pt x="249813" y="202093"/>
                    </a:cubicBezTo>
                    <a:cubicBezTo>
                      <a:pt x="249813" y="313754"/>
                      <a:pt x="158444" y="404023"/>
                      <a:pt x="45807" y="404023"/>
                    </a:cubicBezTo>
                    <a:cubicBezTo>
                      <a:pt x="30020" y="404023"/>
                      <a:pt x="14724" y="402241"/>
                      <a:pt x="0" y="398918"/>
                    </a:cubicBezTo>
                    <a:cubicBezTo>
                      <a:pt x="90551" y="378336"/>
                      <a:pt x="158281" y="297791"/>
                      <a:pt x="158281" y="202012"/>
                    </a:cubicBezTo>
                  </a:path>
                </a:pathLst>
              </a:custGeom>
              <a:solidFill>
                <a:srgbClr val="FFFFFF"/>
              </a:solidFill>
              <a:ln w="8157"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2FF1E55F-9112-C64D-B87A-D4F608C7BF6B}"/>
                  </a:ext>
                </a:extLst>
              </p:cNvPr>
              <p:cNvSpPr/>
              <p:nvPr/>
            </p:nvSpPr>
            <p:spPr>
              <a:xfrm>
                <a:off x="9140641" y="465680"/>
                <a:ext cx="249813" cy="404185"/>
              </a:xfrm>
              <a:custGeom>
                <a:avLst/>
                <a:gdLst>
                  <a:gd name="connsiteX0" fmla="*/ 91533 w 249813"/>
                  <a:gd name="connsiteY0" fmla="*/ 202012 h 404185"/>
                  <a:gd name="connsiteX1" fmla="*/ 249813 w 249813"/>
                  <a:gd name="connsiteY1" fmla="*/ 5105 h 404185"/>
                  <a:gd name="connsiteX2" fmla="*/ 204006 w 249813"/>
                  <a:gd name="connsiteY2" fmla="*/ 0 h 404185"/>
                  <a:gd name="connsiteX3" fmla="*/ 0 w 249813"/>
                  <a:gd name="connsiteY3" fmla="*/ 202093 h 404185"/>
                  <a:gd name="connsiteX4" fmla="*/ 204006 w 249813"/>
                  <a:gd name="connsiteY4" fmla="*/ 404185 h 404185"/>
                  <a:gd name="connsiteX5" fmla="*/ 249813 w 249813"/>
                  <a:gd name="connsiteY5" fmla="*/ 399080 h 404185"/>
                  <a:gd name="connsiteX6" fmla="*/ 91533 w 249813"/>
                  <a:gd name="connsiteY6" fmla="*/ 202012 h 4041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185">
                    <a:moveTo>
                      <a:pt x="91533" y="202012"/>
                    </a:moveTo>
                    <a:cubicBezTo>
                      <a:pt x="91533" y="106151"/>
                      <a:pt x="159262" y="25687"/>
                      <a:pt x="249813" y="5105"/>
                    </a:cubicBezTo>
                    <a:cubicBezTo>
                      <a:pt x="235090" y="1783"/>
                      <a:pt x="219793" y="0"/>
                      <a:pt x="204006" y="0"/>
                    </a:cubicBezTo>
                    <a:cubicBezTo>
                      <a:pt x="91369" y="0"/>
                      <a:pt x="0" y="90431"/>
                      <a:pt x="0" y="202093"/>
                    </a:cubicBezTo>
                    <a:cubicBezTo>
                      <a:pt x="0" y="313754"/>
                      <a:pt x="91287" y="404185"/>
                      <a:pt x="204006" y="404185"/>
                    </a:cubicBezTo>
                    <a:cubicBezTo>
                      <a:pt x="219793" y="404185"/>
                      <a:pt x="235090" y="402403"/>
                      <a:pt x="249813" y="399080"/>
                    </a:cubicBezTo>
                    <a:cubicBezTo>
                      <a:pt x="159262" y="378336"/>
                      <a:pt x="91533" y="297791"/>
                      <a:pt x="91533" y="202012"/>
                    </a:cubicBezTo>
                  </a:path>
                </a:pathLst>
              </a:custGeom>
              <a:solidFill>
                <a:srgbClr val="2C88DD"/>
              </a:solidFill>
              <a:ln w="8157" cap="flat">
                <a:noFill/>
                <a:prstDash val="solid"/>
                <a:miter/>
              </a:ln>
            </p:spPr>
            <p:txBody>
              <a:bodyPr rtlCol="0" anchor="ctr"/>
              <a:lstStyle/>
              <a:p>
                <a:endParaRPr lang="en-US"/>
              </a:p>
            </p:txBody>
          </p:sp>
        </p:grpSp>
        <p:grpSp>
          <p:nvGrpSpPr>
            <p:cNvPr id="9" name="Graphic 4">
              <a:extLst>
                <a:ext uri="{FF2B5EF4-FFF2-40B4-BE49-F238E27FC236}">
                  <a16:creationId xmlns:a16="http://schemas.microsoft.com/office/drawing/2014/main" id="{4FF12E85-5E7D-824B-914D-AA49A5A8D254}"/>
                </a:ext>
              </a:extLst>
            </p:cNvPr>
            <p:cNvGrpSpPr/>
            <p:nvPr/>
          </p:nvGrpSpPr>
          <p:grpSpPr>
            <a:xfrm>
              <a:off x="9791923" y="571102"/>
              <a:ext cx="528994" cy="192774"/>
              <a:chOff x="9791923" y="571102"/>
              <a:chExt cx="528994" cy="192774"/>
            </a:xfrm>
            <a:solidFill>
              <a:srgbClr val="FFFFFF"/>
            </a:solidFill>
          </p:grpSpPr>
          <p:sp>
            <p:nvSpPr>
              <p:cNvPr id="23" name="Freeform 22">
                <a:extLst>
                  <a:ext uri="{FF2B5EF4-FFF2-40B4-BE49-F238E27FC236}">
                    <a16:creationId xmlns:a16="http://schemas.microsoft.com/office/drawing/2014/main" id="{B6395E2D-506A-C449-AED1-04EB6DB864CF}"/>
                  </a:ext>
                </a:extLst>
              </p:cNvPr>
              <p:cNvSpPr/>
              <p:nvPr/>
            </p:nvSpPr>
            <p:spPr>
              <a:xfrm>
                <a:off x="9791923" y="572723"/>
                <a:ext cx="158689" cy="189451"/>
              </a:xfrm>
              <a:custGeom>
                <a:avLst/>
                <a:gdLst>
                  <a:gd name="connsiteX0" fmla="*/ 0 w 158689"/>
                  <a:gd name="connsiteY0" fmla="*/ 189452 h 189451"/>
                  <a:gd name="connsiteX1" fmla="*/ 0 w 158689"/>
                  <a:gd name="connsiteY1" fmla="*/ 0 h 189451"/>
                  <a:gd name="connsiteX2" fmla="*/ 37137 w 158689"/>
                  <a:gd name="connsiteY2" fmla="*/ 0 h 189451"/>
                  <a:gd name="connsiteX3" fmla="*/ 118281 w 158689"/>
                  <a:gd name="connsiteY3" fmla="*/ 119359 h 189451"/>
                  <a:gd name="connsiteX4" fmla="*/ 118281 w 158689"/>
                  <a:gd name="connsiteY4" fmla="*/ 0 h 189451"/>
                  <a:gd name="connsiteX5" fmla="*/ 158690 w 158689"/>
                  <a:gd name="connsiteY5" fmla="*/ 0 h 189451"/>
                  <a:gd name="connsiteX6" fmla="*/ 158690 w 158689"/>
                  <a:gd name="connsiteY6" fmla="*/ 189452 h 189451"/>
                  <a:gd name="connsiteX7" fmla="*/ 121226 w 158689"/>
                  <a:gd name="connsiteY7" fmla="*/ 189452 h 189451"/>
                  <a:gd name="connsiteX8" fmla="*/ 40081 w 158689"/>
                  <a:gd name="connsiteY8" fmla="*/ 70092 h 189451"/>
                  <a:gd name="connsiteX9" fmla="*/ 40081 w 158689"/>
                  <a:gd name="connsiteY9" fmla="*/ 189452 h 189451"/>
                  <a:gd name="connsiteX10" fmla="*/ 0 w 158689"/>
                  <a:gd name="connsiteY10" fmla="*/ 189452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689" h="189451">
                    <a:moveTo>
                      <a:pt x="0" y="189452"/>
                    </a:moveTo>
                    <a:lnTo>
                      <a:pt x="0" y="0"/>
                    </a:lnTo>
                    <a:lnTo>
                      <a:pt x="37137" y="0"/>
                    </a:lnTo>
                    <a:lnTo>
                      <a:pt x="118281" y="119359"/>
                    </a:lnTo>
                    <a:lnTo>
                      <a:pt x="118281" y="0"/>
                    </a:lnTo>
                    <a:lnTo>
                      <a:pt x="158690" y="0"/>
                    </a:lnTo>
                    <a:lnTo>
                      <a:pt x="158690" y="189452"/>
                    </a:lnTo>
                    <a:lnTo>
                      <a:pt x="121226" y="189452"/>
                    </a:lnTo>
                    <a:lnTo>
                      <a:pt x="40081" y="70092"/>
                    </a:lnTo>
                    <a:lnTo>
                      <a:pt x="40081" y="189452"/>
                    </a:lnTo>
                    <a:lnTo>
                      <a:pt x="0" y="189452"/>
                    </a:lnTo>
                    <a:close/>
                  </a:path>
                </a:pathLst>
              </a:custGeom>
              <a:solidFill>
                <a:srgbClr val="FFFFFF"/>
              </a:solidFill>
              <a:ln w="8157"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28B50A25-F191-F84B-AB73-03768BD0B5EA}"/>
                  </a:ext>
                </a:extLst>
              </p:cNvPr>
              <p:cNvSpPr/>
              <p:nvPr/>
            </p:nvSpPr>
            <p:spPr>
              <a:xfrm>
                <a:off x="9984314" y="572723"/>
                <a:ext cx="157953" cy="189451"/>
              </a:xfrm>
              <a:custGeom>
                <a:avLst/>
                <a:gdLst>
                  <a:gd name="connsiteX0" fmla="*/ 0 w 157953"/>
                  <a:gd name="connsiteY0" fmla="*/ 0 h 189451"/>
                  <a:gd name="connsiteX1" fmla="*/ 40981 w 157953"/>
                  <a:gd name="connsiteY1" fmla="*/ 0 h 189451"/>
                  <a:gd name="connsiteX2" fmla="*/ 40981 w 157953"/>
                  <a:gd name="connsiteY2" fmla="*/ 76089 h 189451"/>
                  <a:gd name="connsiteX3" fmla="*/ 116972 w 157953"/>
                  <a:gd name="connsiteY3" fmla="*/ 76089 h 189451"/>
                  <a:gd name="connsiteX4" fmla="*/ 116972 w 157953"/>
                  <a:gd name="connsiteY4" fmla="*/ 0 h 189451"/>
                  <a:gd name="connsiteX5" fmla="*/ 157953 w 157953"/>
                  <a:gd name="connsiteY5" fmla="*/ 0 h 189451"/>
                  <a:gd name="connsiteX6" fmla="*/ 157953 w 157953"/>
                  <a:gd name="connsiteY6" fmla="*/ 189452 h 189451"/>
                  <a:gd name="connsiteX7" fmla="*/ 116972 w 157953"/>
                  <a:gd name="connsiteY7" fmla="*/ 189452 h 189451"/>
                  <a:gd name="connsiteX8" fmla="*/ 116972 w 157953"/>
                  <a:gd name="connsiteY8" fmla="*/ 111256 h 189451"/>
                  <a:gd name="connsiteX9" fmla="*/ 40981 w 157953"/>
                  <a:gd name="connsiteY9" fmla="*/ 111256 h 189451"/>
                  <a:gd name="connsiteX10" fmla="*/ 40981 w 157953"/>
                  <a:gd name="connsiteY10" fmla="*/ 189452 h 189451"/>
                  <a:gd name="connsiteX11" fmla="*/ 0 w 157953"/>
                  <a:gd name="connsiteY11" fmla="*/ 189452 h 189451"/>
                  <a:gd name="connsiteX12" fmla="*/ 0 w 157953"/>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953" h="189451">
                    <a:moveTo>
                      <a:pt x="0" y="0"/>
                    </a:moveTo>
                    <a:lnTo>
                      <a:pt x="40981" y="0"/>
                    </a:lnTo>
                    <a:lnTo>
                      <a:pt x="40981" y="76089"/>
                    </a:lnTo>
                    <a:lnTo>
                      <a:pt x="116972" y="76089"/>
                    </a:lnTo>
                    <a:lnTo>
                      <a:pt x="116972" y="0"/>
                    </a:lnTo>
                    <a:lnTo>
                      <a:pt x="157953" y="0"/>
                    </a:lnTo>
                    <a:lnTo>
                      <a:pt x="157953" y="189452"/>
                    </a:lnTo>
                    <a:lnTo>
                      <a:pt x="116972" y="189452"/>
                    </a:lnTo>
                    <a:lnTo>
                      <a:pt x="116972" y="111256"/>
                    </a:lnTo>
                    <a:lnTo>
                      <a:pt x="40981" y="111256"/>
                    </a:lnTo>
                    <a:lnTo>
                      <a:pt x="40981"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E6FA4453-689E-D848-9CA1-3ACB3956D687}"/>
                  </a:ext>
                </a:extLst>
              </p:cNvPr>
              <p:cNvSpPr/>
              <p:nvPr/>
            </p:nvSpPr>
            <p:spPr>
              <a:xfrm>
                <a:off x="10167052" y="571102"/>
                <a:ext cx="153864" cy="192774"/>
              </a:xfrm>
              <a:custGeom>
                <a:avLst/>
                <a:gdLst>
                  <a:gd name="connsiteX0" fmla="*/ 40163 w 153864"/>
                  <a:gd name="connsiteY0" fmla="*/ 129407 h 192774"/>
                  <a:gd name="connsiteX1" fmla="*/ 79754 w 153864"/>
                  <a:gd name="connsiteY1" fmla="*/ 160523 h 192774"/>
                  <a:gd name="connsiteX2" fmla="*/ 112555 w 153864"/>
                  <a:gd name="connsiteY2" fmla="*/ 137511 h 192774"/>
                  <a:gd name="connsiteX3" fmla="*/ 65030 w 153864"/>
                  <a:gd name="connsiteY3" fmla="*/ 112067 h 192774"/>
                  <a:gd name="connsiteX4" fmla="*/ 4335 w 153864"/>
                  <a:gd name="connsiteY4" fmla="*/ 57370 h 192774"/>
                  <a:gd name="connsiteX5" fmla="*/ 75664 w 153864"/>
                  <a:gd name="connsiteY5" fmla="*/ 0 h 192774"/>
                  <a:gd name="connsiteX6" fmla="*/ 150019 w 153864"/>
                  <a:gd name="connsiteY6" fmla="*/ 59558 h 192774"/>
                  <a:gd name="connsiteX7" fmla="*/ 109856 w 153864"/>
                  <a:gd name="connsiteY7" fmla="*/ 59558 h 192774"/>
                  <a:gd name="connsiteX8" fmla="*/ 75664 w 153864"/>
                  <a:gd name="connsiteY8" fmla="*/ 32494 h 192774"/>
                  <a:gd name="connsiteX9" fmla="*/ 45644 w 153864"/>
                  <a:gd name="connsiteY9" fmla="*/ 54453 h 192774"/>
                  <a:gd name="connsiteX10" fmla="*/ 92351 w 153864"/>
                  <a:gd name="connsiteY10" fmla="*/ 79087 h 192774"/>
                  <a:gd name="connsiteX11" fmla="*/ 153863 w 153864"/>
                  <a:gd name="connsiteY11" fmla="*/ 132973 h 192774"/>
                  <a:gd name="connsiteX12" fmla="*/ 79263 w 153864"/>
                  <a:gd name="connsiteY12" fmla="*/ 192774 h 192774"/>
                  <a:gd name="connsiteX13" fmla="*/ 0 w 153864"/>
                  <a:gd name="connsiteY13" fmla="*/ 128921 h 192774"/>
                  <a:gd name="connsiteX14" fmla="*/ 40163 w 153864"/>
                  <a:gd name="connsiteY14" fmla="*/ 129407 h 192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864" h="192774">
                    <a:moveTo>
                      <a:pt x="40163" y="129407"/>
                    </a:moveTo>
                    <a:cubicBezTo>
                      <a:pt x="41554" y="147802"/>
                      <a:pt x="56277" y="160523"/>
                      <a:pt x="79754" y="160523"/>
                    </a:cubicBezTo>
                    <a:cubicBezTo>
                      <a:pt x="98568" y="160523"/>
                      <a:pt x="112555" y="152420"/>
                      <a:pt x="112555" y="137511"/>
                    </a:cubicBezTo>
                    <a:cubicBezTo>
                      <a:pt x="112555" y="121547"/>
                      <a:pt x="97013" y="118306"/>
                      <a:pt x="65030" y="112067"/>
                    </a:cubicBezTo>
                    <a:cubicBezTo>
                      <a:pt x="32801" y="106151"/>
                      <a:pt x="4335" y="95860"/>
                      <a:pt x="4335" y="57370"/>
                    </a:cubicBezTo>
                    <a:cubicBezTo>
                      <a:pt x="4335" y="23823"/>
                      <a:pt x="32474" y="0"/>
                      <a:pt x="75664" y="0"/>
                    </a:cubicBezTo>
                    <a:cubicBezTo>
                      <a:pt x="120735" y="0"/>
                      <a:pt x="149446" y="23256"/>
                      <a:pt x="150019" y="59558"/>
                    </a:cubicBezTo>
                    <a:lnTo>
                      <a:pt x="109856" y="59558"/>
                    </a:lnTo>
                    <a:cubicBezTo>
                      <a:pt x="107974" y="43595"/>
                      <a:pt x="95623" y="32494"/>
                      <a:pt x="75664" y="32494"/>
                    </a:cubicBezTo>
                    <a:cubicBezTo>
                      <a:pt x="58159" y="32494"/>
                      <a:pt x="45644" y="39786"/>
                      <a:pt x="45644" y="54453"/>
                    </a:cubicBezTo>
                    <a:cubicBezTo>
                      <a:pt x="45644" y="69849"/>
                      <a:pt x="60695" y="73090"/>
                      <a:pt x="92351" y="79087"/>
                    </a:cubicBezTo>
                    <a:cubicBezTo>
                      <a:pt x="125152" y="85002"/>
                      <a:pt x="154109" y="94807"/>
                      <a:pt x="153863" y="132973"/>
                    </a:cubicBezTo>
                    <a:cubicBezTo>
                      <a:pt x="153618" y="168465"/>
                      <a:pt x="124089" y="192774"/>
                      <a:pt x="79263" y="192774"/>
                    </a:cubicBezTo>
                    <a:cubicBezTo>
                      <a:pt x="30593" y="192774"/>
                      <a:pt x="327" y="167330"/>
                      <a:pt x="0" y="128921"/>
                    </a:cubicBezTo>
                    <a:lnTo>
                      <a:pt x="40163" y="129407"/>
                    </a:lnTo>
                    <a:close/>
                  </a:path>
                </a:pathLst>
              </a:custGeom>
              <a:solidFill>
                <a:srgbClr val="FFFFFF"/>
              </a:solidFill>
              <a:ln w="8157" cap="flat">
                <a:noFill/>
                <a:prstDash val="solid"/>
                <a:miter/>
              </a:ln>
            </p:spPr>
            <p:txBody>
              <a:bodyPr rtlCol="0" anchor="ctr"/>
              <a:lstStyle/>
              <a:p>
                <a:endParaRPr lang="en-US"/>
              </a:p>
            </p:txBody>
          </p:sp>
        </p:grpSp>
        <p:grpSp>
          <p:nvGrpSpPr>
            <p:cNvPr id="10" name="Graphic 4">
              <a:extLst>
                <a:ext uri="{FF2B5EF4-FFF2-40B4-BE49-F238E27FC236}">
                  <a16:creationId xmlns:a16="http://schemas.microsoft.com/office/drawing/2014/main" id="{704C4FCF-A9B4-6B49-9997-D5F588FDC0C7}"/>
                </a:ext>
              </a:extLst>
            </p:cNvPr>
            <p:cNvGrpSpPr/>
            <p:nvPr/>
          </p:nvGrpSpPr>
          <p:grpSpPr>
            <a:xfrm>
              <a:off x="10401242" y="572723"/>
              <a:ext cx="1324812" cy="243580"/>
              <a:chOff x="10401242" y="572723"/>
              <a:chExt cx="1324812" cy="243580"/>
            </a:xfrm>
            <a:solidFill>
              <a:srgbClr val="FFFFFF"/>
            </a:solidFill>
          </p:grpSpPr>
          <p:sp>
            <p:nvSpPr>
              <p:cNvPr id="11" name="Freeform 10">
                <a:extLst>
                  <a:ext uri="{FF2B5EF4-FFF2-40B4-BE49-F238E27FC236}">
                    <a16:creationId xmlns:a16="http://schemas.microsoft.com/office/drawing/2014/main" id="{1848152D-6982-604C-98F7-C1F4B17E501C}"/>
                  </a:ext>
                </a:extLst>
              </p:cNvPr>
              <p:cNvSpPr/>
              <p:nvPr/>
            </p:nvSpPr>
            <p:spPr>
              <a:xfrm>
                <a:off x="10401242" y="572723"/>
                <a:ext cx="131368" cy="189451"/>
              </a:xfrm>
              <a:custGeom>
                <a:avLst/>
                <a:gdLst>
                  <a:gd name="connsiteX0" fmla="*/ 0 w 131368"/>
                  <a:gd name="connsiteY0" fmla="*/ 0 h 189451"/>
                  <a:gd name="connsiteX1" fmla="*/ 128424 w 131368"/>
                  <a:gd name="connsiteY1" fmla="*/ 0 h 189451"/>
                  <a:gd name="connsiteX2" fmla="*/ 128424 w 131368"/>
                  <a:gd name="connsiteY2" fmla="*/ 34925 h 189451"/>
                  <a:gd name="connsiteX3" fmla="*/ 40981 w 131368"/>
                  <a:gd name="connsiteY3" fmla="*/ 34925 h 189451"/>
                  <a:gd name="connsiteX4" fmla="*/ 40981 w 131368"/>
                  <a:gd name="connsiteY4" fmla="*/ 77385 h 189451"/>
                  <a:gd name="connsiteX5" fmla="*/ 111983 w 131368"/>
                  <a:gd name="connsiteY5" fmla="*/ 77385 h 189451"/>
                  <a:gd name="connsiteX6" fmla="*/ 111983 w 131368"/>
                  <a:gd name="connsiteY6" fmla="*/ 110689 h 189451"/>
                  <a:gd name="connsiteX7" fmla="*/ 40981 w 131368"/>
                  <a:gd name="connsiteY7" fmla="*/ 110689 h 189451"/>
                  <a:gd name="connsiteX8" fmla="*/ 40981 w 131368"/>
                  <a:gd name="connsiteY8" fmla="*/ 154527 h 189451"/>
                  <a:gd name="connsiteX9" fmla="*/ 131369 w 131368"/>
                  <a:gd name="connsiteY9" fmla="*/ 154527 h 189451"/>
                  <a:gd name="connsiteX10" fmla="*/ 131369 w 131368"/>
                  <a:gd name="connsiteY10" fmla="*/ 189452 h 189451"/>
                  <a:gd name="connsiteX11" fmla="*/ 0 w 131368"/>
                  <a:gd name="connsiteY11" fmla="*/ 189452 h 189451"/>
                  <a:gd name="connsiteX12" fmla="*/ 0 w 131368"/>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1368" h="189451">
                    <a:moveTo>
                      <a:pt x="0" y="0"/>
                    </a:moveTo>
                    <a:lnTo>
                      <a:pt x="128424" y="0"/>
                    </a:lnTo>
                    <a:lnTo>
                      <a:pt x="128424" y="34925"/>
                    </a:lnTo>
                    <a:lnTo>
                      <a:pt x="40981" y="34925"/>
                    </a:lnTo>
                    <a:lnTo>
                      <a:pt x="40981" y="77385"/>
                    </a:lnTo>
                    <a:lnTo>
                      <a:pt x="111983" y="77385"/>
                    </a:lnTo>
                    <a:lnTo>
                      <a:pt x="111983" y="110689"/>
                    </a:lnTo>
                    <a:lnTo>
                      <a:pt x="40981" y="110689"/>
                    </a:lnTo>
                    <a:lnTo>
                      <a:pt x="40981" y="154527"/>
                    </a:lnTo>
                    <a:lnTo>
                      <a:pt x="131369" y="154527"/>
                    </a:lnTo>
                    <a:lnTo>
                      <a:pt x="131369"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C2BC5E06-3E5B-454E-9B6A-B47A2A546B6D}"/>
                  </a:ext>
                </a:extLst>
              </p:cNvPr>
              <p:cNvSpPr/>
              <p:nvPr/>
            </p:nvSpPr>
            <p:spPr>
              <a:xfrm>
                <a:off x="10556414" y="621416"/>
                <a:ext cx="219956" cy="140758"/>
              </a:xfrm>
              <a:custGeom>
                <a:avLst/>
                <a:gdLst>
                  <a:gd name="connsiteX0" fmla="*/ 219957 w 219956"/>
                  <a:gd name="connsiteY0" fmla="*/ 60943 h 140758"/>
                  <a:gd name="connsiteX1" fmla="*/ 219957 w 219956"/>
                  <a:gd name="connsiteY1" fmla="*/ 140759 h 140758"/>
                  <a:gd name="connsiteX2" fmla="*/ 181430 w 219956"/>
                  <a:gd name="connsiteY2" fmla="*/ 140759 h 140758"/>
                  <a:gd name="connsiteX3" fmla="*/ 181430 w 219956"/>
                  <a:gd name="connsiteY3" fmla="*/ 63130 h 140758"/>
                  <a:gd name="connsiteX4" fmla="*/ 157135 w 219956"/>
                  <a:gd name="connsiteY4" fmla="*/ 31447 h 140758"/>
                  <a:gd name="connsiteX5" fmla="*/ 129242 w 219956"/>
                  <a:gd name="connsiteY5" fmla="*/ 64751 h 140758"/>
                  <a:gd name="connsiteX6" fmla="*/ 129242 w 219956"/>
                  <a:gd name="connsiteY6" fmla="*/ 140759 h 140758"/>
                  <a:gd name="connsiteX7" fmla="*/ 90715 w 219956"/>
                  <a:gd name="connsiteY7" fmla="*/ 140759 h 140758"/>
                  <a:gd name="connsiteX8" fmla="*/ 90715 w 219956"/>
                  <a:gd name="connsiteY8" fmla="*/ 63130 h 140758"/>
                  <a:gd name="connsiteX9" fmla="*/ 66093 w 219956"/>
                  <a:gd name="connsiteY9" fmla="*/ 31447 h 140758"/>
                  <a:gd name="connsiteX10" fmla="*/ 38527 w 219956"/>
                  <a:gd name="connsiteY10" fmla="*/ 64994 h 140758"/>
                  <a:gd name="connsiteX11" fmla="*/ 38527 w 219956"/>
                  <a:gd name="connsiteY11" fmla="*/ 140759 h 140758"/>
                  <a:gd name="connsiteX12" fmla="*/ 0 w 219956"/>
                  <a:gd name="connsiteY12" fmla="*/ 140759 h 140758"/>
                  <a:gd name="connsiteX13" fmla="*/ 0 w 219956"/>
                  <a:gd name="connsiteY13" fmla="*/ 1628 h 140758"/>
                  <a:gd name="connsiteX14" fmla="*/ 33619 w 219956"/>
                  <a:gd name="connsiteY14" fmla="*/ 1628 h 140758"/>
                  <a:gd name="connsiteX15" fmla="*/ 37137 w 219956"/>
                  <a:gd name="connsiteY15" fmla="*/ 18968 h 140758"/>
                  <a:gd name="connsiteX16" fmla="*/ 78363 w 219956"/>
                  <a:gd name="connsiteY16" fmla="*/ 7 h 140758"/>
                  <a:gd name="connsiteX17" fmla="*/ 120408 w 219956"/>
                  <a:gd name="connsiteY17" fmla="*/ 23506 h 140758"/>
                  <a:gd name="connsiteX18" fmla="*/ 167933 w 219956"/>
                  <a:gd name="connsiteY18" fmla="*/ 7 h 140758"/>
                  <a:gd name="connsiteX19" fmla="*/ 219957 w 219956"/>
                  <a:gd name="connsiteY19" fmla="*/ 60943 h 140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9956" h="140758">
                    <a:moveTo>
                      <a:pt x="219957" y="60943"/>
                    </a:moveTo>
                    <a:lnTo>
                      <a:pt x="219957" y="140759"/>
                    </a:lnTo>
                    <a:lnTo>
                      <a:pt x="181430" y="140759"/>
                    </a:lnTo>
                    <a:lnTo>
                      <a:pt x="181430" y="63130"/>
                    </a:lnTo>
                    <a:cubicBezTo>
                      <a:pt x="181430" y="42305"/>
                      <a:pt x="173822" y="31447"/>
                      <a:pt x="157135" y="31447"/>
                    </a:cubicBezTo>
                    <a:cubicBezTo>
                      <a:pt x="140448" y="31447"/>
                      <a:pt x="129242" y="43602"/>
                      <a:pt x="129242" y="64751"/>
                    </a:cubicBezTo>
                    <a:lnTo>
                      <a:pt x="129242" y="140759"/>
                    </a:lnTo>
                    <a:lnTo>
                      <a:pt x="90715" y="140759"/>
                    </a:lnTo>
                    <a:lnTo>
                      <a:pt x="90715" y="63130"/>
                    </a:lnTo>
                    <a:cubicBezTo>
                      <a:pt x="90715" y="42305"/>
                      <a:pt x="83108" y="31447"/>
                      <a:pt x="66093" y="31447"/>
                    </a:cubicBezTo>
                    <a:cubicBezTo>
                      <a:pt x="49407" y="31447"/>
                      <a:pt x="38527" y="44169"/>
                      <a:pt x="38527" y="64994"/>
                    </a:cubicBezTo>
                    <a:lnTo>
                      <a:pt x="38527" y="140759"/>
                    </a:lnTo>
                    <a:lnTo>
                      <a:pt x="0" y="140759"/>
                    </a:lnTo>
                    <a:lnTo>
                      <a:pt x="0" y="1628"/>
                    </a:lnTo>
                    <a:lnTo>
                      <a:pt x="33619" y="1628"/>
                    </a:lnTo>
                    <a:lnTo>
                      <a:pt x="37137" y="18968"/>
                    </a:lnTo>
                    <a:cubicBezTo>
                      <a:pt x="45644" y="8110"/>
                      <a:pt x="57914" y="331"/>
                      <a:pt x="78363" y="7"/>
                    </a:cubicBezTo>
                    <a:cubicBezTo>
                      <a:pt x="95541" y="-236"/>
                      <a:pt x="111655" y="5922"/>
                      <a:pt x="120408" y="23506"/>
                    </a:cubicBezTo>
                    <a:cubicBezTo>
                      <a:pt x="130224" y="8596"/>
                      <a:pt x="146665" y="7"/>
                      <a:pt x="167933" y="7"/>
                    </a:cubicBezTo>
                    <a:cubicBezTo>
                      <a:pt x="196971" y="7"/>
                      <a:pt x="219957" y="16294"/>
                      <a:pt x="219957" y="60943"/>
                    </a:cubicBezTo>
                    <a:close/>
                  </a:path>
                </a:pathLst>
              </a:custGeom>
              <a:solidFill>
                <a:srgbClr val="FFFFFF"/>
              </a:solidFill>
              <a:ln w="8157"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B2242556-9C7D-9644-94C1-380E29B662D1}"/>
                  </a:ext>
                </a:extLst>
              </p:cNvPr>
              <p:cNvSpPr/>
              <p:nvPr/>
            </p:nvSpPr>
            <p:spPr>
              <a:xfrm>
                <a:off x="10803774" y="621421"/>
                <a:ext cx="145928" cy="194882"/>
              </a:xfrm>
              <a:custGeom>
                <a:avLst/>
                <a:gdLst>
                  <a:gd name="connsiteX0" fmla="*/ 145929 w 145928"/>
                  <a:gd name="connsiteY0" fmla="*/ 71471 h 194882"/>
                  <a:gd name="connsiteX1" fmla="*/ 80899 w 145928"/>
                  <a:gd name="connsiteY1" fmla="*/ 142374 h 194882"/>
                  <a:gd name="connsiteX2" fmla="*/ 38527 w 145928"/>
                  <a:gd name="connsiteY2" fmla="*/ 123170 h 194882"/>
                  <a:gd name="connsiteX3" fmla="*/ 38527 w 145928"/>
                  <a:gd name="connsiteY3" fmla="*/ 194882 h 194882"/>
                  <a:gd name="connsiteX4" fmla="*/ 0 w 145928"/>
                  <a:gd name="connsiteY4" fmla="*/ 194882 h 194882"/>
                  <a:gd name="connsiteX5" fmla="*/ 0 w 145928"/>
                  <a:gd name="connsiteY5" fmla="*/ 1622 h 194882"/>
                  <a:gd name="connsiteX6" fmla="*/ 33619 w 145928"/>
                  <a:gd name="connsiteY6" fmla="*/ 1622 h 194882"/>
                  <a:gd name="connsiteX7" fmla="*/ 37464 w 145928"/>
                  <a:gd name="connsiteY7" fmla="*/ 20827 h 194882"/>
                  <a:gd name="connsiteX8" fmla="*/ 80654 w 145928"/>
                  <a:gd name="connsiteY8" fmla="*/ 2 h 194882"/>
                  <a:gd name="connsiteX9" fmla="*/ 145929 w 145928"/>
                  <a:gd name="connsiteY9" fmla="*/ 71471 h 194882"/>
                  <a:gd name="connsiteX10" fmla="*/ 106911 w 145928"/>
                  <a:gd name="connsiteY10" fmla="*/ 70904 h 194882"/>
                  <a:gd name="connsiteX11" fmla="*/ 72228 w 145928"/>
                  <a:gd name="connsiteY11" fmla="*/ 31118 h 194882"/>
                  <a:gd name="connsiteX12" fmla="*/ 38036 w 145928"/>
                  <a:gd name="connsiteY12" fmla="*/ 70904 h 194882"/>
                  <a:gd name="connsiteX13" fmla="*/ 72228 w 145928"/>
                  <a:gd name="connsiteY13" fmla="*/ 111258 h 194882"/>
                  <a:gd name="connsiteX14" fmla="*/ 106911 w 145928"/>
                  <a:gd name="connsiteY14" fmla="*/ 70904 h 194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928" h="194882">
                    <a:moveTo>
                      <a:pt x="145929" y="71471"/>
                    </a:moveTo>
                    <a:cubicBezTo>
                      <a:pt x="145929" y="114742"/>
                      <a:pt x="118608" y="142374"/>
                      <a:pt x="80899" y="142374"/>
                    </a:cubicBezTo>
                    <a:cubicBezTo>
                      <a:pt x="61513" y="142374"/>
                      <a:pt x="47607" y="134514"/>
                      <a:pt x="38527" y="123170"/>
                    </a:cubicBezTo>
                    <a:lnTo>
                      <a:pt x="38527" y="194882"/>
                    </a:lnTo>
                    <a:lnTo>
                      <a:pt x="0" y="194882"/>
                    </a:lnTo>
                    <a:lnTo>
                      <a:pt x="0" y="1622"/>
                    </a:lnTo>
                    <a:lnTo>
                      <a:pt x="33619" y="1622"/>
                    </a:lnTo>
                    <a:lnTo>
                      <a:pt x="37464" y="20827"/>
                    </a:lnTo>
                    <a:cubicBezTo>
                      <a:pt x="46462" y="8915"/>
                      <a:pt x="60695" y="2"/>
                      <a:pt x="80654" y="2"/>
                    </a:cubicBezTo>
                    <a:cubicBezTo>
                      <a:pt x="118608" y="-242"/>
                      <a:pt x="145929" y="27633"/>
                      <a:pt x="145929" y="71471"/>
                    </a:cubicBezTo>
                    <a:close/>
                    <a:moveTo>
                      <a:pt x="106911" y="70904"/>
                    </a:moveTo>
                    <a:cubicBezTo>
                      <a:pt x="106911" y="47324"/>
                      <a:pt x="93251" y="31118"/>
                      <a:pt x="72228" y="31118"/>
                    </a:cubicBezTo>
                    <a:cubicBezTo>
                      <a:pt x="51206" y="31118"/>
                      <a:pt x="38036" y="47324"/>
                      <a:pt x="38036" y="70904"/>
                    </a:cubicBezTo>
                    <a:cubicBezTo>
                      <a:pt x="38036" y="94727"/>
                      <a:pt x="51124" y="111258"/>
                      <a:pt x="72228" y="111258"/>
                    </a:cubicBezTo>
                    <a:cubicBezTo>
                      <a:pt x="93251" y="111258"/>
                      <a:pt x="106911" y="94727"/>
                      <a:pt x="106911" y="70904"/>
                    </a:cubicBezTo>
                    <a:close/>
                  </a:path>
                </a:pathLst>
              </a:custGeom>
              <a:solidFill>
                <a:srgbClr val="FFFFFF"/>
              </a:solidFill>
              <a:ln w="8157"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A6A98B4E-435F-2C4C-8A86-F6715DDB344A}"/>
                  </a:ext>
                </a:extLst>
              </p:cNvPr>
              <p:cNvSpPr/>
              <p:nvPr/>
            </p:nvSpPr>
            <p:spPr>
              <a:xfrm>
                <a:off x="10972034" y="572723"/>
                <a:ext cx="38527" cy="189451"/>
              </a:xfrm>
              <a:custGeom>
                <a:avLst/>
                <a:gdLst>
                  <a:gd name="connsiteX0" fmla="*/ 0 w 38527"/>
                  <a:gd name="connsiteY0" fmla="*/ 0 h 189451"/>
                  <a:gd name="connsiteX1" fmla="*/ 38527 w 38527"/>
                  <a:gd name="connsiteY1" fmla="*/ 0 h 189451"/>
                  <a:gd name="connsiteX2" fmla="*/ 38527 w 38527"/>
                  <a:gd name="connsiteY2" fmla="*/ 189452 h 189451"/>
                  <a:gd name="connsiteX3" fmla="*/ 0 w 38527"/>
                  <a:gd name="connsiteY3" fmla="*/ 189452 h 189451"/>
                  <a:gd name="connsiteX4" fmla="*/ 0 w 38527"/>
                  <a:gd name="connsiteY4" fmla="*/ 0 h 1894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527" h="189451">
                    <a:moveTo>
                      <a:pt x="0" y="0"/>
                    </a:moveTo>
                    <a:lnTo>
                      <a:pt x="38527" y="0"/>
                    </a:lnTo>
                    <a:lnTo>
                      <a:pt x="38527"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B25DBB87-936A-F54F-9BDD-9F9E0B8EDD1C}"/>
                  </a:ext>
                </a:extLst>
              </p:cNvPr>
              <p:cNvSpPr/>
              <p:nvPr/>
            </p:nvSpPr>
            <p:spPr>
              <a:xfrm>
                <a:off x="11032483" y="621504"/>
                <a:ext cx="148055" cy="142291"/>
              </a:xfrm>
              <a:custGeom>
                <a:avLst/>
                <a:gdLst>
                  <a:gd name="connsiteX0" fmla="*/ 0 w 148055"/>
                  <a:gd name="connsiteY0" fmla="*/ 71146 h 142291"/>
                  <a:gd name="connsiteX1" fmla="*/ 74028 w 148055"/>
                  <a:gd name="connsiteY1" fmla="*/ 0 h 142291"/>
                  <a:gd name="connsiteX2" fmla="*/ 148056 w 148055"/>
                  <a:gd name="connsiteY2" fmla="*/ 71146 h 142291"/>
                  <a:gd name="connsiteX3" fmla="*/ 74028 w 148055"/>
                  <a:gd name="connsiteY3" fmla="*/ 142291 h 142291"/>
                  <a:gd name="connsiteX4" fmla="*/ 0 w 148055"/>
                  <a:gd name="connsiteY4" fmla="*/ 71146 h 142291"/>
                  <a:gd name="connsiteX5" fmla="*/ 108956 w 148055"/>
                  <a:gd name="connsiteY5" fmla="*/ 71146 h 142291"/>
                  <a:gd name="connsiteX6" fmla="*/ 74028 w 148055"/>
                  <a:gd name="connsiteY6" fmla="*/ 31116 h 142291"/>
                  <a:gd name="connsiteX7" fmla="*/ 39345 w 148055"/>
                  <a:gd name="connsiteY7" fmla="*/ 71146 h 142291"/>
                  <a:gd name="connsiteX8" fmla="*/ 74028 w 148055"/>
                  <a:gd name="connsiteY8" fmla="*/ 111175 h 142291"/>
                  <a:gd name="connsiteX9" fmla="*/ 108956 w 148055"/>
                  <a:gd name="connsiteY9" fmla="*/ 71146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055" h="142291">
                    <a:moveTo>
                      <a:pt x="0" y="71146"/>
                    </a:moveTo>
                    <a:cubicBezTo>
                      <a:pt x="0" y="28361"/>
                      <a:pt x="29202" y="0"/>
                      <a:pt x="74028" y="0"/>
                    </a:cubicBezTo>
                    <a:cubicBezTo>
                      <a:pt x="118854" y="0"/>
                      <a:pt x="148056" y="28442"/>
                      <a:pt x="148056" y="71146"/>
                    </a:cubicBezTo>
                    <a:cubicBezTo>
                      <a:pt x="148056" y="114173"/>
                      <a:pt x="118854" y="142291"/>
                      <a:pt x="74028" y="142291"/>
                    </a:cubicBezTo>
                    <a:cubicBezTo>
                      <a:pt x="29202" y="142291"/>
                      <a:pt x="0" y="113849"/>
                      <a:pt x="0" y="71146"/>
                    </a:cubicBezTo>
                    <a:close/>
                    <a:moveTo>
                      <a:pt x="108956" y="71146"/>
                    </a:moveTo>
                    <a:cubicBezTo>
                      <a:pt x="108956" y="47566"/>
                      <a:pt x="95541" y="31116"/>
                      <a:pt x="74028" y="31116"/>
                    </a:cubicBezTo>
                    <a:cubicBezTo>
                      <a:pt x="52433" y="31116"/>
                      <a:pt x="39345" y="47647"/>
                      <a:pt x="39345" y="71146"/>
                    </a:cubicBezTo>
                    <a:cubicBezTo>
                      <a:pt x="39345" y="94645"/>
                      <a:pt x="52433" y="111175"/>
                      <a:pt x="74028" y="111175"/>
                    </a:cubicBezTo>
                    <a:cubicBezTo>
                      <a:pt x="95623" y="111175"/>
                      <a:pt x="108956" y="94645"/>
                      <a:pt x="108956" y="71146"/>
                    </a:cubicBezTo>
                    <a:close/>
                  </a:path>
                </a:pathLst>
              </a:custGeom>
              <a:solidFill>
                <a:srgbClr val="FFFFFF"/>
              </a:solidFill>
              <a:ln w="8157"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1097F3A1-2142-2D44-9C06-99B35C5F9FF5}"/>
                  </a:ext>
                </a:extLst>
              </p:cNvPr>
              <p:cNvSpPr/>
              <p:nvPr/>
            </p:nvSpPr>
            <p:spPr>
              <a:xfrm>
                <a:off x="11182093" y="623044"/>
                <a:ext cx="149610" cy="193179"/>
              </a:xfrm>
              <a:custGeom>
                <a:avLst/>
                <a:gdLst>
                  <a:gd name="connsiteX0" fmla="*/ 0 w 149610"/>
                  <a:gd name="connsiteY0" fmla="*/ 0 h 193179"/>
                  <a:gd name="connsiteX1" fmla="*/ 40981 w 149610"/>
                  <a:gd name="connsiteY1" fmla="*/ 0 h 193179"/>
                  <a:gd name="connsiteX2" fmla="*/ 75091 w 149610"/>
                  <a:gd name="connsiteY2" fmla="*/ 99021 h 193179"/>
                  <a:gd name="connsiteX3" fmla="*/ 108383 w 149610"/>
                  <a:gd name="connsiteY3" fmla="*/ 0 h 193179"/>
                  <a:gd name="connsiteX4" fmla="*/ 149610 w 149610"/>
                  <a:gd name="connsiteY4" fmla="*/ 0 h 193179"/>
                  <a:gd name="connsiteX5" fmla="*/ 87361 w 149610"/>
                  <a:gd name="connsiteY5" fmla="*/ 158822 h 193179"/>
                  <a:gd name="connsiteX6" fmla="*/ 49652 w 149610"/>
                  <a:gd name="connsiteY6" fmla="*/ 193179 h 193179"/>
                  <a:gd name="connsiteX7" fmla="*/ 12188 w 149610"/>
                  <a:gd name="connsiteY7" fmla="*/ 193179 h 193179"/>
                  <a:gd name="connsiteX8" fmla="*/ 12188 w 149610"/>
                  <a:gd name="connsiteY8" fmla="*/ 161010 h 193179"/>
                  <a:gd name="connsiteX9" fmla="*/ 33538 w 149610"/>
                  <a:gd name="connsiteY9" fmla="*/ 161010 h 193179"/>
                  <a:gd name="connsiteX10" fmla="*/ 50470 w 149610"/>
                  <a:gd name="connsiteY10" fmla="*/ 149098 h 193179"/>
                  <a:gd name="connsiteX11" fmla="*/ 53987 w 149610"/>
                  <a:gd name="connsiteY11" fmla="*/ 139860 h 193179"/>
                  <a:gd name="connsiteX12" fmla="*/ 0 w 149610"/>
                  <a:gd name="connsiteY12" fmla="*/ 0 h 193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9610" h="193179">
                    <a:moveTo>
                      <a:pt x="0" y="0"/>
                    </a:moveTo>
                    <a:lnTo>
                      <a:pt x="40981" y="0"/>
                    </a:lnTo>
                    <a:lnTo>
                      <a:pt x="75091" y="99021"/>
                    </a:lnTo>
                    <a:lnTo>
                      <a:pt x="108383" y="0"/>
                    </a:lnTo>
                    <a:lnTo>
                      <a:pt x="149610" y="0"/>
                    </a:lnTo>
                    <a:lnTo>
                      <a:pt x="87361" y="158822"/>
                    </a:lnTo>
                    <a:cubicBezTo>
                      <a:pt x="78609" y="181835"/>
                      <a:pt x="71492" y="193179"/>
                      <a:pt x="49652" y="193179"/>
                    </a:cubicBezTo>
                    <a:lnTo>
                      <a:pt x="12188" y="193179"/>
                    </a:lnTo>
                    <a:lnTo>
                      <a:pt x="12188" y="161010"/>
                    </a:lnTo>
                    <a:lnTo>
                      <a:pt x="33538" y="161010"/>
                    </a:lnTo>
                    <a:cubicBezTo>
                      <a:pt x="43353" y="161010"/>
                      <a:pt x="46625" y="158579"/>
                      <a:pt x="50470" y="149098"/>
                    </a:cubicBezTo>
                    <a:lnTo>
                      <a:pt x="53987" y="139860"/>
                    </a:lnTo>
                    <a:lnTo>
                      <a:pt x="0" y="0"/>
                    </a:lnTo>
                    <a:close/>
                  </a:path>
                </a:pathLst>
              </a:custGeom>
              <a:solidFill>
                <a:srgbClr val="FFFFFF"/>
              </a:solidFill>
              <a:ln w="8157"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60783BCF-EB69-6A4B-B995-B7BFECD3C520}"/>
                  </a:ext>
                </a:extLst>
              </p:cNvPr>
              <p:cNvSpPr/>
              <p:nvPr/>
            </p:nvSpPr>
            <p:spPr>
              <a:xfrm>
                <a:off x="11333175" y="621423"/>
                <a:ext cx="143147" cy="142291"/>
              </a:xfrm>
              <a:custGeom>
                <a:avLst/>
                <a:gdLst>
                  <a:gd name="connsiteX0" fmla="*/ 0 w 143147"/>
                  <a:gd name="connsiteY0" fmla="*/ 71470 h 142291"/>
                  <a:gd name="connsiteX1" fmla="*/ 72147 w 143147"/>
                  <a:gd name="connsiteY1" fmla="*/ 0 h 142291"/>
                  <a:gd name="connsiteX2" fmla="*/ 143148 w 143147"/>
                  <a:gd name="connsiteY2" fmla="*/ 66851 h 142291"/>
                  <a:gd name="connsiteX3" fmla="*/ 142085 w 143147"/>
                  <a:gd name="connsiteY3" fmla="*/ 79816 h 142291"/>
                  <a:gd name="connsiteX4" fmla="*/ 40163 w 143147"/>
                  <a:gd name="connsiteY4" fmla="*/ 79816 h 142291"/>
                  <a:gd name="connsiteX5" fmla="*/ 40163 w 143147"/>
                  <a:gd name="connsiteY5" fmla="*/ 81680 h 142291"/>
                  <a:gd name="connsiteX6" fmla="*/ 73210 w 143147"/>
                  <a:gd name="connsiteY6" fmla="*/ 113363 h 142291"/>
                  <a:gd name="connsiteX7" fmla="*/ 102985 w 143147"/>
                  <a:gd name="connsiteY7" fmla="*/ 93591 h 142291"/>
                  <a:gd name="connsiteX8" fmla="*/ 140939 w 143147"/>
                  <a:gd name="connsiteY8" fmla="*/ 93591 h 142291"/>
                  <a:gd name="connsiteX9" fmla="*/ 74846 w 143147"/>
                  <a:gd name="connsiteY9" fmla="*/ 142291 h 142291"/>
                  <a:gd name="connsiteX10" fmla="*/ 0 w 143147"/>
                  <a:gd name="connsiteY10" fmla="*/ 71470 h 142291"/>
                  <a:gd name="connsiteX11" fmla="*/ 104375 w 143147"/>
                  <a:gd name="connsiteY11" fmla="*/ 54939 h 142291"/>
                  <a:gd name="connsiteX12" fmla="*/ 72392 w 143147"/>
                  <a:gd name="connsiteY12" fmla="*/ 28442 h 142291"/>
                  <a:gd name="connsiteX13" fmla="*/ 40981 w 143147"/>
                  <a:gd name="connsiteY13" fmla="*/ 54939 h 142291"/>
                  <a:gd name="connsiteX14" fmla="*/ 104375 w 143147"/>
                  <a:gd name="connsiteY14" fmla="*/ 54939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147" h="142291">
                    <a:moveTo>
                      <a:pt x="0" y="71470"/>
                    </a:moveTo>
                    <a:cubicBezTo>
                      <a:pt x="0" y="28199"/>
                      <a:pt x="28711" y="0"/>
                      <a:pt x="72147" y="0"/>
                    </a:cubicBezTo>
                    <a:cubicBezTo>
                      <a:pt x="114191" y="0"/>
                      <a:pt x="142657" y="26011"/>
                      <a:pt x="143148" y="66851"/>
                    </a:cubicBezTo>
                    <a:cubicBezTo>
                      <a:pt x="143148" y="70903"/>
                      <a:pt x="142902" y="75521"/>
                      <a:pt x="142085" y="79816"/>
                    </a:cubicBezTo>
                    <a:lnTo>
                      <a:pt x="40163" y="79816"/>
                    </a:lnTo>
                    <a:lnTo>
                      <a:pt x="40163" y="81680"/>
                    </a:lnTo>
                    <a:cubicBezTo>
                      <a:pt x="40981" y="101452"/>
                      <a:pt x="53824" y="113363"/>
                      <a:pt x="73210" y="113363"/>
                    </a:cubicBezTo>
                    <a:cubicBezTo>
                      <a:pt x="88752" y="113363"/>
                      <a:pt x="99713" y="106638"/>
                      <a:pt x="102985" y="93591"/>
                    </a:cubicBezTo>
                    <a:lnTo>
                      <a:pt x="140939" y="93591"/>
                    </a:lnTo>
                    <a:cubicBezTo>
                      <a:pt x="136604" y="120656"/>
                      <a:pt x="112228" y="142291"/>
                      <a:pt x="74846" y="142291"/>
                    </a:cubicBezTo>
                    <a:cubicBezTo>
                      <a:pt x="28139" y="142372"/>
                      <a:pt x="0" y="114498"/>
                      <a:pt x="0" y="71470"/>
                    </a:cubicBezTo>
                    <a:close/>
                    <a:moveTo>
                      <a:pt x="104375" y="54939"/>
                    </a:moveTo>
                    <a:cubicBezTo>
                      <a:pt x="101676" y="37923"/>
                      <a:pt x="89897" y="28442"/>
                      <a:pt x="72392" y="28442"/>
                    </a:cubicBezTo>
                    <a:cubicBezTo>
                      <a:pt x="55705" y="28442"/>
                      <a:pt x="43190" y="38490"/>
                      <a:pt x="40981" y="54939"/>
                    </a:cubicBezTo>
                    <a:lnTo>
                      <a:pt x="104375" y="54939"/>
                    </a:lnTo>
                    <a:close/>
                  </a:path>
                </a:pathLst>
              </a:custGeom>
              <a:solidFill>
                <a:srgbClr val="FFFFFF"/>
              </a:solidFill>
              <a:ln w="8157"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B0815CA6-3517-774F-B430-CF82C881BD24}"/>
                  </a:ext>
                </a:extLst>
              </p:cNvPr>
              <p:cNvSpPr/>
              <p:nvPr/>
            </p:nvSpPr>
            <p:spPr>
              <a:xfrm>
                <a:off x="11498572" y="623044"/>
                <a:ext cx="85479" cy="139050"/>
              </a:xfrm>
              <a:custGeom>
                <a:avLst/>
                <a:gdLst>
                  <a:gd name="connsiteX0" fmla="*/ 85480 w 85479"/>
                  <a:gd name="connsiteY0" fmla="*/ 0 h 139050"/>
                  <a:gd name="connsiteX1" fmla="*/ 85480 w 85479"/>
                  <a:gd name="connsiteY1" fmla="*/ 34600 h 139050"/>
                  <a:gd name="connsiteX2" fmla="*/ 70183 w 85479"/>
                  <a:gd name="connsiteY2" fmla="*/ 34600 h 139050"/>
                  <a:gd name="connsiteX3" fmla="*/ 38527 w 85479"/>
                  <a:gd name="connsiteY3" fmla="*/ 70822 h 139050"/>
                  <a:gd name="connsiteX4" fmla="*/ 38527 w 85479"/>
                  <a:gd name="connsiteY4" fmla="*/ 139050 h 139050"/>
                  <a:gd name="connsiteX5" fmla="*/ 0 w 85479"/>
                  <a:gd name="connsiteY5" fmla="*/ 139050 h 139050"/>
                  <a:gd name="connsiteX6" fmla="*/ 0 w 85479"/>
                  <a:gd name="connsiteY6" fmla="*/ 0 h 139050"/>
                  <a:gd name="connsiteX7" fmla="*/ 34928 w 85479"/>
                  <a:gd name="connsiteY7" fmla="*/ 0 h 139050"/>
                  <a:gd name="connsiteX8" fmla="*/ 38446 w 85479"/>
                  <a:gd name="connsiteY8" fmla="*/ 20825 h 139050"/>
                  <a:gd name="connsiteX9" fmla="*/ 78854 w 85479"/>
                  <a:gd name="connsiteY9" fmla="*/ 0 h 139050"/>
                  <a:gd name="connsiteX10" fmla="*/ 85480 w 85479"/>
                  <a:gd name="connsiteY10" fmla="*/ 0 h 13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479" h="139050">
                    <a:moveTo>
                      <a:pt x="85480" y="0"/>
                    </a:moveTo>
                    <a:lnTo>
                      <a:pt x="85480" y="34600"/>
                    </a:lnTo>
                    <a:lnTo>
                      <a:pt x="70183" y="34600"/>
                    </a:lnTo>
                    <a:cubicBezTo>
                      <a:pt x="47198" y="34600"/>
                      <a:pt x="38527" y="49753"/>
                      <a:pt x="38527" y="70822"/>
                    </a:cubicBezTo>
                    <a:lnTo>
                      <a:pt x="38527" y="139050"/>
                    </a:lnTo>
                    <a:lnTo>
                      <a:pt x="0" y="139050"/>
                    </a:lnTo>
                    <a:lnTo>
                      <a:pt x="0" y="0"/>
                    </a:lnTo>
                    <a:lnTo>
                      <a:pt x="34928" y="0"/>
                    </a:lnTo>
                    <a:lnTo>
                      <a:pt x="38446" y="20825"/>
                    </a:lnTo>
                    <a:cubicBezTo>
                      <a:pt x="46135" y="8346"/>
                      <a:pt x="57014" y="0"/>
                      <a:pt x="78854" y="0"/>
                    </a:cubicBezTo>
                    <a:lnTo>
                      <a:pt x="85480" y="0"/>
                    </a:lnTo>
                    <a:close/>
                  </a:path>
                </a:pathLst>
              </a:custGeom>
              <a:solidFill>
                <a:srgbClr val="FFFFFF"/>
              </a:solidFill>
              <a:ln w="8157"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3B28864D-9E26-B649-AA57-CA623A8A6AF3}"/>
                  </a:ext>
                </a:extLst>
              </p:cNvPr>
              <p:cNvSpPr/>
              <p:nvPr/>
            </p:nvSpPr>
            <p:spPr>
              <a:xfrm>
                <a:off x="11594931" y="621177"/>
                <a:ext cx="131123" cy="142698"/>
              </a:xfrm>
              <a:custGeom>
                <a:avLst/>
                <a:gdLst>
                  <a:gd name="connsiteX0" fmla="*/ 36728 w 131123"/>
                  <a:gd name="connsiteY0" fmla="*/ 94728 h 142698"/>
                  <a:gd name="connsiteX1" fmla="*/ 67566 w 131123"/>
                  <a:gd name="connsiteY1" fmla="*/ 115310 h 142698"/>
                  <a:gd name="connsiteX2" fmla="*/ 93496 w 131123"/>
                  <a:gd name="connsiteY2" fmla="*/ 100401 h 142698"/>
                  <a:gd name="connsiteX3" fmla="*/ 61267 w 131123"/>
                  <a:gd name="connsiteY3" fmla="*/ 85248 h 142698"/>
                  <a:gd name="connsiteX4" fmla="*/ 3108 w 131123"/>
                  <a:gd name="connsiteY4" fmla="*/ 45461 h 142698"/>
                  <a:gd name="connsiteX5" fmla="*/ 63476 w 131123"/>
                  <a:gd name="connsiteY5" fmla="*/ 2 h 142698"/>
                  <a:gd name="connsiteX6" fmla="*/ 128997 w 131123"/>
                  <a:gd name="connsiteY6" fmla="*/ 44894 h 142698"/>
                  <a:gd name="connsiteX7" fmla="*/ 92105 w 131123"/>
                  <a:gd name="connsiteY7" fmla="*/ 44894 h 142698"/>
                  <a:gd name="connsiteX8" fmla="*/ 64785 w 131123"/>
                  <a:gd name="connsiteY8" fmla="*/ 27067 h 142698"/>
                  <a:gd name="connsiteX9" fmla="*/ 39918 w 131123"/>
                  <a:gd name="connsiteY9" fmla="*/ 41410 h 142698"/>
                  <a:gd name="connsiteX10" fmla="*/ 72147 w 131123"/>
                  <a:gd name="connsiteY10" fmla="*/ 55509 h 142698"/>
                  <a:gd name="connsiteX11" fmla="*/ 131123 w 131123"/>
                  <a:gd name="connsiteY11" fmla="*/ 97483 h 142698"/>
                  <a:gd name="connsiteX12" fmla="*/ 67239 w 131123"/>
                  <a:gd name="connsiteY12" fmla="*/ 142699 h 142698"/>
                  <a:gd name="connsiteX13" fmla="*/ 0 w 131123"/>
                  <a:gd name="connsiteY13" fmla="*/ 94809 h 142698"/>
                  <a:gd name="connsiteX14" fmla="*/ 36728 w 131123"/>
                  <a:gd name="connsiteY14" fmla="*/ 94809 h 1426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1123" h="142698">
                    <a:moveTo>
                      <a:pt x="36728" y="94728"/>
                    </a:moveTo>
                    <a:cubicBezTo>
                      <a:pt x="38118" y="106883"/>
                      <a:pt x="48752" y="115310"/>
                      <a:pt x="67566" y="115310"/>
                    </a:cubicBezTo>
                    <a:cubicBezTo>
                      <a:pt x="83680" y="115310"/>
                      <a:pt x="93496" y="110124"/>
                      <a:pt x="93496" y="100401"/>
                    </a:cubicBezTo>
                    <a:cubicBezTo>
                      <a:pt x="93496" y="89056"/>
                      <a:pt x="83926" y="88246"/>
                      <a:pt x="61267" y="85248"/>
                    </a:cubicBezTo>
                    <a:cubicBezTo>
                      <a:pt x="28466" y="81439"/>
                      <a:pt x="3108" y="74146"/>
                      <a:pt x="3108" y="45461"/>
                    </a:cubicBezTo>
                    <a:cubicBezTo>
                      <a:pt x="3108" y="17829"/>
                      <a:pt x="27403" y="-241"/>
                      <a:pt x="63476" y="2"/>
                    </a:cubicBezTo>
                    <a:cubicBezTo>
                      <a:pt x="101185" y="2"/>
                      <a:pt x="127115" y="16533"/>
                      <a:pt x="128997" y="44894"/>
                    </a:cubicBezTo>
                    <a:lnTo>
                      <a:pt x="92105" y="44894"/>
                    </a:lnTo>
                    <a:cubicBezTo>
                      <a:pt x="91042" y="33793"/>
                      <a:pt x="80326" y="27067"/>
                      <a:pt x="64785" y="27067"/>
                    </a:cubicBezTo>
                    <a:cubicBezTo>
                      <a:pt x="49734" y="27067"/>
                      <a:pt x="39918" y="32496"/>
                      <a:pt x="39918" y="41410"/>
                    </a:cubicBezTo>
                    <a:cubicBezTo>
                      <a:pt x="39918" y="51944"/>
                      <a:pt x="51942" y="53078"/>
                      <a:pt x="72147" y="55509"/>
                    </a:cubicBezTo>
                    <a:cubicBezTo>
                      <a:pt x="104375" y="58750"/>
                      <a:pt x="131123" y="66043"/>
                      <a:pt x="131123" y="97483"/>
                    </a:cubicBezTo>
                    <a:cubicBezTo>
                      <a:pt x="131123" y="125115"/>
                      <a:pt x="104866" y="142699"/>
                      <a:pt x="67239" y="142699"/>
                    </a:cubicBezTo>
                    <a:cubicBezTo>
                      <a:pt x="28139" y="142699"/>
                      <a:pt x="1636" y="124548"/>
                      <a:pt x="0" y="94809"/>
                    </a:cubicBezTo>
                    <a:lnTo>
                      <a:pt x="36728" y="94809"/>
                    </a:lnTo>
                    <a:close/>
                  </a:path>
                </a:pathLst>
              </a:custGeom>
              <a:solidFill>
                <a:srgbClr val="FFFFFF"/>
              </a:solidFill>
              <a:ln w="8157" cap="flat">
                <a:noFill/>
                <a:prstDash val="solid"/>
                <a:miter/>
              </a:ln>
            </p:spPr>
            <p:txBody>
              <a:bodyPr rtlCol="0" anchor="ctr"/>
              <a:lstStyle/>
              <a:p>
                <a:endParaRPr lang="en-US"/>
              </a:p>
            </p:txBody>
          </p:sp>
        </p:grpSp>
      </p:grpSp>
      <p:sp>
        <p:nvSpPr>
          <p:cNvPr id="29" name="Picture Placeholder 28">
            <a:extLst>
              <a:ext uri="{FF2B5EF4-FFF2-40B4-BE49-F238E27FC236}">
                <a16:creationId xmlns:a16="http://schemas.microsoft.com/office/drawing/2014/main" id="{A3AECE54-E95C-4241-87EE-D24D583DEA80}"/>
              </a:ext>
            </a:extLst>
          </p:cNvPr>
          <p:cNvSpPr>
            <a:spLocks noGrp="1"/>
          </p:cNvSpPr>
          <p:nvPr>
            <p:ph type="pic" sz="quarter" idx="12" hasCustomPrompt="1"/>
          </p:nvPr>
        </p:nvSpPr>
        <p:spPr>
          <a:xfrm>
            <a:off x="8690541" y="-8238"/>
            <a:ext cx="3830973" cy="6886835"/>
          </a:xfrm>
          <a:custGeom>
            <a:avLst/>
            <a:gdLst>
              <a:gd name="connsiteX0" fmla="*/ 0 w 3821714"/>
              <a:gd name="connsiteY0" fmla="*/ 3429000 h 6858000"/>
              <a:gd name="connsiteX1" fmla="*/ 1910857 w 3821714"/>
              <a:gd name="connsiteY1" fmla="*/ 0 h 6858000"/>
              <a:gd name="connsiteX2" fmla="*/ 3821714 w 3821714"/>
              <a:gd name="connsiteY2" fmla="*/ 0 h 6858000"/>
              <a:gd name="connsiteX3" fmla="*/ 3821714 w 3821714"/>
              <a:gd name="connsiteY3" fmla="*/ 3429000 h 6858000"/>
              <a:gd name="connsiteX4" fmla="*/ 1910857 w 3821714"/>
              <a:gd name="connsiteY4" fmla="*/ 6858000 h 6858000"/>
              <a:gd name="connsiteX5" fmla="*/ 0 w 3821714"/>
              <a:gd name="connsiteY5" fmla="*/ 3429000 h 6858000"/>
              <a:gd name="connsiteX0" fmla="*/ 34446 w 4031982"/>
              <a:gd name="connsiteY0" fmla="*/ 3429000 h 6866238"/>
              <a:gd name="connsiteX1" fmla="*/ 1945303 w 4031982"/>
              <a:gd name="connsiteY1" fmla="*/ 0 h 6866238"/>
              <a:gd name="connsiteX2" fmla="*/ 3856160 w 4031982"/>
              <a:gd name="connsiteY2" fmla="*/ 0 h 6866238"/>
              <a:gd name="connsiteX3" fmla="*/ 3856160 w 4031982"/>
              <a:gd name="connsiteY3" fmla="*/ 3429000 h 6866238"/>
              <a:gd name="connsiteX4" fmla="*/ 3411638 w 4031982"/>
              <a:gd name="connsiteY4" fmla="*/ 6866238 h 6866238"/>
              <a:gd name="connsiteX5" fmla="*/ 34446 w 4031982"/>
              <a:gd name="connsiteY5" fmla="*/ 3429000 h 6866238"/>
              <a:gd name="connsiteX0" fmla="*/ 34446 w 4365690"/>
              <a:gd name="connsiteY0" fmla="*/ 3429000 h 6918022"/>
              <a:gd name="connsiteX1" fmla="*/ 1945303 w 4365690"/>
              <a:gd name="connsiteY1" fmla="*/ 0 h 6918022"/>
              <a:gd name="connsiteX2" fmla="*/ 3856160 w 4365690"/>
              <a:gd name="connsiteY2" fmla="*/ 0 h 6918022"/>
              <a:gd name="connsiteX3" fmla="*/ 3856160 w 4365690"/>
              <a:gd name="connsiteY3" fmla="*/ 3429000 h 6918022"/>
              <a:gd name="connsiteX4" fmla="*/ 3411638 w 4365690"/>
              <a:gd name="connsiteY4" fmla="*/ 6866238 h 6918022"/>
              <a:gd name="connsiteX5" fmla="*/ 34446 w 4365690"/>
              <a:gd name="connsiteY5" fmla="*/ 3429000 h 6918022"/>
              <a:gd name="connsiteX0" fmla="*/ 3411638 w 4386339"/>
              <a:gd name="connsiteY0" fmla="*/ 6866238 h 6989328"/>
              <a:gd name="connsiteX1" fmla="*/ 34446 w 4386339"/>
              <a:gd name="connsiteY1" fmla="*/ 3429000 h 6989328"/>
              <a:gd name="connsiteX2" fmla="*/ 1945303 w 4386339"/>
              <a:gd name="connsiteY2" fmla="*/ 0 h 6989328"/>
              <a:gd name="connsiteX3" fmla="*/ 3856160 w 4386339"/>
              <a:gd name="connsiteY3" fmla="*/ 0 h 6989328"/>
              <a:gd name="connsiteX4" fmla="*/ 3856160 w 4386339"/>
              <a:gd name="connsiteY4" fmla="*/ 3429000 h 6989328"/>
              <a:gd name="connsiteX5" fmla="*/ 3503078 w 4386339"/>
              <a:gd name="connsiteY5" fmla="*/ 6957678 h 6989328"/>
              <a:gd name="connsiteX0" fmla="*/ 3377355 w 4352056"/>
              <a:gd name="connsiteY0" fmla="*/ 6874476 h 6997566"/>
              <a:gd name="connsiteX1" fmla="*/ 163 w 4352056"/>
              <a:gd name="connsiteY1" fmla="*/ 3437238 h 6997566"/>
              <a:gd name="connsiteX2" fmla="*/ 3245550 w 4352056"/>
              <a:gd name="connsiteY2" fmla="*/ 0 h 6997566"/>
              <a:gd name="connsiteX3" fmla="*/ 3821877 w 4352056"/>
              <a:gd name="connsiteY3" fmla="*/ 8238 h 6997566"/>
              <a:gd name="connsiteX4" fmla="*/ 3821877 w 4352056"/>
              <a:gd name="connsiteY4" fmla="*/ 3437238 h 6997566"/>
              <a:gd name="connsiteX5" fmla="*/ 3468795 w 4352056"/>
              <a:gd name="connsiteY5" fmla="*/ 6965916 h 6997566"/>
              <a:gd name="connsiteX0" fmla="*/ 3377660 w 4352361"/>
              <a:gd name="connsiteY0" fmla="*/ 6874476 h 6997566"/>
              <a:gd name="connsiteX1" fmla="*/ 468 w 4352361"/>
              <a:gd name="connsiteY1" fmla="*/ 3437238 h 6997566"/>
              <a:gd name="connsiteX2" fmla="*/ 3245855 w 4352361"/>
              <a:gd name="connsiteY2" fmla="*/ 0 h 6997566"/>
              <a:gd name="connsiteX3" fmla="*/ 3822182 w 4352361"/>
              <a:gd name="connsiteY3" fmla="*/ 8238 h 6997566"/>
              <a:gd name="connsiteX4" fmla="*/ 3822182 w 4352361"/>
              <a:gd name="connsiteY4" fmla="*/ 3437238 h 6997566"/>
              <a:gd name="connsiteX5" fmla="*/ 3469100 w 4352361"/>
              <a:gd name="connsiteY5" fmla="*/ 6965916 h 6997566"/>
              <a:gd name="connsiteX0" fmla="*/ 3377660 w 3822182"/>
              <a:gd name="connsiteY0" fmla="*/ 6874476 h 6874476"/>
              <a:gd name="connsiteX1" fmla="*/ 468 w 3822182"/>
              <a:gd name="connsiteY1" fmla="*/ 3437238 h 6874476"/>
              <a:gd name="connsiteX2" fmla="*/ 3245855 w 3822182"/>
              <a:gd name="connsiteY2" fmla="*/ 0 h 6874476"/>
              <a:gd name="connsiteX3" fmla="*/ 3822182 w 3822182"/>
              <a:gd name="connsiteY3" fmla="*/ 8238 h 6874476"/>
              <a:gd name="connsiteX4" fmla="*/ 3822182 w 3822182"/>
              <a:gd name="connsiteY4" fmla="*/ 3437238 h 6874476"/>
              <a:gd name="connsiteX0" fmla="*/ 3377660 w 3822182"/>
              <a:gd name="connsiteY0" fmla="*/ 6874476 h 6874476"/>
              <a:gd name="connsiteX1" fmla="*/ 468 w 3822182"/>
              <a:gd name="connsiteY1" fmla="*/ 3437238 h 6874476"/>
              <a:gd name="connsiteX2" fmla="*/ 3245855 w 3822182"/>
              <a:gd name="connsiteY2" fmla="*/ 0 h 6874476"/>
              <a:gd name="connsiteX3" fmla="*/ 3822182 w 3822182"/>
              <a:gd name="connsiteY3" fmla="*/ 8238 h 6874476"/>
              <a:gd name="connsiteX4" fmla="*/ 3822182 w 3822182"/>
              <a:gd name="connsiteY4" fmla="*/ 3437238 h 6874476"/>
              <a:gd name="connsiteX0" fmla="*/ 3377660 w 3822182"/>
              <a:gd name="connsiteY0" fmla="*/ 6874476 h 6874476"/>
              <a:gd name="connsiteX1" fmla="*/ 468 w 3822182"/>
              <a:gd name="connsiteY1" fmla="*/ 3437238 h 6874476"/>
              <a:gd name="connsiteX2" fmla="*/ 3245855 w 3822182"/>
              <a:gd name="connsiteY2" fmla="*/ 0 h 6874476"/>
              <a:gd name="connsiteX3" fmla="*/ 3822182 w 3822182"/>
              <a:gd name="connsiteY3" fmla="*/ 8238 h 6874476"/>
              <a:gd name="connsiteX4" fmla="*/ 3822182 w 3822182"/>
              <a:gd name="connsiteY4" fmla="*/ 3437238 h 6874476"/>
              <a:gd name="connsiteX0" fmla="*/ 3444117 w 3822736"/>
              <a:gd name="connsiteY0" fmla="*/ 6882714 h 6882714"/>
              <a:gd name="connsiteX1" fmla="*/ 1022 w 3822736"/>
              <a:gd name="connsiteY1" fmla="*/ 3437238 h 6882714"/>
              <a:gd name="connsiteX2" fmla="*/ 3246409 w 3822736"/>
              <a:gd name="connsiteY2" fmla="*/ 0 h 6882714"/>
              <a:gd name="connsiteX3" fmla="*/ 3822736 w 3822736"/>
              <a:gd name="connsiteY3" fmla="*/ 8238 h 6882714"/>
              <a:gd name="connsiteX4" fmla="*/ 3822736 w 3822736"/>
              <a:gd name="connsiteY4" fmla="*/ 3437238 h 6882714"/>
              <a:gd name="connsiteX0" fmla="*/ 3444117 w 3822736"/>
              <a:gd name="connsiteY0" fmla="*/ 6882714 h 6882714"/>
              <a:gd name="connsiteX1" fmla="*/ 1022 w 3822736"/>
              <a:gd name="connsiteY1" fmla="*/ 3437238 h 6882714"/>
              <a:gd name="connsiteX2" fmla="*/ 3246409 w 3822736"/>
              <a:gd name="connsiteY2" fmla="*/ 0 h 6882714"/>
              <a:gd name="connsiteX3" fmla="*/ 3822736 w 3822736"/>
              <a:gd name="connsiteY3" fmla="*/ 8238 h 6882714"/>
              <a:gd name="connsiteX4" fmla="*/ 3822736 w 3822736"/>
              <a:gd name="connsiteY4" fmla="*/ 3437238 h 6882714"/>
              <a:gd name="connsiteX0" fmla="*/ 3444117 w 3822736"/>
              <a:gd name="connsiteY0" fmla="*/ 6882714 h 6882714"/>
              <a:gd name="connsiteX1" fmla="*/ 1022 w 3822736"/>
              <a:gd name="connsiteY1" fmla="*/ 3437238 h 6882714"/>
              <a:gd name="connsiteX2" fmla="*/ 3246409 w 3822736"/>
              <a:gd name="connsiteY2" fmla="*/ 0 h 6882714"/>
              <a:gd name="connsiteX3" fmla="*/ 3822736 w 3822736"/>
              <a:gd name="connsiteY3" fmla="*/ 8238 h 6882714"/>
              <a:gd name="connsiteX4" fmla="*/ 3822736 w 3822736"/>
              <a:gd name="connsiteY4" fmla="*/ 3437238 h 6882714"/>
              <a:gd name="connsiteX0" fmla="*/ 3444117 w 3822736"/>
              <a:gd name="connsiteY0" fmla="*/ 6882714 h 6882714"/>
              <a:gd name="connsiteX1" fmla="*/ 1022 w 3822736"/>
              <a:gd name="connsiteY1" fmla="*/ 3437238 h 6882714"/>
              <a:gd name="connsiteX2" fmla="*/ 3246409 w 3822736"/>
              <a:gd name="connsiteY2" fmla="*/ 0 h 6882714"/>
              <a:gd name="connsiteX3" fmla="*/ 3822736 w 3822736"/>
              <a:gd name="connsiteY3" fmla="*/ 8238 h 6882714"/>
              <a:gd name="connsiteX4" fmla="*/ 3822736 w 3822736"/>
              <a:gd name="connsiteY4" fmla="*/ 3437238 h 6882714"/>
              <a:gd name="connsiteX5" fmla="*/ 3822735 w 3822736"/>
              <a:gd name="connsiteY5" fmla="*/ 3418703 h 6882714"/>
              <a:gd name="connsiteX0" fmla="*/ 3444117 w 3830973"/>
              <a:gd name="connsiteY0" fmla="*/ 6882714 h 6882714"/>
              <a:gd name="connsiteX1" fmla="*/ 1022 w 3830973"/>
              <a:gd name="connsiteY1" fmla="*/ 3437238 h 6882714"/>
              <a:gd name="connsiteX2" fmla="*/ 3246409 w 3830973"/>
              <a:gd name="connsiteY2" fmla="*/ 0 h 6882714"/>
              <a:gd name="connsiteX3" fmla="*/ 3822736 w 3830973"/>
              <a:gd name="connsiteY3" fmla="*/ 8238 h 6882714"/>
              <a:gd name="connsiteX4" fmla="*/ 3822736 w 3830973"/>
              <a:gd name="connsiteY4" fmla="*/ 3437238 h 6882714"/>
              <a:gd name="connsiteX5" fmla="*/ 3830973 w 3830973"/>
              <a:gd name="connsiteY5" fmla="*/ 6845643 h 6882714"/>
              <a:gd name="connsiteX0" fmla="*/ 3444117 w 3830973"/>
              <a:gd name="connsiteY0" fmla="*/ 6882714 h 6886835"/>
              <a:gd name="connsiteX1" fmla="*/ 1022 w 3830973"/>
              <a:gd name="connsiteY1" fmla="*/ 3437238 h 6886835"/>
              <a:gd name="connsiteX2" fmla="*/ 3246409 w 3830973"/>
              <a:gd name="connsiteY2" fmla="*/ 0 h 6886835"/>
              <a:gd name="connsiteX3" fmla="*/ 3822736 w 3830973"/>
              <a:gd name="connsiteY3" fmla="*/ 8238 h 6886835"/>
              <a:gd name="connsiteX4" fmla="*/ 3822736 w 3830973"/>
              <a:gd name="connsiteY4" fmla="*/ 3437238 h 6886835"/>
              <a:gd name="connsiteX5" fmla="*/ 3830973 w 3830973"/>
              <a:gd name="connsiteY5" fmla="*/ 6886832 h 6886835"/>
              <a:gd name="connsiteX0" fmla="*/ 3444117 w 3830973"/>
              <a:gd name="connsiteY0" fmla="*/ 6882714 h 6886835"/>
              <a:gd name="connsiteX1" fmla="*/ 1022 w 3830973"/>
              <a:gd name="connsiteY1" fmla="*/ 3437238 h 6886835"/>
              <a:gd name="connsiteX2" fmla="*/ 3246409 w 3830973"/>
              <a:gd name="connsiteY2" fmla="*/ 0 h 6886835"/>
              <a:gd name="connsiteX3" fmla="*/ 3822736 w 3830973"/>
              <a:gd name="connsiteY3" fmla="*/ 8238 h 6886835"/>
              <a:gd name="connsiteX4" fmla="*/ 3822736 w 3830973"/>
              <a:gd name="connsiteY4" fmla="*/ 3437238 h 6886835"/>
              <a:gd name="connsiteX5" fmla="*/ 3830973 w 3830973"/>
              <a:gd name="connsiteY5" fmla="*/ 6886832 h 6886835"/>
              <a:gd name="connsiteX6" fmla="*/ 3444117 w 3830973"/>
              <a:gd name="connsiteY6" fmla="*/ 6882714 h 68868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30973" h="6886835">
                <a:moveTo>
                  <a:pt x="3444117" y="6882714"/>
                </a:moveTo>
                <a:cubicBezTo>
                  <a:pt x="716501" y="6668529"/>
                  <a:pt x="33973" y="4584357"/>
                  <a:pt x="1022" y="3437238"/>
                </a:cubicBezTo>
                <a:cubicBezTo>
                  <a:pt x="-31929" y="2290119"/>
                  <a:pt x="724737" y="321275"/>
                  <a:pt x="3246409" y="0"/>
                </a:cubicBezTo>
                <a:lnTo>
                  <a:pt x="3822736" y="8238"/>
                </a:lnTo>
                <a:lnTo>
                  <a:pt x="3822736" y="3437238"/>
                </a:lnTo>
                <a:cubicBezTo>
                  <a:pt x="3822736" y="4005649"/>
                  <a:pt x="3830973" y="6890693"/>
                  <a:pt x="3830973" y="6886832"/>
                </a:cubicBezTo>
                <a:lnTo>
                  <a:pt x="3444117" y="6882714"/>
                </a:lnTo>
                <a:close/>
              </a:path>
            </a:pathLst>
          </a:custGeom>
          <a:noFill/>
        </p:spPr>
        <p:txBody>
          <a:bodyPr lIns="360000" anchor="ctr"/>
          <a:lstStyle>
            <a:lvl1pPr algn="l">
              <a:defRPr sz="1200" b="0"/>
            </a:lvl1pPr>
            <a:lvl5pPr marL="396000" marR="0" indent="0" algn="l" defTabSz="914377" rtl="0" eaLnBrk="1" fontAlgn="auto" latinLnBrk="0" hangingPunct="1">
              <a:lnSpc>
                <a:spcPct val="125000"/>
              </a:lnSpc>
              <a:spcBef>
                <a:spcPts val="2000"/>
              </a:spcBef>
              <a:spcAft>
                <a:spcPts val="0"/>
              </a:spcAft>
              <a:buClrTx/>
              <a:buSzTx/>
              <a:buFontTx/>
              <a:buNone/>
              <a:tabLst/>
              <a:defRPr sz="1200">
                <a:solidFill>
                  <a:schemeClr val="tx1"/>
                </a:solidFill>
              </a:defRPr>
            </a:lvl5pPr>
          </a:lstStyle>
          <a:p>
            <a:pPr marL="396000" marR="0" lvl="4" indent="0" algn="l" defTabSz="914377" rtl="0" eaLnBrk="1" fontAlgn="auto" latinLnBrk="0" hangingPunct="1">
              <a:lnSpc>
                <a:spcPct val="125000"/>
              </a:lnSpc>
              <a:spcBef>
                <a:spcPts val="2000"/>
              </a:spcBef>
              <a:spcAft>
                <a:spcPts val="0"/>
              </a:spcAft>
              <a:buClrTx/>
              <a:buSzTx/>
              <a:buFontTx/>
              <a:buNone/>
              <a:tabLst/>
              <a:defRPr/>
            </a:pPr>
            <a:r>
              <a:rPr lang="en-US" dirty="0"/>
              <a:t>Click on the icon to add an image. Image will automatically show in the custom placeholder/shape. To adjust the position within the placeholder, click on the image with the &lt;crop&gt; tool. This will enable the image to be moved within the boundaries of the placeholder.</a:t>
            </a:r>
          </a:p>
        </p:txBody>
      </p:sp>
    </p:spTree>
    <p:extLst>
      <p:ext uri="{BB962C8B-B14F-4D97-AF65-F5344CB8AC3E}">
        <p14:creationId xmlns:p14="http://schemas.microsoft.com/office/powerpoint/2010/main" val="3835602780"/>
      </p:ext>
    </p:extLst>
  </p:cSld>
  <p:clrMapOvr>
    <a:masterClrMapping/>
  </p:clrMapOvr>
  <p:extLst>
    <p:ext uri="{DCECCB84-F9BA-43D5-87BE-67443E8EF086}">
      <p15:sldGuideLst xmlns:p15="http://schemas.microsoft.com/office/powerpoint/2012/main">
        <p15:guide id="1" orient="horz" pos="3804" userDrawn="1">
          <p15:clr>
            <a:srgbClr val="FBAE40"/>
          </p15:clr>
        </p15:guide>
      </p15:sldGuideLst>
    </p:ext>
  </p:extLst>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preserve="1" userDrawn="1">
  <p:cSld name="Two column content: v3">
    <p:bg>
      <p:bgPr>
        <a:solidFill>
          <a:srgbClr val="8BE0A8"/>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07ECB5-C27F-E842-8A60-ACD20E7A9B86}"/>
              </a:ext>
            </a:extLst>
          </p:cNvPr>
          <p:cNvSpPr>
            <a:spLocks noGrp="1"/>
          </p:cNvSpPr>
          <p:nvPr>
            <p:ph type="title" hasCustomPrompt="1"/>
          </p:nvPr>
        </p:nvSpPr>
        <p:spPr>
          <a:xfrm>
            <a:off x="479425" y="372269"/>
            <a:ext cx="11233150" cy="1035804"/>
          </a:xfrm>
        </p:spPr>
        <p:txBody>
          <a:bodyPr/>
          <a:lstStyle>
            <a:lvl1pPr>
              <a:defRPr>
                <a:solidFill>
                  <a:schemeClr val="tx1"/>
                </a:solidFill>
              </a:defRPr>
            </a:lvl1pPr>
          </a:lstStyle>
          <a:p>
            <a:r>
              <a:rPr lang="en-GB" dirty="0"/>
              <a:t>[Two column content: v3]</a:t>
            </a:r>
          </a:p>
        </p:txBody>
      </p:sp>
      <p:sp>
        <p:nvSpPr>
          <p:cNvPr id="3" name="Content Placeholder 2">
            <a:extLst>
              <a:ext uri="{FF2B5EF4-FFF2-40B4-BE49-F238E27FC236}">
                <a16:creationId xmlns:a16="http://schemas.microsoft.com/office/drawing/2014/main" id="{E88BD569-3B4A-4D40-840C-3B853E744D04}"/>
              </a:ext>
            </a:extLst>
          </p:cNvPr>
          <p:cNvSpPr>
            <a:spLocks noGrp="1"/>
          </p:cNvSpPr>
          <p:nvPr>
            <p:ph idx="1" hasCustomPrompt="1"/>
          </p:nvPr>
        </p:nvSpPr>
        <p:spPr>
          <a:xfrm>
            <a:off x="479425" y="2041200"/>
            <a:ext cx="5540375" cy="3564000"/>
          </a:xfrm>
        </p:spPr>
        <p:txBody>
          <a:bodyPr rIns="288000"/>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dirty="0"/>
              <a:t>First level &lt;Heading&gt;</a:t>
            </a:r>
          </a:p>
          <a:p>
            <a:pPr lvl="1"/>
            <a:r>
              <a:rPr lang="en-GB" dirty="0"/>
              <a:t>Second level &lt;Bullet Level 1/Text: With para spacing&gt;</a:t>
            </a:r>
          </a:p>
          <a:p>
            <a:pPr lvl="2"/>
            <a:r>
              <a:rPr lang="en-GB" dirty="0"/>
              <a:t>Third level &lt;Bullet Level 2/Text: With para spacing&gt;</a:t>
            </a:r>
          </a:p>
          <a:p>
            <a:pPr lvl="3"/>
            <a:r>
              <a:rPr lang="en-GB" dirty="0"/>
              <a:t>Fourth level &lt;Bullet Level 1: No para spacing&gt;</a:t>
            </a:r>
          </a:p>
          <a:p>
            <a:pPr lvl="4"/>
            <a:r>
              <a:rPr lang="en-GB" dirty="0"/>
              <a:t>Fifth level &lt;Bullet Level 2/Text: No para spacing&gt;</a:t>
            </a:r>
          </a:p>
        </p:txBody>
      </p:sp>
      <p:sp>
        <p:nvSpPr>
          <p:cNvPr id="5" name="Footer Placeholder 4">
            <a:extLst>
              <a:ext uri="{FF2B5EF4-FFF2-40B4-BE49-F238E27FC236}">
                <a16:creationId xmlns:a16="http://schemas.microsoft.com/office/drawing/2014/main" id="{1C3B6DC8-6814-EB49-9CF8-0E18891ACA0A}"/>
              </a:ext>
            </a:extLst>
          </p:cNvPr>
          <p:cNvSpPr>
            <a:spLocks noGrp="1"/>
          </p:cNvSpPr>
          <p:nvPr>
            <p:ph type="ftr" sz="quarter" idx="11"/>
          </p:nvPr>
        </p:nvSpPr>
        <p:spPr/>
        <p:txBody>
          <a:bodyPr/>
          <a:lstStyle>
            <a:lvl1pPr>
              <a:defRPr>
                <a:solidFill>
                  <a:schemeClr val="tx1"/>
                </a:solidFill>
              </a:defRPr>
            </a:lvl1pPr>
          </a:lstStyle>
          <a:p>
            <a:r>
              <a:rPr lang="en-GB"/>
              <a:t>Presentation title</a:t>
            </a:r>
          </a:p>
        </p:txBody>
      </p:sp>
      <p:sp>
        <p:nvSpPr>
          <p:cNvPr id="6" name="Slide Number Placeholder 5">
            <a:extLst>
              <a:ext uri="{FF2B5EF4-FFF2-40B4-BE49-F238E27FC236}">
                <a16:creationId xmlns:a16="http://schemas.microsoft.com/office/drawing/2014/main" id="{19A5FB10-33AF-DF4E-A402-7B3DB326B220}"/>
              </a:ext>
            </a:extLst>
          </p:cNvPr>
          <p:cNvSpPr>
            <a:spLocks noGrp="1"/>
          </p:cNvSpPr>
          <p:nvPr>
            <p:ph type="sldNum" sz="quarter" idx="12"/>
          </p:nvPr>
        </p:nvSpPr>
        <p:spPr/>
        <p:txBody>
          <a:bodyPr/>
          <a:lstStyle>
            <a:lvl1pPr>
              <a:defRPr>
                <a:solidFill>
                  <a:schemeClr val="tx1"/>
                </a:solidFill>
              </a:defRPr>
            </a:lvl1pPr>
          </a:lstStyle>
          <a:p>
            <a:fld id="{FD15E2C3-2FDC-5443-A5D7-CEF7C1191BA7}" type="slidenum">
              <a:rPr lang="en-GB" smtClean="0"/>
              <a:pPr/>
              <a:t>‹#›</a:t>
            </a:fld>
            <a:endParaRPr lang="en-GB"/>
          </a:p>
        </p:txBody>
      </p:sp>
      <p:sp>
        <p:nvSpPr>
          <p:cNvPr id="8" name="Content Placeholder 2">
            <a:extLst>
              <a:ext uri="{FF2B5EF4-FFF2-40B4-BE49-F238E27FC236}">
                <a16:creationId xmlns:a16="http://schemas.microsoft.com/office/drawing/2014/main" id="{192FD02E-C33B-D94E-8EA2-892C432F27DC}"/>
              </a:ext>
            </a:extLst>
          </p:cNvPr>
          <p:cNvSpPr>
            <a:spLocks noGrp="1"/>
          </p:cNvSpPr>
          <p:nvPr>
            <p:ph idx="13" hasCustomPrompt="1"/>
          </p:nvPr>
        </p:nvSpPr>
        <p:spPr>
          <a:xfrm>
            <a:off x="6172200" y="2041200"/>
            <a:ext cx="5540375" cy="3564000"/>
          </a:xfrm>
        </p:spPr>
        <p:txBody>
          <a:bodyPr lIns="288000"/>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dirty="0"/>
              <a:t>First level &lt;Heading&gt;</a:t>
            </a:r>
          </a:p>
          <a:p>
            <a:pPr lvl="1"/>
            <a:r>
              <a:rPr lang="en-GB" dirty="0"/>
              <a:t>Second level &lt;Bullet Level 1/Text: With para spacing&gt;</a:t>
            </a:r>
          </a:p>
          <a:p>
            <a:pPr lvl="2"/>
            <a:r>
              <a:rPr lang="en-GB" dirty="0"/>
              <a:t>Third level &lt;Bullet Level 2/Text: With para spacing&gt;</a:t>
            </a:r>
          </a:p>
          <a:p>
            <a:pPr lvl="3"/>
            <a:r>
              <a:rPr lang="en-GB" dirty="0"/>
              <a:t>Fourth level &lt;Bullet Level 1: No para spacing&gt;</a:t>
            </a:r>
          </a:p>
          <a:p>
            <a:pPr lvl="4"/>
            <a:r>
              <a:rPr lang="en-GB" dirty="0"/>
              <a:t>Fifth level &lt;Bullet Level 2/Text: No para spacing&gt;</a:t>
            </a:r>
          </a:p>
        </p:txBody>
      </p:sp>
      <p:cxnSp>
        <p:nvCxnSpPr>
          <p:cNvPr id="7" name="Straight Connector 6">
            <a:extLst>
              <a:ext uri="{FF2B5EF4-FFF2-40B4-BE49-F238E27FC236}">
                <a16:creationId xmlns:a16="http://schemas.microsoft.com/office/drawing/2014/main" id="{6FBEF79E-9523-1348-BA4D-7B754E97C242}"/>
              </a:ext>
            </a:extLst>
          </p:cNvPr>
          <p:cNvCxnSpPr>
            <a:cxnSpLocks/>
          </p:cNvCxnSpPr>
          <p:nvPr userDrawn="1"/>
        </p:nvCxnSpPr>
        <p:spPr>
          <a:xfrm>
            <a:off x="479425" y="6102015"/>
            <a:ext cx="1123315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4" name="Group 43">
            <a:extLst>
              <a:ext uri="{FF2B5EF4-FFF2-40B4-BE49-F238E27FC236}">
                <a16:creationId xmlns:a16="http://schemas.microsoft.com/office/drawing/2014/main" id="{973661EE-4E1D-FF42-87C1-E6D3A5111141}"/>
              </a:ext>
            </a:extLst>
          </p:cNvPr>
          <p:cNvGrpSpPr>
            <a:grpSpLocks noChangeAspect="1"/>
          </p:cNvGrpSpPr>
          <p:nvPr userDrawn="1"/>
        </p:nvGrpSpPr>
        <p:grpSpPr>
          <a:xfrm>
            <a:off x="479957" y="6288746"/>
            <a:ext cx="1620000" cy="253259"/>
            <a:chOff x="551864" y="6238993"/>
            <a:chExt cx="3007740" cy="470208"/>
          </a:xfrm>
        </p:grpSpPr>
        <p:grpSp>
          <p:nvGrpSpPr>
            <p:cNvPr id="27" name="Graphic 8">
              <a:extLst>
                <a:ext uri="{FF2B5EF4-FFF2-40B4-BE49-F238E27FC236}">
                  <a16:creationId xmlns:a16="http://schemas.microsoft.com/office/drawing/2014/main" id="{7A1D323D-8C47-5148-92BD-F0CF70D176D1}"/>
                </a:ext>
              </a:extLst>
            </p:cNvPr>
            <p:cNvGrpSpPr/>
            <p:nvPr/>
          </p:nvGrpSpPr>
          <p:grpSpPr>
            <a:xfrm>
              <a:off x="551864" y="6238993"/>
              <a:ext cx="584571" cy="470208"/>
              <a:chOff x="551864" y="6238993"/>
              <a:chExt cx="584571" cy="470208"/>
            </a:xfrm>
          </p:grpSpPr>
          <p:sp>
            <p:nvSpPr>
              <p:cNvPr id="28" name="Freeform 27">
                <a:extLst>
                  <a:ext uri="{FF2B5EF4-FFF2-40B4-BE49-F238E27FC236}">
                    <a16:creationId xmlns:a16="http://schemas.microsoft.com/office/drawing/2014/main" id="{5CD39D86-E377-E24B-9FD9-01FCD180A568}"/>
                  </a:ext>
                </a:extLst>
              </p:cNvPr>
              <p:cNvSpPr/>
              <p:nvPr/>
            </p:nvSpPr>
            <p:spPr>
              <a:xfrm>
                <a:off x="845815" y="6238993"/>
                <a:ext cx="290620" cy="470020"/>
              </a:xfrm>
              <a:custGeom>
                <a:avLst/>
                <a:gdLst>
                  <a:gd name="connsiteX0" fmla="*/ 184136 w 290620"/>
                  <a:gd name="connsiteY0" fmla="*/ 235010 h 470020"/>
                  <a:gd name="connsiteX1" fmla="*/ 0 w 290620"/>
                  <a:gd name="connsiteY1" fmla="*/ 5939 h 470020"/>
                  <a:gd name="connsiteX2" fmla="*/ 53290 w 290620"/>
                  <a:gd name="connsiteY2" fmla="*/ 0 h 470020"/>
                  <a:gd name="connsiteX3" fmla="*/ 290620 w 290620"/>
                  <a:gd name="connsiteY3" fmla="*/ 235105 h 470020"/>
                  <a:gd name="connsiteX4" fmla="*/ 53290 w 290620"/>
                  <a:gd name="connsiteY4" fmla="*/ 470020 h 470020"/>
                  <a:gd name="connsiteX5" fmla="*/ 0 w 290620"/>
                  <a:gd name="connsiteY5" fmla="*/ 464082 h 470020"/>
                  <a:gd name="connsiteX6" fmla="*/ 184136 w 290620"/>
                  <a:gd name="connsiteY6" fmla="*/ 235010 h 470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0620" h="470020">
                    <a:moveTo>
                      <a:pt x="184136" y="235010"/>
                    </a:moveTo>
                    <a:cubicBezTo>
                      <a:pt x="184136" y="123491"/>
                      <a:pt x="105343" y="29883"/>
                      <a:pt x="0" y="5939"/>
                    </a:cubicBezTo>
                    <a:cubicBezTo>
                      <a:pt x="17129" y="2074"/>
                      <a:pt x="34924" y="0"/>
                      <a:pt x="53290" y="0"/>
                    </a:cubicBezTo>
                    <a:cubicBezTo>
                      <a:pt x="184326" y="0"/>
                      <a:pt x="290620" y="105203"/>
                      <a:pt x="290620" y="235105"/>
                    </a:cubicBezTo>
                    <a:cubicBezTo>
                      <a:pt x="290620" y="365006"/>
                      <a:pt x="184326" y="470020"/>
                      <a:pt x="53290" y="470020"/>
                    </a:cubicBezTo>
                    <a:cubicBezTo>
                      <a:pt x="34924" y="470020"/>
                      <a:pt x="17129" y="467947"/>
                      <a:pt x="0" y="464082"/>
                    </a:cubicBezTo>
                    <a:cubicBezTo>
                      <a:pt x="105343" y="440138"/>
                      <a:pt x="184136" y="346435"/>
                      <a:pt x="184136" y="235010"/>
                    </a:cubicBezTo>
                  </a:path>
                </a:pathLst>
              </a:custGeom>
              <a:solidFill>
                <a:srgbClr val="121A3D"/>
              </a:solidFill>
              <a:ln w="9498"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0C1F63AF-82E5-0647-96E0-7230AB5E4050}"/>
                  </a:ext>
                </a:extLst>
              </p:cNvPr>
              <p:cNvSpPr/>
              <p:nvPr/>
            </p:nvSpPr>
            <p:spPr>
              <a:xfrm>
                <a:off x="551864" y="6238993"/>
                <a:ext cx="290620" cy="470208"/>
              </a:xfrm>
              <a:custGeom>
                <a:avLst/>
                <a:gdLst>
                  <a:gd name="connsiteX0" fmla="*/ 106485 w 290620"/>
                  <a:gd name="connsiteY0" fmla="*/ 235010 h 470208"/>
                  <a:gd name="connsiteX1" fmla="*/ 290620 w 290620"/>
                  <a:gd name="connsiteY1" fmla="*/ 5939 h 470208"/>
                  <a:gd name="connsiteX2" fmla="*/ 237330 w 290620"/>
                  <a:gd name="connsiteY2" fmla="*/ 0 h 470208"/>
                  <a:gd name="connsiteX3" fmla="*/ 0 w 290620"/>
                  <a:gd name="connsiteY3" fmla="*/ 235105 h 470208"/>
                  <a:gd name="connsiteX4" fmla="*/ 237330 w 290620"/>
                  <a:gd name="connsiteY4" fmla="*/ 470209 h 470208"/>
                  <a:gd name="connsiteX5" fmla="*/ 290620 w 290620"/>
                  <a:gd name="connsiteY5" fmla="*/ 464270 h 470208"/>
                  <a:gd name="connsiteX6" fmla="*/ 106485 w 290620"/>
                  <a:gd name="connsiteY6" fmla="*/ 235010 h 470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0620" h="470208">
                    <a:moveTo>
                      <a:pt x="106485" y="235010"/>
                    </a:moveTo>
                    <a:cubicBezTo>
                      <a:pt x="106485" y="123491"/>
                      <a:pt x="185278" y="29883"/>
                      <a:pt x="290620" y="5939"/>
                    </a:cubicBezTo>
                    <a:cubicBezTo>
                      <a:pt x="273491" y="2074"/>
                      <a:pt x="255696" y="0"/>
                      <a:pt x="237330" y="0"/>
                    </a:cubicBezTo>
                    <a:cubicBezTo>
                      <a:pt x="106294" y="0"/>
                      <a:pt x="0" y="105203"/>
                      <a:pt x="0" y="235105"/>
                    </a:cubicBezTo>
                    <a:cubicBezTo>
                      <a:pt x="0" y="365006"/>
                      <a:pt x="106199" y="470209"/>
                      <a:pt x="237330" y="470209"/>
                    </a:cubicBezTo>
                    <a:cubicBezTo>
                      <a:pt x="255696" y="470209"/>
                      <a:pt x="273491" y="468135"/>
                      <a:pt x="290620" y="464270"/>
                    </a:cubicBezTo>
                    <a:cubicBezTo>
                      <a:pt x="185278" y="440138"/>
                      <a:pt x="106485" y="346435"/>
                      <a:pt x="106485" y="235010"/>
                    </a:cubicBezTo>
                  </a:path>
                </a:pathLst>
              </a:custGeom>
              <a:solidFill>
                <a:srgbClr val="FFFFFF"/>
              </a:solidFill>
              <a:ln w="9498" cap="flat">
                <a:noFill/>
                <a:prstDash val="solid"/>
                <a:miter/>
              </a:ln>
            </p:spPr>
            <p:txBody>
              <a:bodyPr rtlCol="0" anchor="ctr"/>
              <a:lstStyle/>
              <a:p>
                <a:endParaRPr lang="en-US"/>
              </a:p>
            </p:txBody>
          </p:sp>
        </p:grpSp>
        <p:grpSp>
          <p:nvGrpSpPr>
            <p:cNvPr id="30" name="Graphic 8">
              <a:extLst>
                <a:ext uri="{FF2B5EF4-FFF2-40B4-BE49-F238E27FC236}">
                  <a16:creationId xmlns:a16="http://schemas.microsoft.com/office/drawing/2014/main" id="{2A946C27-9D2F-3246-B7DB-20F890E6D5A8}"/>
                </a:ext>
              </a:extLst>
            </p:cNvPr>
            <p:cNvGrpSpPr/>
            <p:nvPr/>
          </p:nvGrpSpPr>
          <p:grpSpPr>
            <a:xfrm>
              <a:off x="1309533" y="6361636"/>
              <a:ext cx="615405" cy="224263"/>
              <a:chOff x="1309533" y="6361636"/>
              <a:chExt cx="615405" cy="224263"/>
            </a:xfrm>
            <a:solidFill>
              <a:srgbClr val="121A3D"/>
            </a:solidFill>
          </p:grpSpPr>
          <p:sp>
            <p:nvSpPr>
              <p:cNvPr id="31" name="Freeform 30">
                <a:extLst>
                  <a:ext uri="{FF2B5EF4-FFF2-40B4-BE49-F238E27FC236}">
                    <a16:creationId xmlns:a16="http://schemas.microsoft.com/office/drawing/2014/main" id="{99E158A2-F137-3744-90B0-FDD21F635BE2}"/>
                  </a:ext>
                </a:extLst>
              </p:cNvPr>
              <p:cNvSpPr/>
              <p:nvPr/>
            </p:nvSpPr>
            <p:spPr>
              <a:xfrm>
                <a:off x="1309533" y="6363522"/>
                <a:ext cx="184611" cy="220398"/>
              </a:xfrm>
              <a:custGeom>
                <a:avLst/>
                <a:gdLst>
                  <a:gd name="connsiteX0" fmla="*/ 0 w 184611"/>
                  <a:gd name="connsiteY0" fmla="*/ 220399 h 220398"/>
                  <a:gd name="connsiteX1" fmla="*/ 0 w 184611"/>
                  <a:gd name="connsiteY1" fmla="*/ 0 h 220398"/>
                  <a:gd name="connsiteX2" fmla="*/ 43203 w 184611"/>
                  <a:gd name="connsiteY2" fmla="*/ 0 h 220398"/>
                  <a:gd name="connsiteX3" fmla="*/ 137602 w 184611"/>
                  <a:gd name="connsiteY3" fmla="*/ 138857 h 220398"/>
                  <a:gd name="connsiteX4" fmla="*/ 137602 w 184611"/>
                  <a:gd name="connsiteY4" fmla="*/ 0 h 220398"/>
                  <a:gd name="connsiteX5" fmla="*/ 184611 w 184611"/>
                  <a:gd name="connsiteY5" fmla="*/ 0 h 220398"/>
                  <a:gd name="connsiteX6" fmla="*/ 184611 w 184611"/>
                  <a:gd name="connsiteY6" fmla="*/ 220399 h 220398"/>
                  <a:gd name="connsiteX7" fmla="*/ 141028 w 184611"/>
                  <a:gd name="connsiteY7" fmla="*/ 220399 h 220398"/>
                  <a:gd name="connsiteX8" fmla="*/ 46629 w 184611"/>
                  <a:gd name="connsiteY8" fmla="*/ 81542 h 220398"/>
                  <a:gd name="connsiteX9" fmla="*/ 46629 w 184611"/>
                  <a:gd name="connsiteY9" fmla="*/ 220399 h 220398"/>
                  <a:gd name="connsiteX10" fmla="*/ 0 w 184611"/>
                  <a:gd name="connsiteY10" fmla="*/ 220399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4611" h="220398">
                    <a:moveTo>
                      <a:pt x="0" y="220399"/>
                    </a:moveTo>
                    <a:lnTo>
                      <a:pt x="0" y="0"/>
                    </a:lnTo>
                    <a:lnTo>
                      <a:pt x="43203" y="0"/>
                    </a:lnTo>
                    <a:lnTo>
                      <a:pt x="137602" y="138857"/>
                    </a:lnTo>
                    <a:lnTo>
                      <a:pt x="137602" y="0"/>
                    </a:lnTo>
                    <a:lnTo>
                      <a:pt x="184611" y="0"/>
                    </a:lnTo>
                    <a:lnTo>
                      <a:pt x="184611" y="220399"/>
                    </a:lnTo>
                    <a:lnTo>
                      <a:pt x="141028" y="220399"/>
                    </a:lnTo>
                    <a:lnTo>
                      <a:pt x="46629" y="81542"/>
                    </a:lnTo>
                    <a:lnTo>
                      <a:pt x="46629" y="220399"/>
                    </a:lnTo>
                    <a:lnTo>
                      <a:pt x="0" y="220399"/>
                    </a:lnTo>
                    <a:close/>
                  </a:path>
                </a:pathLst>
              </a:custGeom>
              <a:solidFill>
                <a:srgbClr val="121A3D"/>
              </a:solidFill>
              <a:ln w="9498"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56281DC3-AA77-5C42-8379-BEEC660E3308}"/>
                  </a:ext>
                </a:extLst>
              </p:cNvPr>
              <p:cNvSpPr/>
              <p:nvPr/>
            </p:nvSpPr>
            <p:spPr>
              <a:xfrm>
                <a:off x="1533350" y="6363522"/>
                <a:ext cx="183755" cy="220398"/>
              </a:xfrm>
              <a:custGeom>
                <a:avLst/>
                <a:gdLst>
                  <a:gd name="connsiteX0" fmla="*/ 0 w 183755"/>
                  <a:gd name="connsiteY0" fmla="*/ 0 h 220398"/>
                  <a:gd name="connsiteX1" fmla="*/ 47675 w 183755"/>
                  <a:gd name="connsiteY1" fmla="*/ 0 h 220398"/>
                  <a:gd name="connsiteX2" fmla="*/ 47675 w 183755"/>
                  <a:gd name="connsiteY2" fmla="*/ 88518 h 220398"/>
                  <a:gd name="connsiteX3" fmla="*/ 136080 w 183755"/>
                  <a:gd name="connsiteY3" fmla="*/ 88518 h 220398"/>
                  <a:gd name="connsiteX4" fmla="*/ 136080 w 183755"/>
                  <a:gd name="connsiteY4" fmla="*/ 0 h 220398"/>
                  <a:gd name="connsiteX5" fmla="*/ 183755 w 183755"/>
                  <a:gd name="connsiteY5" fmla="*/ 0 h 220398"/>
                  <a:gd name="connsiteX6" fmla="*/ 183755 w 183755"/>
                  <a:gd name="connsiteY6" fmla="*/ 220399 h 220398"/>
                  <a:gd name="connsiteX7" fmla="*/ 136080 w 183755"/>
                  <a:gd name="connsiteY7" fmla="*/ 220399 h 220398"/>
                  <a:gd name="connsiteX8" fmla="*/ 136080 w 183755"/>
                  <a:gd name="connsiteY8" fmla="*/ 129430 h 220398"/>
                  <a:gd name="connsiteX9" fmla="*/ 47675 w 183755"/>
                  <a:gd name="connsiteY9" fmla="*/ 129430 h 220398"/>
                  <a:gd name="connsiteX10" fmla="*/ 47675 w 183755"/>
                  <a:gd name="connsiteY10" fmla="*/ 220399 h 220398"/>
                  <a:gd name="connsiteX11" fmla="*/ 0 w 183755"/>
                  <a:gd name="connsiteY11" fmla="*/ 220399 h 220398"/>
                  <a:gd name="connsiteX12" fmla="*/ 0 w 183755"/>
                  <a:gd name="connsiteY12" fmla="*/ 0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3755" h="220398">
                    <a:moveTo>
                      <a:pt x="0" y="0"/>
                    </a:moveTo>
                    <a:lnTo>
                      <a:pt x="47675" y="0"/>
                    </a:lnTo>
                    <a:lnTo>
                      <a:pt x="47675" y="88518"/>
                    </a:lnTo>
                    <a:lnTo>
                      <a:pt x="136080" y="88518"/>
                    </a:lnTo>
                    <a:lnTo>
                      <a:pt x="136080" y="0"/>
                    </a:lnTo>
                    <a:lnTo>
                      <a:pt x="183755" y="0"/>
                    </a:lnTo>
                    <a:lnTo>
                      <a:pt x="183755" y="220399"/>
                    </a:lnTo>
                    <a:lnTo>
                      <a:pt x="136080" y="220399"/>
                    </a:lnTo>
                    <a:lnTo>
                      <a:pt x="136080" y="129430"/>
                    </a:lnTo>
                    <a:lnTo>
                      <a:pt x="47675" y="129430"/>
                    </a:lnTo>
                    <a:lnTo>
                      <a:pt x="47675"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01813E5C-223E-CC42-84DF-F7BFCC896B0C}"/>
                  </a:ext>
                </a:extLst>
              </p:cNvPr>
              <p:cNvSpPr/>
              <p:nvPr/>
            </p:nvSpPr>
            <p:spPr>
              <a:xfrm>
                <a:off x="1745939" y="6361636"/>
                <a:ext cx="178998" cy="224263"/>
              </a:xfrm>
              <a:custGeom>
                <a:avLst/>
                <a:gdLst>
                  <a:gd name="connsiteX0" fmla="*/ 46724 w 178998"/>
                  <a:gd name="connsiteY0" fmla="*/ 150546 h 224263"/>
                  <a:gd name="connsiteX1" fmla="*/ 92782 w 178998"/>
                  <a:gd name="connsiteY1" fmla="*/ 186745 h 224263"/>
                  <a:gd name="connsiteX2" fmla="*/ 130941 w 178998"/>
                  <a:gd name="connsiteY2" fmla="*/ 159973 h 224263"/>
                  <a:gd name="connsiteX3" fmla="*/ 75653 w 178998"/>
                  <a:gd name="connsiteY3" fmla="*/ 130373 h 224263"/>
                  <a:gd name="connsiteX4" fmla="*/ 5043 w 178998"/>
                  <a:gd name="connsiteY4" fmla="*/ 66742 h 224263"/>
                  <a:gd name="connsiteX5" fmla="*/ 88024 w 178998"/>
                  <a:gd name="connsiteY5" fmla="*/ 0 h 224263"/>
                  <a:gd name="connsiteX6" fmla="*/ 174524 w 178998"/>
                  <a:gd name="connsiteY6" fmla="*/ 69287 h 224263"/>
                  <a:gd name="connsiteX7" fmla="*/ 127801 w 178998"/>
                  <a:gd name="connsiteY7" fmla="*/ 69287 h 224263"/>
                  <a:gd name="connsiteX8" fmla="*/ 88024 w 178998"/>
                  <a:gd name="connsiteY8" fmla="*/ 37801 h 224263"/>
                  <a:gd name="connsiteX9" fmla="*/ 53100 w 178998"/>
                  <a:gd name="connsiteY9" fmla="*/ 63348 h 224263"/>
                  <a:gd name="connsiteX10" fmla="*/ 107436 w 178998"/>
                  <a:gd name="connsiteY10" fmla="*/ 92006 h 224263"/>
                  <a:gd name="connsiteX11" fmla="*/ 178997 w 178998"/>
                  <a:gd name="connsiteY11" fmla="*/ 154694 h 224263"/>
                  <a:gd name="connsiteX12" fmla="*/ 92211 w 178998"/>
                  <a:gd name="connsiteY12" fmla="*/ 224264 h 224263"/>
                  <a:gd name="connsiteX13" fmla="*/ 0 w 178998"/>
                  <a:gd name="connsiteY13" fmla="*/ 149980 h 224263"/>
                  <a:gd name="connsiteX14" fmla="*/ 46724 w 178998"/>
                  <a:gd name="connsiteY14" fmla="*/ 150546 h 224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78998" h="224263">
                    <a:moveTo>
                      <a:pt x="46724" y="150546"/>
                    </a:moveTo>
                    <a:cubicBezTo>
                      <a:pt x="48342" y="171945"/>
                      <a:pt x="65470" y="186745"/>
                      <a:pt x="92782" y="186745"/>
                    </a:cubicBezTo>
                    <a:cubicBezTo>
                      <a:pt x="114669" y="186745"/>
                      <a:pt x="130941" y="177318"/>
                      <a:pt x="130941" y="159973"/>
                    </a:cubicBezTo>
                    <a:cubicBezTo>
                      <a:pt x="130941" y="141402"/>
                      <a:pt x="112860" y="137631"/>
                      <a:pt x="75653" y="130373"/>
                    </a:cubicBezTo>
                    <a:cubicBezTo>
                      <a:pt x="38159" y="123491"/>
                      <a:pt x="5043" y="111519"/>
                      <a:pt x="5043" y="66742"/>
                    </a:cubicBezTo>
                    <a:cubicBezTo>
                      <a:pt x="5043" y="27715"/>
                      <a:pt x="37779" y="0"/>
                      <a:pt x="88024" y="0"/>
                    </a:cubicBezTo>
                    <a:cubicBezTo>
                      <a:pt x="140457" y="0"/>
                      <a:pt x="173858" y="27055"/>
                      <a:pt x="174524" y="69287"/>
                    </a:cubicBezTo>
                    <a:lnTo>
                      <a:pt x="127801" y="69287"/>
                    </a:lnTo>
                    <a:cubicBezTo>
                      <a:pt x="125612" y="50716"/>
                      <a:pt x="111243" y="37801"/>
                      <a:pt x="88024" y="37801"/>
                    </a:cubicBezTo>
                    <a:cubicBezTo>
                      <a:pt x="67659" y="37801"/>
                      <a:pt x="53100" y="46286"/>
                      <a:pt x="53100" y="63348"/>
                    </a:cubicBezTo>
                    <a:cubicBezTo>
                      <a:pt x="53100" y="81259"/>
                      <a:pt x="70609" y="85030"/>
                      <a:pt x="107436" y="92006"/>
                    </a:cubicBezTo>
                    <a:cubicBezTo>
                      <a:pt x="145596" y="98887"/>
                      <a:pt x="179282" y="110294"/>
                      <a:pt x="178997" y="154694"/>
                    </a:cubicBezTo>
                    <a:cubicBezTo>
                      <a:pt x="178712" y="195983"/>
                      <a:pt x="144359" y="224264"/>
                      <a:pt x="92211" y="224264"/>
                    </a:cubicBezTo>
                    <a:cubicBezTo>
                      <a:pt x="35590" y="224264"/>
                      <a:pt x="381" y="194663"/>
                      <a:pt x="0" y="149980"/>
                    </a:cubicBezTo>
                    <a:lnTo>
                      <a:pt x="46724" y="150546"/>
                    </a:lnTo>
                    <a:close/>
                  </a:path>
                </a:pathLst>
              </a:custGeom>
              <a:solidFill>
                <a:srgbClr val="121A3D"/>
              </a:solidFill>
              <a:ln w="9498" cap="flat">
                <a:noFill/>
                <a:prstDash val="solid"/>
                <a:miter/>
              </a:ln>
            </p:spPr>
            <p:txBody>
              <a:bodyPr rtlCol="0" anchor="ctr"/>
              <a:lstStyle/>
              <a:p>
                <a:endParaRPr lang="en-US"/>
              </a:p>
            </p:txBody>
          </p:sp>
        </p:grpSp>
        <p:grpSp>
          <p:nvGrpSpPr>
            <p:cNvPr id="34" name="Graphic 8">
              <a:extLst>
                <a:ext uri="{FF2B5EF4-FFF2-40B4-BE49-F238E27FC236}">
                  <a16:creationId xmlns:a16="http://schemas.microsoft.com/office/drawing/2014/main" id="{53003DD9-49F5-3740-A882-C4E7429076D6}"/>
                </a:ext>
              </a:extLst>
            </p:cNvPr>
            <p:cNvGrpSpPr/>
            <p:nvPr/>
          </p:nvGrpSpPr>
          <p:grpSpPr>
            <a:xfrm>
              <a:off x="2018384" y="6363522"/>
              <a:ext cx="1541220" cy="283369"/>
              <a:chOff x="2018384" y="6363522"/>
              <a:chExt cx="1541220" cy="283369"/>
            </a:xfrm>
            <a:solidFill>
              <a:srgbClr val="121A3D"/>
            </a:solidFill>
          </p:grpSpPr>
          <p:sp>
            <p:nvSpPr>
              <p:cNvPr id="35" name="Freeform 34">
                <a:extLst>
                  <a:ext uri="{FF2B5EF4-FFF2-40B4-BE49-F238E27FC236}">
                    <a16:creationId xmlns:a16="http://schemas.microsoft.com/office/drawing/2014/main" id="{86E01D3E-7C9E-E845-AA00-19AE9E5B211B}"/>
                  </a:ext>
                </a:extLst>
              </p:cNvPr>
              <p:cNvSpPr/>
              <p:nvPr/>
            </p:nvSpPr>
            <p:spPr>
              <a:xfrm>
                <a:off x="2018384" y="6363522"/>
                <a:ext cx="152827" cy="220398"/>
              </a:xfrm>
              <a:custGeom>
                <a:avLst/>
                <a:gdLst>
                  <a:gd name="connsiteX0" fmla="*/ 0 w 152827"/>
                  <a:gd name="connsiteY0" fmla="*/ 0 h 220398"/>
                  <a:gd name="connsiteX1" fmla="*/ 149402 w 152827"/>
                  <a:gd name="connsiteY1" fmla="*/ 0 h 220398"/>
                  <a:gd name="connsiteX2" fmla="*/ 149402 w 152827"/>
                  <a:gd name="connsiteY2" fmla="*/ 40630 h 220398"/>
                  <a:gd name="connsiteX3" fmla="*/ 47676 w 152827"/>
                  <a:gd name="connsiteY3" fmla="*/ 40630 h 220398"/>
                  <a:gd name="connsiteX4" fmla="*/ 47676 w 152827"/>
                  <a:gd name="connsiteY4" fmla="*/ 90026 h 220398"/>
                  <a:gd name="connsiteX5" fmla="*/ 130275 w 152827"/>
                  <a:gd name="connsiteY5" fmla="*/ 90026 h 220398"/>
                  <a:gd name="connsiteX6" fmla="*/ 130275 w 152827"/>
                  <a:gd name="connsiteY6" fmla="*/ 128770 h 220398"/>
                  <a:gd name="connsiteX7" fmla="*/ 47676 w 152827"/>
                  <a:gd name="connsiteY7" fmla="*/ 128770 h 220398"/>
                  <a:gd name="connsiteX8" fmla="*/ 47676 w 152827"/>
                  <a:gd name="connsiteY8" fmla="*/ 179769 h 220398"/>
                  <a:gd name="connsiteX9" fmla="*/ 152828 w 152827"/>
                  <a:gd name="connsiteY9" fmla="*/ 179769 h 220398"/>
                  <a:gd name="connsiteX10" fmla="*/ 152828 w 152827"/>
                  <a:gd name="connsiteY10" fmla="*/ 220399 h 220398"/>
                  <a:gd name="connsiteX11" fmla="*/ 0 w 152827"/>
                  <a:gd name="connsiteY11" fmla="*/ 220399 h 220398"/>
                  <a:gd name="connsiteX12" fmla="*/ 0 w 152827"/>
                  <a:gd name="connsiteY12" fmla="*/ 0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2827" h="220398">
                    <a:moveTo>
                      <a:pt x="0" y="0"/>
                    </a:moveTo>
                    <a:lnTo>
                      <a:pt x="149402" y="0"/>
                    </a:lnTo>
                    <a:lnTo>
                      <a:pt x="149402" y="40630"/>
                    </a:lnTo>
                    <a:lnTo>
                      <a:pt x="47676" y="40630"/>
                    </a:lnTo>
                    <a:lnTo>
                      <a:pt x="47676" y="90026"/>
                    </a:lnTo>
                    <a:lnTo>
                      <a:pt x="130275" y="90026"/>
                    </a:lnTo>
                    <a:lnTo>
                      <a:pt x="130275" y="128770"/>
                    </a:lnTo>
                    <a:lnTo>
                      <a:pt x="47676" y="128770"/>
                    </a:lnTo>
                    <a:lnTo>
                      <a:pt x="47676" y="179769"/>
                    </a:lnTo>
                    <a:lnTo>
                      <a:pt x="152828" y="179769"/>
                    </a:lnTo>
                    <a:lnTo>
                      <a:pt x="152828"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36" name="Freeform 35">
                <a:extLst>
                  <a:ext uri="{FF2B5EF4-FFF2-40B4-BE49-F238E27FC236}">
                    <a16:creationId xmlns:a16="http://schemas.microsoft.com/office/drawing/2014/main" id="{81099831-7FA7-3745-A555-2F3ED29D6800}"/>
                  </a:ext>
                </a:extLst>
              </p:cNvPr>
              <p:cNvSpPr/>
              <p:nvPr/>
            </p:nvSpPr>
            <p:spPr>
              <a:xfrm>
                <a:off x="2198903" y="6420169"/>
                <a:ext cx="255886" cy="163751"/>
              </a:xfrm>
              <a:custGeom>
                <a:avLst/>
                <a:gdLst>
                  <a:gd name="connsiteX0" fmla="*/ 255887 w 255886"/>
                  <a:gd name="connsiteY0" fmla="*/ 70898 h 163751"/>
                  <a:gd name="connsiteX1" fmla="*/ 255887 w 255886"/>
                  <a:gd name="connsiteY1" fmla="*/ 163752 h 163751"/>
                  <a:gd name="connsiteX2" fmla="*/ 211066 w 255886"/>
                  <a:gd name="connsiteY2" fmla="*/ 163752 h 163751"/>
                  <a:gd name="connsiteX3" fmla="*/ 211066 w 255886"/>
                  <a:gd name="connsiteY3" fmla="*/ 73443 h 163751"/>
                  <a:gd name="connsiteX4" fmla="*/ 182804 w 255886"/>
                  <a:gd name="connsiteY4" fmla="*/ 36584 h 163751"/>
                  <a:gd name="connsiteX5" fmla="*/ 150354 w 255886"/>
                  <a:gd name="connsiteY5" fmla="*/ 75328 h 163751"/>
                  <a:gd name="connsiteX6" fmla="*/ 150354 w 255886"/>
                  <a:gd name="connsiteY6" fmla="*/ 163752 h 163751"/>
                  <a:gd name="connsiteX7" fmla="*/ 105533 w 255886"/>
                  <a:gd name="connsiteY7" fmla="*/ 163752 h 163751"/>
                  <a:gd name="connsiteX8" fmla="*/ 105533 w 255886"/>
                  <a:gd name="connsiteY8" fmla="*/ 73443 h 163751"/>
                  <a:gd name="connsiteX9" fmla="*/ 76890 w 255886"/>
                  <a:gd name="connsiteY9" fmla="*/ 36584 h 163751"/>
                  <a:gd name="connsiteX10" fmla="*/ 44821 w 255886"/>
                  <a:gd name="connsiteY10" fmla="*/ 75611 h 163751"/>
                  <a:gd name="connsiteX11" fmla="*/ 44821 w 255886"/>
                  <a:gd name="connsiteY11" fmla="*/ 163752 h 163751"/>
                  <a:gd name="connsiteX12" fmla="*/ 0 w 255886"/>
                  <a:gd name="connsiteY12" fmla="*/ 163752 h 163751"/>
                  <a:gd name="connsiteX13" fmla="*/ 0 w 255886"/>
                  <a:gd name="connsiteY13" fmla="*/ 1893 h 163751"/>
                  <a:gd name="connsiteX14" fmla="*/ 39111 w 255886"/>
                  <a:gd name="connsiteY14" fmla="*/ 1893 h 163751"/>
                  <a:gd name="connsiteX15" fmla="*/ 43203 w 255886"/>
                  <a:gd name="connsiteY15" fmla="*/ 22067 h 163751"/>
                  <a:gd name="connsiteX16" fmla="*/ 91164 w 255886"/>
                  <a:gd name="connsiteY16" fmla="*/ 8 h 163751"/>
                  <a:gd name="connsiteX17" fmla="*/ 140076 w 255886"/>
                  <a:gd name="connsiteY17" fmla="*/ 27346 h 163751"/>
                  <a:gd name="connsiteX18" fmla="*/ 195365 w 255886"/>
                  <a:gd name="connsiteY18" fmla="*/ 8 h 163751"/>
                  <a:gd name="connsiteX19" fmla="*/ 255887 w 255886"/>
                  <a:gd name="connsiteY19" fmla="*/ 70898 h 163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5886" h="163751">
                    <a:moveTo>
                      <a:pt x="255887" y="70898"/>
                    </a:moveTo>
                    <a:lnTo>
                      <a:pt x="255887" y="163752"/>
                    </a:lnTo>
                    <a:lnTo>
                      <a:pt x="211066" y="163752"/>
                    </a:lnTo>
                    <a:lnTo>
                      <a:pt x="211066" y="73443"/>
                    </a:lnTo>
                    <a:cubicBezTo>
                      <a:pt x="211066" y="49216"/>
                      <a:pt x="202216" y="36584"/>
                      <a:pt x="182804" y="36584"/>
                    </a:cubicBezTo>
                    <a:cubicBezTo>
                      <a:pt x="163391" y="36584"/>
                      <a:pt x="150354" y="50724"/>
                      <a:pt x="150354" y="75328"/>
                    </a:cubicBezTo>
                    <a:lnTo>
                      <a:pt x="150354" y="163752"/>
                    </a:lnTo>
                    <a:lnTo>
                      <a:pt x="105533" y="163752"/>
                    </a:lnTo>
                    <a:lnTo>
                      <a:pt x="105533" y="73443"/>
                    </a:lnTo>
                    <a:cubicBezTo>
                      <a:pt x="105533" y="49216"/>
                      <a:pt x="96683" y="36584"/>
                      <a:pt x="76890" y="36584"/>
                    </a:cubicBezTo>
                    <a:cubicBezTo>
                      <a:pt x="57477" y="36584"/>
                      <a:pt x="44821" y="51384"/>
                      <a:pt x="44821" y="75611"/>
                    </a:cubicBezTo>
                    <a:lnTo>
                      <a:pt x="44821" y="163752"/>
                    </a:lnTo>
                    <a:lnTo>
                      <a:pt x="0" y="163752"/>
                    </a:lnTo>
                    <a:lnTo>
                      <a:pt x="0" y="1893"/>
                    </a:lnTo>
                    <a:lnTo>
                      <a:pt x="39111" y="1893"/>
                    </a:lnTo>
                    <a:lnTo>
                      <a:pt x="43203" y="22067"/>
                    </a:lnTo>
                    <a:cubicBezTo>
                      <a:pt x="53100" y="9435"/>
                      <a:pt x="67374" y="385"/>
                      <a:pt x="91164" y="8"/>
                    </a:cubicBezTo>
                    <a:cubicBezTo>
                      <a:pt x="111148" y="-275"/>
                      <a:pt x="129894" y="6890"/>
                      <a:pt x="140076" y="27346"/>
                    </a:cubicBezTo>
                    <a:cubicBezTo>
                      <a:pt x="151496" y="10000"/>
                      <a:pt x="170623" y="8"/>
                      <a:pt x="195365" y="8"/>
                    </a:cubicBezTo>
                    <a:cubicBezTo>
                      <a:pt x="229147" y="8"/>
                      <a:pt x="255887" y="18956"/>
                      <a:pt x="255887" y="70898"/>
                    </a:cubicBezTo>
                    <a:close/>
                  </a:path>
                </a:pathLst>
              </a:custGeom>
              <a:solidFill>
                <a:srgbClr val="121A3D"/>
              </a:solidFill>
              <a:ln w="9498" cap="flat">
                <a:noFill/>
                <a:prstDash val="solid"/>
                <a:miter/>
              </a:ln>
            </p:spPr>
            <p:txBody>
              <a:bodyPr rtlCol="0" anchor="ctr"/>
              <a:lstStyle/>
              <a:p>
                <a:endParaRPr lang="en-US"/>
              </a:p>
            </p:txBody>
          </p:sp>
          <p:sp>
            <p:nvSpPr>
              <p:cNvPr id="37" name="Freeform 36">
                <a:extLst>
                  <a:ext uri="{FF2B5EF4-FFF2-40B4-BE49-F238E27FC236}">
                    <a16:creationId xmlns:a16="http://schemas.microsoft.com/office/drawing/2014/main" id="{285F7F01-72A9-5E4F-9C5F-C59B4650ED26}"/>
                  </a:ext>
                </a:extLst>
              </p:cNvPr>
              <p:cNvSpPr/>
              <p:nvPr/>
            </p:nvSpPr>
            <p:spPr>
              <a:xfrm>
                <a:off x="2486669" y="6420175"/>
                <a:ext cx="169766" cy="226716"/>
              </a:xfrm>
              <a:custGeom>
                <a:avLst/>
                <a:gdLst>
                  <a:gd name="connsiteX0" fmla="*/ 169766 w 169766"/>
                  <a:gd name="connsiteY0" fmla="*/ 83146 h 226716"/>
                  <a:gd name="connsiteX1" fmla="*/ 94114 w 169766"/>
                  <a:gd name="connsiteY1" fmla="*/ 165631 h 226716"/>
                  <a:gd name="connsiteX2" fmla="*/ 44821 w 169766"/>
                  <a:gd name="connsiteY2" fmla="*/ 143289 h 226716"/>
                  <a:gd name="connsiteX3" fmla="*/ 44821 w 169766"/>
                  <a:gd name="connsiteY3" fmla="*/ 226717 h 226716"/>
                  <a:gd name="connsiteX4" fmla="*/ 0 w 169766"/>
                  <a:gd name="connsiteY4" fmla="*/ 226717 h 226716"/>
                  <a:gd name="connsiteX5" fmla="*/ 0 w 169766"/>
                  <a:gd name="connsiteY5" fmla="*/ 1887 h 226716"/>
                  <a:gd name="connsiteX6" fmla="*/ 39111 w 169766"/>
                  <a:gd name="connsiteY6" fmla="*/ 1887 h 226716"/>
                  <a:gd name="connsiteX7" fmla="*/ 43584 w 169766"/>
                  <a:gd name="connsiteY7" fmla="*/ 24229 h 226716"/>
                  <a:gd name="connsiteX8" fmla="*/ 93828 w 169766"/>
                  <a:gd name="connsiteY8" fmla="*/ 2 h 226716"/>
                  <a:gd name="connsiteX9" fmla="*/ 169766 w 169766"/>
                  <a:gd name="connsiteY9" fmla="*/ 83146 h 226716"/>
                  <a:gd name="connsiteX10" fmla="*/ 124375 w 169766"/>
                  <a:gd name="connsiteY10" fmla="*/ 82486 h 226716"/>
                  <a:gd name="connsiteX11" fmla="*/ 84027 w 169766"/>
                  <a:gd name="connsiteY11" fmla="*/ 36201 h 226716"/>
                  <a:gd name="connsiteX12" fmla="*/ 44250 w 169766"/>
                  <a:gd name="connsiteY12" fmla="*/ 82486 h 226716"/>
                  <a:gd name="connsiteX13" fmla="*/ 84027 w 169766"/>
                  <a:gd name="connsiteY13" fmla="*/ 129432 h 226716"/>
                  <a:gd name="connsiteX14" fmla="*/ 124375 w 169766"/>
                  <a:gd name="connsiteY14" fmla="*/ 82486 h 226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69766" h="226716">
                    <a:moveTo>
                      <a:pt x="169766" y="83146"/>
                    </a:moveTo>
                    <a:cubicBezTo>
                      <a:pt x="169766" y="133485"/>
                      <a:pt x="137983" y="165631"/>
                      <a:pt x="94114" y="165631"/>
                    </a:cubicBezTo>
                    <a:cubicBezTo>
                      <a:pt x="71561" y="165631"/>
                      <a:pt x="55383" y="156487"/>
                      <a:pt x="44821" y="143289"/>
                    </a:cubicBezTo>
                    <a:lnTo>
                      <a:pt x="44821" y="226717"/>
                    </a:lnTo>
                    <a:lnTo>
                      <a:pt x="0" y="226717"/>
                    </a:lnTo>
                    <a:lnTo>
                      <a:pt x="0" y="1887"/>
                    </a:lnTo>
                    <a:lnTo>
                      <a:pt x="39111" y="1887"/>
                    </a:lnTo>
                    <a:lnTo>
                      <a:pt x="43584" y="24229"/>
                    </a:lnTo>
                    <a:cubicBezTo>
                      <a:pt x="54051" y="10371"/>
                      <a:pt x="70609" y="2"/>
                      <a:pt x="93828" y="2"/>
                    </a:cubicBezTo>
                    <a:cubicBezTo>
                      <a:pt x="137983" y="-281"/>
                      <a:pt x="169766" y="32147"/>
                      <a:pt x="169766" y="83146"/>
                    </a:cubicBezTo>
                    <a:close/>
                    <a:moveTo>
                      <a:pt x="124375" y="82486"/>
                    </a:moveTo>
                    <a:cubicBezTo>
                      <a:pt x="124375" y="55054"/>
                      <a:pt x="108483" y="36201"/>
                      <a:pt x="84027" y="36201"/>
                    </a:cubicBezTo>
                    <a:cubicBezTo>
                      <a:pt x="59570" y="36201"/>
                      <a:pt x="44250" y="55054"/>
                      <a:pt x="44250" y="82486"/>
                    </a:cubicBezTo>
                    <a:cubicBezTo>
                      <a:pt x="44250" y="110201"/>
                      <a:pt x="59475" y="129432"/>
                      <a:pt x="84027" y="129432"/>
                    </a:cubicBezTo>
                    <a:cubicBezTo>
                      <a:pt x="108483" y="129432"/>
                      <a:pt x="124375" y="110201"/>
                      <a:pt x="124375" y="82486"/>
                    </a:cubicBezTo>
                    <a:close/>
                  </a:path>
                </a:pathLst>
              </a:custGeom>
              <a:solidFill>
                <a:srgbClr val="121A3D"/>
              </a:solidFill>
              <a:ln w="9498"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B7658FD7-46A6-8A40-8749-ACFE6ADE501C}"/>
                  </a:ext>
                </a:extLst>
              </p:cNvPr>
              <p:cNvSpPr/>
              <p:nvPr/>
            </p:nvSpPr>
            <p:spPr>
              <a:xfrm>
                <a:off x="2682414" y="6363522"/>
                <a:ext cx="44820" cy="220398"/>
              </a:xfrm>
              <a:custGeom>
                <a:avLst/>
                <a:gdLst>
                  <a:gd name="connsiteX0" fmla="*/ 0 w 44820"/>
                  <a:gd name="connsiteY0" fmla="*/ 0 h 220398"/>
                  <a:gd name="connsiteX1" fmla="*/ 44821 w 44820"/>
                  <a:gd name="connsiteY1" fmla="*/ 0 h 220398"/>
                  <a:gd name="connsiteX2" fmla="*/ 44821 w 44820"/>
                  <a:gd name="connsiteY2" fmla="*/ 220399 h 220398"/>
                  <a:gd name="connsiteX3" fmla="*/ 0 w 44820"/>
                  <a:gd name="connsiteY3" fmla="*/ 220399 h 220398"/>
                  <a:gd name="connsiteX4" fmla="*/ 0 w 44820"/>
                  <a:gd name="connsiteY4" fmla="*/ 0 h 2203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820" h="220398">
                    <a:moveTo>
                      <a:pt x="0" y="0"/>
                    </a:moveTo>
                    <a:lnTo>
                      <a:pt x="44821" y="0"/>
                    </a:lnTo>
                    <a:lnTo>
                      <a:pt x="44821"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FEA5CC36-FF95-BA48-83F8-44B69B0E3FC4}"/>
                  </a:ext>
                </a:extLst>
              </p:cNvPr>
              <p:cNvSpPr/>
              <p:nvPr/>
            </p:nvSpPr>
            <p:spPr>
              <a:xfrm>
                <a:off x="2752738" y="6420271"/>
                <a:ext cx="172240" cy="165534"/>
              </a:xfrm>
              <a:custGeom>
                <a:avLst/>
                <a:gdLst>
                  <a:gd name="connsiteX0" fmla="*/ 0 w 172240"/>
                  <a:gd name="connsiteY0" fmla="*/ 82767 h 165534"/>
                  <a:gd name="connsiteX1" fmla="*/ 86120 w 172240"/>
                  <a:gd name="connsiteY1" fmla="*/ 0 h 165534"/>
                  <a:gd name="connsiteX2" fmla="*/ 172241 w 172240"/>
                  <a:gd name="connsiteY2" fmla="*/ 82767 h 165534"/>
                  <a:gd name="connsiteX3" fmla="*/ 86120 w 172240"/>
                  <a:gd name="connsiteY3" fmla="*/ 165535 h 165534"/>
                  <a:gd name="connsiteX4" fmla="*/ 0 w 172240"/>
                  <a:gd name="connsiteY4" fmla="*/ 82767 h 165534"/>
                  <a:gd name="connsiteX5" fmla="*/ 126754 w 172240"/>
                  <a:gd name="connsiteY5" fmla="*/ 82767 h 165534"/>
                  <a:gd name="connsiteX6" fmla="*/ 86120 w 172240"/>
                  <a:gd name="connsiteY6" fmla="*/ 36199 h 165534"/>
                  <a:gd name="connsiteX7" fmla="*/ 45772 w 172240"/>
                  <a:gd name="connsiteY7" fmla="*/ 82767 h 165534"/>
                  <a:gd name="connsiteX8" fmla="*/ 86120 w 172240"/>
                  <a:gd name="connsiteY8" fmla="*/ 129336 h 165534"/>
                  <a:gd name="connsiteX9" fmla="*/ 126754 w 172240"/>
                  <a:gd name="connsiteY9" fmla="*/ 82767 h 165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72240" h="165534">
                    <a:moveTo>
                      <a:pt x="0" y="82767"/>
                    </a:moveTo>
                    <a:cubicBezTo>
                      <a:pt x="0" y="32994"/>
                      <a:pt x="33972" y="0"/>
                      <a:pt x="86120" y="0"/>
                    </a:cubicBezTo>
                    <a:cubicBezTo>
                      <a:pt x="138268" y="0"/>
                      <a:pt x="172241" y="33088"/>
                      <a:pt x="172241" y="82767"/>
                    </a:cubicBezTo>
                    <a:cubicBezTo>
                      <a:pt x="172241" y="132824"/>
                      <a:pt x="138268" y="165535"/>
                      <a:pt x="86120" y="165535"/>
                    </a:cubicBezTo>
                    <a:cubicBezTo>
                      <a:pt x="33972" y="165535"/>
                      <a:pt x="0" y="132447"/>
                      <a:pt x="0" y="82767"/>
                    </a:cubicBezTo>
                    <a:close/>
                    <a:moveTo>
                      <a:pt x="126754" y="82767"/>
                    </a:moveTo>
                    <a:cubicBezTo>
                      <a:pt x="126754" y="55335"/>
                      <a:pt x="111147" y="36199"/>
                      <a:pt x="86120" y="36199"/>
                    </a:cubicBezTo>
                    <a:cubicBezTo>
                      <a:pt x="60998" y="36199"/>
                      <a:pt x="45772" y="55430"/>
                      <a:pt x="45772" y="82767"/>
                    </a:cubicBezTo>
                    <a:cubicBezTo>
                      <a:pt x="45772" y="110105"/>
                      <a:pt x="60998" y="129336"/>
                      <a:pt x="86120" y="129336"/>
                    </a:cubicBezTo>
                    <a:cubicBezTo>
                      <a:pt x="111243" y="129336"/>
                      <a:pt x="126754" y="110105"/>
                      <a:pt x="126754" y="82767"/>
                    </a:cubicBezTo>
                    <a:close/>
                  </a:path>
                </a:pathLst>
              </a:custGeom>
              <a:solidFill>
                <a:srgbClr val="121A3D"/>
              </a:solidFill>
              <a:ln w="9498"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1D049042-B5F6-184E-AC31-74FD4C4ED3E5}"/>
                  </a:ext>
                </a:extLst>
              </p:cNvPr>
              <p:cNvSpPr/>
              <p:nvPr/>
            </p:nvSpPr>
            <p:spPr>
              <a:xfrm>
                <a:off x="2926786" y="6422062"/>
                <a:ext cx="174048" cy="224735"/>
              </a:xfrm>
              <a:custGeom>
                <a:avLst/>
                <a:gdLst>
                  <a:gd name="connsiteX0" fmla="*/ 0 w 174048"/>
                  <a:gd name="connsiteY0" fmla="*/ 0 h 224735"/>
                  <a:gd name="connsiteX1" fmla="*/ 47676 w 174048"/>
                  <a:gd name="connsiteY1" fmla="*/ 0 h 224735"/>
                  <a:gd name="connsiteX2" fmla="*/ 87358 w 174048"/>
                  <a:gd name="connsiteY2" fmla="*/ 115196 h 224735"/>
                  <a:gd name="connsiteX3" fmla="*/ 126088 w 174048"/>
                  <a:gd name="connsiteY3" fmla="*/ 0 h 224735"/>
                  <a:gd name="connsiteX4" fmla="*/ 174049 w 174048"/>
                  <a:gd name="connsiteY4" fmla="*/ 0 h 224735"/>
                  <a:gd name="connsiteX5" fmla="*/ 101632 w 174048"/>
                  <a:gd name="connsiteY5" fmla="*/ 184765 h 224735"/>
                  <a:gd name="connsiteX6" fmla="*/ 57763 w 174048"/>
                  <a:gd name="connsiteY6" fmla="*/ 224735 h 224735"/>
                  <a:gd name="connsiteX7" fmla="*/ 14179 w 174048"/>
                  <a:gd name="connsiteY7" fmla="*/ 224735 h 224735"/>
                  <a:gd name="connsiteX8" fmla="*/ 14179 w 174048"/>
                  <a:gd name="connsiteY8" fmla="*/ 187311 h 224735"/>
                  <a:gd name="connsiteX9" fmla="*/ 39016 w 174048"/>
                  <a:gd name="connsiteY9" fmla="*/ 187311 h 224735"/>
                  <a:gd name="connsiteX10" fmla="*/ 58714 w 174048"/>
                  <a:gd name="connsiteY10" fmla="*/ 173453 h 224735"/>
                  <a:gd name="connsiteX11" fmla="*/ 62806 w 174048"/>
                  <a:gd name="connsiteY11" fmla="*/ 162707 h 224735"/>
                  <a:gd name="connsiteX12" fmla="*/ 0 w 174048"/>
                  <a:gd name="connsiteY12" fmla="*/ 0 h 224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4048" h="224735">
                    <a:moveTo>
                      <a:pt x="0" y="0"/>
                    </a:moveTo>
                    <a:lnTo>
                      <a:pt x="47676" y="0"/>
                    </a:lnTo>
                    <a:lnTo>
                      <a:pt x="87358" y="115196"/>
                    </a:lnTo>
                    <a:lnTo>
                      <a:pt x="126088" y="0"/>
                    </a:lnTo>
                    <a:lnTo>
                      <a:pt x="174049" y="0"/>
                    </a:lnTo>
                    <a:lnTo>
                      <a:pt x="101632" y="184765"/>
                    </a:lnTo>
                    <a:cubicBezTo>
                      <a:pt x="91449" y="211537"/>
                      <a:pt x="83171" y="224735"/>
                      <a:pt x="57763" y="224735"/>
                    </a:cubicBezTo>
                    <a:lnTo>
                      <a:pt x="14179" y="224735"/>
                    </a:lnTo>
                    <a:lnTo>
                      <a:pt x="14179" y="187311"/>
                    </a:lnTo>
                    <a:lnTo>
                      <a:pt x="39016" y="187311"/>
                    </a:lnTo>
                    <a:cubicBezTo>
                      <a:pt x="50435" y="187311"/>
                      <a:pt x="54242" y="184483"/>
                      <a:pt x="58714" y="173453"/>
                    </a:cubicBezTo>
                    <a:lnTo>
                      <a:pt x="62806" y="162707"/>
                    </a:lnTo>
                    <a:lnTo>
                      <a:pt x="0" y="0"/>
                    </a:lnTo>
                    <a:close/>
                  </a:path>
                </a:pathLst>
              </a:custGeom>
              <a:solidFill>
                <a:srgbClr val="121A3D"/>
              </a:solidFill>
              <a:ln w="9498"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52C35191-D976-DF43-8A95-FE892CA4D1C5}"/>
                  </a:ext>
                </a:extLst>
              </p:cNvPr>
              <p:cNvSpPr/>
              <p:nvPr/>
            </p:nvSpPr>
            <p:spPr>
              <a:xfrm>
                <a:off x="3102548" y="6420177"/>
                <a:ext cx="166530" cy="165534"/>
              </a:xfrm>
              <a:custGeom>
                <a:avLst/>
                <a:gdLst>
                  <a:gd name="connsiteX0" fmla="*/ 0 w 166530"/>
                  <a:gd name="connsiteY0" fmla="*/ 83144 h 165534"/>
                  <a:gd name="connsiteX1" fmla="*/ 83932 w 166530"/>
                  <a:gd name="connsiteY1" fmla="*/ 0 h 165534"/>
                  <a:gd name="connsiteX2" fmla="*/ 166531 w 166530"/>
                  <a:gd name="connsiteY2" fmla="*/ 77771 h 165534"/>
                  <a:gd name="connsiteX3" fmla="*/ 165294 w 166530"/>
                  <a:gd name="connsiteY3" fmla="*/ 92854 h 165534"/>
                  <a:gd name="connsiteX4" fmla="*/ 46724 w 166530"/>
                  <a:gd name="connsiteY4" fmla="*/ 92854 h 165534"/>
                  <a:gd name="connsiteX5" fmla="*/ 46724 w 166530"/>
                  <a:gd name="connsiteY5" fmla="*/ 95022 h 165534"/>
                  <a:gd name="connsiteX6" fmla="*/ 85169 w 166530"/>
                  <a:gd name="connsiteY6" fmla="*/ 131881 h 165534"/>
                  <a:gd name="connsiteX7" fmla="*/ 119807 w 166530"/>
                  <a:gd name="connsiteY7" fmla="*/ 108880 h 165534"/>
                  <a:gd name="connsiteX8" fmla="*/ 163962 w 166530"/>
                  <a:gd name="connsiteY8" fmla="*/ 108880 h 165534"/>
                  <a:gd name="connsiteX9" fmla="*/ 87072 w 166530"/>
                  <a:gd name="connsiteY9" fmla="*/ 165535 h 165534"/>
                  <a:gd name="connsiteX10" fmla="*/ 0 w 166530"/>
                  <a:gd name="connsiteY10" fmla="*/ 83144 h 165534"/>
                  <a:gd name="connsiteX11" fmla="*/ 121425 w 166530"/>
                  <a:gd name="connsiteY11" fmla="*/ 63914 h 165534"/>
                  <a:gd name="connsiteX12" fmla="*/ 84217 w 166530"/>
                  <a:gd name="connsiteY12" fmla="*/ 33088 h 165534"/>
                  <a:gd name="connsiteX13" fmla="*/ 47676 w 166530"/>
                  <a:gd name="connsiteY13" fmla="*/ 63914 h 165534"/>
                  <a:gd name="connsiteX14" fmla="*/ 121425 w 166530"/>
                  <a:gd name="connsiteY14" fmla="*/ 63914 h 165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66530" h="165534">
                    <a:moveTo>
                      <a:pt x="0" y="83144"/>
                    </a:moveTo>
                    <a:cubicBezTo>
                      <a:pt x="0" y="32805"/>
                      <a:pt x="33401" y="0"/>
                      <a:pt x="83932" y="0"/>
                    </a:cubicBezTo>
                    <a:cubicBezTo>
                      <a:pt x="132844" y="0"/>
                      <a:pt x="165960" y="30260"/>
                      <a:pt x="166531" y="77771"/>
                    </a:cubicBezTo>
                    <a:cubicBezTo>
                      <a:pt x="166531" y="82485"/>
                      <a:pt x="166246" y="87858"/>
                      <a:pt x="165294" y="92854"/>
                    </a:cubicBezTo>
                    <a:lnTo>
                      <a:pt x="46724" y="92854"/>
                    </a:lnTo>
                    <a:lnTo>
                      <a:pt x="46724" y="95022"/>
                    </a:lnTo>
                    <a:cubicBezTo>
                      <a:pt x="47676" y="118024"/>
                      <a:pt x="62616" y="131881"/>
                      <a:pt x="85169" y="131881"/>
                    </a:cubicBezTo>
                    <a:cubicBezTo>
                      <a:pt x="103249" y="131881"/>
                      <a:pt x="116001" y="124057"/>
                      <a:pt x="119807" y="108880"/>
                    </a:cubicBezTo>
                    <a:lnTo>
                      <a:pt x="163962" y="108880"/>
                    </a:lnTo>
                    <a:cubicBezTo>
                      <a:pt x="158918" y="140365"/>
                      <a:pt x="130560" y="165535"/>
                      <a:pt x="87072" y="165535"/>
                    </a:cubicBezTo>
                    <a:cubicBezTo>
                      <a:pt x="32735" y="165629"/>
                      <a:pt x="0" y="133201"/>
                      <a:pt x="0" y="83144"/>
                    </a:cubicBezTo>
                    <a:close/>
                    <a:moveTo>
                      <a:pt x="121425" y="63914"/>
                    </a:moveTo>
                    <a:cubicBezTo>
                      <a:pt x="118285" y="44117"/>
                      <a:pt x="104582" y="33088"/>
                      <a:pt x="84217" y="33088"/>
                    </a:cubicBezTo>
                    <a:cubicBezTo>
                      <a:pt x="64805" y="33088"/>
                      <a:pt x="50245" y="44777"/>
                      <a:pt x="47676" y="63914"/>
                    </a:cubicBezTo>
                    <a:lnTo>
                      <a:pt x="121425" y="63914"/>
                    </a:lnTo>
                    <a:close/>
                  </a:path>
                </a:pathLst>
              </a:custGeom>
              <a:solidFill>
                <a:srgbClr val="121A3D"/>
              </a:solidFill>
              <a:ln w="9498"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AEF99C60-7863-4340-AB4E-70570DEB7C16}"/>
                  </a:ext>
                </a:extLst>
              </p:cNvPr>
              <p:cNvSpPr/>
              <p:nvPr/>
            </p:nvSpPr>
            <p:spPr>
              <a:xfrm>
                <a:off x="3294963" y="6422062"/>
                <a:ext cx="99442" cy="161763"/>
              </a:xfrm>
              <a:custGeom>
                <a:avLst/>
                <a:gdLst>
                  <a:gd name="connsiteX0" fmla="*/ 99443 w 99442"/>
                  <a:gd name="connsiteY0" fmla="*/ 0 h 161763"/>
                  <a:gd name="connsiteX1" fmla="*/ 99443 w 99442"/>
                  <a:gd name="connsiteY1" fmla="*/ 40252 h 161763"/>
                  <a:gd name="connsiteX2" fmla="*/ 81648 w 99442"/>
                  <a:gd name="connsiteY2" fmla="*/ 40252 h 161763"/>
                  <a:gd name="connsiteX3" fmla="*/ 44821 w 99442"/>
                  <a:gd name="connsiteY3" fmla="*/ 82390 h 161763"/>
                  <a:gd name="connsiteX4" fmla="*/ 44821 w 99442"/>
                  <a:gd name="connsiteY4" fmla="*/ 161764 h 161763"/>
                  <a:gd name="connsiteX5" fmla="*/ 0 w 99442"/>
                  <a:gd name="connsiteY5" fmla="*/ 161764 h 161763"/>
                  <a:gd name="connsiteX6" fmla="*/ 0 w 99442"/>
                  <a:gd name="connsiteY6" fmla="*/ 0 h 161763"/>
                  <a:gd name="connsiteX7" fmla="*/ 40634 w 99442"/>
                  <a:gd name="connsiteY7" fmla="*/ 0 h 161763"/>
                  <a:gd name="connsiteX8" fmla="*/ 44726 w 99442"/>
                  <a:gd name="connsiteY8" fmla="*/ 24227 h 161763"/>
                  <a:gd name="connsiteX9" fmla="*/ 91735 w 99442"/>
                  <a:gd name="connsiteY9" fmla="*/ 0 h 161763"/>
                  <a:gd name="connsiteX10" fmla="*/ 99443 w 99442"/>
                  <a:gd name="connsiteY10" fmla="*/ 0 h 161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9442" h="161763">
                    <a:moveTo>
                      <a:pt x="99443" y="0"/>
                    </a:moveTo>
                    <a:lnTo>
                      <a:pt x="99443" y="40252"/>
                    </a:lnTo>
                    <a:lnTo>
                      <a:pt x="81648" y="40252"/>
                    </a:lnTo>
                    <a:cubicBezTo>
                      <a:pt x="54908" y="40252"/>
                      <a:pt x="44821" y="57881"/>
                      <a:pt x="44821" y="82390"/>
                    </a:cubicBezTo>
                    <a:lnTo>
                      <a:pt x="44821" y="161764"/>
                    </a:lnTo>
                    <a:lnTo>
                      <a:pt x="0" y="161764"/>
                    </a:lnTo>
                    <a:lnTo>
                      <a:pt x="0" y="0"/>
                    </a:lnTo>
                    <a:lnTo>
                      <a:pt x="40634" y="0"/>
                    </a:lnTo>
                    <a:lnTo>
                      <a:pt x="44726" y="24227"/>
                    </a:lnTo>
                    <a:cubicBezTo>
                      <a:pt x="53671" y="9710"/>
                      <a:pt x="66327" y="0"/>
                      <a:pt x="91735" y="0"/>
                    </a:cubicBezTo>
                    <a:lnTo>
                      <a:pt x="99443" y="0"/>
                    </a:lnTo>
                    <a:close/>
                  </a:path>
                </a:pathLst>
              </a:custGeom>
              <a:solidFill>
                <a:srgbClr val="121A3D"/>
              </a:solidFill>
              <a:ln w="9498"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B53C3E99-F91B-C84B-89C9-5A0BFC16907B}"/>
                  </a:ext>
                </a:extLst>
              </p:cNvPr>
              <p:cNvSpPr/>
              <p:nvPr/>
            </p:nvSpPr>
            <p:spPr>
              <a:xfrm>
                <a:off x="3407062" y="6419891"/>
                <a:ext cx="152542" cy="166008"/>
              </a:xfrm>
              <a:custGeom>
                <a:avLst/>
                <a:gdLst>
                  <a:gd name="connsiteX0" fmla="*/ 42727 w 152542"/>
                  <a:gd name="connsiteY0" fmla="*/ 110202 h 166008"/>
                  <a:gd name="connsiteX1" fmla="*/ 78603 w 152542"/>
                  <a:gd name="connsiteY1" fmla="*/ 134146 h 166008"/>
                  <a:gd name="connsiteX2" fmla="*/ 108769 w 152542"/>
                  <a:gd name="connsiteY2" fmla="*/ 116801 h 166008"/>
                  <a:gd name="connsiteX3" fmla="*/ 71275 w 152542"/>
                  <a:gd name="connsiteY3" fmla="*/ 99173 h 166008"/>
                  <a:gd name="connsiteX4" fmla="*/ 3616 w 152542"/>
                  <a:gd name="connsiteY4" fmla="*/ 52887 h 166008"/>
                  <a:gd name="connsiteX5" fmla="*/ 73845 w 152542"/>
                  <a:gd name="connsiteY5" fmla="*/ 3 h 166008"/>
                  <a:gd name="connsiteX6" fmla="*/ 150068 w 152542"/>
                  <a:gd name="connsiteY6" fmla="*/ 52227 h 166008"/>
                  <a:gd name="connsiteX7" fmla="*/ 107151 w 152542"/>
                  <a:gd name="connsiteY7" fmla="*/ 52227 h 166008"/>
                  <a:gd name="connsiteX8" fmla="*/ 75367 w 152542"/>
                  <a:gd name="connsiteY8" fmla="*/ 31488 h 166008"/>
                  <a:gd name="connsiteX9" fmla="*/ 46438 w 152542"/>
                  <a:gd name="connsiteY9" fmla="*/ 48174 h 166008"/>
                  <a:gd name="connsiteX10" fmla="*/ 83932 w 152542"/>
                  <a:gd name="connsiteY10" fmla="*/ 64576 h 166008"/>
                  <a:gd name="connsiteX11" fmla="*/ 152542 w 152542"/>
                  <a:gd name="connsiteY11" fmla="*/ 113407 h 166008"/>
                  <a:gd name="connsiteX12" fmla="*/ 78222 w 152542"/>
                  <a:gd name="connsiteY12" fmla="*/ 166009 h 166008"/>
                  <a:gd name="connsiteX13" fmla="*/ 0 w 152542"/>
                  <a:gd name="connsiteY13" fmla="*/ 110296 h 166008"/>
                  <a:gd name="connsiteX14" fmla="*/ 42727 w 152542"/>
                  <a:gd name="connsiteY14" fmla="*/ 110296 h 166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2542" h="166008">
                    <a:moveTo>
                      <a:pt x="42727" y="110202"/>
                    </a:moveTo>
                    <a:cubicBezTo>
                      <a:pt x="44345" y="124342"/>
                      <a:pt x="56716" y="134146"/>
                      <a:pt x="78603" y="134146"/>
                    </a:cubicBezTo>
                    <a:cubicBezTo>
                      <a:pt x="97349" y="134146"/>
                      <a:pt x="108769" y="128113"/>
                      <a:pt x="108769" y="116801"/>
                    </a:cubicBezTo>
                    <a:cubicBezTo>
                      <a:pt x="108769" y="103603"/>
                      <a:pt x="97635" y="102661"/>
                      <a:pt x="71275" y="99173"/>
                    </a:cubicBezTo>
                    <a:cubicBezTo>
                      <a:pt x="33116" y="94742"/>
                      <a:pt x="3616" y="86258"/>
                      <a:pt x="3616" y="52887"/>
                    </a:cubicBezTo>
                    <a:cubicBezTo>
                      <a:pt x="3616" y="20742"/>
                      <a:pt x="31879" y="-280"/>
                      <a:pt x="73845" y="3"/>
                    </a:cubicBezTo>
                    <a:cubicBezTo>
                      <a:pt x="117714" y="3"/>
                      <a:pt x="147880" y="19233"/>
                      <a:pt x="150068" y="52227"/>
                    </a:cubicBezTo>
                    <a:lnTo>
                      <a:pt x="107151" y="52227"/>
                    </a:lnTo>
                    <a:cubicBezTo>
                      <a:pt x="105914" y="39313"/>
                      <a:pt x="93448" y="31488"/>
                      <a:pt x="75367" y="31488"/>
                    </a:cubicBezTo>
                    <a:cubicBezTo>
                      <a:pt x="57858" y="31488"/>
                      <a:pt x="46438" y="37804"/>
                      <a:pt x="46438" y="48174"/>
                    </a:cubicBezTo>
                    <a:cubicBezTo>
                      <a:pt x="46438" y="60429"/>
                      <a:pt x="60427" y="61748"/>
                      <a:pt x="83932" y="64576"/>
                    </a:cubicBezTo>
                    <a:cubicBezTo>
                      <a:pt x="121425" y="68347"/>
                      <a:pt x="152542" y="76831"/>
                      <a:pt x="152542" y="113407"/>
                    </a:cubicBezTo>
                    <a:cubicBezTo>
                      <a:pt x="152542" y="145553"/>
                      <a:pt x="121996" y="166009"/>
                      <a:pt x="78222" y="166009"/>
                    </a:cubicBezTo>
                    <a:cubicBezTo>
                      <a:pt x="32735" y="166009"/>
                      <a:pt x="1903" y="144893"/>
                      <a:pt x="0" y="110296"/>
                    </a:cubicBezTo>
                    <a:lnTo>
                      <a:pt x="42727" y="110296"/>
                    </a:lnTo>
                    <a:close/>
                  </a:path>
                </a:pathLst>
              </a:custGeom>
              <a:solidFill>
                <a:srgbClr val="121A3D"/>
              </a:solidFill>
              <a:ln w="949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3508478765"/>
      </p:ext>
    </p:extLst>
  </p:cSld>
  <p:clrMapOvr>
    <a:masterClrMapping/>
  </p:clrMapOvr>
  <p:extLst>
    <p:ext uri="{DCECCB84-F9BA-43D5-87BE-67443E8EF086}">
      <p15:sldGuideLst xmlns:p15="http://schemas.microsoft.com/office/powerpoint/2012/main">
        <p15:guide id="1" orient="horz" pos="4080" userDrawn="1">
          <p15:clr>
            <a:srgbClr val="FBAE40"/>
          </p15:clr>
        </p15:guide>
        <p15:guide id="2" orient="horz" pos="3528" userDrawn="1">
          <p15:clr>
            <a:srgbClr val="FBAE40"/>
          </p15:clr>
        </p15:guide>
        <p15:guide id="3" orient="horz" pos="1284"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07ECB5-C27F-E842-8A60-ACD20E7A9B86}"/>
              </a:ext>
            </a:extLst>
          </p:cNvPr>
          <p:cNvSpPr>
            <a:spLocks noGrp="1"/>
          </p:cNvSpPr>
          <p:nvPr>
            <p:ph type="title" hasCustomPrompt="1"/>
          </p:nvPr>
        </p:nvSpPr>
        <p:spPr/>
        <p:txBody>
          <a:bodyPr/>
          <a:lstStyle/>
          <a:p>
            <a:r>
              <a:rPr lang="en-GB" dirty="0"/>
              <a:t>[Title and content]</a:t>
            </a:r>
          </a:p>
        </p:txBody>
      </p:sp>
      <p:sp>
        <p:nvSpPr>
          <p:cNvPr id="3" name="Content Placeholder 2">
            <a:extLst>
              <a:ext uri="{FF2B5EF4-FFF2-40B4-BE49-F238E27FC236}">
                <a16:creationId xmlns:a16="http://schemas.microsoft.com/office/drawing/2014/main" id="{E88BD569-3B4A-4D40-840C-3B853E744D04}"/>
              </a:ext>
            </a:extLst>
          </p:cNvPr>
          <p:cNvSpPr>
            <a:spLocks noGrp="1"/>
          </p:cNvSpPr>
          <p:nvPr>
            <p:ph idx="1" hasCustomPrompt="1"/>
          </p:nvPr>
        </p:nvSpPr>
        <p:spPr>
          <a:xfrm>
            <a:off x="479425" y="2041200"/>
            <a:ext cx="11233150" cy="3564000"/>
          </a:xfrm>
        </p:spPr>
        <p:txBody>
          <a:bodyPr/>
          <a:lstStyle/>
          <a:p>
            <a:pPr lvl="0"/>
            <a:r>
              <a:rPr lang="en-GB" dirty="0"/>
              <a:t>First level &lt;Heading&gt;</a:t>
            </a:r>
          </a:p>
          <a:p>
            <a:pPr lvl="1"/>
            <a:r>
              <a:rPr lang="en-GB" dirty="0"/>
              <a:t>Second level &lt;Bullet Level 1/Text: With para spacing&gt;</a:t>
            </a:r>
          </a:p>
          <a:p>
            <a:pPr lvl="2"/>
            <a:r>
              <a:rPr lang="en-GB" dirty="0"/>
              <a:t>Third level &lt;Bullet Level 2/Text: With para spacing&gt;</a:t>
            </a:r>
          </a:p>
          <a:p>
            <a:pPr lvl="3"/>
            <a:r>
              <a:rPr lang="en-GB" dirty="0"/>
              <a:t>Fourth level &lt;Bullet Level 1: No para spacing&gt;</a:t>
            </a:r>
          </a:p>
          <a:p>
            <a:pPr lvl="4"/>
            <a:r>
              <a:rPr lang="en-GB" dirty="0"/>
              <a:t>Fifth level &lt;Bullet Level 2/Text: No para spacing&gt;</a:t>
            </a:r>
          </a:p>
        </p:txBody>
      </p:sp>
      <p:sp>
        <p:nvSpPr>
          <p:cNvPr id="5" name="Footer Placeholder 4">
            <a:extLst>
              <a:ext uri="{FF2B5EF4-FFF2-40B4-BE49-F238E27FC236}">
                <a16:creationId xmlns:a16="http://schemas.microsoft.com/office/drawing/2014/main" id="{1C3B6DC8-6814-EB49-9CF8-0E18891ACA0A}"/>
              </a:ext>
            </a:extLst>
          </p:cNvPr>
          <p:cNvSpPr>
            <a:spLocks noGrp="1"/>
          </p:cNvSpPr>
          <p:nvPr>
            <p:ph type="ftr" sz="quarter" idx="11"/>
          </p:nvPr>
        </p:nvSpPr>
        <p:spPr/>
        <p:txBody>
          <a:bodyPr/>
          <a:lstStyle/>
          <a:p>
            <a:r>
              <a:rPr lang="en-GB"/>
              <a:t>Presentation title</a:t>
            </a:r>
          </a:p>
        </p:txBody>
      </p:sp>
      <p:sp>
        <p:nvSpPr>
          <p:cNvPr id="6" name="Slide Number Placeholder 5">
            <a:extLst>
              <a:ext uri="{FF2B5EF4-FFF2-40B4-BE49-F238E27FC236}">
                <a16:creationId xmlns:a16="http://schemas.microsoft.com/office/drawing/2014/main" id="{19A5FB10-33AF-DF4E-A402-7B3DB326B220}"/>
              </a:ext>
            </a:extLst>
          </p:cNvPr>
          <p:cNvSpPr>
            <a:spLocks noGrp="1"/>
          </p:cNvSpPr>
          <p:nvPr>
            <p:ph type="sldNum" sz="quarter" idx="12"/>
          </p:nvPr>
        </p:nvSpPr>
        <p:spPr/>
        <p:txBody>
          <a:bodyPr/>
          <a:lstStyle/>
          <a:p>
            <a:fld id="{FD15E2C3-2FDC-5443-A5D7-CEF7C1191BA7}" type="slidenum">
              <a:rPr lang="en-GB" smtClean="0"/>
              <a:t>‹#›</a:t>
            </a:fld>
            <a:endParaRPr lang="en-GB"/>
          </a:p>
        </p:txBody>
      </p:sp>
    </p:spTree>
    <p:extLst>
      <p:ext uri="{BB962C8B-B14F-4D97-AF65-F5344CB8AC3E}">
        <p14:creationId xmlns:p14="http://schemas.microsoft.com/office/powerpoint/2010/main" val="3686722529"/>
      </p:ext>
    </p:extLst>
  </p:cSld>
  <p:clrMapOvr>
    <a:masterClrMapping/>
  </p:clrMapOvr>
  <p:extLst>
    <p:ext uri="{DCECCB84-F9BA-43D5-87BE-67443E8EF086}">
      <p15:sldGuideLst xmlns:p15="http://schemas.microsoft.com/office/powerpoint/2012/main">
        <p15:guide id="1" orient="horz" pos="4080" userDrawn="1">
          <p15:clr>
            <a:srgbClr val="FBAE40"/>
          </p15:clr>
        </p15:guide>
        <p15:guide id="2" orient="horz" pos="3528" userDrawn="1">
          <p15:clr>
            <a:srgbClr val="FBAE40"/>
          </p15:clr>
        </p15:guide>
        <p15:guide id="3" orient="horz" pos="1284" userDrawn="1">
          <p15:clr>
            <a:srgbClr val="FBAE40"/>
          </p15:clr>
        </p15:guide>
      </p15:sldGuideLst>
    </p:ext>
  </p:extLst>
</p:sldLayout>
</file>

<file path=ppt/slideLayouts/slideLayout70.xml><?xml version="1.0" encoding="utf-8"?>
<p:sldLayout xmlns:a="http://schemas.openxmlformats.org/drawingml/2006/main" xmlns:r="http://schemas.openxmlformats.org/officeDocument/2006/relationships" xmlns:p="http://schemas.openxmlformats.org/presentationml/2006/main" showMasterSp="0" preserve="1" userDrawn="1">
  <p:cSld name="Quote/Statement slide: v1">
    <p:bg>
      <p:bgPr>
        <a:solidFill>
          <a:srgbClr val="121A3C"/>
        </a:solidFill>
        <a:effectLst/>
      </p:bgPr>
    </p:bg>
    <p:spTree>
      <p:nvGrpSpPr>
        <p:cNvPr id="1" name=""/>
        <p:cNvGrpSpPr/>
        <p:nvPr/>
      </p:nvGrpSpPr>
      <p:grpSpPr>
        <a:xfrm>
          <a:off x="0" y="0"/>
          <a:ext cx="0" cy="0"/>
          <a:chOff x="0" y="0"/>
          <a:chExt cx="0" cy="0"/>
        </a:xfrm>
      </p:grpSpPr>
      <p:sp>
        <p:nvSpPr>
          <p:cNvPr id="4" name="Graphic 2">
            <a:extLst>
              <a:ext uri="{FF2B5EF4-FFF2-40B4-BE49-F238E27FC236}">
                <a16:creationId xmlns:a16="http://schemas.microsoft.com/office/drawing/2014/main" id="{CA9D8A4D-FECE-3940-BA3C-EB9ADEDE1A68}"/>
              </a:ext>
            </a:extLst>
          </p:cNvPr>
          <p:cNvSpPr>
            <a:spLocks noChangeAspect="1"/>
          </p:cNvSpPr>
          <p:nvPr/>
        </p:nvSpPr>
        <p:spPr>
          <a:xfrm>
            <a:off x="0" y="0"/>
            <a:ext cx="12186599" cy="6858000"/>
          </a:xfrm>
          <a:custGeom>
            <a:avLst/>
            <a:gdLst>
              <a:gd name="connsiteX0" fmla="*/ 0 w 9144857"/>
              <a:gd name="connsiteY0" fmla="*/ 5146262 h 5146262"/>
              <a:gd name="connsiteX1" fmla="*/ 0 w 9144857"/>
              <a:gd name="connsiteY1" fmla="*/ 0 h 5146262"/>
              <a:gd name="connsiteX2" fmla="*/ 4054602 w 9144857"/>
              <a:gd name="connsiteY2" fmla="*/ 0 h 5146262"/>
              <a:gd name="connsiteX3" fmla="*/ 9144858 w 9144857"/>
              <a:gd name="connsiteY3" fmla="*/ 5090351 h 5146262"/>
              <a:gd name="connsiteX4" fmla="*/ 9144858 w 9144857"/>
              <a:gd name="connsiteY4" fmla="*/ 5146262 h 5146262"/>
              <a:gd name="connsiteX5" fmla="*/ 0 w 9144857"/>
              <a:gd name="connsiteY5" fmla="*/ 5146262 h 51462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857" h="5146262">
                <a:moveTo>
                  <a:pt x="0" y="5146262"/>
                </a:moveTo>
                <a:lnTo>
                  <a:pt x="0" y="0"/>
                </a:lnTo>
                <a:lnTo>
                  <a:pt x="4054602" y="0"/>
                </a:lnTo>
                <a:cubicBezTo>
                  <a:pt x="6865906" y="0"/>
                  <a:pt x="9144858" y="2279047"/>
                  <a:pt x="9144858" y="5090351"/>
                </a:cubicBezTo>
                <a:lnTo>
                  <a:pt x="9144858" y="5146262"/>
                </a:lnTo>
                <a:lnTo>
                  <a:pt x="0" y="5146262"/>
                </a:lnTo>
                <a:close/>
              </a:path>
            </a:pathLst>
          </a:custGeom>
          <a:solidFill>
            <a:srgbClr val="24CC87"/>
          </a:solidFill>
          <a:ln w="9525" cap="flat">
            <a:solidFill>
              <a:srgbClr val="9881EB"/>
            </a:solidFill>
            <a:prstDash val="solid"/>
            <a:miter/>
          </a:ln>
        </p:spPr>
        <p:txBody>
          <a:bodyPr rtlCol="0" anchor="ctr"/>
          <a:lstStyle/>
          <a:p>
            <a:endParaRPr lang="en-US"/>
          </a:p>
        </p:txBody>
      </p:sp>
      <p:sp>
        <p:nvSpPr>
          <p:cNvPr id="5" name="Footer Placeholder 4">
            <a:extLst>
              <a:ext uri="{FF2B5EF4-FFF2-40B4-BE49-F238E27FC236}">
                <a16:creationId xmlns:a16="http://schemas.microsoft.com/office/drawing/2014/main" id="{1C3B6DC8-6814-EB49-9CF8-0E18891ACA0A}"/>
              </a:ext>
            </a:extLst>
          </p:cNvPr>
          <p:cNvSpPr>
            <a:spLocks noGrp="1"/>
          </p:cNvSpPr>
          <p:nvPr>
            <p:ph type="ftr" sz="quarter" idx="11"/>
          </p:nvPr>
        </p:nvSpPr>
        <p:spPr/>
        <p:txBody>
          <a:bodyPr/>
          <a:lstStyle>
            <a:lvl1pPr>
              <a:defRPr>
                <a:solidFill>
                  <a:schemeClr val="tx1"/>
                </a:solidFill>
              </a:defRPr>
            </a:lvl1pPr>
          </a:lstStyle>
          <a:p>
            <a:r>
              <a:rPr lang="en-GB"/>
              <a:t>Presentation title</a:t>
            </a:r>
          </a:p>
        </p:txBody>
      </p:sp>
      <p:sp>
        <p:nvSpPr>
          <p:cNvPr id="6" name="Slide Number Placeholder 5">
            <a:extLst>
              <a:ext uri="{FF2B5EF4-FFF2-40B4-BE49-F238E27FC236}">
                <a16:creationId xmlns:a16="http://schemas.microsoft.com/office/drawing/2014/main" id="{19A5FB10-33AF-DF4E-A402-7B3DB326B220}"/>
              </a:ext>
            </a:extLst>
          </p:cNvPr>
          <p:cNvSpPr>
            <a:spLocks noGrp="1"/>
          </p:cNvSpPr>
          <p:nvPr>
            <p:ph type="sldNum" sz="quarter" idx="12"/>
          </p:nvPr>
        </p:nvSpPr>
        <p:spPr/>
        <p:txBody>
          <a:bodyPr/>
          <a:lstStyle>
            <a:lvl1pPr>
              <a:defRPr>
                <a:solidFill>
                  <a:schemeClr val="tx1"/>
                </a:solidFill>
              </a:defRPr>
            </a:lvl1pPr>
          </a:lstStyle>
          <a:p>
            <a:fld id="{FD15E2C3-2FDC-5443-A5D7-CEF7C1191BA7}" type="slidenum">
              <a:rPr lang="en-GB" smtClean="0"/>
              <a:pPr/>
              <a:t>‹#›</a:t>
            </a:fld>
            <a:endParaRPr lang="en-GB" dirty="0"/>
          </a:p>
        </p:txBody>
      </p:sp>
      <p:sp>
        <p:nvSpPr>
          <p:cNvPr id="10" name="Text Placeholder 31">
            <a:extLst>
              <a:ext uri="{FF2B5EF4-FFF2-40B4-BE49-F238E27FC236}">
                <a16:creationId xmlns:a16="http://schemas.microsoft.com/office/drawing/2014/main" id="{F02A4E0B-A84D-9845-9F84-46E48678C264}"/>
              </a:ext>
            </a:extLst>
          </p:cNvPr>
          <p:cNvSpPr>
            <a:spLocks noGrp="1"/>
          </p:cNvSpPr>
          <p:nvPr>
            <p:ph type="body" sz="quarter" idx="10" hasCustomPrompt="1"/>
          </p:nvPr>
        </p:nvSpPr>
        <p:spPr>
          <a:xfrm>
            <a:off x="479425" y="468312"/>
            <a:ext cx="6489700" cy="5132387"/>
          </a:xfrm>
        </p:spPr>
        <p:txBody>
          <a:bodyPr/>
          <a:lstStyle>
            <a:lvl1pPr marL="216000" indent="-216000">
              <a:lnSpc>
                <a:spcPct val="90000"/>
              </a:lnSpc>
              <a:spcBef>
                <a:spcPts val="0"/>
              </a:spcBef>
              <a:spcAft>
                <a:spcPts val="2200"/>
              </a:spcAft>
              <a:defRPr sz="3600" b="0">
                <a:solidFill>
                  <a:schemeClr val="tx1"/>
                </a:solidFill>
              </a:defRPr>
            </a:lvl1pPr>
            <a:lvl2pPr marL="216000" indent="0">
              <a:lnSpc>
                <a:spcPct val="90000"/>
              </a:lnSpc>
              <a:spcBef>
                <a:spcPts val="0"/>
              </a:spcBef>
              <a:spcAft>
                <a:spcPts val="2200"/>
              </a:spcAft>
              <a:buNone/>
              <a:defRPr sz="3600" b="0">
                <a:solidFill>
                  <a:schemeClr val="tx1"/>
                </a:solidFill>
              </a:defRPr>
            </a:lvl2pPr>
            <a:lvl3pPr marL="0" indent="0">
              <a:lnSpc>
                <a:spcPct val="90000"/>
              </a:lnSpc>
              <a:spcBef>
                <a:spcPts val="0"/>
              </a:spcBef>
              <a:spcAft>
                <a:spcPts val="2200"/>
              </a:spcAft>
              <a:buNone/>
              <a:defRPr sz="3600" b="0">
                <a:solidFill>
                  <a:schemeClr val="tx1"/>
                </a:solidFill>
              </a:defRPr>
            </a:lvl3pPr>
            <a:lvl4pPr marL="0" indent="0">
              <a:lnSpc>
                <a:spcPct val="90000"/>
              </a:lnSpc>
              <a:spcAft>
                <a:spcPts val="2200"/>
              </a:spcAft>
              <a:buNone/>
              <a:defRPr sz="3600" b="0">
                <a:solidFill>
                  <a:schemeClr val="bg1"/>
                </a:solidFill>
              </a:defRPr>
            </a:lvl4pPr>
            <a:lvl5pPr marL="0" indent="0">
              <a:lnSpc>
                <a:spcPct val="90000"/>
              </a:lnSpc>
              <a:spcAft>
                <a:spcPts val="2200"/>
              </a:spcAft>
              <a:buNone/>
              <a:defRPr sz="3600" b="0">
                <a:solidFill>
                  <a:schemeClr val="bg1"/>
                </a:solidFill>
              </a:defRPr>
            </a:lvl5pPr>
          </a:lstStyle>
          <a:p>
            <a:pPr lvl="0"/>
            <a:r>
              <a:rPr lang="en-GB" dirty="0"/>
              <a:t>“	[Quote/Statement slide: v1] First level &lt;Quote: Add a tab after quote for correct hanging indent alignment&gt;”</a:t>
            </a:r>
          </a:p>
          <a:p>
            <a:pPr lvl="1"/>
            <a:r>
              <a:rPr lang="en-GB" dirty="0"/>
              <a:t>Second level &lt;Second para after quote with correct indent&gt;”</a:t>
            </a:r>
          </a:p>
          <a:p>
            <a:pPr lvl="2"/>
            <a:r>
              <a:rPr lang="en-GB" dirty="0"/>
              <a:t>Third level &lt;Statement text with no indent&gt;</a:t>
            </a:r>
          </a:p>
        </p:txBody>
      </p:sp>
      <p:grpSp>
        <p:nvGrpSpPr>
          <p:cNvPr id="7" name="Group 6">
            <a:extLst>
              <a:ext uri="{FF2B5EF4-FFF2-40B4-BE49-F238E27FC236}">
                <a16:creationId xmlns:a16="http://schemas.microsoft.com/office/drawing/2014/main" id="{E6353BF1-B2C9-894A-94EE-5AA38AF0363E}"/>
              </a:ext>
            </a:extLst>
          </p:cNvPr>
          <p:cNvGrpSpPr>
            <a:grpSpLocks noChangeAspect="1"/>
          </p:cNvGrpSpPr>
          <p:nvPr userDrawn="1"/>
        </p:nvGrpSpPr>
        <p:grpSpPr>
          <a:xfrm>
            <a:off x="479957" y="6288746"/>
            <a:ext cx="1620000" cy="253259"/>
            <a:chOff x="551864" y="6238993"/>
            <a:chExt cx="3007740" cy="470208"/>
          </a:xfrm>
        </p:grpSpPr>
        <p:grpSp>
          <p:nvGrpSpPr>
            <p:cNvPr id="8" name="Graphic 8">
              <a:extLst>
                <a:ext uri="{FF2B5EF4-FFF2-40B4-BE49-F238E27FC236}">
                  <a16:creationId xmlns:a16="http://schemas.microsoft.com/office/drawing/2014/main" id="{FE2B074C-21A8-B24B-807F-341A253C97E3}"/>
                </a:ext>
              </a:extLst>
            </p:cNvPr>
            <p:cNvGrpSpPr/>
            <p:nvPr/>
          </p:nvGrpSpPr>
          <p:grpSpPr>
            <a:xfrm>
              <a:off x="551864" y="6238993"/>
              <a:ext cx="584571" cy="470208"/>
              <a:chOff x="551864" y="6238993"/>
              <a:chExt cx="584571" cy="470208"/>
            </a:xfrm>
          </p:grpSpPr>
          <p:sp>
            <p:nvSpPr>
              <p:cNvPr id="24" name="Freeform 23">
                <a:extLst>
                  <a:ext uri="{FF2B5EF4-FFF2-40B4-BE49-F238E27FC236}">
                    <a16:creationId xmlns:a16="http://schemas.microsoft.com/office/drawing/2014/main" id="{00A30F20-009D-1A4A-8B5E-BCC5A4B9B44B}"/>
                  </a:ext>
                </a:extLst>
              </p:cNvPr>
              <p:cNvSpPr/>
              <p:nvPr/>
            </p:nvSpPr>
            <p:spPr>
              <a:xfrm>
                <a:off x="845815" y="6238993"/>
                <a:ext cx="290620" cy="470020"/>
              </a:xfrm>
              <a:custGeom>
                <a:avLst/>
                <a:gdLst>
                  <a:gd name="connsiteX0" fmla="*/ 184136 w 290620"/>
                  <a:gd name="connsiteY0" fmla="*/ 235010 h 470020"/>
                  <a:gd name="connsiteX1" fmla="*/ 0 w 290620"/>
                  <a:gd name="connsiteY1" fmla="*/ 5939 h 470020"/>
                  <a:gd name="connsiteX2" fmla="*/ 53290 w 290620"/>
                  <a:gd name="connsiteY2" fmla="*/ 0 h 470020"/>
                  <a:gd name="connsiteX3" fmla="*/ 290620 w 290620"/>
                  <a:gd name="connsiteY3" fmla="*/ 235105 h 470020"/>
                  <a:gd name="connsiteX4" fmla="*/ 53290 w 290620"/>
                  <a:gd name="connsiteY4" fmla="*/ 470020 h 470020"/>
                  <a:gd name="connsiteX5" fmla="*/ 0 w 290620"/>
                  <a:gd name="connsiteY5" fmla="*/ 464082 h 470020"/>
                  <a:gd name="connsiteX6" fmla="*/ 184136 w 290620"/>
                  <a:gd name="connsiteY6" fmla="*/ 235010 h 470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0620" h="470020">
                    <a:moveTo>
                      <a:pt x="184136" y="235010"/>
                    </a:moveTo>
                    <a:cubicBezTo>
                      <a:pt x="184136" y="123491"/>
                      <a:pt x="105343" y="29883"/>
                      <a:pt x="0" y="5939"/>
                    </a:cubicBezTo>
                    <a:cubicBezTo>
                      <a:pt x="17129" y="2074"/>
                      <a:pt x="34924" y="0"/>
                      <a:pt x="53290" y="0"/>
                    </a:cubicBezTo>
                    <a:cubicBezTo>
                      <a:pt x="184326" y="0"/>
                      <a:pt x="290620" y="105203"/>
                      <a:pt x="290620" y="235105"/>
                    </a:cubicBezTo>
                    <a:cubicBezTo>
                      <a:pt x="290620" y="365006"/>
                      <a:pt x="184326" y="470020"/>
                      <a:pt x="53290" y="470020"/>
                    </a:cubicBezTo>
                    <a:cubicBezTo>
                      <a:pt x="34924" y="470020"/>
                      <a:pt x="17129" y="467947"/>
                      <a:pt x="0" y="464082"/>
                    </a:cubicBezTo>
                    <a:cubicBezTo>
                      <a:pt x="105343" y="440138"/>
                      <a:pt x="184136" y="346435"/>
                      <a:pt x="184136" y="235010"/>
                    </a:cubicBezTo>
                  </a:path>
                </a:pathLst>
              </a:custGeom>
              <a:solidFill>
                <a:srgbClr val="121A3D"/>
              </a:solidFill>
              <a:ln w="9498"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5E2FAB90-24A8-044F-9E16-E7F24CE70FF9}"/>
                  </a:ext>
                </a:extLst>
              </p:cNvPr>
              <p:cNvSpPr/>
              <p:nvPr/>
            </p:nvSpPr>
            <p:spPr>
              <a:xfrm>
                <a:off x="551864" y="6238993"/>
                <a:ext cx="290620" cy="470208"/>
              </a:xfrm>
              <a:custGeom>
                <a:avLst/>
                <a:gdLst>
                  <a:gd name="connsiteX0" fmla="*/ 106485 w 290620"/>
                  <a:gd name="connsiteY0" fmla="*/ 235010 h 470208"/>
                  <a:gd name="connsiteX1" fmla="*/ 290620 w 290620"/>
                  <a:gd name="connsiteY1" fmla="*/ 5939 h 470208"/>
                  <a:gd name="connsiteX2" fmla="*/ 237330 w 290620"/>
                  <a:gd name="connsiteY2" fmla="*/ 0 h 470208"/>
                  <a:gd name="connsiteX3" fmla="*/ 0 w 290620"/>
                  <a:gd name="connsiteY3" fmla="*/ 235105 h 470208"/>
                  <a:gd name="connsiteX4" fmla="*/ 237330 w 290620"/>
                  <a:gd name="connsiteY4" fmla="*/ 470209 h 470208"/>
                  <a:gd name="connsiteX5" fmla="*/ 290620 w 290620"/>
                  <a:gd name="connsiteY5" fmla="*/ 464270 h 470208"/>
                  <a:gd name="connsiteX6" fmla="*/ 106485 w 290620"/>
                  <a:gd name="connsiteY6" fmla="*/ 235010 h 470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0620" h="470208">
                    <a:moveTo>
                      <a:pt x="106485" y="235010"/>
                    </a:moveTo>
                    <a:cubicBezTo>
                      <a:pt x="106485" y="123491"/>
                      <a:pt x="185278" y="29883"/>
                      <a:pt x="290620" y="5939"/>
                    </a:cubicBezTo>
                    <a:cubicBezTo>
                      <a:pt x="273491" y="2074"/>
                      <a:pt x="255696" y="0"/>
                      <a:pt x="237330" y="0"/>
                    </a:cubicBezTo>
                    <a:cubicBezTo>
                      <a:pt x="106294" y="0"/>
                      <a:pt x="0" y="105203"/>
                      <a:pt x="0" y="235105"/>
                    </a:cubicBezTo>
                    <a:cubicBezTo>
                      <a:pt x="0" y="365006"/>
                      <a:pt x="106199" y="470209"/>
                      <a:pt x="237330" y="470209"/>
                    </a:cubicBezTo>
                    <a:cubicBezTo>
                      <a:pt x="255696" y="470209"/>
                      <a:pt x="273491" y="468135"/>
                      <a:pt x="290620" y="464270"/>
                    </a:cubicBezTo>
                    <a:cubicBezTo>
                      <a:pt x="185278" y="440138"/>
                      <a:pt x="106485" y="346435"/>
                      <a:pt x="106485" y="235010"/>
                    </a:cubicBezTo>
                  </a:path>
                </a:pathLst>
              </a:custGeom>
              <a:solidFill>
                <a:srgbClr val="FFFFFF"/>
              </a:solidFill>
              <a:ln w="9498" cap="flat">
                <a:noFill/>
                <a:prstDash val="solid"/>
                <a:miter/>
              </a:ln>
            </p:spPr>
            <p:txBody>
              <a:bodyPr rtlCol="0" anchor="ctr"/>
              <a:lstStyle/>
              <a:p>
                <a:endParaRPr lang="en-US"/>
              </a:p>
            </p:txBody>
          </p:sp>
        </p:grpSp>
        <p:grpSp>
          <p:nvGrpSpPr>
            <p:cNvPr id="9" name="Graphic 8">
              <a:extLst>
                <a:ext uri="{FF2B5EF4-FFF2-40B4-BE49-F238E27FC236}">
                  <a16:creationId xmlns:a16="http://schemas.microsoft.com/office/drawing/2014/main" id="{A473E572-826C-874F-A074-F54E0889EC6A}"/>
                </a:ext>
              </a:extLst>
            </p:cNvPr>
            <p:cNvGrpSpPr/>
            <p:nvPr/>
          </p:nvGrpSpPr>
          <p:grpSpPr>
            <a:xfrm>
              <a:off x="1309533" y="6361636"/>
              <a:ext cx="615405" cy="224263"/>
              <a:chOff x="1309533" y="6361636"/>
              <a:chExt cx="615405" cy="224263"/>
            </a:xfrm>
            <a:solidFill>
              <a:srgbClr val="121A3D"/>
            </a:solidFill>
          </p:grpSpPr>
          <p:sp>
            <p:nvSpPr>
              <p:cNvPr id="21" name="Freeform 20">
                <a:extLst>
                  <a:ext uri="{FF2B5EF4-FFF2-40B4-BE49-F238E27FC236}">
                    <a16:creationId xmlns:a16="http://schemas.microsoft.com/office/drawing/2014/main" id="{FAF64175-BA0C-304D-9F7E-B0C9D3FF62EC}"/>
                  </a:ext>
                </a:extLst>
              </p:cNvPr>
              <p:cNvSpPr/>
              <p:nvPr/>
            </p:nvSpPr>
            <p:spPr>
              <a:xfrm>
                <a:off x="1309533" y="6363522"/>
                <a:ext cx="184611" cy="220398"/>
              </a:xfrm>
              <a:custGeom>
                <a:avLst/>
                <a:gdLst>
                  <a:gd name="connsiteX0" fmla="*/ 0 w 184611"/>
                  <a:gd name="connsiteY0" fmla="*/ 220399 h 220398"/>
                  <a:gd name="connsiteX1" fmla="*/ 0 w 184611"/>
                  <a:gd name="connsiteY1" fmla="*/ 0 h 220398"/>
                  <a:gd name="connsiteX2" fmla="*/ 43203 w 184611"/>
                  <a:gd name="connsiteY2" fmla="*/ 0 h 220398"/>
                  <a:gd name="connsiteX3" fmla="*/ 137602 w 184611"/>
                  <a:gd name="connsiteY3" fmla="*/ 138857 h 220398"/>
                  <a:gd name="connsiteX4" fmla="*/ 137602 w 184611"/>
                  <a:gd name="connsiteY4" fmla="*/ 0 h 220398"/>
                  <a:gd name="connsiteX5" fmla="*/ 184611 w 184611"/>
                  <a:gd name="connsiteY5" fmla="*/ 0 h 220398"/>
                  <a:gd name="connsiteX6" fmla="*/ 184611 w 184611"/>
                  <a:gd name="connsiteY6" fmla="*/ 220399 h 220398"/>
                  <a:gd name="connsiteX7" fmla="*/ 141028 w 184611"/>
                  <a:gd name="connsiteY7" fmla="*/ 220399 h 220398"/>
                  <a:gd name="connsiteX8" fmla="*/ 46629 w 184611"/>
                  <a:gd name="connsiteY8" fmla="*/ 81542 h 220398"/>
                  <a:gd name="connsiteX9" fmla="*/ 46629 w 184611"/>
                  <a:gd name="connsiteY9" fmla="*/ 220399 h 220398"/>
                  <a:gd name="connsiteX10" fmla="*/ 0 w 184611"/>
                  <a:gd name="connsiteY10" fmla="*/ 220399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4611" h="220398">
                    <a:moveTo>
                      <a:pt x="0" y="220399"/>
                    </a:moveTo>
                    <a:lnTo>
                      <a:pt x="0" y="0"/>
                    </a:lnTo>
                    <a:lnTo>
                      <a:pt x="43203" y="0"/>
                    </a:lnTo>
                    <a:lnTo>
                      <a:pt x="137602" y="138857"/>
                    </a:lnTo>
                    <a:lnTo>
                      <a:pt x="137602" y="0"/>
                    </a:lnTo>
                    <a:lnTo>
                      <a:pt x="184611" y="0"/>
                    </a:lnTo>
                    <a:lnTo>
                      <a:pt x="184611" y="220399"/>
                    </a:lnTo>
                    <a:lnTo>
                      <a:pt x="141028" y="220399"/>
                    </a:lnTo>
                    <a:lnTo>
                      <a:pt x="46629" y="81542"/>
                    </a:lnTo>
                    <a:lnTo>
                      <a:pt x="46629" y="220399"/>
                    </a:lnTo>
                    <a:lnTo>
                      <a:pt x="0" y="220399"/>
                    </a:lnTo>
                    <a:close/>
                  </a:path>
                </a:pathLst>
              </a:custGeom>
              <a:solidFill>
                <a:srgbClr val="121A3D"/>
              </a:solidFill>
              <a:ln w="9498"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6E27492D-C0A1-7343-BBEC-9A22F7221143}"/>
                  </a:ext>
                </a:extLst>
              </p:cNvPr>
              <p:cNvSpPr/>
              <p:nvPr/>
            </p:nvSpPr>
            <p:spPr>
              <a:xfrm>
                <a:off x="1533350" y="6363522"/>
                <a:ext cx="183755" cy="220398"/>
              </a:xfrm>
              <a:custGeom>
                <a:avLst/>
                <a:gdLst>
                  <a:gd name="connsiteX0" fmla="*/ 0 w 183755"/>
                  <a:gd name="connsiteY0" fmla="*/ 0 h 220398"/>
                  <a:gd name="connsiteX1" fmla="*/ 47675 w 183755"/>
                  <a:gd name="connsiteY1" fmla="*/ 0 h 220398"/>
                  <a:gd name="connsiteX2" fmla="*/ 47675 w 183755"/>
                  <a:gd name="connsiteY2" fmla="*/ 88518 h 220398"/>
                  <a:gd name="connsiteX3" fmla="*/ 136080 w 183755"/>
                  <a:gd name="connsiteY3" fmla="*/ 88518 h 220398"/>
                  <a:gd name="connsiteX4" fmla="*/ 136080 w 183755"/>
                  <a:gd name="connsiteY4" fmla="*/ 0 h 220398"/>
                  <a:gd name="connsiteX5" fmla="*/ 183755 w 183755"/>
                  <a:gd name="connsiteY5" fmla="*/ 0 h 220398"/>
                  <a:gd name="connsiteX6" fmla="*/ 183755 w 183755"/>
                  <a:gd name="connsiteY6" fmla="*/ 220399 h 220398"/>
                  <a:gd name="connsiteX7" fmla="*/ 136080 w 183755"/>
                  <a:gd name="connsiteY7" fmla="*/ 220399 h 220398"/>
                  <a:gd name="connsiteX8" fmla="*/ 136080 w 183755"/>
                  <a:gd name="connsiteY8" fmla="*/ 129430 h 220398"/>
                  <a:gd name="connsiteX9" fmla="*/ 47675 w 183755"/>
                  <a:gd name="connsiteY9" fmla="*/ 129430 h 220398"/>
                  <a:gd name="connsiteX10" fmla="*/ 47675 w 183755"/>
                  <a:gd name="connsiteY10" fmla="*/ 220399 h 220398"/>
                  <a:gd name="connsiteX11" fmla="*/ 0 w 183755"/>
                  <a:gd name="connsiteY11" fmla="*/ 220399 h 220398"/>
                  <a:gd name="connsiteX12" fmla="*/ 0 w 183755"/>
                  <a:gd name="connsiteY12" fmla="*/ 0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3755" h="220398">
                    <a:moveTo>
                      <a:pt x="0" y="0"/>
                    </a:moveTo>
                    <a:lnTo>
                      <a:pt x="47675" y="0"/>
                    </a:lnTo>
                    <a:lnTo>
                      <a:pt x="47675" y="88518"/>
                    </a:lnTo>
                    <a:lnTo>
                      <a:pt x="136080" y="88518"/>
                    </a:lnTo>
                    <a:lnTo>
                      <a:pt x="136080" y="0"/>
                    </a:lnTo>
                    <a:lnTo>
                      <a:pt x="183755" y="0"/>
                    </a:lnTo>
                    <a:lnTo>
                      <a:pt x="183755" y="220399"/>
                    </a:lnTo>
                    <a:lnTo>
                      <a:pt x="136080" y="220399"/>
                    </a:lnTo>
                    <a:lnTo>
                      <a:pt x="136080" y="129430"/>
                    </a:lnTo>
                    <a:lnTo>
                      <a:pt x="47675" y="129430"/>
                    </a:lnTo>
                    <a:lnTo>
                      <a:pt x="47675"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A464E74C-A46B-DD42-A9E3-16DB2D2DF223}"/>
                  </a:ext>
                </a:extLst>
              </p:cNvPr>
              <p:cNvSpPr/>
              <p:nvPr/>
            </p:nvSpPr>
            <p:spPr>
              <a:xfrm>
                <a:off x="1745939" y="6361636"/>
                <a:ext cx="178998" cy="224263"/>
              </a:xfrm>
              <a:custGeom>
                <a:avLst/>
                <a:gdLst>
                  <a:gd name="connsiteX0" fmla="*/ 46724 w 178998"/>
                  <a:gd name="connsiteY0" fmla="*/ 150546 h 224263"/>
                  <a:gd name="connsiteX1" fmla="*/ 92782 w 178998"/>
                  <a:gd name="connsiteY1" fmla="*/ 186745 h 224263"/>
                  <a:gd name="connsiteX2" fmla="*/ 130941 w 178998"/>
                  <a:gd name="connsiteY2" fmla="*/ 159973 h 224263"/>
                  <a:gd name="connsiteX3" fmla="*/ 75653 w 178998"/>
                  <a:gd name="connsiteY3" fmla="*/ 130373 h 224263"/>
                  <a:gd name="connsiteX4" fmla="*/ 5043 w 178998"/>
                  <a:gd name="connsiteY4" fmla="*/ 66742 h 224263"/>
                  <a:gd name="connsiteX5" fmla="*/ 88024 w 178998"/>
                  <a:gd name="connsiteY5" fmla="*/ 0 h 224263"/>
                  <a:gd name="connsiteX6" fmla="*/ 174524 w 178998"/>
                  <a:gd name="connsiteY6" fmla="*/ 69287 h 224263"/>
                  <a:gd name="connsiteX7" fmla="*/ 127801 w 178998"/>
                  <a:gd name="connsiteY7" fmla="*/ 69287 h 224263"/>
                  <a:gd name="connsiteX8" fmla="*/ 88024 w 178998"/>
                  <a:gd name="connsiteY8" fmla="*/ 37801 h 224263"/>
                  <a:gd name="connsiteX9" fmla="*/ 53100 w 178998"/>
                  <a:gd name="connsiteY9" fmla="*/ 63348 h 224263"/>
                  <a:gd name="connsiteX10" fmla="*/ 107436 w 178998"/>
                  <a:gd name="connsiteY10" fmla="*/ 92006 h 224263"/>
                  <a:gd name="connsiteX11" fmla="*/ 178997 w 178998"/>
                  <a:gd name="connsiteY11" fmla="*/ 154694 h 224263"/>
                  <a:gd name="connsiteX12" fmla="*/ 92211 w 178998"/>
                  <a:gd name="connsiteY12" fmla="*/ 224264 h 224263"/>
                  <a:gd name="connsiteX13" fmla="*/ 0 w 178998"/>
                  <a:gd name="connsiteY13" fmla="*/ 149980 h 224263"/>
                  <a:gd name="connsiteX14" fmla="*/ 46724 w 178998"/>
                  <a:gd name="connsiteY14" fmla="*/ 150546 h 224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78998" h="224263">
                    <a:moveTo>
                      <a:pt x="46724" y="150546"/>
                    </a:moveTo>
                    <a:cubicBezTo>
                      <a:pt x="48342" y="171945"/>
                      <a:pt x="65470" y="186745"/>
                      <a:pt x="92782" y="186745"/>
                    </a:cubicBezTo>
                    <a:cubicBezTo>
                      <a:pt x="114669" y="186745"/>
                      <a:pt x="130941" y="177318"/>
                      <a:pt x="130941" y="159973"/>
                    </a:cubicBezTo>
                    <a:cubicBezTo>
                      <a:pt x="130941" y="141402"/>
                      <a:pt x="112860" y="137631"/>
                      <a:pt x="75653" y="130373"/>
                    </a:cubicBezTo>
                    <a:cubicBezTo>
                      <a:pt x="38159" y="123491"/>
                      <a:pt x="5043" y="111519"/>
                      <a:pt x="5043" y="66742"/>
                    </a:cubicBezTo>
                    <a:cubicBezTo>
                      <a:pt x="5043" y="27715"/>
                      <a:pt x="37779" y="0"/>
                      <a:pt x="88024" y="0"/>
                    </a:cubicBezTo>
                    <a:cubicBezTo>
                      <a:pt x="140457" y="0"/>
                      <a:pt x="173858" y="27055"/>
                      <a:pt x="174524" y="69287"/>
                    </a:cubicBezTo>
                    <a:lnTo>
                      <a:pt x="127801" y="69287"/>
                    </a:lnTo>
                    <a:cubicBezTo>
                      <a:pt x="125612" y="50716"/>
                      <a:pt x="111243" y="37801"/>
                      <a:pt x="88024" y="37801"/>
                    </a:cubicBezTo>
                    <a:cubicBezTo>
                      <a:pt x="67659" y="37801"/>
                      <a:pt x="53100" y="46286"/>
                      <a:pt x="53100" y="63348"/>
                    </a:cubicBezTo>
                    <a:cubicBezTo>
                      <a:pt x="53100" y="81259"/>
                      <a:pt x="70609" y="85030"/>
                      <a:pt x="107436" y="92006"/>
                    </a:cubicBezTo>
                    <a:cubicBezTo>
                      <a:pt x="145596" y="98887"/>
                      <a:pt x="179282" y="110294"/>
                      <a:pt x="178997" y="154694"/>
                    </a:cubicBezTo>
                    <a:cubicBezTo>
                      <a:pt x="178712" y="195983"/>
                      <a:pt x="144359" y="224264"/>
                      <a:pt x="92211" y="224264"/>
                    </a:cubicBezTo>
                    <a:cubicBezTo>
                      <a:pt x="35590" y="224264"/>
                      <a:pt x="381" y="194663"/>
                      <a:pt x="0" y="149980"/>
                    </a:cubicBezTo>
                    <a:lnTo>
                      <a:pt x="46724" y="150546"/>
                    </a:lnTo>
                    <a:close/>
                  </a:path>
                </a:pathLst>
              </a:custGeom>
              <a:solidFill>
                <a:srgbClr val="121A3D"/>
              </a:solidFill>
              <a:ln w="9498" cap="flat">
                <a:noFill/>
                <a:prstDash val="solid"/>
                <a:miter/>
              </a:ln>
            </p:spPr>
            <p:txBody>
              <a:bodyPr rtlCol="0" anchor="ctr"/>
              <a:lstStyle/>
              <a:p>
                <a:endParaRPr lang="en-US"/>
              </a:p>
            </p:txBody>
          </p:sp>
        </p:grpSp>
        <p:grpSp>
          <p:nvGrpSpPr>
            <p:cNvPr id="11" name="Graphic 8">
              <a:extLst>
                <a:ext uri="{FF2B5EF4-FFF2-40B4-BE49-F238E27FC236}">
                  <a16:creationId xmlns:a16="http://schemas.microsoft.com/office/drawing/2014/main" id="{3DB11224-CBCA-CA45-821A-186B1796F875}"/>
                </a:ext>
              </a:extLst>
            </p:cNvPr>
            <p:cNvGrpSpPr/>
            <p:nvPr/>
          </p:nvGrpSpPr>
          <p:grpSpPr>
            <a:xfrm>
              <a:off x="2018384" y="6363522"/>
              <a:ext cx="1541220" cy="283369"/>
              <a:chOff x="2018384" y="6363522"/>
              <a:chExt cx="1541220" cy="283369"/>
            </a:xfrm>
            <a:solidFill>
              <a:srgbClr val="121A3D"/>
            </a:solidFill>
          </p:grpSpPr>
          <p:sp>
            <p:nvSpPr>
              <p:cNvPr id="12" name="Freeform 11">
                <a:extLst>
                  <a:ext uri="{FF2B5EF4-FFF2-40B4-BE49-F238E27FC236}">
                    <a16:creationId xmlns:a16="http://schemas.microsoft.com/office/drawing/2014/main" id="{8DB7F3AF-9EF8-F346-86D9-ABFD23015EF5}"/>
                  </a:ext>
                </a:extLst>
              </p:cNvPr>
              <p:cNvSpPr/>
              <p:nvPr/>
            </p:nvSpPr>
            <p:spPr>
              <a:xfrm>
                <a:off x="2018384" y="6363522"/>
                <a:ext cx="152827" cy="220398"/>
              </a:xfrm>
              <a:custGeom>
                <a:avLst/>
                <a:gdLst>
                  <a:gd name="connsiteX0" fmla="*/ 0 w 152827"/>
                  <a:gd name="connsiteY0" fmla="*/ 0 h 220398"/>
                  <a:gd name="connsiteX1" fmla="*/ 149402 w 152827"/>
                  <a:gd name="connsiteY1" fmla="*/ 0 h 220398"/>
                  <a:gd name="connsiteX2" fmla="*/ 149402 w 152827"/>
                  <a:gd name="connsiteY2" fmla="*/ 40630 h 220398"/>
                  <a:gd name="connsiteX3" fmla="*/ 47676 w 152827"/>
                  <a:gd name="connsiteY3" fmla="*/ 40630 h 220398"/>
                  <a:gd name="connsiteX4" fmla="*/ 47676 w 152827"/>
                  <a:gd name="connsiteY4" fmla="*/ 90026 h 220398"/>
                  <a:gd name="connsiteX5" fmla="*/ 130275 w 152827"/>
                  <a:gd name="connsiteY5" fmla="*/ 90026 h 220398"/>
                  <a:gd name="connsiteX6" fmla="*/ 130275 w 152827"/>
                  <a:gd name="connsiteY6" fmla="*/ 128770 h 220398"/>
                  <a:gd name="connsiteX7" fmla="*/ 47676 w 152827"/>
                  <a:gd name="connsiteY7" fmla="*/ 128770 h 220398"/>
                  <a:gd name="connsiteX8" fmla="*/ 47676 w 152827"/>
                  <a:gd name="connsiteY8" fmla="*/ 179769 h 220398"/>
                  <a:gd name="connsiteX9" fmla="*/ 152828 w 152827"/>
                  <a:gd name="connsiteY9" fmla="*/ 179769 h 220398"/>
                  <a:gd name="connsiteX10" fmla="*/ 152828 w 152827"/>
                  <a:gd name="connsiteY10" fmla="*/ 220399 h 220398"/>
                  <a:gd name="connsiteX11" fmla="*/ 0 w 152827"/>
                  <a:gd name="connsiteY11" fmla="*/ 220399 h 220398"/>
                  <a:gd name="connsiteX12" fmla="*/ 0 w 152827"/>
                  <a:gd name="connsiteY12" fmla="*/ 0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2827" h="220398">
                    <a:moveTo>
                      <a:pt x="0" y="0"/>
                    </a:moveTo>
                    <a:lnTo>
                      <a:pt x="149402" y="0"/>
                    </a:lnTo>
                    <a:lnTo>
                      <a:pt x="149402" y="40630"/>
                    </a:lnTo>
                    <a:lnTo>
                      <a:pt x="47676" y="40630"/>
                    </a:lnTo>
                    <a:lnTo>
                      <a:pt x="47676" y="90026"/>
                    </a:lnTo>
                    <a:lnTo>
                      <a:pt x="130275" y="90026"/>
                    </a:lnTo>
                    <a:lnTo>
                      <a:pt x="130275" y="128770"/>
                    </a:lnTo>
                    <a:lnTo>
                      <a:pt x="47676" y="128770"/>
                    </a:lnTo>
                    <a:lnTo>
                      <a:pt x="47676" y="179769"/>
                    </a:lnTo>
                    <a:lnTo>
                      <a:pt x="152828" y="179769"/>
                    </a:lnTo>
                    <a:lnTo>
                      <a:pt x="152828"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838F6632-094A-2643-969B-6715943C6592}"/>
                  </a:ext>
                </a:extLst>
              </p:cNvPr>
              <p:cNvSpPr/>
              <p:nvPr/>
            </p:nvSpPr>
            <p:spPr>
              <a:xfrm>
                <a:off x="2198903" y="6420169"/>
                <a:ext cx="255886" cy="163751"/>
              </a:xfrm>
              <a:custGeom>
                <a:avLst/>
                <a:gdLst>
                  <a:gd name="connsiteX0" fmla="*/ 255887 w 255886"/>
                  <a:gd name="connsiteY0" fmla="*/ 70898 h 163751"/>
                  <a:gd name="connsiteX1" fmla="*/ 255887 w 255886"/>
                  <a:gd name="connsiteY1" fmla="*/ 163752 h 163751"/>
                  <a:gd name="connsiteX2" fmla="*/ 211066 w 255886"/>
                  <a:gd name="connsiteY2" fmla="*/ 163752 h 163751"/>
                  <a:gd name="connsiteX3" fmla="*/ 211066 w 255886"/>
                  <a:gd name="connsiteY3" fmla="*/ 73443 h 163751"/>
                  <a:gd name="connsiteX4" fmla="*/ 182804 w 255886"/>
                  <a:gd name="connsiteY4" fmla="*/ 36584 h 163751"/>
                  <a:gd name="connsiteX5" fmla="*/ 150354 w 255886"/>
                  <a:gd name="connsiteY5" fmla="*/ 75328 h 163751"/>
                  <a:gd name="connsiteX6" fmla="*/ 150354 w 255886"/>
                  <a:gd name="connsiteY6" fmla="*/ 163752 h 163751"/>
                  <a:gd name="connsiteX7" fmla="*/ 105533 w 255886"/>
                  <a:gd name="connsiteY7" fmla="*/ 163752 h 163751"/>
                  <a:gd name="connsiteX8" fmla="*/ 105533 w 255886"/>
                  <a:gd name="connsiteY8" fmla="*/ 73443 h 163751"/>
                  <a:gd name="connsiteX9" fmla="*/ 76890 w 255886"/>
                  <a:gd name="connsiteY9" fmla="*/ 36584 h 163751"/>
                  <a:gd name="connsiteX10" fmla="*/ 44821 w 255886"/>
                  <a:gd name="connsiteY10" fmla="*/ 75611 h 163751"/>
                  <a:gd name="connsiteX11" fmla="*/ 44821 w 255886"/>
                  <a:gd name="connsiteY11" fmla="*/ 163752 h 163751"/>
                  <a:gd name="connsiteX12" fmla="*/ 0 w 255886"/>
                  <a:gd name="connsiteY12" fmla="*/ 163752 h 163751"/>
                  <a:gd name="connsiteX13" fmla="*/ 0 w 255886"/>
                  <a:gd name="connsiteY13" fmla="*/ 1893 h 163751"/>
                  <a:gd name="connsiteX14" fmla="*/ 39111 w 255886"/>
                  <a:gd name="connsiteY14" fmla="*/ 1893 h 163751"/>
                  <a:gd name="connsiteX15" fmla="*/ 43203 w 255886"/>
                  <a:gd name="connsiteY15" fmla="*/ 22067 h 163751"/>
                  <a:gd name="connsiteX16" fmla="*/ 91164 w 255886"/>
                  <a:gd name="connsiteY16" fmla="*/ 8 h 163751"/>
                  <a:gd name="connsiteX17" fmla="*/ 140076 w 255886"/>
                  <a:gd name="connsiteY17" fmla="*/ 27346 h 163751"/>
                  <a:gd name="connsiteX18" fmla="*/ 195365 w 255886"/>
                  <a:gd name="connsiteY18" fmla="*/ 8 h 163751"/>
                  <a:gd name="connsiteX19" fmla="*/ 255887 w 255886"/>
                  <a:gd name="connsiteY19" fmla="*/ 70898 h 163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5886" h="163751">
                    <a:moveTo>
                      <a:pt x="255887" y="70898"/>
                    </a:moveTo>
                    <a:lnTo>
                      <a:pt x="255887" y="163752"/>
                    </a:lnTo>
                    <a:lnTo>
                      <a:pt x="211066" y="163752"/>
                    </a:lnTo>
                    <a:lnTo>
                      <a:pt x="211066" y="73443"/>
                    </a:lnTo>
                    <a:cubicBezTo>
                      <a:pt x="211066" y="49216"/>
                      <a:pt x="202216" y="36584"/>
                      <a:pt x="182804" y="36584"/>
                    </a:cubicBezTo>
                    <a:cubicBezTo>
                      <a:pt x="163391" y="36584"/>
                      <a:pt x="150354" y="50724"/>
                      <a:pt x="150354" y="75328"/>
                    </a:cubicBezTo>
                    <a:lnTo>
                      <a:pt x="150354" y="163752"/>
                    </a:lnTo>
                    <a:lnTo>
                      <a:pt x="105533" y="163752"/>
                    </a:lnTo>
                    <a:lnTo>
                      <a:pt x="105533" y="73443"/>
                    </a:lnTo>
                    <a:cubicBezTo>
                      <a:pt x="105533" y="49216"/>
                      <a:pt x="96683" y="36584"/>
                      <a:pt x="76890" y="36584"/>
                    </a:cubicBezTo>
                    <a:cubicBezTo>
                      <a:pt x="57477" y="36584"/>
                      <a:pt x="44821" y="51384"/>
                      <a:pt x="44821" y="75611"/>
                    </a:cubicBezTo>
                    <a:lnTo>
                      <a:pt x="44821" y="163752"/>
                    </a:lnTo>
                    <a:lnTo>
                      <a:pt x="0" y="163752"/>
                    </a:lnTo>
                    <a:lnTo>
                      <a:pt x="0" y="1893"/>
                    </a:lnTo>
                    <a:lnTo>
                      <a:pt x="39111" y="1893"/>
                    </a:lnTo>
                    <a:lnTo>
                      <a:pt x="43203" y="22067"/>
                    </a:lnTo>
                    <a:cubicBezTo>
                      <a:pt x="53100" y="9435"/>
                      <a:pt x="67374" y="385"/>
                      <a:pt x="91164" y="8"/>
                    </a:cubicBezTo>
                    <a:cubicBezTo>
                      <a:pt x="111148" y="-275"/>
                      <a:pt x="129894" y="6890"/>
                      <a:pt x="140076" y="27346"/>
                    </a:cubicBezTo>
                    <a:cubicBezTo>
                      <a:pt x="151496" y="10000"/>
                      <a:pt x="170623" y="8"/>
                      <a:pt x="195365" y="8"/>
                    </a:cubicBezTo>
                    <a:cubicBezTo>
                      <a:pt x="229147" y="8"/>
                      <a:pt x="255887" y="18956"/>
                      <a:pt x="255887" y="70898"/>
                    </a:cubicBezTo>
                    <a:close/>
                  </a:path>
                </a:pathLst>
              </a:custGeom>
              <a:solidFill>
                <a:srgbClr val="121A3D"/>
              </a:solidFill>
              <a:ln w="9498"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CFD3821E-6507-454C-95DF-9FE9A976601F}"/>
                  </a:ext>
                </a:extLst>
              </p:cNvPr>
              <p:cNvSpPr/>
              <p:nvPr/>
            </p:nvSpPr>
            <p:spPr>
              <a:xfrm>
                <a:off x="2486669" y="6420175"/>
                <a:ext cx="169766" cy="226716"/>
              </a:xfrm>
              <a:custGeom>
                <a:avLst/>
                <a:gdLst>
                  <a:gd name="connsiteX0" fmla="*/ 169766 w 169766"/>
                  <a:gd name="connsiteY0" fmla="*/ 83146 h 226716"/>
                  <a:gd name="connsiteX1" fmla="*/ 94114 w 169766"/>
                  <a:gd name="connsiteY1" fmla="*/ 165631 h 226716"/>
                  <a:gd name="connsiteX2" fmla="*/ 44821 w 169766"/>
                  <a:gd name="connsiteY2" fmla="*/ 143289 h 226716"/>
                  <a:gd name="connsiteX3" fmla="*/ 44821 w 169766"/>
                  <a:gd name="connsiteY3" fmla="*/ 226717 h 226716"/>
                  <a:gd name="connsiteX4" fmla="*/ 0 w 169766"/>
                  <a:gd name="connsiteY4" fmla="*/ 226717 h 226716"/>
                  <a:gd name="connsiteX5" fmla="*/ 0 w 169766"/>
                  <a:gd name="connsiteY5" fmla="*/ 1887 h 226716"/>
                  <a:gd name="connsiteX6" fmla="*/ 39111 w 169766"/>
                  <a:gd name="connsiteY6" fmla="*/ 1887 h 226716"/>
                  <a:gd name="connsiteX7" fmla="*/ 43584 w 169766"/>
                  <a:gd name="connsiteY7" fmla="*/ 24229 h 226716"/>
                  <a:gd name="connsiteX8" fmla="*/ 93828 w 169766"/>
                  <a:gd name="connsiteY8" fmla="*/ 2 h 226716"/>
                  <a:gd name="connsiteX9" fmla="*/ 169766 w 169766"/>
                  <a:gd name="connsiteY9" fmla="*/ 83146 h 226716"/>
                  <a:gd name="connsiteX10" fmla="*/ 124375 w 169766"/>
                  <a:gd name="connsiteY10" fmla="*/ 82486 h 226716"/>
                  <a:gd name="connsiteX11" fmla="*/ 84027 w 169766"/>
                  <a:gd name="connsiteY11" fmla="*/ 36201 h 226716"/>
                  <a:gd name="connsiteX12" fmla="*/ 44250 w 169766"/>
                  <a:gd name="connsiteY12" fmla="*/ 82486 h 226716"/>
                  <a:gd name="connsiteX13" fmla="*/ 84027 w 169766"/>
                  <a:gd name="connsiteY13" fmla="*/ 129432 h 226716"/>
                  <a:gd name="connsiteX14" fmla="*/ 124375 w 169766"/>
                  <a:gd name="connsiteY14" fmla="*/ 82486 h 226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69766" h="226716">
                    <a:moveTo>
                      <a:pt x="169766" y="83146"/>
                    </a:moveTo>
                    <a:cubicBezTo>
                      <a:pt x="169766" y="133485"/>
                      <a:pt x="137983" y="165631"/>
                      <a:pt x="94114" y="165631"/>
                    </a:cubicBezTo>
                    <a:cubicBezTo>
                      <a:pt x="71561" y="165631"/>
                      <a:pt x="55383" y="156487"/>
                      <a:pt x="44821" y="143289"/>
                    </a:cubicBezTo>
                    <a:lnTo>
                      <a:pt x="44821" y="226717"/>
                    </a:lnTo>
                    <a:lnTo>
                      <a:pt x="0" y="226717"/>
                    </a:lnTo>
                    <a:lnTo>
                      <a:pt x="0" y="1887"/>
                    </a:lnTo>
                    <a:lnTo>
                      <a:pt x="39111" y="1887"/>
                    </a:lnTo>
                    <a:lnTo>
                      <a:pt x="43584" y="24229"/>
                    </a:lnTo>
                    <a:cubicBezTo>
                      <a:pt x="54051" y="10371"/>
                      <a:pt x="70609" y="2"/>
                      <a:pt x="93828" y="2"/>
                    </a:cubicBezTo>
                    <a:cubicBezTo>
                      <a:pt x="137983" y="-281"/>
                      <a:pt x="169766" y="32147"/>
                      <a:pt x="169766" y="83146"/>
                    </a:cubicBezTo>
                    <a:close/>
                    <a:moveTo>
                      <a:pt x="124375" y="82486"/>
                    </a:moveTo>
                    <a:cubicBezTo>
                      <a:pt x="124375" y="55054"/>
                      <a:pt x="108483" y="36201"/>
                      <a:pt x="84027" y="36201"/>
                    </a:cubicBezTo>
                    <a:cubicBezTo>
                      <a:pt x="59570" y="36201"/>
                      <a:pt x="44250" y="55054"/>
                      <a:pt x="44250" y="82486"/>
                    </a:cubicBezTo>
                    <a:cubicBezTo>
                      <a:pt x="44250" y="110201"/>
                      <a:pt x="59475" y="129432"/>
                      <a:pt x="84027" y="129432"/>
                    </a:cubicBezTo>
                    <a:cubicBezTo>
                      <a:pt x="108483" y="129432"/>
                      <a:pt x="124375" y="110201"/>
                      <a:pt x="124375" y="82486"/>
                    </a:cubicBezTo>
                    <a:close/>
                  </a:path>
                </a:pathLst>
              </a:custGeom>
              <a:solidFill>
                <a:srgbClr val="121A3D"/>
              </a:solidFill>
              <a:ln w="9498"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0BFF5138-A100-4F48-A133-DAB44C07D16B}"/>
                  </a:ext>
                </a:extLst>
              </p:cNvPr>
              <p:cNvSpPr/>
              <p:nvPr/>
            </p:nvSpPr>
            <p:spPr>
              <a:xfrm>
                <a:off x="2682414" y="6363522"/>
                <a:ext cx="44820" cy="220398"/>
              </a:xfrm>
              <a:custGeom>
                <a:avLst/>
                <a:gdLst>
                  <a:gd name="connsiteX0" fmla="*/ 0 w 44820"/>
                  <a:gd name="connsiteY0" fmla="*/ 0 h 220398"/>
                  <a:gd name="connsiteX1" fmla="*/ 44821 w 44820"/>
                  <a:gd name="connsiteY1" fmla="*/ 0 h 220398"/>
                  <a:gd name="connsiteX2" fmla="*/ 44821 w 44820"/>
                  <a:gd name="connsiteY2" fmla="*/ 220399 h 220398"/>
                  <a:gd name="connsiteX3" fmla="*/ 0 w 44820"/>
                  <a:gd name="connsiteY3" fmla="*/ 220399 h 220398"/>
                  <a:gd name="connsiteX4" fmla="*/ 0 w 44820"/>
                  <a:gd name="connsiteY4" fmla="*/ 0 h 2203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820" h="220398">
                    <a:moveTo>
                      <a:pt x="0" y="0"/>
                    </a:moveTo>
                    <a:lnTo>
                      <a:pt x="44821" y="0"/>
                    </a:lnTo>
                    <a:lnTo>
                      <a:pt x="44821"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DE085570-A4A4-F643-8370-D1AD42E347BB}"/>
                  </a:ext>
                </a:extLst>
              </p:cNvPr>
              <p:cNvSpPr/>
              <p:nvPr/>
            </p:nvSpPr>
            <p:spPr>
              <a:xfrm>
                <a:off x="2752738" y="6420271"/>
                <a:ext cx="172240" cy="165534"/>
              </a:xfrm>
              <a:custGeom>
                <a:avLst/>
                <a:gdLst>
                  <a:gd name="connsiteX0" fmla="*/ 0 w 172240"/>
                  <a:gd name="connsiteY0" fmla="*/ 82767 h 165534"/>
                  <a:gd name="connsiteX1" fmla="*/ 86120 w 172240"/>
                  <a:gd name="connsiteY1" fmla="*/ 0 h 165534"/>
                  <a:gd name="connsiteX2" fmla="*/ 172241 w 172240"/>
                  <a:gd name="connsiteY2" fmla="*/ 82767 h 165534"/>
                  <a:gd name="connsiteX3" fmla="*/ 86120 w 172240"/>
                  <a:gd name="connsiteY3" fmla="*/ 165535 h 165534"/>
                  <a:gd name="connsiteX4" fmla="*/ 0 w 172240"/>
                  <a:gd name="connsiteY4" fmla="*/ 82767 h 165534"/>
                  <a:gd name="connsiteX5" fmla="*/ 126754 w 172240"/>
                  <a:gd name="connsiteY5" fmla="*/ 82767 h 165534"/>
                  <a:gd name="connsiteX6" fmla="*/ 86120 w 172240"/>
                  <a:gd name="connsiteY6" fmla="*/ 36199 h 165534"/>
                  <a:gd name="connsiteX7" fmla="*/ 45772 w 172240"/>
                  <a:gd name="connsiteY7" fmla="*/ 82767 h 165534"/>
                  <a:gd name="connsiteX8" fmla="*/ 86120 w 172240"/>
                  <a:gd name="connsiteY8" fmla="*/ 129336 h 165534"/>
                  <a:gd name="connsiteX9" fmla="*/ 126754 w 172240"/>
                  <a:gd name="connsiteY9" fmla="*/ 82767 h 165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72240" h="165534">
                    <a:moveTo>
                      <a:pt x="0" y="82767"/>
                    </a:moveTo>
                    <a:cubicBezTo>
                      <a:pt x="0" y="32994"/>
                      <a:pt x="33972" y="0"/>
                      <a:pt x="86120" y="0"/>
                    </a:cubicBezTo>
                    <a:cubicBezTo>
                      <a:pt x="138268" y="0"/>
                      <a:pt x="172241" y="33088"/>
                      <a:pt x="172241" y="82767"/>
                    </a:cubicBezTo>
                    <a:cubicBezTo>
                      <a:pt x="172241" y="132824"/>
                      <a:pt x="138268" y="165535"/>
                      <a:pt x="86120" y="165535"/>
                    </a:cubicBezTo>
                    <a:cubicBezTo>
                      <a:pt x="33972" y="165535"/>
                      <a:pt x="0" y="132447"/>
                      <a:pt x="0" y="82767"/>
                    </a:cubicBezTo>
                    <a:close/>
                    <a:moveTo>
                      <a:pt x="126754" y="82767"/>
                    </a:moveTo>
                    <a:cubicBezTo>
                      <a:pt x="126754" y="55335"/>
                      <a:pt x="111147" y="36199"/>
                      <a:pt x="86120" y="36199"/>
                    </a:cubicBezTo>
                    <a:cubicBezTo>
                      <a:pt x="60998" y="36199"/>
                      <a:pt x="45772" y="55430"/>
                      <a:pt x="45772" y="82767"/>
                    </a:cubicBezTo>
                    <a:cubicBezTo>
                      <a:pt x="45772" y="110105"/>
                      <a:pt x="60998" y="129336"/>
                      <a:pt x="86120" y="129336"/>
                    </a:cubicBezTo>
                    <a:cubicBezTo>
                      <a:pt x="111243" y="129336"/>
                      <a:pt x="126754" y="110105"/>
                      <a:pt x="126754" y="82767"/>
                    </a:cubicBezTo>
                    <a:close/>
                  </a:path>
                </a:pathLst>
              </a:custGeom>
              <a:solidFill>
                <a:srgbClr val="121A3D"/>
              </a:solidFill>
              <a:ln w="9498"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E4F57F08-A41A-874C-A35C-02CBD8E93D26}"/>
                  </a:ext>
                </a:extLst>
              </p:cNvPr>
              <p:cNvSpPr/>
              <p:nvPr/>
            </p:nvSpPr>
            <p:spPr>
              <a:xfrm>
                <a:off x="2926786" y="6422062"/>
                <a:ext cx="174048" cy="224735"/>
              </a:xfrm>
              <a:custGeom>
                <a:avLst/>
                <a:gdLst>
                  <a:gd name="connsiteX0" fmla="*/ 0 w 174048"/>
                  <a:gd name="connsiteY0" fmla="*/ 0 h 224735"/>
                  <a:gd name="connsiteX1" fmla="*/ 47676 w 174048"/>
                  <a:gd name="connsiteY1" fmla="*/ 0 h 224735"/>
                  <a:gd name="connsiteX2" fmla="*/ 87358 w 174048"/>
                  <a:gd name="connsiteY2" fmla="*/ 115196 h 224735"/>
                  <a:gd name="connsiteX3" fmla="*/ 126088 w 174048"/>
                  <a:gd name="connsiteY3" fmla="*/ 0 h 224735"/>
                  <a:gd name="connsiteX4" fmla="*/ 174049 w 174048"/>
                  <a:gd name="connsiteY4" fmla="*/ 0 h 224735"/>
                  <a:gd name="connsiteX5" fmla="*/ 101632 w 174048"/>
                  <a:gd name="connsiteY5" fmla="*/ 184765 h 224735"/>
                  <a:gd name="connsiteX6" fmla="*/ 57763 w 174048"/>
                  <a:gd name="connsiteY6" fmla="*/ 224735 h 224735"/>
                  <a:gd name="connsiteX7" fmla="*/ 14179 w 174048"/>
                  <a:gd name="connsiteY7" fmla="*/ 224735 h 224735"/>
                  <a:gd name="connsiteX8" fmla="*/ 14179 w 174048"/>
                  <a:gd name="connsiteY8" fmla="*/ 187311 h 224735"/>
                  <a:gd name="connsiteX9" fmla="*/ 39016 w 174048"/>
                  <a:gd name="connsiteY9" fmla="*/ 187311 h 224735"/>
                  <a:gd name="connsiteX10" fmla="*/ 58714 w 174048"/>
                  <a:gd name="connsiteY10" fmla="*/ 173453 h 224735"/>
                  <a:gd name="connsiteX11" fmla="*/ 62806 w 174048"/>
                  <a:gd name="connsiteY11" fmla="*/ 162707 h 224735"/>
                  <a:gd name="connsiteX12" fmla="*/ 0 w 174048"/>
                  <a:gd name="connsiteY12" fmla="*/ 0 h 224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4048" h="224735">
                    <a:moveTo>
                      <a:pt x="0" y="0"/>
                    </a:moveTo>
                    <a:lnTo>
                      <a:pt x="47676" y="0"/>
                    </a:lnTo>
                    <a:lnTo>
                      <a:pt x="87358" y="115196"/>
                    </a:lnTo>
                    <a:lnTo>
                      <a:pt x="126088" y="0"/>
                    </a:lnTo>
                    <a:lnTo>
                      <a:pt x="174049" y="0"/>
                    </a:lnTo>
                    <a:lnTo>
                      <a:pt x="101632" y="184765"/>
                    </a:lnTo>
                    <a:cubicBezTo>
                      <a:pt x="91449" y="211537"/>
                      <a:pt x="83171" y="224735"/>
                      <a:pt x="57763" y="224735"/>
                    </a:cubicBezTo>
                    <a:lnTo>
                      <a:pt x="14179" y="224735"/>
                    </a:lnTo>
                    <a:lnTo>
                      <a:pt x="14179" y="187311"/>
                    </a:lnTo>
                    <a:lnTo>
                      <a:pt x="39016" y="187311"/>
                    </a:lnTo>
                    <a:cubicBezTo>
                      <a:pt x="50435" y="187311"/>
                      <a:pt x="54242" y="184483"/>
                      <a:pt x="58714" y="173453"/>
                    </a:cubicBezTo>
                    <a:lnTo>
                      <a:pt x="62806" y="162707"/>
                    </a:lnTo>
                    <a:lnTo>
                      <a:pt x="0" y="0"/>
                    </a:lnTo>
                    <a:close/>
                  </a:path>
                </a:pathLst>
              </a:custGeom>
              <a:solidFill>
                <a:srgbClr val="121A3D"/>
              </a:solidFill>
              <a:ln w="9498"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19CA3ACD-C2A3-D945-90FD-3F09325E0175}"/>
                  </a:ext>
                </a:extLst>
              </p:cNvPr>
              <p:cNvSpPr/>
              <p:nvPr/>
            </p:nvSpPr>
            <p:spPr>
              <a:xfrm>
                <a:off x="3102548" y="6420177"/>
                <a:ext cx="166530" cy="165534"/>
              </a:xfrm>
              <a:custGeom>
                <a:avLst/>
                <a:gdLst>
                  <a:gd name="connsiteX0" fmla="*/ 0 w 166530"/>
                  <a:gd name="connsiteY0" fmla="*/ 83144 h 165534"/>
                  <a:gd name="connsiteX1" fmla="*/ 83932 w 166530"/>
                  <a:gd name="connsiteY1" fmla="*/ 0 h 165534"/>
                  <a:gd name="connsiteX2" fmla="*/ 166531 w 166530"/>
                  <a:gd name="connsiteY2" fmla="*/ 77771 h 165534"/>
                  <a:gd name="connsiteX3" fmla="*/ 165294 w 166530"/>
                  <a:gd name="connsiteY3" fmla="*/ 92854 h 165534"/>
                  <a:gd name="connsiteX4" fmla="*/ 46724 w 166530"/>
                  <a:gd name="connsiteY4" fmla="*/ 92854 h 165534"/>
                  <a:gd name="connsiteX5" fmla="*/ 46724 w 166530"/>
                  <a:gd name="connsiteY5" fmla="*/ 95022 h 165534"/>
                  <a:gd name="connsiteX6" fmla="*/ 85169 w 166530"/>
                  <a:gd name="connsiteY6" fmla="*/ 131881 h 165534"/>
                  <a:gd name="connsiteX7" fmla="*/ 119807 w 166530"/>
                  <a:gd name="connsiteY7" fmla="*/ 108880 h 165534"/>
                  <a:gd name="connsiteX8" fmla="*/ 163962 w 166530"/>
                  <a:gd name="connsiteY8" fmla="*/ 108880 h 165534"/>
                  <a:gd name="connsiteX9" fmla="*/ 87072 w 166530"/>
                  <a:gd name="connsiteY9" fmla="*/ 165535 h 165534"/>
                  <a:gd name="connsiteX10" fmla="*/ 0 w 166530"/>
                  <a:gd name="connsiteY10" fmla="*/ 83144 h 165534"/>
                  <a:gd name="connsiteX11" fmla="*/ 121425 w 166530"/>
                  <a:gd name="connsiteY11" fmla="*/ 63914 h 165534"/>
                  <a:gd name="connsiteX12" fmla="*/ 84217 w 166530"/>
                  <a:gd name="connsiteY12" fmla="*/ 33088 h 165534"/>
                  <a:gd name="connsiteX13" fmla="*/ 47676 w 166530"/>
                  <a:gd name="connsiteY13" fmla="*/ 63914 h 165534"/>
                  <a:gd name="connsiteX14" fmla="*/ 121425 w 166530"/>
                  <a:gd name="connsiteY14" fmla="*/ 63914 h 165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66530" h="165534">
                    <a:moveTo>
                      <a:pt x="0" y="83144"/>
                    </a:moveTo>
                    <a:cubicBezTo>
                      <a:pt x="0" y="32805"/>
                      <a:pt x="33401" y="0"/>
                      <a:pt x="83932" y="0"/>
                    </a:cubicBezTo>
                    <a:cubicBezTo>
                      <a:pt x="132844" y="0"/>
                      <a:pt x="165960" y="30260"/>
                      <a:pt x="166531" y="77771"/>
                    </a:cubicBezTo>
                    <a:cubicBezTo>
                      <a:pt x="166531" y="82485"/>
                      <a:pt x="166246" y="87858"/>
                      <a:pt x="165294" y="92854"/>
                    </a:cubicBezTo>
                    <a:lnTo>
                      <a:pt x="46724" y="92854"/>
                    </a:lnTo>
                    <a:lnTo>
                      <a:pt x="46724" y="95022"/>
                    </a:lnTo>
                    <a:cubicBezTo>
                      <a:pt x="47676" y="118024"/>
                      <a:pt x="62616" y="131881"/>
                      <a:pt x="85169" y="131881"/>
                    </a:cubicBezTo>
                    <a:cubicBezTo>
                      <a:pt x="103249" y="131881"/>
                      <a:pt x="116001" y="124057"/>
                      <a:pt x="119807" y="108880"/>
                    </a:cubicBezTo>
                    <a:lnTo>
                      <a:pt x="163962" y="108880"/>
                    </a:lnTo>
                    <a:cubicBezTo>
                      <a:pt x="158918" y="140365"/>
                      <a:pt x="130560" y="165535"/>
                      <a:pt x="87072" y="165535"/>
                    </a:cubicBezTo>
                    <a:cubicBezTo>
                      <a:pt x="32735" y="165629"/>
                      <a:pt x="0" y="133201"/>
                      <a:pt x="0" y="83144"/>
                    </a:cubicBezTo>
                    <a:close/>
                    <a:moveTo>
                      <a:pt x="121425" y="63914"/>
                    </a:moveTo>
                    <a:cubicBezTo>
                      <a:pt x="118285" y="44117"/>
                      <a:pt x="104582" y="33088"/>
                      <a:pt x="84217" y="33088"/>
                    </a:cubicBezTo>
                    <a:cubicBezTo>
                      <a:pt x="64805" y="33088"/>
                      <a:pt x="50245" y="44777"/>
                      <a:pt x="47676" y="63914"/>
                    </a:cubicBezTo>
                    <a:lnTo>
                      <a:pt x="121425" y="63914"/>
                    </a:lnTo>
                    <a:close/>
                  </a:path>
                </a:pathLst>
              </a:custGeom>
              <a:solidFill>
                <a:srgbClr val="121A3D"/>
              </a:solidFill>
              <a:ln w="9498"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6434651B-6DAE-F24C-9323-DAB9C96D7A42}"/>
                  </a:ext>
                </a:extLst>
              </p:cNvPr>
              <p:cNvSpPr/>
              <p:nvPr/>
            </p:nvSpPr>
            <p:spPr>
              <a:xfrm>
                <a:off x="3294963" y="6422062"/>
                <a:ext cx="99442" cy="161763"/>
              </a:xfrm>
              <a:custGeom>
                <a:avLst/>
                <a:gdLst>
                  <a:gd name="connsiteX0" fmla="*/ 99443 w 99442"/>
                  <a:gd name="connsiteY0" fmla="*/ 0 h 161763"/>
                  <a:gd name="connsiteX1" fmla="*/ 99443 w 99442"/>
                  <a:gd name="connsiteY1" fmla="*/ 40252 h 161763"/>
                  <a:gd name="connsiteX2" fmla="*/ 81648 w 99442"/>
                  <a:gd name="connsiteY2" fmla="*/ 40252 h 161763"/>
                  <a:gd name="connsiteX3" fmla="*/ 44821 w 99442"/>
                  <a:gd name="connsiteY3" fmla="*/ 82390 h 161763"/>
                  <a:gd name="connsiteX4" fmla="*/ 44821 w 99442"/>
                  <a:gd name="connsiteY4" fmla="*/ 161764 h 161763"/>
                  <a:gd name="connsiteX5" fmla="*/ 0 w 99442"/>
                  <a:gd name="connsiteY5" fmla="*/ 161764 h 161763"/>
                  <a:gd name="connsiteX6" fmla="*/ 0 w 99442"/>
                  <a:gd name="connsiteY6" fmla="*/ 0 h 161763"/>
                  <a:gd name="connsiteX7" fmla="*/ 40634 w 99442"/>
                  <a:gd name="connsiteY7" fmla="*/ 0 h 161763"/>
                  <a:gd name="connsiteX8" fmla="*/ 44726 w 99442"/>
                  <a:gd name="connsiteY8" fmla="*/ 24227 h 161763"/>
                  <a:gd name="connsiteX9" fmla="*/ 91735 w 99442"/>
                  <a:gd name="connsiteY9" fmla="*/ 0 h 161763"/>
                  <a:gd name="connsiteX10" fmla="*/ 99443 w 99442"/>
                  <a:gd name="connsiteY10" fmla="*/ 0 h 161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9442" h="161763">
                    <a:moveTo>
                      <a:pt x="99443" y="0"/>
                    </a:moveTo>
                    <a:lnTo>
                      <a:pt x="99443" y="40252"/>
                    </a:lnTo>
                    <a:lnTo>
                      <a:pt x="81648" y="40252"/>
                    </a:lnTo>
                    <a:cubicBezTo>
                      <a:pt x="54908" y="40252"/>
                      <a:pt x="44821" y="57881"/>
                      <a:pt x="44821" y="82390"/>
                    </a:cubicBezTo>
                    <a:lnTo>
                      <a:pt x="44821" y="161764"/>
                    </a:lnTo>
                    <a:lnTo>
                      <a:pt x="0" y="161764"/>
                    </a:lnTo>
                    <a:lnTo>
                      <a:pt x="0" y="0"/>
                    </a:lnTo>
                    <a:lnTo>
                      <a:pt x="40634" y="0"/>
                    </a:lnTo>
                    <a:lnTo>
                      <a:pt x="44726" y="24227"/>
                    </a:lnTo>
                    <a:cubicBezTo>
                      <a:pt x="53671" y="9710"/>
                      <a:pt x="66327" y="0"/>
                      <a:pt x="91735" y="0"/>
                    </a:cubicBezTo>
                    <a:lnTo>
                      <a:pt x="99443" y="0"/>
                    </a:lnTo>
                    <a:close/>
                  </a:path>
                </a:pathLst>
              </a:custGeom>
              <a:solidFill>
                <a:srgbClr val="121A3D"/>
              </a:solidFill>
              <a:ln w="9498"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A0D8EE43-8502-8648-9491-3AC9AF7D4824}"/>
                  </a:ext>
                </a:extLst>
              </p:cNvPr>
              <p:cNvSpPr/>
              <p:nvPr/>
            </p:nvSpPr>
            <p:spPr>
              <a:xfrm>
                <a:off x="3407062" y="6419891"/>
                <a:ext cx="152542" cy="166008"/>
              </a:xfrm>
              <a:custGeom>
                <a:avLst/>
                <a:gdLst>
                  <a:gd name="connsiteX0" fmla="*/ 42727 w 152542"/>
                  <a:gd name="connsiteY0" fmla="*/ 110202 h 166008"/>
                  <a:gd name="connsiteX1" fmla="*/ 78603 w 152542"/>
                  <a:gd name="connsiteY1" fmla="*/ 134146 h 166008"/>
                  <a:gd name="connsiteX2" fmla="*/ 108769 w 152542"/>
                  <a:gd name="connsiteY2" fmla="*/ 116801 h 166008"/>
                  <a:gd name="connsiteX3" fmla="*/ 71275 w 152542"/>
                  <a:gd name="connsiteY3" fmla="*/ 99173 h 166008"/>
                  <a:gd name="connsiteX4" fmla="*/ 3616 w 152542"/>
                  <a:gd name="connsiteY4" fmla="*/ 52887 h 166008"/>
                  <a:gd name="connsiteX5" fmla="*/ 73845 w 152542"/>
                  <a:gd name="connsiteY5" fmla="*/ 3 h 166008"/>
                  <a:gd name="connsiteX6" fmla="*/ 150068 w 152542"/>
                  <a:gd name="connsiteY6" fmla="*/ 52227 h 166008"/>
                  <a:gd name="connsiteX7" fmla="*/ 107151 w 152542"/>
                  <a:gd name="connsiteY7" fmla="*/ 52227 h 166008"/>
                  <a:gd name="connsiteX8" fmla="*/ 75367 w 152542"/>
                  <a:gd name="connsiteY8" fmla="*/ 31488 h 166008"/>
                  <a:gd name="connsiteX9" fmla="*/ 46438 w 152542"/>
                  <a:gd name="connsiteY9" fmla="*/ 48174 h 166008"/>
                  <a:gd name="connsiteX10" fmla="*/ 83932 w 152542"/>
                  <a:gd name="connsiteY10" fmla="*/ 64576 h 166008"/>
                  <a:gd name="connsiteX11" fmla="*/ 152542 w 152542"/>
                  <a:gd name="connsiteY11" fmla="*/ 113407 h 166008"/>
                  <a:gd name="connsiteX12" fmla="*/ 78222 w 152542"/>
                  <a:gd name="connsiteY12" fmla="*/ 166009 h 166008"/>
                  <a:gd name="connsiteX13" fmla="*/ 0 w 152542"/>
                  <a:gd name="connsiteY13" fmla="*/ 110296 h 166008"/>
                  <a:gd name="connsiteX14" fmla="*/ 42727 w 152542"/>
                  <a:gd name="connsiteY14" fmla="*/ 110296 h 166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2542" h="166008">
                    <a:moveTo>
                      <a:pt x="42727" y="110202"/>
                    </a:moveTo>
                    <a:cubicBezTo>
                      <a:pt x="44345" y="124342"/>
                      <a:pt x="56716" y="134146"/>
                      <a:pt x="78603" y="134146"/>
                    </a:cubicBezTo>
                    <a:cubicBezTo>
                      <a:pt x="97349" y="134146"/>
                      <a:pt x="108769" y="128113"/>
                      <a:pt x="108769" y="116801"/>
                    </a:cubicBezTo>
                    <a:cubicBezTo>
                      <a:pt x="108769" y="103603"/>
                      <a:pt x="97635" y="102661"/>
                      <a:pt x="71275" y="99173"/>
                    </a:cubicBezTo>
                    <a:cubicBezTo>
                      <a:pt x="33116" y="94742"/>
                      <a:pt x="3616" y="86258"/>
                      <a:pt x="3616" y="52887"/>
                    </a:cubicBezTo>
                    <a:cubicBezTo>
                      <a:pt x="3616" y="20742"/>
                      <a:pt x="31879" y="-280"/>
                      <a:pt x="73845" y="3"/>
                    </a:cubicBezTo>
                    <a:cubicBezTo>
                      <a:pt x="117714" y="3"/>
                      <a:pt x="147880" y="19233"/>
                      <a:pt x="150068" y="52227"/>
                    </a:cubicBezTo>
                    <a:lnTo>
                      <a:pt x="107151" y="52227"/>
                    </a:lnTo>
                    <a:cubicBezTo>
                      <a:pt x="105914" y="39313"/>
                      <a:pt x="93448" y="31488"/>
                      <a:pt x="75367" y="31488"/>
                    </a:cubicBezTo>
                    <a:cubicBezTo>
                      <a:pt x="57858" y="31488"/>
                      <a:pt x="46438" y="37804"/>
                      <a:pt x="46438" y="48174"/>
                    </a:cubicBezTo>
                    <a:cubicBezTo>
                      <a:pt x="46438" y="60429"/>
                      <a:pt x="60427" y="61748"/>
                      <a:pt x="83932" y="64576"/>
                    </a:cubicBezTo>
                    <a:cubicBezTo>
                      <a:pt x="121425" y="68347"/>
                      <a:pt x="152542" y="76831"/>
                      <a:pt x="152542" y="113407"/>
                    </a:cubicBezTo>
                    <a:cubicBezTo>
                      <a:pt x="152542" y="145553"/>
                      <a:pt x="121996" y="166009"/>
                      <a:pt x="78222" y="166009"/>
                    </a:cubicBezTo>
                    <a:cubicBezTo>
                      <a:pt x="32735" y="166009"/>
                      <a:pt x="1903" y="144893"/>
                      <a:pt x="0" y="110296"/>
                    </a:cubicBezTo>
                    <a:lnTo>
                      <a:pt x="42727" y="110296"/>
                    </a:lnTo>
                    <a:close/>
                  </a:path>
                </a:pathLst>
              </a:custGeom>
              <a:solidFill>
                <a:srgbClr val="121A3D"/>
              </a:solidFill>
              <a:ln w="949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696544171"/>
      </p:ext>
    </p:extLst>
  </p:cSld>
  <p:clrMapOvr>
    <a:masterClrMapping/>
  </p:clrMapOvr>
  <p:extLst>
    <p:ext uri="{DCECCB84-F9BA-43D5-87BE-67443E8EF086}">
      <p15:sldGuideLst xmlns:p15="http://schemas.microsoft.com/office/powerpoint/2012/main">
        <p15:guide id="1" orient="horz" pos="4080" userDrawn="1">
          <p15:clr>
            <a:srgbClr val="FBAE40"/>
          </p15:clr>
        </p15:guide>
        <p15:guide id="2" orient="horz" pos="2160" userDrawn="1">
          <p15:clr>
            <a:srgbClr val="FBAE40"/>
          </p15:clr>
        </p15:guide>
      </p15:sldGuideLst>
    </p:ext>
  </p:extLst>
</p:sldLayout>
</file>

<file path=ppt/slideLayouts/slideLayout71.xml><?xml version="1.0" encoding="utf-8"?>
<p:sldLayout xmlns:a="http://schemas.openxmlformats.org/drawingml/2006/main" xmlns:r="http://schemas.openxmlformats.org/officeDocument/2006/relationships" xmlns:p="http://schemas.openxmlformats.org/presentationml/2006/main" showMasterSp="0" preserve="1" userDrawn="1">
  <p:cSld name="Quote/Statement slide: v2">
    <p:bg>
      <p:bgPr>
        <a:solidFill>
          <a:srgbClr val="121A3C"/>
        </a:solidFill>
        <a:effectLst/>
      </p:bgPr>
    </p:bg>
    <p:spTree>
      <p:nvGrpSpPr>
        <p:cNvPr id="1" name=""/>
        <p:cNvGrpSpPr/>
        <p:nvPr/>
      </p:nvGrpSpPr>
      <p:grpSpPr>
        <a:xfrm>
          <a:off x="0" y="0"/>
          <a:ext cx="0" cy="0"/>
          <a:chOff x="0" y="0"/>
          <a:chExt cx="0" cy="0"/>
        </a:xfrm>
      </p:grpSpPr>
      <p:sp>
        <p:nvSpPr>
          <p:cNvPr id="12" name="Graphic 10">
            <a:extLst>
              <a:ext uri="{FF2B5EF4-FFF2-40B4-BE49-F238E27FC236}">
                <a16:creationId xmlns:a16="http://schemas.microsoft.com/office/drawing/2014/main" id="{C77946D0-A648-D94F-A661-3216F5B61985}"/>
              </a:ext>
            </a:extLst>
          </p:cNvPr>
          <p:cNvSpPr/>
          <p:nvPr userDrawn="1"/>
        </p:nvSpPr>
        <p:spPr>
          <a:xfrm>
            <a:off x="7025006" y="0"/>
            <a:ext cx="5166994" cy="6858000"/>
          </a:xfrm>
          <a:custGeom>
            <a:avLst/>
            <a:gdLst>
              <a:gd name="connsiteX0" fmla="*/ 42037 w 5166994"/>
              <a:gd name="connsiteY0" fmla="*/ 0 h 6858000"/>
              <a:gd name="connsiteX1" fmla="*/ 5166995 w 5166994"/>
              <a:gd name="connsiteY1" fmla="*/ 0 h 6858000"/>
              <a:gd name="connsiteX2" fmla="*/ 5166995 w 5166994"/>
              <a:gd name="connsiteY2" fmla="*/ 6858000 h 6858000"/>
              <a:gd name="connsiteX3" fmla="*/ 0 w 5166994"/>
              <a:gd name="connsiteY3" fmla="*/ 6858000 h 6858000"/>
              <a:gd name="connsiteX4" fmla="*/ 3467735 w 5166994"/>
              <a:gd name="connsiteY4" fmla="*/ 3279521 h 6858000"/>
              <a:gd name="connsiteX5" fmla="*/ 42037 w 5166994"/>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166994" h="6858000">
                <a:moveTo>
                  <a:pt x="42037" y="0"/>
                </a:moveTo>
                <a:lnTo>
                  <a:pt x="5166995" y="0"/>
                </a:lnTo>
                <a:lnTo>
                  <a:pt x="5166995" y="6858000"/>
                </a:lnTo>
                <a:lnTo>
                  <a:pt x="0" y="6858000"/>
                </a:lnTo>
                <a:cubicBezTo>
                  <a:pt x="1958848" y="6858000"/>
                  <a:pt x="3551682" y="5236591"/>
                  <a:pt x="3467735" y="3279521"/>
                </a:cubicBezTo>
                <a:cubicBezTo>
                  <a:pt x="3389503" y="1455166"/>
                  <a:pt x="1885696" y="0"/>
                  <a:pt x="42037" y="0"/>
                </a:cubicBezTo>
                <a:close/>
              </a:path>
            </a:pathLst>
          </a:custGeom>
          <a:solidFill>
            <a:srgbClr val="8BE0A8"/>
          </a:solidFill>
          <a:ln w="12700" cap="flat">
            <a:solidFill>
              <a:srgbClr val="8BE0A8"/>
            </a:solidFill>
            <a:prstDash val="solid"/>
            <a:miter/>
          </a:ln>
        </p:spPr>
        <p:txBody>
          <a:bodyPr rtlCol="0" anchor="ctr"/>
          <a:lstStyle/>
          <a:p>
            <a:endParaRPr lang="en-US"/>
          </a:p>
        </p:txBody>
      </p:sp>
      <p:sp>
        <p:nvSpPr>
          <p:cNvPr id="6" name="Slide Number Placeholder 5">
            <a:extLst>
              <a:ext uri="{FF2B5EF4-FFF2-40B4-BE49-F238E27FC236}">
                <a16:creationId xmlns:a16="http://schemas.microsoft.com/office/drawing/2014/main" id="{19A5FB10-33AF-DF4E-A402-7B3DB326B220}"/>
              </a:ext>
            </a:extLst>
          </p:cNvPr>
          <p:cNvSpPr>
            <a:spLocks noGrp="1"/>
          </p:cNvSpPr>
          <p:nvPr>
            <p:ph type="sldNum" sz="quarter" idx="12"/>
          </p:nvPr>
        </p:nvSpPr>
        <p:spPr/>
        <p:txBody>
          <a:bodyPr/>
          <a:lstStyle/>
          <a:p>
            <a:fld id="{FD15E2C3-2FDC-5443-A5D7-CEF7C1191BA7}" type="slidenum">
              <a:rPr lang="en-GB" smtClean="0"/>
              <a:t>‹#›</a:t>
            </a:fld>
            <a:endParaRPr lang="en-GB"/>
          </a:p>
        </p:txBody>
      </p:sp>
      <p:sp>
        <p:nvSpPr>
          <p:cNvPr id="10" name="Text Placeholder 31">
            <a:extLst>
              <a:ext uri="{FF2B5EF4-FFF2-40B4-BE49-F238E27FC236}">
                <a16:creationId xmlns:a16="http://schemas.microsoft.com/office/drawing/2014/main" id="{F02A4E0B-A84D-9845-9F84-46E48678C264}"/>
              </a:ext>
            </a:extLst>
          </p:cNvPr>
          <p:cNvSpPr>
            <a:spLocks noGrp="1"/>
          </p:cNvSpPr>
          <p:nvPr>
            <p:ph type="body" sz="quarter" idx="10" hasCustomPrompt="1"/>
          </p:nvPr>
        </p:nvSpPr>
        <p:spPr>
          <a:xfrm>
            <a:off x="479425" y="468312"/>
            <a:ext cx="7439025" cy="5132387"/>
          </a:xfrm>
        </p:spPr>
        <p:txBody>
          <a:bodyPr/>
          <a:lstStyle>
            <a:lvl1pPr marL="216000" indent="-216000">
              <a:lnSpc>
                <a:spcPct val="90000"/>
              </a:lnSpc>
              <a:spcBef>
                <a:spcPts val="0"/>
              </a:spcBef>
              <a:spcAft>
                <a:spcPts val="2200"/>
              </a:spcAft>
              <a:defRPr sz="3600" b="0">
                <a:solidFill>
                  <a:schemeClr val="bg1"/>
                </a:solidFill>
              </a:defRPr>
            </a:lvl1pPr>
            <a:lvl2pPr marL="216000" indent="0">
              <a:lnSpc>
                <a:spcPct val="90000"/>
              </a:lnSpc>
              <a:spcBef>
                <a:spcPts val="0"/>
              </a:spcBef>
              <a:spcAft>
                <a:spcPts val="2200"/>
              </a:spcAft>
              <a:buNone/>
              <a:defRPr sz="3600" b="0">
                <a:solidFill>
                  <a:schemeClr val="bg1"/>
                </a:solidFill>
              </a:defRPr>
            </a:lvl2pPr>
            <a:lvl3pPr marL="0" indent="0">
              <a:lnSpc>
                <a:spcPct val="90000"/>
              </a:lnSpc>
              <a:spcBef>
                <a:spcPts val="0"/>
              </a:spcBef>
              <a:spcAft>
                <a:spcPts val="2200"/>
              </a:spcAft>
              <a:buNone/>
              <a:defRPr sz="3600" b="0">
                <a:solidFill>
                  <a:schemeClr val="bg1"/>
                </a:solidFill>
              </a:defRPr>
            </a:lvl3pPr>
            <a:lvl4pPr marL="0" indent="0">
              <a:lnSpc>
                <a:spcPct val="90000"/>
              </a:lnSpc>
              <a:spcAft>
                <a:spcPts val="2200"/>
              </a:spcAft>
              <a:buNone/>
              <a:defRPr sz="3600" b="0">
                <a:solidFill>
                  <a:schemeClr val="bg1"/>
                </a:solidFill>
              </a:defRPr>
            </a:lvl4pPr>
            <a:lvl5pPr marL="0" indent="0">
              <a:lnSpc>
                <a:spcPct val="90000"/>
              </a:lnSpc>
              <a:spcAft>
                <a:spcPts val="2200"/>
              </a:spcAft>
              <a:buNone/>
              <a:defRPr sz="3600" b="0">
                <a:solidFill>
                  <a:schemeClr val="bg1"/>
                </a:solidFill>
              </a:defRPr>
            </a:lvl5pPr>
          </a:lstStyle>
          <a:p>
            <a:pPr lvl="0"/>
            <a:r>
              <a:rPr lang="en-GB" dirty="0"/>
              <a:t>“	[Quote/Statement slide: v2] First level &lt;Quote: Add a tab after quote for correct hanging indent alignment&gt;”</a:t>
            </a:r>
          </a:p>
          <a:p>
            <a:pPr lvl="1"/>
            <a:r>
              <a:rPr lang="en-GB" dirty="0"/>
              <a:t>Second level &lt;Second para after quote with correct indent&gt;”</a:t>
            </a:r>
          </a:p>
          <a:p>
            <a:pPr lvl="2"/>
            <a:r>
              <a:rPr lang="en-GB" dirty="0"/>
              <a:t>Third level &lt;Statement text with no indent&gt;</a:t>
            </a:r>
          </a:p>
        </p:txBody>
      </p:sp>
      <p:grpSp>
        <p:nvGrpSpPr>
          <p:cNvPr id="7" name="Graphic 4">
            <a:extLst>
              <a:ext uri="{FF2B5EF4-FFF2-40B4-BE49-F238E27FC236}">
                <a16:creationId xmlns:a16="http://schemas.microsoft.com/office/drawing/2014/main" id="{250B4E83-8891-2C4B-80C7-F09064975FB6}"/>
              </a:ext>
            </a:extLst>
          </p:cNvPr>
          <p:cNvGrpSpPr>
            <a:grpSpLocks noChangeAspect="1"/>
          </p:cNvGrpSpPr>
          <p:nvPr userDrawn="1"/>
        </p:nvGrpSpPr>
        <p:grpSpPr>
          <a:xfrm>
            <a:off x="479425" y="6288746"/>
            <a:ext cx="1620000" cy="253259"/>
            <a:chOff x="9140641" y="465680"/>
            <a:chExt cx="2585413" cy="404185"/>
          </a:xfrm>
        </p:grpSpPr>
        <p:grpSp>
          <p:nvGrpSpPr>
            <p:cNvPr id="8" name="Graphic 4">
              <a:extLst>
                <a:ext uri="{FF2B5EF4-FFF2-40B4-BE49-F238E27FC236}">
                  <a16:creationId xmlns:a16="http://schemas.microsoft.com/office/drawing/2014/main" id="{D4B607EC-BC30-F34E-A21B-CEBB169FB580}"/>
                </a:ext>
              </a:extLst>
            </p:cNvPr>
            <p:cNvGrpSpPr/>
            <p:nvPr/>
          </p:nvGrpSpPr>
          <p:grpSpPr>
            <a:xfrm>
              <a:off x="9140641" y="465680"/>
              <a:ext cx="502489" cy="404185"/>
              <a:chOff x="9140641" y="465680"/>
              <a:chExt cx="502489" cy="404185"/>
            </a:xfrm>
          </p:grpSpPr>
          <p:sp>
            <p:nvSpPr>
              <p:cNvPr id="25" name="Freeform 24">
                <a:extLst>
                  <a:ext uri="{FF2B5EF4-FFF2-40B4-BE49-F238E27FC236}">
                    <a16:creationId xmlns:a16="http://schemas.microsoft.com/office/drawing/2014/main" id="{A6AADB82-B3B2-5B47-B0D5-3EB600D8B7B4}"/>
                  </a:ext>
                </a:extLst>
              </p:cNvPr>
              <p:cNvSpPr/>
              <p:nvPr/>
            </p:nvSpPr>
            <p:spPr>
              <a:xfrm>
                <a:off x="9393318" y="465680"/>
                <a:ext cx="249813" cy="404023"/>
              </a:xfrm>
              <a:custGeom>
                <a:avLst/>
                <a:gdLst>
                  <a:gd name="connsiteX0" fmla="*/ 158281 w 249813"/>
                  <a:gd name="connsiteY0" fmla="*/ 202012 h 404023"/>
                  <a:gd name="connsiteX1" fmla="*/ 0 w 249813"/>
                  <a:gd name="connsiteY1" fmla="*/ 5105 h 404023"/>
                  <a:gd name="connsiteX2" fmla="*/ 45807 w 249813"/>
                  <a:gd name="connsiteY2" fmla="*/ 0 h 404023"/>
                  <a:gd name="connsiteX3" fmla="*/ 249813 w 249813"/>
                  <a:gd name="connsiteY3" fmla="*/ 202093 h 404023"/>
                  <a:gd name="connsiteX4" fmla="*/ 45807 w 249813"/>
                  <a:gd name="connsiteY4" fmla="*/ 404023 h 404023"/>
                  <a:gd name="connsiteX5" fmla="*/ 0 w 249813"/>
                  <a:gd name="connsiteY5" fmla="*/ 398918 h 404023"/>
                  <a:gd name="connsiteX6" fmla="*/ 158281 w 249813"/>
                  <a:gd name="connsiteY6" fmla="*/ 202012 h 4040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023">
                    <a:moveTo>
                      <a:pt x="158281" y="202012"/>
                    </a:moveTo>
                    <a:cubicBezTo>
                      <a:pt x="158281" y="106151"/>
                      <a:pt x="90551" y="25687"/>
                      <a:pt x="0" y="5105"/>
                    </a:cubicBezTo>
                    <a:cubicBezTo>
                      <a:pt x="14724" y="1783"/>
                      <a:pt x="30020" y="0"/>
                      <a:pt x="45807" y="0"/>
                    </a:cubicBezTo>
                    <a:cubicBezTo>
                      <a:pt x="158444" y="0"/>
                      <a:pt x="249813" y="90431"/>
                      <a:pt x="249813" y="202093"/>
                    </a:cubicBezTo>
                    <a:cubicBezTo>
                      <a:pt x="249813" y="313754"/>
                      <a:pt x="158444" y="404023"/>
                      <a:pt x="45807" y="404023"/>
                    </a:cubicBezTo>
                    <a:cubicBezTo>
                      <a:pt x="30020" y="404023"/>
                      <a:pt x="14724" y="402241"/>
                      <a:pt x="0" y="398918"/>
                    </a:cubicBezTo>
                    <a:cubicBezTo>
                      <a:pt x="90551" y="378336"/>
                      <a:pt x="158281" y="297791"/>
                      <a:pt x="158281" y="202012"/>
                    </a:cubicBezTo>
                  </a:path>
                </a:pathLst>
              </a:custGeom>
              <a:solidFill>
                <a:srgbClr val="FFFFFF"/>
              </a:solidFill>
              <a:ln w="8157"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52FC227A-A544-0942-922A-16CBDA478408}"/>
                  </a:ext>
                </a:extLst>
              </p:cNvPr>
              <p:cNvSpPr/>
              <p:nvPr/>
            </p:nvSpPr>
            <p:spPr>
              <a:xfrm>
                <a:off x="9140641" y="465680"/>
                <a:ext cx="249813" cy="404185"/>
              </a:xfrm>
              <a:custGeom>
                <a:avLst/>
                <a:gdLst>
                  <a:gd name="connsiteX0" fmla="*/ 91533 w 249813"/>
                  <a:gd name="connsiteY0" fmla="*/ 202012 h 404185"/>
                  <a:gd name="connsiteX1" fmla="*/ 249813 w 249813"/>
                  <a:gd name="connsiteY1" fmla="*/ 5105 h 404185"/>
                  <a:gd name="connsiteX2" fmla="*/ 204006 w 249813"/>
                  <a:gd name="connsiteY2" fmla="*/ 0 h 404185"/>
                  <a:gd name="connsiteX3" fmla="*/ 0 w 249813"/>
                  <a:gd name="connsiteY3" fmla="*/ 202093 h 404185"/>
                  <a:gd name="connsiteX4" fmla="*/ 204006 w 249813"/>
                  <a:gd name="connsiteY4" fmla="*/ 404185 h 404185"/>
                  <a:gd name="connsiteX5" fmla="*/ 249813 w 249813"/>
                  <a:gd name="connsiteY5" fmla="*/ 399080 h 404185"/>
                  <a:gd name="connsiteX6" fmla="*/ 91533 w 249813"/>
                  <a:gd name="connsiteY6" fmla="*/ 202012 h 4041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185">
                    <a:moveTo>
                      <a:pt x="91533" y="202012"/>
                    </a:moveTo>
                    <a:cubicBezTo>
                      <a:pt x="91533" y="106151"/>
                      <a:pt x="159262" y="25687"/>
                      <a:pt x="249813" y="5105"/>
                    </a:cubicBezTo>
                    <a:cubicBezTo>
                      <a:pt x="235090" y="1783"/>
                      <a:pt x="219793" y="0"/>
                      <a:pt x="204006" y="0"/>
                    </a:cubicBezTo>
                    <a:cubicBezTo>
                      <a:pt x="91369" y="0"/>
                      <a:pt x="0" y="90431"/>
                      <a:pt x="0" y="202093"/>
                    </a:cubicBezTo>
                    <a:cubicBezTo>
                      <a:pt x="0" y="313754"/>
                      <a:pt x="91287" y="404185"/>
                      <a:pt x="204006" y="404185"/>
                    </a:cubicBezTo>
                    <a:cubicBezTo>
                      <a:pt x="219793" y="404185"/>
                      <a:pt x="235090" y="402403"/>
                      <a:pt x="249813" y="399080"/>
                    </a:cubicBezTo>
                    <a:cubicBezTo>
                      <a:pt x="159262" y="378336"/>
                      <a:pt x="91533" y="297791"/>
                      <a:pt x="91533" y="202012"/>
                    </a:cubicBezTo>
                  </a:path>
                </a:pathLst>
              </a:custGeom>
              <a:solidFill>
                <a:srgbClr val="2C88DD"/>
              </a:solidFill>
              <a:ln w="8157" cap="flat">
                <a:noFill/>
                <a:prstDash val="solid"/>
                <a:miter/>
              </a:ln>
            </p:spPr>
            <p:txBody>
              <a:bodyPr rtlCol="0" anchor="ctr"/>
              <a:lstStyle/>
              <a:p>
                <a:endParaRPr lang="en-US"/>
              </a:p>
            </p:txBody>
          </p:sp>
        </p:grpSp>
        <p:grpSp>
          <p:nvGrpSpPr>
            <p:cNvPr id="9" name="Graphic 4">
              <a:extLst>
                <a:ext uri="{FF2B5EF4-FFF2-40B4-BE49-F238E27FC236}">
                  <a16:creationId xmlns:a16="http://schemas.microsoft.com/office/drawing/2014/main" id="{464A4DAA-A450-3F47-9967-648F8229FC28}"/>
                </a:ext>
              </a:extLst>
            </p:cNvPr>
            <p:cNvGrpSpPr/>
            <p:nvPr/>
          </p:nvGrpSpPr>
          <p:grpSpPr>
            <a:xfrm>
              <a:off x="9791923" y="571102"/>
              <a:ext cx="528994" cy="192774"/>
              <a:chOff x="9791923" y="571102"/>
              <a:chExt cx="528994" cy="192774"/>
            </a:xfrm>
            <a:solidFill>
              <a:srgbClr val="FFFFFF"/>
            </a:solidFill>
          </p:grpSpPr>
          <p:sp>
            <p:nvSpPr>
              <p:cNvPr id="22" name="Freeform 21">
                <a:extLst>
                  <a:ext uri="{FF2B5EF4-FFF2-40B4-BE49-F238E27FC236}">
                    <a16:creationId xmlns:a16="http://schemas.microsoft.com/office/drawing/2014/main" id="{7F10759A-B03F-DA4D-9F7B-4725BE82F592}"/>
                  </a:ext>
                </a:extLst>
              </p:cNvPr>
              <p:cNvSpPr/>
              <p:nvPr/>
            </p:nvSpPr>
            <p:spPr>
              <a:xfrm>
                <a:off x="9791923" y="572723"/>
                <a:ext cx="158689" cy="189451"/>
              </a:xfrm>
              <a:custGeom>
                <a:avLst/>
                <a:gdLst>
                  <a:gd name="connsiteX0" fmla="*/ 0 w 158689"/>
                  <a:gd name="connsiteY0" fmla="*/ 189452 h 189451"/>
                  <a:gd name="connsiteX1" fmla="*/ 0 w 158689"/>
                  <a:gd name="connsiteY1" fmla="*/ 0 h 189451"/>
                  <a:gd name="connsiteX2" fmla="*/ 37137 w 158689"/>
                  <a:gd name="connsiteY2" fmla="*/ 0 h 189451"/>
                  <a:gd name="connsiteX3" fmla="*/ 118281 w 158689"/>
                  <a:gd name="connsiteY3" fmla="*/ 119359 h 189451"/>
                  <a:gd name="connsiteX4" fmla="*/ 118281 w 158689"/>
                  <a:gd name="connsiteY4" fmla="*/ 0 h 189451"/>
                  <a:gd name="connsiteX5" fmla="*/ 158690 w 158689"/>
                  <a:gd name="connsiteY5" fmla="*/ 0 h 189451"/>
                  <a:gd name="connsiteX6" fmla="*/ 158690 w 158689"/>
                  <a:gd name="connsiteY6" fmla="*/ 189452 h 189451"/>
                  <a:gd name="connsiteX7" fmla="*/ 121226 w 158689"/>
                  <a:gd name="connsiteY7" fmla="*/ 189452 h 189451"/>
                  <a:gd name="connsiteX8" fmla="*/ 40081 w 158689"/>
                  <a:gd name="connsiteY8" fmla="*/ 70092 h 189451"/>
                  <a:gd name="connsiteX9" fmla="*/ 40081 w 158689"/>
                  <a:gd name="connsiteY9" fmla="*/ 189452 h 189451"/>
                  <a:gd name="connsiteX10" fmla="*/ 0 w 158689"/>
                  <a:gd name="connsiteY10" fmla="*/ 189452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689" h="189451">
                    <a:moveTo>
                      <a:pt x="0" y="189452"/>
                    </a:moveTo>
                    <a:lnTo>
                      <a:pt x="0" y="0"/>
                    </a:lnTo>
                    <a:lnTo>
                      <a:pt x="37137" y="0"/>
                    </a:lnTo>
                    <a:lnTo>
                      <a:pt x="118281" y="119359"/>
                    </a:lnTo>
                    <a:lnTo>
                      <a:pt x="118281" y="0"/>
                    </a:lnTo>
                    <a:lnTo>
                      <a:pt x="158690" y="0"/>
                    </a:lnTo>
                    <a:lnTo>
                      <a:pt x="158690" y="189452"/>
                    </a:lnTo>
                    <a:lnTo>
                      <a:pt x="121226" y="189452"/>
                    </a:lnTo>
                    <a:lnTo>
                      <a:pt x="40081" y="70092"/>
                    </a:lnTo>
                    <a:lnTo>
                      <a:pt x="40081" y="189452"/>
                    </a:lnTo>
                    <a:lnTo>
                      <a:pt x="0" y="189452"/>
                    </a:lnTo>
                    <a:close/>
                  </a:path>
                </a:pathLst>
              </a:custGeom>
              <a:solidFill>
                <a:srgbClr val="FFFFFF"/>
              </a:solidFill>
              <a:ln w="8157"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781BF4B8-C844-634E-BA37-FC429AF0D4A7}"/>
                  </a:ext>
                </a:extLst>
              </p:cNvPr>
              <p:cNvSpPr/>
              <p:nvPr/>
            </p:nvSpPr>
            <p:spPr>
              <a:xfrm>
                <a:off x="9984314" y="572723"/>
                <a:ext cx="157953" cy="189451"/>
              </a:xfrm>
              <a:custGeom>
                <a:avLst/>
                <a:gdLst>
                  <a:gd name="connsiteX0" fmla="*/ 0 w 157953"/>
                  <a:gd name="connsiteY0" fmla="*/ 0 h 189451"/>
                  <a:gd name="connsiteX1" fmla="*/ 40981 w 157953"/>
                  <a:gd name="connsiteY1" fmla="*/ 0 h 189451"/>
                  <a:gd name="connsiteX2" fmla="*/ 40981 w 157953"/>
                  <a:gd name="connsiteY2" fmla="*/ 76089 h 189451"/>
                  <a:gd name="connsiteX3" fmla="*/ 116972 w 157953"/>
                  <a:gd name="connsiteY3" fmla="*/ 76089 h 189451"/>
                  <a:gd name="connsiteX4" fmla="*/ 116972 w 157953"/>
                  <a:gd name="connsiteY4" fmla="*/ 0 h 189451"/>
                  <a:gd name="connsiteX5" fmla="*/ 157953 w 157953"/>
                  <a:gd name="connsiteY5" fmla="*/ 0 h 189451"/>
                  <a:gd name="connsiteX6" fmla="*/ 157953 w 157953"/>
                  <a:gd name="connsiteY6" fmla="*/ 189452 h 189451"/>
                  <a:gd name="connsiteX7" fmla="*/ 116972 w 157953"/>
                  <a:gd name="connsiteY7" fmla="*/ 189452 h 189451"/>
                  <a:gd name="connsiteX8" fmla="*/ 116972 w 157953"/>
                  <a:gd name="connsiteY8" fmla="*/ 111256 h 189451"/>
                  <a:gd name="connsiteX9" fmla="*/ 40981 w 157953"/>
                  <a:gd name="connsiteY9" fmla="*/ 111256 h 189451"/>
                  <a:gd name="connsiteX10" fmla="*/ 40981 w 157953"/>
                  <a:gd name="connsiteY10" fmla="*/ 189452 h 189451"/>
                  <a:gd name="connsiteX11" fmla="*/ 0 w 157953"/>
                  <a:gd name="connsiteY11" fmla="*/ 189452 h 189451"/>
                  <a:gd name="connsiteX12" fmla="*/ 0 w 157953"/>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953" h="189451">
                    <a:moveTo>
                      <a:pt x="0" y="0"/>
                    </a:moveTo>
                    <a:lnTo>
                      <a:pt x="40981" y="0"/>
                    </a:lnTo>
                    <a:lnTo>
                      <a:pt x="40981" y="76089"/>
                    </a:lnTo>
                    <a:lnTo>
                      <a:pt x="116972" y="76089"/>
                    </a:lnTo>
                    <a:lnTo>
                      <a:pt x="116972" y="0"/>
                    </a:lnTo>
                    <a:lnTo>
                      <a:pt x="157953" y="0"/>
                    </a:lnTo>
                    <a:lnTo>
                      <a:pt x="157953" y="189452"/>
                    </a:lnTo>
                    <a:lnTo>
                      <a:pt x="116972" y="189452"/>
                    </a:lnTo>
                    <a:lnTo>
                      <a:pt x="116972" y="111256"/>
                    </a:lnTo>
                    <a:lnTo>
                      <a:pt x="40981" y="111256"/>
                    </a:lnTo>
                    <a:lnTo>
                      <a:pt x="40981"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2B72B987-E32E-EA46-89EE-5269A79F0FA5}"/>
                  </a:ext>
                </a:extLst>
              </p:cNvPr>
              <p:cNvSpPr/>
              <p:nvPr/>
            </p:nvSpPr>
            <p:spPr>
              <a:xfrm>
                <a:off x="10167052" y="571102"/>
                <a:ext cx="153864" cy="192774"/>
              </a:xfrm>
              <a:custGeom>
                <a:avLst/>
                <a:gdLst>
                  <a:gd name="connsiteX0" fmla="*/ 40163 w 153864"/>
                  <a:gd name="connsiteY0" fmla="*/ 129407 h 192774"/>
                  <a:gd name="connsiteX1" fmla="*/ 79754 w 153864"/>
                  <a:gd name="connsiteY1" fmla="*/ 160523 h 192774"/>
                  <a:gd name="connsiteX2" fmla="*/ 112555 w 153864"/>
                  <a:gd name="connsiteY2" fmla="*/ 137511 h 192774"/>
                  <a:gd name="connsiteX3" fmla="*/ 65030 w 153864"/>
                  <a:gd name="connsiteY3" fmla="*/ 112067 h 192774"/>
                  <a:gd name="connsiteX4" fmla="*/ 4335 w 153864"/>
                  <a:gd name="connsiteY4" fmla="*/ 57370 h 192774"/>
                  <a:gd name="connsiteX5" fmla="*/ 75664 w 153864"/>
                  <a:gd name="connsiteY5" fmla="*/ 0 h 192774"/>
                  <a:gd name="connsiteX6" fmla="*/ 150019 w 153864"/>
                  <a:gd name="connsiteY6" fmla="*/ 59558 h 192774"/>
                  <a:gd name="connsiteX7" fmla="*/ 109856 w 153864"/>
                  <a:gd name="connsiteY7" fmla="*/ 59558 h 192774"/>
                  <a:gd name="connsiteX8" fmla="*/ 75664 w 153864"/>
                  <a:gd name="connsiteY8" fmla="*/ 32494 h 192774"/>
                  <a:gd name="connsiteX9" fmla="*/ 45644 w 153864"/>
                  <a:gd name="connsiteY9" fmla="*/ 54453 h 192774"/>
                  <a:gd name="connsiteX10" fmla="*/ 92351 w 153864"/>
                  <a:gd name="connsiteY10" fmla="*/ 79087 h 192774"/>
                  <a:gd name="connsiteX11" fmla="*/ 153863 w 153864"/>
                  <a:gd name="connsiteY11" fmla="*/ 132973 h 192774"/>
                  <a:gd name="connsiteX12" fmla="*/ 79263 w 153864"/>
                  <a:gd name="connsiteY12" fmla="*/ 192774 h 192774"/>
                  <a:gd name="connsiteX13" fmla="*/ 0 w 153864"/>
                  <a:gd name="connsiteY13" fmla="*/ 128921 h 192774"/>
                  <a:gd name="connsiteX14" fmla="*/ 40163 w 153864"/>
                  <a:gd name="connsiteY14" fmla="*/ 129407 h 192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864" h="192774">
                    <a:moveTo>
                      <a:pt x="40163" y="129407"/>
                    </a:moveTo>
                    <a:cubicBezTo>
                      <a:pt x="41554" y="147802"/>
                      <a:pt x="56277" y="160523"/>
                      <a:pt x="79754" y="160523"/>
                    </a:cubicBezTo>
                    <a:cubicBezTo>
                      <a:pt x="98568" y="160523"/>
                      <a:pt x="112555" y="152420"/>
                      <a:pt x="112555" y="137511"/>
                    </a:cubicBezTo>
                    <a:cubicBezTo>
                      <a:pt x="112555" y="121547"/>
                      <a:pt x="97013" y="118306"/>
                      <a:pt x="65030" y="112067"/>
                    </a:cubicBezTo>
                    <a:cubicBezTo>
                      <a:pt x="32801" y="106151"/>
                      <a:pt x="4335" y="95860"/>
                      <a:pt x="4335" y="57370"/>
                    </a:cubicBezTo>
                    <a:cubicBezTo>
                      <a:pt x="4335" y="23823"/>
                      <a:pt x="32474" y="0"/>
                      <a:pt x="75664" y="0"/>
                    </a:cubicBezTo>
                    <a:cubicBezTo>
                      <a:pt x="120735" y="0"/>
                      <a:pt x="149446" y="23256"/>
                      <a:pt x="150019" y="59558"/>
                    </a:cubicBezTo>
                    <a:lnTo>
                      <a:pt x="109856" y="59558"/>
                    </a:lnTo>
                    <a:cubicBezTo>
                      <a:pt x="107974" y="43595"/>
                      <a:pt x="95623" y="32494"/>
                      <a:pt x="75664" y="32494"/>
                    </a:cubicBezTo>
                    <a:cubicBezTo>
                      <a:pt x="58159" y="32494"/>
                      <a:pt x="45644" y="39786"/>
                      <a:pt x="45644" y="54453"/>
                    </a:cubicBezTo>
                    <a:cubicBezTo>
                      <a:pt x="45644" y="69849"/>
                      <a:pt x="60695" y="73090"/>
                      <a:pt x="92351" y="79087"/>
                    </a:cubicBezTo>
                    <a:cubicBezTo>
                      <a:pt x="125152" y="85002"/>
                      <a:pt x="154109" y="94807"/>
                      <a:pt x="153863" y="132973"/>
                    </a:cubicBezTo>
                    <a:cubicBezTo>
                      <a:pt x="153618" y="168465"/>
                      <a:pt x="124089" y="192774"/>
                      <a:pt x="79263" y="192774"/>
                    </a:cubicBezTo>
                    <a:cubicBezTo>
                      <a:pt x="30593" y="192774"/>
                      <a:pt x="327" y="167330"/>
                      <a:pt x="0" y="128921"/>
                    </a:cubicBezTo>
                    <a:lnTo>
                      <a:pt x="40163" y="129407"/>
                    </a:lnTo>
                    <a:close/>
                  </a:path>
                </a:pathLst>
              </a:custGeom>
              <a:solidFill>
                <a:srgbClr val="FFFFFF"/>
              </a:solidFill>
              <a:ln w="8157" cap="flat">
                <a:noFill/>
                <a:prstDash val="solid"/>
                <a:miter/>
              </a:ln>
            </p:spPr>
            <p:txBody>
              <a:bodyPr rtlCol="0" anchor="ctr"/>
              <a:lstStyle/>
              <a:p>
                <a:endParaRPr lang="en-US"/>
              </a:p>
            </p:txBody>
          </p:sp>
        </p:grpSp>
        <p:grpSp>
          <p:nvGrpSpPr>
            <p:cNvPr id="11" name="Graphic 4">
              <a:extLst>
                <a:ext uri="{FF2B5EF4-FFF2-40B4-BE49-F238E27FC236}">
                  <a16:creationId xmlns:a16="http://schemas.microsoft.com/office/drawing/2014/main" id="{1022F339-A926-174E-809F-3544B65D29FF}"/>
                </a:ext>
              </a:extLst>
            </p:cNvPr>
            <p:cNvGrpSpPr/>
            <p:nvPr/>
          </p:nvGrpSpPr>
          <p:grpSpPr>
            <a:xfrm>
              <a:off x="10401242" y="572723"/>
              <a:ext cx="1324812" cy="243580"/>
              <a:chOff x="10401242" y="572723"/>
              <a:chExt cx="1324812" cy="243580"/>
            </a:xfrm>
            <a:solidFill>
              <a:srgbClr val="FFFFFF"/>
            </a:solidFill>
          </p:grpSpPr>
          <p:sp>
            <p:nvSpPr>
              <p:cNvPr id="13" name="Freeform 12">
                <a:extLst>
                  <a:ext uri="{FF2B5EF4-FFF2-40B4-BE49-F238E27FC236}">
                    <a16:creationId xmlns:a16="http://schemas.microsoft.com/office/drawing/2014/main" id="{74FE1203-7C7A-9B45-9CF0-98B707FE534E}"/>
                  </a:ext>
                </a:extLst>
              </p:cNvPr>
              <p:cNvSpPr/>
              <p:nvPr/>
            </p:nvSpPr>
            <p:spPr>
              <a:xfrm>
                <a:off x="10401242" y="572723"/>
                <a:ext cx="131368" cy="189451"/>
              </a:xfrm>
              <a:custGeom>
                <a:avLst/>
                <a:gdLst>
                  <a:gd name="connsiteX0" fmla="*/ 0 w 131368"/>
                  <a:gd name="connsiteY0" fmla="*/ 0 h 189451"/>
                  <a:gd name="connsiteX1" fmla="*/ 128424 w 131368"/>
                  <a:gd name="connsiteY1" fmla="*/ 0 h 189451"/>
                  <a:gd name="connsiteX2" fmla="*/ 128424 w 131368"/>
                  <a:gd name="connsiteY2" fmla="*/ 34925 h 189451"/>
                  <a:gd name="connsiteX3" fmla="*/ 40981 w 131368"/>
                  <a:gd name="connsiteY3" fmla="*/ 34925 h 189451"/>
                  <a:gd name="connsiteX4" fmla="*/ 40981 w 131368"/>
                  <a:gd name="connsiteY4" fmla="*/ 77385 h 189451"/>
                  <a:gd name="connsiteX5" fmla="*/ 111983 w 131368"/>
                  <a:gd name="connsiteY5" fmla="*/ 77385 h 189451"/>
                  <a:gd name="connsiteX6" fmla="*/ 111983 w 131368"/>
                  <a:gd name="connsiteY6" fmla="*/ 110689 h 189451"/>
                  <a:gd name="connsiteX7" fmla="*/ 40981 w 131368"/>
                  <a:gd name="connsiteY7" fmla="*/ 110689 h 189451"/>
                  <a:gd name="connsiteX8" fmla="*/ 40981 w 131368"/>
                  <a:gd name="connsiteY8" fmla="*/ 154527 h 189451"/>
                  <a:gd name="connsiteX9" fmla="*/ 131369 w 131368"/>
                  <a:gd name="connsiteY9" fmla="*/ 154527 h 189451"/>
                  <a:gd name="connsiteX10" fmla="*/ 131369 w 131368"/>
                  <a:gd name="connsiteY10" fmla="*/ 189452 h 189451"/>
                  <a:gd name="connsiteX11" fmla="*/ 0 w 131368"/>
                  <a:gd name="connsiteY11" fmla="*/ 189452 h 189451"/>
                  <a:gd name="connsiteX12" fmla="*/ 0 w 131368"/>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1368" h="189451">
                    <a:moveTo>
                      <a:pt x="0" y="0"/>
                    </a:moveTo>
                    <a:lnTo>
                      <a:pt x="128424" y="0"/>
                    </a:lnTo>
                    <a:lnTo>
                      <a:pt x="128424" y="34925"/>
                    </a:lnTo>
                    <a:lnTo>
                      <a:pt x="40981" y="34925"/>
                    </a:lnTo>
                    <a:lnTo>
                      <a:pt x="40981" y="77385"/>
                    </a:lnTo>
                    <a:lnTo>
                      <a:pt x="111983" y="77385"/>
                    </a:lnTo>
                    <a:lnTo>
                      <a:pt x="111983" y="110689"/>
                    </a:lnTo>
                    <a:lnTo>
                      <a:pt x="40981" y="110689"/>
                    </a:lnTo>
                    <a:lnTo>
                      <a:pt x="40981" y="154527"/>
                    </a:lnTo>
                    <a:lnTo>
                      <a:pt x="131369" y="154527"/>
                    </a:lnTo>
                    <a:lnTo>
                      <a:pt x="131369"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017842BF-CC5F-0543-878A-199D68177534}"/>
                  </a:ext>
                </a:extLst>
              </p:cNvPr>
              <p:cNvSpPr/>
              <p:nvPr/>
            </p:nvSpPr>
            <p:spPr>
              <a:xfrm>
                <a:off x="10556414" y="621416"/>
                <a:ext cx="219956" cy="140758"/>
              </a:xfrm>
              <a:custGeom>
                <a:avLst/>
                <a:gdLst>
                  <a:gd name="connsiteX0" fmla="*/ 219957 w 219956"/>
                  <a:gd name="connsiteY0" fmla="*/ 60943 h 140758"/>
                  <a:gd name="connsiteX1" fmla="*/ 219957 w 219956"/>
                  <a:gd name="connsiteY1" fmla="*/ 140759 h 140758"/>
                  <a:gd name="connsiteX2" fmla="*/ 181430 w 219956"/>
                  <a:gd name="connsiteY2" fmla="*/ 140759 h 140758"/>
                  <a:gd name="connsiteX3" fmla="*/ 181430 w 219956"/>
                  <a:gd name="connsiteY3" fmla="*/ 63130 h 140758"/>
                  <a:gd name="connsiteX4" fmla="*/ 157135 w 219956"/>
                  <a:gd name="connsiteY4" fmla="*/ 31447 h 140758"/>
                  <a:gd name="connsiteX5" fmla="*/ 129242 w 219956"/>
                  <a:gd name="connsiteY5" fmla="*/ 64751 h 140758"/>
                  <a:gd name="connsiteX6" fmla="*/ 129242 w 219956"/>
                  <a:gd name="connsiteY6" fmla="*/ 140759 h 140758"/>
                  <a:gd name="connsiteX7" fmla="*/ 90715 w 219956"/>
                  <a:gd name="connsiteY7" fmla="*/ 140759 h 140758"/>
                  <a:gd name="connsiteX8" fmla="*/ 90715 w 219956"/>
                  <a:gd name="connsiteY8" fmla="*/ 63130 h 140758"/>
                  <a:gd name="connsiteX9" fmla="*/ 66093 w 219956"/>
                  <a:gd name="connsiteY9" fmla="*/ 31447 h 140758"/>
                  <a:gd name="connsiteX10" fmla="*/ 38527 w 219956"/>
                  <a:gd name="connsiteY10" fmla="*/ 64994 h 140758"/>
                  <a:gd name="connsiteX11" fmla="*/ 38527 w 219956"/>
                  <a:gd name="connsiteY11" fmla="*/ 140759 h 140758"/>
                  <a:gd name="connsiteX12" fmla="*/ 0 w 219956"/>
                  <a:gd name="connsiteY12" fmla="*/ 140759 h 140758"/>
                  <a:gd name="connsiteX13" fmla="*/ 0 w 219956"/>
                  <a:gd name="connsiteY13" fmla="*/ 1628 h 140758"/>
                  <a:gd name="connsiteX14" fmla="*/ 33619 w 219956"/>
                  <a:gd name="connsiteY14" fmla="*/ 1628 h 140758"/>
                  <a:gd name="connsiteX15" fmla="*/ 37137 w 219956"/>
                  <a:gd name="connsiteY15" fmla="*/ 18968 h 140758"/>
                  <a:gd name="connsiteX16" fmla="*/ 78363 w 219956"/>
                  <a:gd name="connsiteY16" fmla="*/ 7 h 140758"/>
                  <a:gd name="connsiteX17" fmla="*/ 120408 w 219956"/>
                  <a:gd name="connsiteY17" fmla="*/ 23506 h 140758"/>
                  <a:gd name="connsiteX18" fmla="*/ 167933 w 219956"/>
                  <a:gd name="connsiteY18" fmla="*/ 7 h 140758"/>
                  <a:gd name="connsiteX19" fmla="*/ 219957 w 219956"/>
                  <a:gd name="connsiteY19" fmla="*/ 60943 h 140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9956" h="140758">
                    <a:moveTo>
                      <a:pt x="219957" y="60943"/>
                    </a:moveTo>
                    <a:lnTo>
                      <a:pt x="219957" y="140759"/>
                    </a:lnTo>
                    <a:lnTo>
                      <a:pt x="181430" y="140759"/>
                    </a:lnTo>
                    <a:lnTo>
                      <a:pt x="181430" y="63130"/>
                    </a:lnTo>
                    <a:cubicBezTo>
                      <a:pt x="181430" y="42305"/>
                      <a:pt x="173822" y="31447"/>
                      <a:pt x="157135" y="31447"/>
                    </a:cubicBezTo>
                    <a:cubicBezTo>
                      <a:pt x="140448" y="31447"/>
                      <a:pt x="129242" y="43602"/>
                      <a:pt x="129242" y="64751"/>
                    </a:cubicBezTo>
                    <a:lnTo>
                      <a:pt x="129242" y="140759"/>
                    </a:lnTo>
                    <a:lnTo>
                      <a:pt x="90715" y="140759"/>
                    </a:lnTo>
                    <a:lnTo>
                      <a:pt x="90715" y="63130"/>
                    </a:lnTo>
                    <a:cubicBezTo>
                      <a:pt x="90715" y="42305"/>
                      <a:pt x="83108" y="31447"/>
                      <a:pt x="66093" y="31447"/>
                    </a:cubicBezTo>
                    <a:cubicBezTo>
                      <a:pt x="49407" y="31447"/>
                      <a:pt x="38527" y="44169"/>
                      <a:pt x="38527" y="64994"/>
                    </a:cubicBezTo>
                    <a:lnTo>
                      <a:pt x="38527" y="140759"/>
                    </a:lnTo>
                    <a:lnTo>
                      <a:pt x="0" y="140759"/>
                    </a:lnTo>
                    <a:lnTo>
                      <a:pt x="0" y="1628"/>
                    </a:lnTo>
                    <a:lnTo>
                      <a:pt x="33619" y="1628"/>
                    </a:lnTo>
                    <a:lnTo>
                      <a:pt x="37137" y="18968"/>
                    </a:lnTo>
                    <a:cubicBezTo>
                      <a:pt x="45644" y="8110"/>
                      <a:pt x="57914" y="331"/>
                      <a:pt x="78363" y="7"/>
                    </a:cubicBezTo>
                    <a:cubicBezTo>
                      <a:pt x="95541" y="-236"/>
                      <a:pt x="111655" y="5922"/>
                      <a:pt x="120408" y="23506"/>
                    </a:cubicBezTo>
                    <a:cubicBezTo>
                      <a:pt x="130224" y="8596"/>
                      <a:pt x="146665" y="7"/>
                      <a:pt x="167933" y="7"/>
                    </a:cubicBezTo>
                    <a:cubicBezTo>
                      <a:pt x="196971" y="7"/>
                      <a:pt x="219957" y="16294"/>
                      <a:pt x="219957" y="60943"/>
                    </a:cubicBezTo>
                    <a:close/>
                  </a:path>
                </a:pathLst>
              </a:custGeom>
              <a:solidFill>
                <a:srgbClr val="FFFFFF"/>
              </a:solidFill>
              <a:ln w="8157"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64BD5D76-5CF4-F94D-A585-D97E9D523EEC}"/>
                  </a:ext>
                </a:extLst>
              </p:cNvPr>
              <p:cNvSpPr/>
              <p:nvPr/>
            </p:nvSpPr>
            <p:spPr>
              <a:xfrm>
                <a:off x="10803774" y="621421"/>
                <a:ext cx="145928" cy="194882"/>
              </a:xfrm>
              <a:custGeom>
                <a:avLst/>
                <a:gdLst>
                  <a:gd name="connsiteX0" fmla="*/ 145929 w 145928"/>
                  <a:gd name="connsiteY0" fmla="*/ 71471 h 194882"/>
                  <a:gd name="connsiteX1" fmla="*/ 80899 w 145928"/>
                  <a:gd name="connsiteY1" fmla="*/ 142374 h 194882"/>
                  <a:gd name="connsiteX2" fmla="*/ 38527 w 145928"/>
                  <a:gd name="connsiteY2" fmla="*/ 123170 h 194882"/>
                  <a:gd name="connsiteX3" fmla="*/ 38527 w 145928"/>
                  <a:gd name="connsiteY3" fmla="*/ 194882 h 194882"/>
                  <a:gd name="connsiteX4" fmla="*/ 0 w 145928"/>
                  <a:gd name="connsiteY4" fmla="*/ 194882 h 194882"/>
                  <a:gd name="connsiteX5" fmla="*/ 0 w 145928"/>
                  <a:gd name="connsiteY5" fmla="*/ 1622 h 194882"/>
                  <a:gd name="connsiteX6" fmla="*/ 33619 w 145928"/>
                  <a:gd name="connsiteY6" fmla="*/ 1622 h 194882"/>
                  <a:gd name="connsiteX7" fmla="*/ 37464 w 145928"/>
                  <a:gd name="connsiteY7" fmla="*/ 20827 h 194882"/>
                  <a:gd name="connsiteX8" fmla="*/ 80654 w 145928"/>
                  <a:gd name="connsiteY8" fmla="*/ 2 h 194882"/>
                  <a:gd name="connsiteX9" fmla="*/ 145929 w 145928"/>
                  <a:gd name="connsiteY9" fmla="*/ 71471 h 194882"/>
                  <a:gd name="connsiteX10" fmla="*/ 106911 w 145928"/>
                  <a:gd name="connsiteY10" fmla="*/ 70904 h 194882"/>
                  <a:gd name="connsiteX11" fmla="*/ 72228 w 145928"/>
                  <a:gd name="connsiteY11" fmla="*/ 31118 h 194882"/>
                  <a:gd name="connsiteX12" fmla="*/ 38036 w 145928"/>
                  <a:gd name="connsiteY12" fmla="*/ 70904 h 194882"/>
                  <a:gd name="connsiteX13" fmla="*/ 72228 w 145928"/>
                  <a:gd name="connsiteY13" fmla="*/ 111258 h 194882"/>
                  <a:gd name="connsiteX14" fmla="*/ 106911 w 145928"/>
                  <a:gd name="connsiteY14" fmla="*/ 70904 h 194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928" h="194882">
                    <a:moveTo>
                      <a:pt x="145929" y="71471"/>
                    </a:moveTo>
                    <a:cubicBezTo>
                      <a:pt x="145929" y="114742"/>
                      <a:pt x="118608" y="142374"/>
                      <a:pt x="80899" y="142374"/>
                    </a:cubicBezTo>
                    <a:cubicBezTo>
                      <a:pt x="61513" y="142374"/>
                      <a:pt x="47607" y="134514"/>
                      <a:pt x="38527" y="123170"/>
                    </a:cubicBezTo>
                    <a:lnTo>
                      <a:pt x="38527" y="194882"/>
                    </a:lnTo>
                    <a:lnTo>
                      <a:pt x="0" y="194882"/>
                    </a:lnTo>
                    <a:lnTo>
                      <a:pt x="0" y="1622"/>
                    </a:lnTo>
                    <a:lnTo>
                      <a:pt x="33619" y="1622"/>
                    </a:lnTo>
                    <a:lnTo>
                      <a:pt x="37464" y="20827"/>
                    </a:lnTo>
                    <a:cubicBezTo>
                      <a:pt x="46462" y="8915"/>
                      <a:pt x="60695" y="2"/>
                      <a:pt x="80654" y="2"/>
                    </a:cubicBezTo>
                    <a:cubicBezTo>
                      <a:pt x="118608" y="-242"/>
                      <a:pt x="145929" y="27633"/>
                      <a:pt x="145929" y="71471"/>
                    </a:cubicBezTo>
                    <a:close/>
                    <a:moveTo>
                      <a:pt x="106911" y="70904"/>
                    </a:moveTo>
                    <a:cubicBezTo>
                      <a:pt x="106911" y="47324"/>
                      <a:pt x="93251" y="31118"/>
                      <a:pt x="72228" y="31118"/>
                    </a:cubicBezTo>
                    <a:cubicBezTo>
                      <a:pt x="51206" y="31118"/>
                      <a:pt x="38036" y="47324"/>
                      <a:pt x="38036" y="70904"/>
                    </a:cubicBezTo>
                    <a:cubicBezTo>
                      <a:pt x="38036" y="94727"/>
                      <a:pt x="51124" y="111258"/>
                      <a:pt x="72228" y="111258"/>
                    </a:cubicBezTo>
                    <a:cubicBezTo>
                      <a:pt x="93251" y="111258"/>
                      <a:pt x="106911" y="94727"/>
                      <a:pt x="106911" y="70904"/>
                    </a:cubicBezTo>
                    <a:close/>
                  </a:path>
                </a:pathLst>
              </a:custGeom>
              <a:solidFill>
                <a:srgbClr val="FFFFFF"/>
              </a:solidFill>
              <a:ln w="8157"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CF8A039C-4255-8F4A-9A9C-198A7E2B63C3}"/>
                  </a:ext>
                </a:extLst>
              </p:cNvPr>
              <p:cNvSpPr/>
              <p:nvPr/>
            </p:nvSpPr>
            <p:spPr>
              <a:xfrm>
                <a:off x="10972034" y="572723"/>
                <a:ext cx="38527" cy="189451"/>
              </a:xfrm>
              <a:custGeom>
                <a:avLst/>
                <a:gdLst>
                  <a:gd name="connsiteX0" fmla="*/ 0 w 38527"/>
                  <a:gd name="connsiteY0" fmla="*/ 0 h 189451"/>
                  <a:gd name="connsiteX1" fmla="*/ 38527 w 38527"/>
                  <a:gd name="connsiteY1" fmla="*/ 0 h 189451"/>
                  <a:gd name="connsiteX2" fmla="*/ 38527 w 38527"/>
                  <a:gd name="connsiteY2" fmla="*/ 189452 h 189451"/>
                  <a:gd name="connsiteX3" fmla="*/ 0 w 38527"/>
                  <a:gd name="connsiteY3" fmla="*/ 189452 h 189451"/>
                  <a:gd name="connsiteX4" fmla="*/ 0 w 38527"/>
                  <a:gd name="connsiteY4" fmla="*/ 0 h 1894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527" h="189451">
                    <a:moveTo>
                      <a:pt x="0" y="0"/>
                    </a:moveTo>
                    <a:lnTo>
                      <a:pt x="38527" y="0"/>
                    </a:lnTo>
                    <a:lnTo>
                      <a:pt x="38527"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638D9FA9-05EB-514E-BD5E-C0B558812A4D}"/>
                  </a:ext>
                </a:extLst>
              </p:cNvPr>
              <p:cNvSpPr/>
              <p:nvPr/>
            </p:nvSpPr>
            <p:spPr>
              <a:xfrm>
                <a:off x="11032483" y="621504"/>
                <a:ext cx="148055" cy="142291"/>
              </a:xfrm>
              <a:custGeom>
                <a:avLst/>
                <a:gdLst>
                  <a:gd name="connsiteX0" fmla="*/ 0 w 148055"/>
                  <a:gd name="connsiteY0" fmla="*/ 71146 h 142291"/>
                  <a:gd name="connsiteX1" fmla="*/ 74028 w 148055"/>
                  <a:gd name="connsiteY1" fmla="*/ 0 h 142291"/>
                  <a:gd name="connsiteX2" fmla="*/ 148056 w 148055"/>
                  <a:gd name="connsiteY2" fmla="*/ 71146 h 142291"/>
                  <a:gd name="connsiteX3" fmla="*/ 74028 w 148055"/>
                  <a:gd name="connsiteY3" fmla="*/ 142291 h 142291"/>
                  <a:gd name="connsiteX4" fmla="*/ 0 w 148055"/>
                  <a:gd name="connsiteY4" fmla="*/ 71146 h 142291"/>
                  <a:gd name="connsiteX5" fmla="*/ 108956 w 148055"/>
                  <a:gd name="connsiteY5" fmla="*/ 71146 h 142291"/>
                  <a:gd name="connsiteX6" fmla="*/ 74028 w 148055"/>
                  <a:gd name="connsiteY6" fmla="*/ 31116 h 142291"/>
                  <a:gd name="connsiteX7" fmla="*/ 39345 w 148055"/>
                  <a:gd name="connsiteY7" fmla="*/ 71146 h 142291"/>
                  <a:gd name="connsiteX8" fmla="*/ 74028 w 148055"/>
                  <a:gd name="connsiteY8" fmla="*/ 111175 h 142291"/>
                  <a:gd name="connsiteX9" fmla="*/ 108956 w 148055"/>
                  <a:gd name="connsiteY9" fmla="*/ 71146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055" h="142291">
                    <a:moveTo>
                      <a:pt x="0" y="71146"/>
                    </a:moveTo>
                    <a:cubicBezTo>
                      <a:pt x="0" y="28361"/>
                      <a:pt x="29202" y="0"/>
                      <a:pt x="74028" y="0"/>
                    </a:cubicBezTo>
                    <a:cubicBezTo>
                      <a:pt x="118854" y="0"/>
                      <a:pt x="148056" y="28442"/>
                      <a:pt x="148056" y="71146"/>
                    </a:cubicBezTo>
                    <a:cubicBezTo>
                      <a:pt x="148056" y="114173"/>
                      <a:pt x="118854" y="142291"/>
                      <a:pt x="74028" y="142291"/>
                    </a:cubicBezTo>
                    <a:cubicBezTo>
                      <a:pt x="29202" y="142291"/>
                      <a:pt x="0" y="113849"/>
                      <a:pt x="0" y="71146"/>
                    </a:cubicBezTo>
                    <a:close/>
                    <a:moveTo>
                      <a:pt x="108956" y="71146"/>
                    </a:moveTo>
                    <a:cubicBezTo>
                      <a:pt x="108956" y="47566"/>
                      <a:pt x="95541" y="31116"/>
                      <a:pt x="74028" y="31116"/>
                    </a:cubicBezTo>
                    <a:cubicBezTo>
                      <a:pt x="52433" y="31116"/>
                      <a:pt x="39345" y="47647"/>
                      <a:pt x="39345" y="71146"/>
                    </a:cubicBezTo>
                    <a:cubicBezTo>
                      <a:pt x="39345" y="94645"/>
                      <a:pt x="52433" y="111175"/>
                      <a:pt x="74028" y="111175"/>
                    </a:cubicBezTo>
                    <a:cubicBezTo>
                      <a:pt x="95623" y="111175"/>
                      <a:pt x="108956" y="94645"/>
                      <a:pt x="108956" y="71146"/>
                    </a:cubicBezTo>
                    <a:close/>
                  </a:path>
                </a:pathLst>
              </a:custGeom>
              <a:solidFill>
                <a:srgbClr val="FFFFFF"/>
              </a:solidFill>
              <a:ln w="8157"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B69AFC99-AA06-864A-884E-B01D9F4C6C1D}"/>
                  </a:ext>
                </a:extLst>
              </p:cNvPr>
              <p:cNvSpPr/>
              <p:nvPr/>
            </p:nvSpPr>
            <p:spPr>
              <a:xfrm>
                <a:off x="11182093" y="623044"/>
                <a:ext cx="149610" cy="193179"/>
              </a:xfrm>
              <a:custGeom>
                <a:avLst/>
                <a:gdLst>
                  <a:gd name="connsiteX0" fmla="*/ 0 w 149610"/>
                  <a:gd name="connsiteY0" fmla="*/ 0 h 193179"/>
                  <a:gd name="connsiteX1" fmla="*/ 40981 w 149610"/>
                  <a:gd name="connsiteY1" fmla="*/ 0 h 193179"/>
                  <a:gd name="connsiteX2" fmla="*/ 75091 w 149610"/>
                  <a:gd name="connsiteY2" fmla="*/ 99021 h 193179"/>
                  <a:gd name="connsiteX3" fmla="*/ 108383 w 149610"/>
                  <a:gd name="connsiteY3" fmla="*/ 0 h 193179"/>
                  <a:gd name="connsiteX4" fmla="*/ 149610 w 149610"/>
                  <a:gd name="connsiteY4" fmla="*/ 0 h 193179"/>
                  <a:gd name="connsiteX5" fmla="*/ 87361 w 149610"/>
                  <a:gd name="connsiteY5" fmla="*/ 158822 h 193179"/>
                  <a:gd name="connsiteX6" fmla="*/ 49652 w 149610"/>
                  <a:gd name="connsiteY6" fmla="*/ 193179 h 193179"/>
                  <a:gd name="connsiteX7" fmla="*/ 12188 w 149610"/>
                  <a:gd name="connsiteY7" fmla="*/ 193179 h 193179"/>
                  <a:gd name="connsiteX8" fmla="*/ 12188 w 149610"/>
                  <a:gd name="connsiteY8" fmla="*/ 161010 h 193179"/>
                  <a:gd name="connsiteX9" fmla="*/ 33538 w 149610"/>
                  <a:gd name="connsiteY9" fmla="*/ 161010 h 193179"/>
                  <a:gd name="connsiteX10" fmla="*/ 50470 w 149610"/>
                  <a:gd name="connsiteY10" fmla="*/ 149098 h 193179"/>
                  <a:gd name="connsiteX11" fmla="*/ 53987 w 149610"/>
                  <a:gd name="connsiteY11" fmla="*/ 139860 h 193179"/>
                  <a:gd name="connsiteX12" fmla="*/ 0 w 149610"/>
                  <a:gd name="connsiteY12" fmla="*/ 0 h 193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9610" h="193179">
                    <a:moveTo>
                      <a:pt x="0" y="0"/>
                    </a:moveTo>
                    <a:lnTo>
                      <a:pt x="40981" y="0"/>
                    </a:lnTo>
                    <a:lnTo>
                      <a:pt x="75091" y="99021"/>
                    </a:lnTo>
                    <a:lnTo>
                      <a:pt x="108383" y="0"/>
                    </a:lnTo>
                    <a:lnTo>
                      <a:pt x="149610" y="0"/>
                    </a:lnTo>
                    <a:lnTo>
                      <a:pt x="87361" y="158822"/>
                    </a:lnTo>
                    <a:cubicBezTo>
                      <a:pt x="78609" y="181835"/>
                      <a:pt x="71492" y="193179"/>
                      <a:pt x="49652" y="193179"/>
                    </a:cubicBezTo>
                    <a:lnTo>
                      <a:pt x="12188" y="193179"/>
                    </a:lnTo>
                    <a:lnTo>
                      <a:pt x="12188" y="161010"/>
                    </a:lnTo>
                    <a:lnTo>
                      <a:pt x="33538" y="161010"/>
                    </a:lnTo>
                    <a:cubicBezTo>
                      <a:pt x="43353" y="161010"/>
                      <a:pt x="46625" y="158579"/>
                      <a:pt x="50470" y="149098"/>
                    </a:cubicBezTo>
                    <a:lnTo>
                      <a:pt x="53987" y="139860"/>
                    </a:lnTo>
                    <a:lnTo>
                      <a:pt x="0" y="0"/>
                    </a:lnTo>
                    <a:close/>
                  </a:path>
                </a:pathLst>
              </a:custGeom>
              <a:solidFill>
                <a:srgbClr val="FFFFFF"/>
              </a:solidFill>
              <a:ln w="8157"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3CB38F97-6F01-F540-9518-08CA0E7D8CE6}"/>
                  </a:ext>
                </a:extLst>
              </p:cNvPr>
              <p:cNvSpPr/>
              <p:nvPr/>
            </p:nvSpPr>
            <p:spPr>
              <a:xfrm>
                <a:off x="11333175" y="621423"/>
                <a:ext cx="143147" cy="142291"/>
              </a:xfrm>
              <a:custGeom>
                <a:avLst/>
                <a:gdLst>
                  <a:gd name="connsiteX0" fmla="*/ 0 w 143147"/>
                  <a:gd name="connsiteY0" fmla="*/ 71470 h 142291"/>
                  <a:gd name="connsiteX1" fmla="*/ 72147 w 143147"/>
                  <a:gd name="connsiteY1" fmla="*/ 0 h 142291"/>
                  <a:gd name="connsiteX2" fmla="*/ 143148 w 143147"/>
                  <a:gd name="connsiteY2" fmla="*/ 66851 h 142291"/>
                  <a:gd name="connsiteX3" fmla="*/ 142085 w 143147"/>
                  <a:gd name="connsiteY3" fmla="*/ 79816 h 142291"/>
                  <a:gd name="connsiteX4" fmla="*/ 40163 w 143147"/>
                  <a:gd name="connsiteY4" fmla="*/ 79816 h 142291"/>
                  <a:gd name="connsiteX5" fmla="*/ 40163 w 143147"/>
                  <a:gd name="connsiteY5" fmla="*/ 81680 h 142291"/>
                  <a:gd name="connsiteX6" fmla="*/ 73210 w 143147"/>
                  <a:gd name="connsiteY6" fmla="*/ 113363 h 142291"/>
                  <a:gd name="connsiteX7" fmla="*/ 102985 w 143147"/>
                  <a:gd name="connsiteY7" fmla="*/ 93591 h 142291"/>
                  <a:gd name="connsiteX8" fmla="*/ 140939 w 143147"/>
                  <a:gd name="connsiteY8" fmla="*/ 93591 h 142291"/>
                  <a:gd name="connsiteX9" fmla="*/ 74846 w 143147"/>
                  <a:gd name="connsiteY9" fmla="*/ 142291 h 142291"/>
                  <a:gd name="connsiteX10" fmla="*/ 0 w 143147"/>
                  <a:gd name="connsiteY10" fmla="*/ 71470 h 142291"/>
                  <a:gd name="connsiteX11" fmla="*/ 104375 w 143147"/>
                  <a:gd name="connsiteY11" fmla="*/ 54939 h 142291"/>
                  <a:gd name="connsiteX12" fmla="*/ 72392 w 143147"/>
                  <a:gd name="connsiteY12" fmla="*/ 28442 h 142291"/>
                  <a:gd name="connsiteX13" fmla="*/ 40981 w 143147"/>
                  <a:gd name="connsiteY13" fmla="*/ 54939 h 142291"/>
                  <a:gd name="connsiteX14" fmla="*/ 104375 w 143147"/>
                  <a:gd name="connsiteY14" fmla="*/ 54939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147" h="142291">
                    <a:moveTo>
                      <a:pt x="0" y="71470"/>
                    </a:moveTo>
                    <a:cubicBezTo>
                      <a:pt x="0" y="28199"/>
                      <a:pt x="28711" y="0"/>
                      <a:pt x="72147" y="0"/>
                    </a:cubicBezTo>
                    <a:cubicBezTo>
                      <a:pt x="114191" y="0"/>
                      <a:pt x="142657" y="26011"/>
                      <a:pt x="143148" y="66851"/>
                    </a:cubicBezTo>
                    <a:cubicBezTo>
                      <a:pt x="143148" y="70903"/>
                      <a:pt x="142902" y="75521"/>
                      <a:pt x="142085" y="79816"/>
                    </a:cubicBezTo>
                    <a:lnTo>
                      <a:pt x="40163" y="79816"/>
                    </a:lnTo>
                    <a:lnTo>
                      <a:pt x="40163" y="81680"/>
                    </a:lnTo>
                    <a:cubicBezTo>
                      <a:pt x="40981" y="101452"/>
                      <a:pt x="53824" y="113363"/>
                      <a:pt x="73210" y="113363"/>
                    </a:cubicBezTo>
                    <a:cubicBezTo>
                      <a:pt x="88752" y="113363"/>
                      <a:pt x="99713" y="106638"/>
                      <a:pt x="102985" y="93591"/>
                    </a:cubicBezTo>
                    <a:lnTo>
                      <a:pt x="140939" y="93591"/>
                    </a:lnTo>
                    <a:cubicBezTo>
                      <a:pt x="136604" y="120656"/>
                      <a:pt x="112228" y="142291"/>
                      <a:pt x="74846" y="142291"/>
                    </a:cubicBezTo>
                    <a:cubicBezTo>
                      <a:pt x="28139" y="142372"/>
                      <a:pt x="0" y="114498"/>
                      <a:pt x="0" y="71470"/>
                    </a:cubicBezTo>
                    <a:close/>
                    <a:moveTo>
                      <a:pt x="104375" y="54939"/>
                    </a:moveTo>
                    <a:cubicBezTo>
                      <a:pt x="101676" y="37923"/>
                      <a:pt x="89897" y="28442"/>
                      <a:pt x="72392" y="28442"/>
                    </a:cubicBezTo>
                    <a:cubicBezTo>
                      <a:pt x="55705" y="28442"/>
                      <a:pt x="43190" y="38490"/>
                      <a:pt x="40981" y="54939"/>
                    </a:cubicBezTo>
                    <a:lnTo>
                      <a:pt x="104375" y="54939"/>
                    </a:lnTo>
                    <a:close/>
                  </a:path>
                </a:pathLst>
              </a:custGeom>
              <a:solidFill>
                <a:srgbClr val="FFFFFF"/>
              </a:solidFill>
              <a:ln w="8157"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16EA836D-9C0A-AA4F-9D04-2686C3AE3C28}"/>
                  </a:ext>
                </a:extLst>
              </p:cNvPr>
              <p:cNvSpPr/>
              <p:nvPr/>
            </p:nvSpPr>
            <p:spPr>
              <a:xfrm>
                <a:off x="11498572" y="623044"/>
                <a:ext cx="85479" cy="139050"/>
              </a:xfrm>
              <a:custGeom>
                <a:avLst/>
                <a:gdLst>
                  <a:gd name="connsiteX0" fmla="*/ 85480 w 85479"/>
                  <a:gd name="connsiteY0" fmla="*/ 0 h 139050"/>
                  <a:gd name="connsiteX1" fmla="*/ 85480 w 85479"/>
                  <a:gd name="connsiteY1" fmla="*/ 34600 h 139050"/>
                  <a:gd name="connsiteX2" fmla="*/ 70183 w 85479"/>
                  <a:gd name="connsiteY2" fmla="*/ 34600 h 139050"/>
                  <a:gd name="connsiteX3" fmla="*/ 38527 w 85479"/>
                  <a:gd name="connsiteY3" fmla="*/ 70822 h 139050"/>
                  <a:gd name="connsiteX4" fmla="*/ 38527 w 85479"/>
                  <a:gd name="connsiteY4" fmla="*/ 139050 h 139050"/>
                  <a:gd name="connsiteX5" fmla="*/ 0 w 85479"/>
                  <a:gd name="connsiteY5" fmla="*/ 139050 h 139050"/>
                  <a:gd name="connsiteX6" fmla="*/ 0 w 85479"/>
                  <a:gd name="connsiteY6" fmla="*/ 0 h 139050"/>
                  <a:gd name="connsiteX7" fmla="*/ 34928 w 85479"/>
                  <a:gd name="connsiteY7" fmla="*/ 0 h 139050"/>
                  <a:gd name="connsiteX8" fmla="*/ 38446 w 85479"/>
                  <a:gd name="connsiteY8" fmla="*/ 20825 h 139050"/>
                  <a:gd name="connsiteX9" fmla="*/ 78854 w 85479"/>
                  <a:gd name="connsiteY9" fmla="*/ 0 h 139050"/>
                  <a:gd name="connsiteX10" fmla="*/ 85480 w 85479"/>
                  <a:gd name="connsiteY10" fmla="*/ 0 h 13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479" h="139050">
                    <a:moveTo>
                      <a:pt x="85480" y="0"/>
                    </a:moveTo>
                    <a:lnTo>
                      <a:pt x="85480" y="34600"/>
                    </a:lnTo>
                    <a:lnTo>
                      <a:pt x="70183" y="34600"/>
                    </a:lnTo>
                    <a:cubicBezTo>
                      <a:pt x="47198" y="34600"/>
                      <a:pt x="38527" y="49753"/>
                      <a:pt x="38527" y="70822"/>
                    </a:cubicBezTo>
                    <a:lnTo>
                      <a:pt x="38527" y="139050"/>
                    </a:lnTo>
                    <a:lnTo>
                      <a:pt x="0" y="139050"/>
                    </a:lnTo>
                    <a:lnTo>
                      <a:pt x="0" y="0"/>
                    </a:lnTo>
                    <a:lnTo>
                      <a:pt x="34928" y="0"/>
                    </a:lnTo>
                    <a:lnTo>
                      <a:pt x="38446" y="20825"/>
                    </a:lnTo>
                    <a:cubicBezTo>
                      <a:pt x="46135" y="8346"/>
                      <a:pt x="57014" y="0"/>
                      <a:pt x="78854" y="0"/>
                    </a:cubicBezTo>
                    <a:lnTo>
                      <a:pt x="85480" y="0"/>
                    </a:lnTo>
                    <a:close/>
                  </a:path>
                </a:pathLst>
              </a:custGeom>
              <a:solidFill>
                <a:srgbClr val="FFFFFF"/>
              </a:solidFill>
              <a:ln w="8157"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A13A93E4-8AC6-C746-B715-2B9F334A07B4}"/>
                  </a:ext>
                </a:extLst>
              </p:cNvPr>
              <p:cNvSpPr/>
              <p:nvPr/>
            </p:nvSpPr>
            <p:spPr>
              <a:xfrm>
                <a:off x="11594931" y="621177"/>
                <a:ext cx="131123" cy="142698"/>
              </a:xfrm>
              <a:custGeom>
                <a:avLst/>
                <a:gdLst>
                  <a:gd name="connsiteX0" fmla="*/ 36728 w 131123"/>
                  <a:gd name="connsiteY0" fmla="*/ 94728 h 142698"/>
                  <a:gd name="connsiteX1" fmla="*/ 67566 w 131123"/>
                  <a:gd name="connsiteY1" fmla="*/ 115310 h 142698"/>
                  <a:gd name="connsiteX2" fmla="*/ 93496 w 131123"/>
                  <a:gd name="connsiteY2" fmla="*/ 100401 h 142698"/>
                  <a:gd name="connsiteX3" fmla="*/ 61267 w 131123"/>
                  <a:gd name="connsiteY3" fmla="*/ 85248 h 142698"/>
                  <a:gd name="connsiteX4" fmla="*/ 3108 w 131123"/>
                  <a:gd name="connsiteY4" fmla="*/ 45461 h 142698"/>
                  <a:gd name="connsiteX5" fmla="*/ 63476 w 131123"/>
                  <a:gd name="connsiteY5" fmla="*/ 2 h 142698"/>
                  <a:gd name="connsiteX6" fmla="*/ 128997 w 131123"/>
                  <a:gd name="connsiteY6" fmla="*/ 44894 h 142698"/>
                  <a:gd name="connsiteX7" fmla="*/ 92105 w 131123"/>
                  <a:gd name="connsiteY7" fmla="*/ 44894 h 142698"/>
                  <a:gd name="connsiteX8" fmla="*/ 64785 w 131123"/>
                  <a:gd name="connsiteY8" fmla="*/ 27067 h 142698"/>
                  <a:gd name="connsiteX9" fmla="*/ 39918 w 131123"/>
                  <a:gd name="connsiteY9" fmla="*/ 41410 h 142698"/>
                  <a:gd name="connsiteX10" fmla="*/ 72147 w 131123"/>
                  <a:gd name="connsiteY10" fmla="*/ 55509 h 142698"/>
                  <a:gd name="connsiteX11" fmla="*/ 131123 w 131123"/>
                  <a:gd name="connsiteY11" fmla="*/ 97483 h 142698"/>
                  <a:gd name="connsiteX12" fmla="*/ 67239 w 131123"/>
                  <a:gd name="connsiteY12" fmla="*/ 142699 h 142698"/>
                  <a:gd name="connsiteX13" fmla="*/ 0 w 131123"/>
                  <a:gd name="connsiteY13" fmla="*/ 94809 h 142698"/>
                  <a:gd name="connsiteX14" fmla="*/ 36728 w 131123"/>
                  <a:gd name="connsiteY14" fmla="*/ 94809 h 1426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1123" h="142698">
                    <a:moveTo>
                      <a:pt x="36728" y="94728"/>
                    </a:moveTo>
                    <a:cubicBezTo>
                      <a:pt x="38118" y="106883"/>
                      <a:pt x="48752" y="115310"/>
                      <a:pt x="67566" y="115310"/>
                    </a:cubicBezTo>
                    <a:cubicBezTo>
                      <a:pt x="83680" y="115310"/>
                      <a:pt x="93496" y="110124"/>
                      <a:pt x="93496" y="100401"/>
                    </a:cubicBezTo>
                    <a:cubicBezTo>
                      <a:pt x="93496" y="89056"/>
                      <a:pt x="83926" y="88246"/>
                      <a:pt x="61267" y="85248"/>
                    </a:cubicBezTo>
                    <a:cubicBezTo>
                      <a:pt x="28466" y="81439"/>
                      <a:pt x="3108" y="74146"/>
                      <a:pt x="3108" y="45461"/>
                    </a:cubicBezTo>
                    <a:cubicBezTo>
                      <a:pt x="3108" y="17829"/>
                      <a:pt x="27403" y="-241"/>
                      <a:pt x="63476" y="2"/>
                    </a:cubicBezTo>
                    <a:cubicBezTo>
                      <a:pt x="101185" y="2"/>
                      <a:pt x="127115" y="16533"/>
                      <a:pt x="128997" y="44894"/>
                    </a:cubicBezTo>
                    <a:lnTo>
                      <a:pt x="92105" y="44894"/>
                    </a:lnTo>
                    <a:cubicBezTo>
                      <a:pt x="91042" y="33793"/>
                      <a:pt x="80326" y="27067"/>
                      <a:pt x="64785" y="27067"/>
                    </a:cubicBezTo>
                    <a:cubicBezTo>
                      <a:pt x="49734" y="27067"/>
                      <a:pt x="39918" y="32496"/>
                      <a:pt x="39918" y="41410"/>
                    </a:cubicBezTo>
                    <a:cubicBezTo>
                      <a:pt x="39918" y="51944"/>
                      <a:pt x="51942" y="53078"/>
                      <a:pt x="72147" y="55509"/>
                    </a:cubicBezTo>
                    <a:cubicBezTo>
                      <a:pt x="104375" y="58750"/>
                      <a:pt x="131123" y="66043"/>
                      <a:pt x="131123" y="97483"/>
                    </a:cubicBezTo>
                    <a:cubicBezTo>
                      <a:pt x="131123" y="125115"/>
                      <a:pt x="104866" y="142699"/>
                      <a:pt x="67239" y="142699"/>
                    </a:cubicBezTo>
                    <a:cubicBezTo>
                      <a:pt x="28139" y="142699"/>
                      <a:pt x="1636" y="124548"/>
                      <a:pt x="0" y="94809"/>
                    </a:cubicBezTo>
                    <a:lnTo>
                      <a:pt x="36728" y="94809"/>
                    </a:lnTo>
                    <a:close/>
                  </a:path>
                </a:pathLst>
              </a:custGeom>
              <a:solidFill>
                <a:srgbClr val="FFFFFF"/>
              </a:solidFill>
              <a:ln w="8157"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270108041"/>
      </p:ext>
    </p:extLst>
  </p:cSld>
  <p:clrMapOvr>
    <a:masterClrMapping/>
  </p:clrMapOvr>
  <p:extLst>
    <p:ext uri="{DCECCB84-F9BA-43D5-87BE-67443E8EF086}">
      <p15:sldGuideLst xmlns:p15="http://schemas.microsoft.com/office/powerpoint/2012/main">
        <p15:guide id="1" orient="horz" pos="4080" userDrawn="1">
          <p15:clr>
            <a:srgbClr val="FBAE40"/>
          </p15:clr>
        </p15:guide>
      </p15:sldGuideLst>
    </p:ext>
  </p:extLst>
</p:sldLayout>
</file>

<file path=ppt/slideLayouts/slideLayout72.xml><?xml version="1.0" encoding="utf-8"?>
<p:sldLayout xmlns:a="http://schemas.openxmlformats.org/drawingml/2006/main" xmlns:r="http://schemas.openxmlformats.org/officeDocument/2006/relationships" xmlns:p="http://schemas.openxmlformats.org/presentationml/2006/main" showMasterSp="0" preserve="1" userDrawn="1">
  <p:cSld name="Quote/Statement slide: v3">
    <p:bg>
      <p:bgPr>
        <a:solidFill>
          <a:srgbClr val="24CC87"/>
        </a:solidFill>
        <a:effectLst/>
      </p:bgPr>
    </p:bg>
    <p:spTree>
      <p:nvGrpSpPr>
        <p:cNvPr id="1" name=""/>
        <p:cNvGrpSpPr/>
        <p:nvPr/>
      </p:nvGrpSpPr>
      <p:grpSpPr>
        <a:xfrm>
          <a:off x="0" y="0"/>
          <a:ext cx="0" cy="0"/>
          <a:chOff x="0" y="0"/>
          <a:chExt cx="0" cy="0"/>
        </a:xfrm>
      </p:grpSpPr>
      <p:sp>
        <p:nvSpPr>
          <p:cNvPr id="16" name="Picture Placeholder 15">
            <a:extLst>
              <a:ext uri="{FF2B5EF4-FFF2-40B4-BE49-F238E27FC236}">
                <a16:creationId xmlns:a16="http://schemas.microsoft.com/office/drawing/2014/main" id="{2E759393-AC66-AD4C-9F90-3C4A4EF3D158}"/>
              </a:ext>
            </a:extLst>
          </p:cNvPr>
          <p:cNvSpPr>
            <a:spLocks noGrp="1"/>
          </p:cNvSpPr>
          <p:nvPr>
            <p:ph type="pic" sz="quarter" idx="13" hasCustomPrompt="1"/>
          </p:nvPr>
        </p:nvSpPr>
        <p:spPr>
          <a:xfrm>
            <a:off x="5634720" y="0"/>
            <a:ext cx="6581994" cy="6865544"/>
          </a:xfrm>
          <a:custGeom>
            <a:avLst/>
            <a:gdLst>
              <a:gd name="connsiteX0" fmla="*/ 1667 w 10000"/>
              <a:gd name="connsiteY0" fmla="*/ 0 h 10000"/>
              <a:gd name="connsiteX1" fmla="*/ 10000 w 10000"/>
              <a:gd name="connsiteY1" fmla="*/ 0 h 10000"/>
              <a:gd name="connsiteX2" fmla="*/ 8333 w 10000"/>
              <a:gd name="connsiteY2" fmla="*/ 5000 h 10000"/>
              <a:gd name="connsiteX3" fmla="*/ 10000 w 10000"/>
              <a:gd name="connsiteY3" fmla="*/ 10000 h 10000"/>
              <a:gd name="connsiteX4" fmla="*/ 1667 w 10000"/>
              <a:gd name="connsiteY4" fmla="*/ 10000 h 10000"/>
              <a:gd name="connsiteX5" fmla="*/ 0 w 10000"/>
              <a:gd name="connsiteY5" fmla="*/ 5000 h 10000"/>
              <a:gd name="connsiteX6" fmla="*/ 1667 w 10000"/>
              <a:gd name="connsiteY6" fmla="*/ 0 h 10000"/>
              <a:gd name="connsiteX0" fmla="*/ 129 w 8462"/>
              <a:gd name="connsiteY0" fmla="*/ 0 h 10000"/>
              <a:gd name="connsiteX1" fmla="*/ 8462 w 8462"/>
              <a:gd name="connsiteY1" fmla="*/ 0 h 10000"/>
              <a:gd name="connsiteX2" fmla="*/ 6795 w 8462"/>
              <a:gd name="connsiteY2" fmla="*/ 5000 h 10000"/>
              <a:gd name="connsiteX3" fmla="*/ 8462 w 8462"/>
              <a:gd name="connsiteY3" fmla="*/ 10000 h 10000"/>
              <a:gd name="connsiteX4" fmla="*/ 129 w 8462"/>
              <a:gd name="connsiteY4" fmla="*/ 10000 h 10000"/>
              <a:gd name="connsiteX5" fmla="*/ 3546 w 8462"/>
              <a:gd name="connsiteY5" fmla="*/ 5018 h 10000"/>
              <a:gd name="connsiteX6" fmla="*/ 129 w 8462"/>
              <a:gd name="connsiteY6" fmla="*/ 0 h 10000"/>
              <a:gd name="connsiteX0" fmla="*/ 153 w 10001"/>
              <a:gd name="connsiteY0" fmla="*/ 0 h 10000"/>
              <a:gd name="connsiteX1" fmla="*/ 10001 w 10001"/>
              <a:gd name="connsiteY1" fmla="*/ 0 h 10000"/>
              <a:gd name="connsiteX2" fmla="*/ 8031 w 10001"/>
              <a:gd name="connsiteY2" fmla="*/ 5000 h 10000"/>
              <a:gd name="connsiteX3" fmla="*/ 10001 w 10001"/>
              <a:gd name="connsiteY3" fmla="*/ 10000 h 10000"/>
              <a:gd name="connsiteX4" fmla="*/ 153 w 10001"/>
              <a:gd name="connsiteY4" fmla="*/ 10000 h 10000"/>
              <a:gd name="connsiteX5" fmla="*/ 4191 w 10001"/>
              <a:gd name="connsiteY5" fmla="*/ 5018 h 10000"/>
              <a:gd name="connsiteX6" fmla="*/ 153 w 10001"/>
              <a:gd name="connsiteY6" fmla="*/ 0 h 10000"/>
              <a:gd name="connsiteX0" fmla="*/ 150 w 9998"/>
              <a:gd name="connsiteY0" fmla="*/ 0 h 10000"/>
              <a:gd name="connsiteX1" fmla="*/ 9998 w 9998"/>
              <a:gd name="connsiteY1" fmla="*/ 0 h 10000"/>
              <a:gd name="connsiteX2" fmla="*/ 8028 w 9998"/>
              <a:gd name="connsiteY2" fmla="*/ 5000 h 10000"/>
              <a:gd name="connsiteX3" fmla="*/ 9998 w 9998"/>
              <a:gd name="connsiteY3" fmla="*/ 10000 h 10000"/>
              <a:gd name="connsiteX4" fmla="*/ 150 w 9998"/>
              <a:gd name="connsiteY4" fmla="*/ 10000 h 10000"/>
              <a:gd name="connsiteX5" fmla="*/ 4188 w 9998"/>
              <a:gd name="connsiteY5" fmla="*/ 5018 h 10000"/>
              <a:gd name="connsiteX6" fmla="*/ 150 w 9998"/>
              <a:gd name="connsiteY6" fmla="*/ 0 h 10000"/>
              <a:gd name="connsiteX0" fmla="*/ 150 w 10000"/>
              <a:gd name="connsiteY0" fmla="*/ 0 h 10000"/>
              <a:gd name="connsiteX1" fmla="*/ 10000 w 10000"/>
              <a:gd name="connsiteY1" fmla="*/ 0 h 10000"/>
              <a:gd name="connsiteX2" fmla="*/ 8030 w 10000"/>
              <a:gd name="connsiteY2" fmla="*/ 5000 h 10000"/>
              <a:gd name="connsiteX3" fmla="*/ 10000 w 10000"/>
              <a:gd name="connsiteY3" fmla="*/ 10000 h 10000"/>
              <a:gd name="connsiteX4" fmla="*/ 150 w 10000"/>
              <a:gd name="connsiteY4" fmla="*/ 10000 h 10000"/>
              <a:gd name="connsiteX5" fmla="*/ 4189 w 10000"/>
              <a:gd name="connsiteY5" fmla="*/ 5018 h 10000"/>
              <a:gd name="connsiteX6" fmla="*/ 150 w 10000"/>
              <a:gd name="connsiteY6" fmla="*/ 0 h 10000"/>
              <a:gd name="connsiteX0" fmla="*/ 0 w 11740"/>
              <a:gd name="connsiteY0" fmla="*/ 0 h 10000"/>
              <a:gd name="connsiteX1" fmla="*/ 11740 w 11740"/>
              <a:gd name="connsiteY1" fmla="*/ 0 h 10000"/>
              <a:gd name="connsiteX2" fmla="*/ 9770 w 11740"/>
              <a:gd name="connsiteY2" fmla="*/ 5000 h 10000"/>
              <a:gd name="connsiteX3" fmla="*/ 11740 w 11740"/>
              <a:gd name="connsiteY3" fmla="*/ 10000 h 10000"/>
              <a:gd name="connsiteX4" fmla="*/ 1890 w 11740"/>
              <a:gd name="connsiteY4" fmla="*/ 10000 h 10000"/>
              <a:gd name="connsiteX5" fmla="*/ 5929 w 11740"/>
              <a:gd name="connsiteY5" fmla="*/ 5018 h 10000"/>
              <a:gd name="connsiteX6" fmla="*/ 0 w 11740"/>
              <a:gd name="connsiteY6" fmla="*/ 0 h 10000"/>
              <a:gd name="connsiteX0" fmla="*/ 0 w 11740"/>
              <a:gd name="connsiteY0" fmla="*/ 0 h 10000"/>
              <a:gd name="connsiteX1" fmla="*/ 11740 w 11740"/>
              <a:gd name="connsiteY1" fmla="*/ 0 h 10000"/>
              <a:gd name="connsiteX2" fmla="*/ 9770 w 11740"/>
              <a:gd name="connsiteY2" fmla="*/ 5000 h 10000"/>
              <a:gd name="connsiteX3" fmla="*/ 11740 w 11740"/>
              <a:gd name="connsiteY3" fmla="*/ 10000 h 10000"/>
              <a:gd name="connsiteX4" fmla="*/ 1890 w 11740"/>
              <a:gd name="connsiteY4" fmla="*/ 10000 h 10000"/>
              <a:gd name="connsiteX5" fmla="*/ 5929 w 11740"/>
              <a:gd name="connsiteY5" fmla="*/ 5018 h 10000"/>
              <a:gd name="connsiteX6" fmla="*/ 0 w 11740"/>
              <a:gd name="connsiteY6" fmla="*/ 0 h 10000"/>
              <a:gd name="connsiteX0" fmla="*/ 248 w 11988"/>
              <a:gd name="connsiteY0" fmla="*/ 0 h 10000"/>
              <a:gd name="connsiteX1" fmla="*/ 11988 w 11988"/>
              <a:gd name="connsiteY1" fmla="*/ 0 h 10000"/>
              <a:gd name="connsiteX2" fmla="*/ 10018 w 11988"/>
              <a:gd name="connsiteY2" fmla="*/ 5000 h 10000"/>
              <a:gd name="connsiteX3" fmla="*/ 11988 w 11988"/>
              <a:gd name="connsiteY3" fmla="*/ 10000 h 10000"/>
              <a:gd name="connsiteX4" fmla="*/ 0 w 11988"/>
              <a:gd name="connsiteY4" fmla="*/ 10000 h 10000"/>
              <a:gd name="connsiteX5" fmla="*/ 6177 w 11988"/>
              <a:gd name="connsiteY5" fmla="*/ 5018 h 10000"/>
              <a:gd name="connsiteX6" fmla="*/ 248 w 11988"/>
              <a:gd name="connsiteY6" fmla="*/ 0 h 10000"/>
              <a:gd name="connsiteX0" fmla="*/ 248 w 11988"/>
              <a:gd name="connsiteY0" fmla="*/ 0 h 10000"/>
              <a:gd name="connsiteX1" fmla="*/ 11988 w 11988"/>
              <a:gd name="connsiteY1" fmla="*/ 0 h 10000"/>
              <a:gd name="connsiteX2" fmla="*/ 10018 w 11988"/>
              <a:gd name="connsiteY2" fmla="*/ 5000 h 10000"/>
              <a:gd name="connsiteX3" fmla="*/ 11988 w 11988"/>
              <a:gd name="connsiteY3" fmla="*/ 10000 h 10000"/>
              <a:gd name="connsiteX4" fmla="*/ 0 w 11988"/>
              <a:gd name="connsiteY4" fmla="*/ 10000 h 10000"/>
              <a:gd name="connsiteX5" fmla="*/ 6177 w 11988"/>
              <a:gd name="connsiteY5" fmla="*/ 5018 h 10000"/>
              <a:gd name="connsiteX6" fmla="*/ 248 w 11988"/>
              <a:gd name="connsiteY6" fmla="*/ 0 h 10000"/>
              <a:gd name="connsiteX0" fmla="*/ 248 w 13471"/>
              <a:gd name="connsiteY0" fmla="*/ 0 h 10000"/>
              <a:gd name="connsiteX1" fmla="*/ 11988 w 13471"/>
              <a:gd name="connsiteY1" fmla="*/ 0 h 10000"/>
              <a:gd name="connsiteX2" fmla="*/ 11988 w 13471"/>
              <a:gd name="connsiteY2" fmla="*/ 10000 h 10000"/>
              <a:gd name="connsiteX3" fmla="*/ 0 w 13471"/>
              <a:gd name="connsiteY3" fmla="*/ 10000 h 10000"/>
              <a:gd name="connsiteX4" fmla="*/ 6177 w 13471"/>
              <a:gd name="connsiteY4" fmla="*/ 5018 h 10000"/>
              <a:gd name="connsiteX5" fmla="*/ 248 w 13471"/>
              <a:gd name="connsiteY5" fmla="*/ 0 h 10000"/>
              <a:gd name="connsiteX0" fmla="*/ 248 w 13706"/>
              <a:gd name="connsiteY0" fmla="*/ 0 h 10000"/>
              <a:gd name="connsiteX1" fmla="*/ 11988 w 13706"/>
              <a:gd name="connsiteY1" fmla="*/ 0 h 10000"/>
              <a:gd name="connsiteX2" fmla="*/ 11988 w 13706"/>
              <a:gd name="connsiteY2" fmla="*/ 10000 h 10000"/>
              <a:gd name="connsiteX3" fmla="*/ 0 w 13706"/>
              <a:gd name="connsiteY3" fmla="*/ 10000 h 10000"/>
              <a:gd name="connsiteX4" fmla="*/ 6177 w 13706"/>
              <a:gd name="connsiteY4" fmla="*/ 5018 h 10000"/>
              <a:gd name="connsiteX5" fmla="*/ 248 w 13706"/>
              <a:gd name="connsiteY5" fmla="*/ 0 h 10000"/>
              <a:gd name="connsiteX0" fmla="*/ 248 w 13708"/>
              <a:gd name="connsiteY0" fmla="*/ 0 h 10000"/>
              <a:gd name="connsiteX1" fmla="*/ 11988 w 13708"/>
              <a:gd name="connsiteY1" fmla="*/ 0 h 10000"/>
              <a:gd name="connsiteX2" fmla="*/ 11988 w 13708"/>
              <a:gd name="connsiteY2" fmla="*/ 10000 h 10000"/>
              <a:gd name="connsiteX3" fmla="*/ 0 w 13708"/>
              <a:gd name="connsiteY3" fmla="*/ 10000 h 10000"/>
              <a:gd name="connsiteX4" fmla="*/ 6177 w 13708"/>
              <a:gd name="connsiteY4" fmla="*/ 5018 h 10000"/>
              <a:gd name="connsiteX5" fmla="*/ 248 w 13708"/>
              <a:gd name="connsiteY5" fmla="*/ 0 h 10000"/>
              <a:gd name="connsiteX0" fmla="*/ 11988 w 13708"/>
              <a:gd name="connsiteY0" fmla="*/ 0 h 10000"/>
              <a:gd name="connsiteX1" fmla="*/ 11988 w 13708"/>
              <a:gd name="connsiteY1" fmla="*/ 10000 h 10000"/>
              <a:gd name="connsiteX2" fmla="*/ 0 w 13708"/>
              <a:gd name="connsiteY2" fmla="*/ 10000 h 10000"/>
              <a:gd name="connsiteX3" fmla="*/ 6177 w 13708"/>
              <a:gd name="connsiteY3" fmla="*/ 5018 h 10000"/>
              <a:gd name="connsiteX4" fmla="*/ 248 w 13708"/>
              <a:gd name="connsiteY4" fmla="*/ 0 h 10000"/>
              <a:gd name="connsiteX5" fmla="*/ 12155 w 13708"/>
              <a:gd name="connsiteY5" fmla="*/ 133 h 10000"/>
              <a:gd name="connsiteX0" fmla="*/ 11988 w 13708"/>
              <a:gd name="connsiteY0" fmla="*/ 11 h 10011"/>
              <a:gd name="connsiteX1" fmla="*/ 11988 w 13708"/>
              <a:gd name="connsiteY1" fmla="*/ 10011 h 10011"/>
              <a:gd name="connsiteX2" fmla="*/ 0 w 13708"/>
              <a:gd name="connsiteY2" fmla="*/ 10011 h 10011"/>
              <a:gd name="connsiteX3" fmla="*/ 6177 w 13708"/>
              <a:gd name="connsiteY3" fmla="*/ 5029 h 10011"/>
              <a:gd name="connsiteX4" fmla="*/ 248 w 13708"/>
              <a:gd name="connsiteY4" fmla="*/ 11 h 10011"/>
              <a:gd name="connsiteX5" fmla="*/ 11997 w 13708"/>
              <a:gd name="connsiteY5" fmla="*/ 0 h 10011"/>
              <a:gd name="connsiteX0" fmla="*/ 11988 w 13708"/>
              <a:gd name="connsiteY0" fmla="*/ 0 h 10000"/>
              <a:gd name="connsiteX1" fmla="*/ 11988 w 13708"/>
              <a:gd name="connsiteY1" fmla="*/ 10000 h 10000"/>
              <a:gd name="connsiteX2" fmla="*/ 0 w 13708"/>
              <a:gd name="connsiteY2" fmla="*/ 10000 h 10000"/>
              <a:gd name="connsiteX3" fmla="*/ 6177 w 13708"/>
              <a:gd name="connsiteY3" fmla="*/ 5018 h 10000"/>
              <a:gd name="connsiteX4" fmla="*/ 248 w 13708"/>
              <a:gd name="connsiteY4" fmla="*/ 0 h 10000"/>
              <a:gd name="connsiteX5" fmla="*/ 11952 w 13708"/>
              <a:gd name="connsiteY5" fmla="*/ 584 h 10000"/>
              <a:gd name="connsiteX0" fmla="*/ 11988 w 11988"/>
              <a:gd name="connsiteY0" fmla="*/ 10000 h 10000"/>
              <a:gd name="connsiteX1" fmla="*/ 0 w 11988"/>
              <a:gd name="connsiteY1" fmla="*/ 10000 h 10000"/>
              <a:gd name="connsiteX2" fmla="*/ 6177 w 11988"/>
              <a:gd name="connsiteY2" fmla="*/ 5018 h 10000"/>
              <a:gd name="connsiteX3" fmla="*/ 248 w 11988"/>
              <a:gd name="connsiteY3" fmla="*/ 0 h 10000"/>
              <a:gd name="connsiteX4" fmla="*/ 11952 w 11988"/>
              <a:gd name="connsiteY4" fmla="*/ 584 h 10000"/>
              <a:gd name="connsiteX0" fmla="*/ 11988 w 11988"/>
              <a:gd name="connsiteY0" fmla="*/ 10011 h 10011"/>
              <a:gd name="connsiteX1" fmla="*/ 0 w 11988"/>
              <a:gd name="connsiteY1" fmla="*/ 10011 h 10011"/>
              <a:gd name="connsiteX2" fmla="*/ 6177 w 11988"/>
              <a:gd name="connsiteY2" fmla="*/ 5029 h 10011"/>
              <a:gd name="connsiteX3" fmla="*/ 248 w 11988"/>
              <a:gd name="connsiteY3" fmla="*/ 11 h 10011"/>
              <a:gd name="connsiteX4" fmla="*/ 11929 w 11988"/>
              <a:gd name="connsiteY4" fmla="*/ 0 h 10011"/>
              <a:gd name="connsiteX0" fmla="*/ 11988 w 11988"/>
              <a:gd name="connsiteY0" fmla="*/ 10011 h 10011"/>
              <a:gd name="connsiteX1" fmla="*/ 0 w 11988"/>
              <a:gd name="connsiteY1" fmla="*/ 10011 h 10011"/>
              <a:gd name="connsiteX2" fmla="*/ 6177 w 11988"/>
              <a:gd name="connsiteY2" fmla="*/ 5029 h 10011"/>
              <a:gd name="connsiteX3" fmla="*/ 248 w 11988"/>
              <a:gd name="connsiteY3" fmla="*/ 11 h 10011"/>
              <a:gd name="connsiteX4" fmla="*/ 11974 w 11988"/>
              <a:gd name="connsiteY4" fmla="*/ 0 h 10011"/>
              <a:gd name="connsiteX0" fmla="*/ 11988 w 11988"/>
              <a:gd name="connsiteY0" fmla="*/ 10011 h 10011"/>
              <a:gd name="connsiteX1" fmla="*/ 0 w 11988"/>
              <a:gd name="connsiteY1" fmla="*/ 10011 h 10011"/>
              <a:gd name="connsiteX2" fmla="*/ 6177 w 11988"/>
              <a:gd name="connsiteY2" fmla="*/ 5029 h 10011"/>
              <a:gd name="connsiteX3" fmla="*/ 248 w 11988"/>
              <a:gd name="connsiteY3" fmla="*/ 11 h 10011"/>
              <a:gd name="connsiteX4" fmla="*/ 11974 w 11988"/>
              <a:gd name="connsiteY4" fmla="*/ 0 h 10011"/>
              <a:gd name="connsiteX5" fmla="*/ 11988 w 11988"/>
              <a:gd name="connsiteY5" fmla="*/ 10011 h 10011"/>
              <a:gd name="connsiteX0" fmla="*/ 11988 w 11988"/>
              <a:gd name="connsiteY0" fmla="*/ 10011 h 10011"/>
              <a:gd name="connsiteX1" fmla="*/ 0 w 11988"/>
              <a:gd name="connsiteY1" fmla="*/ 10011 h 10011"/>
              <a:gd name="connsiteX2" fmla="*/ 6132 w 11988"/>
              <a:gd name="connsiteY2" fmla="*/ 5047 h 10011"/>
              <a:gd name="connsiteX3" fmla="*/ 248 w 11988"/>
              <a:gd name="connsiteY3" fmla="*/ 11 h 10011"/>
              <a:gd name="connsiteX4" fmla="*/ 11974 w 11988"/>
              <a:gd name="connsiteY4" fmla="*/ 0 h 10011"/>
              <a:gd name="connsiteX5" fmla="*/ 11988 w 11988"/>
              <a:gd name="connsiteY5" fmla="*/ 10011 h 10011"/>
              <a:gd name="connsiteX0" fmla="*/ 11988 w 11988"/>
              <a:gd name="connsiteY0" fmla="*/ 10011 h 10011"/>
              <a:gd name="connsiteX1" fmla="*/ 0 w 11988"/>
              <a:gd name="connsiteY1" fmla="*/ 10011 h 10011"/>
              <a:gd name="connsiteX2" fmla="*/ 6132 w 11988"/>
              <a:gd name="connsiteY2" fmla="*/ 5047 h 10011"/>
              <a:gd name="connsiteX3" fmla="*/ 248 w 11988"/>
              <a:gd name="connsiteY3" fmla="*/ 11 h 10011"/>
              <a:gd name="connsiteX4" fmla="*/ 11974 w 11988"/>
              <a:gd name="connsiteY4" fmla="*/ 0 h 10011"/>
              <a:gd name="connsiteX5" fmla="*/ 11988 w 11988"/>
              <a:gd name="connsiteY5" fmla="*/ 10011 h 10011"/>
              <a:gd name="connsiteX0" fmla="*/ 11988 w 11988"/>
              <a:gd name="connsiteY0" fmla="*/ 10011 h 10011"/>
              <a:gd name="connsiteX1" fmla="*/ 0 w 11988"/>
              <a:gd name="connsiteY1" fmla="*/ 10011 h 10011"/>
              <a:gd name="connsiteX2" fmla="*/ 6132 w 11988"/>
              <a:gd name="connsiteY2" fmla="*/ 5047 h 10011"/>
              <a:gd name="connsiteX3" fmla="*/ 248 w 11988"/>
              <a:gd name="connsiteY3" fmla="*/ 11 h 10011"/>
              <a:gd name="connsiteX4" fmla="*/ 11974 w 11988"/>
              <a:gd name="connsiteY4" fmla="*/ 0 h 10011"/>
              <a:gd name="connsiteX5" fmla="*/ 11988 w 11988"/>
              <a:gd name="connsiteY5" fmla="*/ 10011 h 10011"/>
              <a:gd name="connsiteX0" fmla="*/ 11988 w 11988"/>
              <a:gd name="connsiteY0" fmla="*/ 10011 h 10011"/>
              <a:gd name="connsiteX1" fmla="*/ 0 w 11988"/>
              <a:gd name="connsiteY1" fmla="*/ 10011 h 10011"/>
              <a:gd name="connsiteX2" fmla="*/ 6132 w 11988"/>
              <a:gd name="connsiteY2" fmla="*/ 5047 h 10011"/>
              <a:gd name="connsiteX3" fmla="*/ 248 w 11988"/>
              <a:gd name="connsiteY3" fmla="*/ 11 h 10011"/>
              <a:gd name="connsiteX4" fmla="*/ 11974 w 11988"/>
              <a:gd name="connsiteY4" fmla="*/ 0 h 10011"/>
              <a:gd name="connsiteX5" fmla="*/ 11988 w 11988"/>
              <a:gd name="connsiteY5" fmla="*/ 10011 h 10011"/>
              <a:gd name="connsiteX0" fmla="*/ 11988 w 11988"/>
              <a:gd name="connsiteY0" fmla="*/ 10011 h 10011"/>
              <a:gd name="connsiteX1" fmla="*/ 0 w 11988"/>
              <a:gd name="connsiteY1" fmla="*/ 10011 h 10011"/>
              <a:gd name="connsiteX2" fmla="*/ 6132 w 11988"/>
              <a:gd name="connsiteY2" fmla="*/ 5047 h 10011"/>
              <a:gd name="connsiteX3" fmla="*/ 248 w 11988"/>
              <a:gd name="connsiteY3" fmla="*/ 11 h 10011"/>
              <a:gd name="connsiteX4" fmla="*/ 11974 w 11988"/>
              <a:gd name="connsiteY4" fmla="*/ 0 h 10011"/>
              <a:gd name="connsiteX5" fmla="*/ 11988 w 11988"/>
              <a:gd name="connsiteY5" fmla="*/ 10011 h 10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988" h="10011">
                <a:moveTo>
                  <a:pt x="11988" y="10011"/>
                </a:moveTo>
                <a:lnTo>
                  <a:pt x="0" y="10011"/>
                </a:lnTo>
                <a:cubicBezTo>
                  <a:pt x="622" y="10029"/>
                  <a:pt x="6113" y="9651"/>
                  <a:pt x="6132" y="5047"/>
                </a:cubicBezTo>
                <a:cubicBezTo>
                  <a:pt x="6151" y="443"/>
                  <a:pt x="263" y="65"/>
                  <a:pt x="248" y="11"/>
                </a:cubicBezTo>
                <a:lnTo>
                  <a:pt x="11974" y="0"/>
                </a:lnTo>
                <a:cubicBezTo>
                  <a:pt x="11979" y="3337"/>
                  <a:pt x="11983" y="6674"/>
                  <a:pt x="11988" y="10011"/>
                </a:cubicBezTo>
                <a:close/>
              </a:path>
            </a:pathLst>
          </a:custGeom>
          <a:solidFill>
            <a:schemeClr val="accent6"/>
          </a:solidFill>
          <a:ln>
            <a:noFill/>
          </a:ln>
        </p:spPr>
        <p:txBody>
          <a:bodyPr lIns="3600000" rIns="360000" anchor="ctr"/>
          <a:lstStyle>
            <a:lvl1pPr marL="0" marR="0" indent="0" algn="r" defTabSz="914377" rtl="0" eaLnBrk="1" fontAlgn="auto" latinLnBrk="0" hangingPunct="1">
              <a:lnSpc>
                <a:spcPct val="125000"/>
              </a:lnSpc>
              <a:spcBef>
                <a:spcPts val="2000"/>
              </a:spcBef>
              <a:spcAft>
                <a:spcPts val="0"/>
              </a:spcAft>
              <a:buClrTx/>
              <a:buSzTx/>
              <a:buFontTx/>
              <a:buNone/>
              <a:tabLst/>
              <a:defRPr sz="1400" b="0"/>
            </a:lvl1pPr>
            <a:lvl5pPr marL="396000" marR="0" indent="0" algn="r" defTabSz="914377" rtl="0" eaLnBrk="1" fontAlgn="auto" latinLnBrk="0" hangingPunct="1">
              <a:lnSpc>
                <a:spcPct val="125000"/>
              </a:lnSpc>
              <a:spcBef>
                <a:spcPts val="2000"/>
              </a:spcBef>
              <a:spcAft>
                <a:spcPts val="0"/>
              </a:spcAft>
              <a:buClrTx/>
              <a:buSzTx/>
              <a:buFontTx/>
              <a:buNone/>
              <a:tabLst/>
              <a:defRPr/>
            </a:lvl5pPr>
          </a:lstStyle>
          <a:p>
            <a:r>
              <a:rPr lang="en-US" dirty="0"/>
              <a:t>Click on the icon to add an image. Image will automatically show in the custom placeholder/shape. To adjust the position within the placeholder, click on the image with the &lt;crop&gt; tool. This will enable the image to be moved within the boundaries of the placeholder. </a:t>
            </a:r>
          </a:p>
        </p:txBody>
      </p:sp>
      <p:sp>
        <p:nvSpPr>
          <p:cNvPr id="6" name="Slide Number Placeholder 5">
            <a:extLst>
              <a:ext uri="{FF2B5EF4-FFF2-40B4-BE49-F238E27FC236}">
                <a16:creationId xmlns:a16="http://schemas.microsoft.com/office/drawing/2014/main" id="{19A5FB10-33AF-DF4E-A402-7B3DB326B220}"/>
              </a:ext>
            </a:extLst>
          </p:cNvPr>
          <p:cNvSpPr>
            <a:spLocks noGrp="1"/>
          </p:cNvSpPr>
          <p:nvPr>
            <p:ph type="sldNum" sz="quarter" idx="12"/>
          </p:nvPr>
        </p:nvSpPr>
        <p:spPr/>
        <p:txBody>
          <a:bodyPr/>
          <a:lstStyle/>
          <a:p>
            <a:fld id="{FD15E2C3-2FDC-5443-A5D7-CEF7C1191BA7}" type="slidenum">
              <a:rPr lang="en-GB" smtClean="0"/>
              <a:t>‹#›</a:t>
            </a:fld>
            <a:endParaRPr lang="en-GB"/>
          </a:p>
        </p:txBody>
      </p:sp>
      <p:sp>
        <p:nvSpPr>
          <p:cNvPr id="10" name="Text Placeholder 31">
            <a:extLst>
              <a:ext uri="{FF2B5EF4-FFF2-40B4-BE49-F238E27FC236}">
                <a16:creationId xmlns:a16="http://schemas.microsoft.com/office/drawing/2014/main" id="{F02A4E0B-A84D-9845-9F84-46E48678C264}"/>
              </a:ext>
            </a:extLst>
          </p:cNvPr>
          <p:cNvSpPr>
            <a:spLocks noGrp="1"/>
          </p:cNvSpPr>
          <p:nvPr>
            <p:ph type="body" sz="quarter" idx="10" hasCustomPrompt="1"/>
          </p:nvPr>
        </p:nvSpPr>
        <p:spPr>
          <a:xfrm>
            <a:off x="479425" y="468312"/>
            <a:ext cx="6489700" cy="5132387"/>
          </a:xfrm>
        </p:spPr>
        <p:txBody>
          <a:bodyPr/>
          <a:lstStyle>
            <a:lvl1pPr marL="216000" indent="-216000">
              <a:lnSpc>
                <a:spcPct val="90000"/>
              </a:lnSpc>
              <a:spcBef>
                <a:spcPts val="0"/>
              </a:spcBef>
              <a:spcAft>
                <a:spcPts val="2200"/>
              </a:spcAft>
              <a:defRPr sz="3600" b="0">
                <a:solidFill>
                  <a:schemeClr val="tx1"/>
                </a:solidFill>
              </a:defRPr>
            </a:lvl1pPr>
            <a:lvl2pPr marL="216000" indent="0">
              <a:lnSpc>
                <a:spcPct val="90000"/>
              </a:lnSpc>
              <a:spcBef>
                <a:spcPts val="0"/>
              </a:spcBef>
              <a:spcAft>
                <a:spcPts val="2200"/>
              </a:spcAft>
              <a:buNone/>
              <a:defRPr sz="3600" b="0">
                <a:solidFill>
                  <a:schemeClr val="tx1"/>
                </a:solidFill>
              </a:defRPr>
            </a:lvl2pPr>
            <a:lvl3pPr marL="0" indent="0">
              <a:lnSpc>
                <a:spcPct val="90000"/>
              </a:lnSpc>
              <a:spcBef>
                <a:spcPts val="0"/>
              </a:spcBef>
              <a:spcAft>
                <a:spcPts val="2200"/>
              </a:spcAft>
              <a:buNone/>
              <a:defRPr sz="3600" b="0">
                <a:solidFill>
                  <a:schemeClr val="tx1"/>
                </a:solidFill>
              </a:defRPr>
            </a:lvl3pPr>
            <a:lvl4pPr marL="0" indent="0">
              <a:lnSpc>
                <a:spcPct val="90000"/>
              </a:lnSpc>
              <a:spcAft>
                <a:spcPts val="2200"/>
              </a:spcAft>
              <a:buNone/>
              <a:defRPr sz="3600" b="0">
                <a:solidFill>
                  <a:schemeClr val="bg1"/>
                </a:solidFill>
              </a:defRPr>
            </a:lvl4pPr>
            <a:lvl5pPr marL="0" indent="0">
              <a:lnSpc>
                <a:spcPct val="90000"/>
              </a:lnSpc>
              <a:spcAft>
                <a:spcPts val="2200"/>
              </a:spcAft>
              <a:buNone/>
              <a:defRPr sz="3600" b="0">
                <a:solidFill>
                  <a:schemeClr val="bg1"/>
                </a:solidFill>
              </a:defRPr>
            </a:lvl5pPr>
          </a:lstStyle>
          <a:p>
            <a:pPr lvl="0"/>
            <a:r>
              <a:rPr lang="en-GB" dirty="0"/>
              <a:t>“	[Quote/Statement slide: v3] First level &lt;Quote: Add a tab after quote for correct hanging indent alignment&gt;”</a:t>
            </a:r>
          </a:p>
          <a:p>
            <a:pPr lvl="1"/>
            <a:r>
              <a:rPr lang="en-GB" dirty="0"/>
              <a:t>Second level &lt;Second para after quote with correct indent&gt;”</a:t>
            </a:r>
          </a:p>
          <a:p>
            <a:pPr lvl="2"/>
            <a:r>
              <a:rPr lang="en-GB" dirty="0"/>
              <a:t>Third level &lt;Statement text with no indent&gt;</a:t>
            </a:r>
          </a:p>
        </p:txBody>
      </p:sp>
      <p:grpSp>
        <p:nvGrpSpPr>
          <p:cNvPr id="27" name="Group 26">
            <a:extLst>
              <a:ext uri="{FF2B5EF4-FFF2-40B4-BE49-F238E27FC236}">
                <a16:creationId xmlns:a16="http://schemas.microsoft.com/office/drawing/2014/main" id="{4389C174-0593-1A42-862E-BE748E0834B0}"/>
              </a:ext>
            </a:extLst>
          </p:cNvPr>
          <p:cNvGrpSpPr>
            <a:grpSpLocks noChangeAspect="1"/>
          </p:cNvGrpSpPr>
          <p:nvPr userDrawn="1"/>
        </p:nvGrpSpPr>
        <p:grpSpPr>
          <a:xfrm>
            <a:off x="479957" y="6288746"/>
            <a:ext cx="1620000" cy="253259"/>
            <a:chOff x="551864" y="6238993"/>
            <a:chExt cx="3007740" cy="470208"/>
          </a:xfrm>
        </p:grpSpPr>
        <p:grpSp>
          <p:nvGrpSpPr>
            <p:cNvPr id="28" name="Graphic 8">
              <a:extLst>
                <a:ext uri="{FF2B5EF4-FFF2-40B4-BE49-F238E27FC236}">
                  <a16:creationId xmlns:a16="http://schemas.microsoft.com/office/drawing/2014/main" id="{55993B70-F13D-6A4C-B734-873E0C595F20}"/>
                </a:ext>
              </a:extLst>
            </p:cNvPr>
            <p:cNvGrpSpPr/>
            <p:nvPr/>
          </p:nvGrpSpPr>
          <p:grpSpPr>
            <a:xfrm>
              <a:off x="551864" y="6238993"/>
              <a:ext cx="584571" cy="470208"/>
              <a:chOff x="551864" y="6238993"/>
              <a:chExt cx="584571" cy="470208"/>
            </a:xfrm>
          </p:grpSpPr>
          <p:sp>
            <p:nvSpPr>
              <p:cNvPr id="43" name="Freeform 42">
                <a:extLst>
                  <a:ext uri="{FF2B5EF4-FFF2-40B4-BE49-F238E27FC236}">
                    <a16:creationId xmlns:a16="http://schemas.microsoft.com/office/drawing/2014/main" id="{187E998F-7DD2-2747-B726-DCE65714D1A6}"/>
                  </a:ext>
                </a:extLst>
              </p:cNvPr>
              <p:cNvSpPr/>
              <p:nvPr/>
            </p:nvSpPr>
            <p:spPr>
              <a:xfrm>
                <a:off x="845815" y="6238993"/>
                <a:ext cx="290620" cy="470020"/>
              </a:xfrm>
              <a:custGeom>
                <a:avLst/>
                <a:gdLst>
                  <a:gd name="connsiteX0" fmla="*/ 184136 w 290620"/>
                  <a:gd name="connsiteY0" fmla="*/ 235010 h 470020"/>
                  <a:gd name="connsiteX1" fmla="*/ 0 w 290620"/>
                  <a:gd name="connsiteY1" fmla="*/ 5939 h 470020"/>
                  <a:gd name="connsiteX2" fmla="*/ 53290 w 290620"/>
                  <a:gd name="connsiteY2" fmla="*/ 0 h 470020"/>
                  <a:gd name="connsiteX3" fmla="*/ 290620 w 290620"/>
                  <a:gd name="connsiteY3" fmla="*/ 235105 h 470020"/>
                  <a:gd name="connsiteX4" fmla="*/ 53290 w 290620"/>
                  <a:gd name="connsiteY4" fmla="*/ 470020 h 470020"/>
                  <a:gd name="connsiteX5" fmla="*/ 0 w 290620"/>
                  <a:gd name="connsiteY5" fmla="*/ 464082 h 470020"/>
                  <a:gd name="connsiteX6" fmla="*/ 184136 w 290620"/>
                  <a:gd name="connsiteY6" fmla="*/ 235010 h 470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0620" h="470020">
                    <a:moveTo>
                      <a:pt x="184136" y="235010"/>
                    </a:moveTo>
                    <a:cubicBezTo>
                      <a:pt x="184136" y="123491"/>
                      <a:pt x="105343" y="29883"/>
                      <a:pt x="0" y="5939"/>
                    </a:cubicBezTo>
                    <a:cubicBezTo>
                      <a:pt x="17129" y="2074"/>
                      <a:pt x="34924" y="0"/>
                      <a:pt x="53290" y="0"/>
                    </a:cubicBezTo>
                    <a:cubicBezTo>
                      <a:pt x="184326" y="0"/>
                      <a:pt x="290620" y="105203"/>
                      <a:pt x="290620" y="235105"/>
                    </a:cubicBezTo>
                    <a:cubicBezTo>
                      <a:pt x="290620" y="365006"/>
                      <a:pt x="184326" y="470020"/>
                      <a:pt x="53290" y="470020"/>
                    </a:cubicBezTo>
                    <a:cubicBezTo>
                      <a:pt x="34924" y="470020"/>
                      <a:pt x="17129" y="467947"/>
                      <a:pt x="0" y="464082"/>
                    </a:cubicBezTo>
                    <a:cubicBezTo>
                      <a:pt x="105343" y="440138"/>
                      <a:pt x="184136" y="346435"/>
                      <a:pt x="184136" y="235010"/>
                    </a:cubicBezTo>
                  </a:path>
                </a:pathLst>
              </a:custGeom>
              <a:solidFill>
                <a:srgbClr val="121A3D"/>
              </a:solidFill>
              <a:ln w="9498"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482B7196-6F9F-EF4F-9741-8F9BE4C879D3}"/>
                  </a:ext>
                </a:extLst>
              </p:cNvPr>
              <p:cNvSpPr/>
              <p:nvPr/>
            </p:nvSpPr>
            <p:spPr>
              <a:xfrm>
                <a:off x="551864" y="6238993"/>
                <a:ext cx="290620" cy="470208"/>
              </a:xfrm>
              <a:custGeom>
                <a:avLst/>
                <a:gdLst>
                  <a:gd name="connsiteX0" fmla="*/ 106485 w 290620"/>
                  <a:gd name="connsiteY0" fmla="*/ 235010 h 470208"/>
                  <a:gd name="connsiteX1" fmla="*/ 290620 w 290620"/>
                  <a:gd name="connsiteY1" fmla="*/ 5939 h 470208"/>
                  <a:gd name="connsiteX2" fmla="*/ 237330 w 290620"/>
                  <a:gd name="connsiteY2" fmla="*/ 0 h 470208"/>
                  <a:gd name="connsiteX3" fmla="*/ 0 w 290620"/>
                  <a:gd name="connsiteY3" fmla="*/ 235105 h 470208"/>
                  <a:gd name="connsiteX4" fmla="*/ 237330 w 290620"/>
                  <a:gd name="connsiteY4" fmla="*/ 470209 h 470208"/>
                  <a:gd name="connsiteX5" fmla="*/ 290620 w 290620"/>
                  <a:gd name="connsiteY5" fmla="*/ 464270 h 470208"/>
                  <a:gd name="connsiteX6" fmla="*/ 106485 w 290620"/>
                  <a:gd name="connsiteY6" fmla="*/ 235010 h 470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0620" h="470208">
                    <a:moveTo>
                      <a:pt x="106485" y="235010"/>
                    </a:moveTo>
                    <a:cubicBezTo>
                      <a:pt x="106485" y="123491"/>
                      <a:pt x="185278" y="29883"/>
                      <a:pt x="290620" y="5939"/>
                    </a:cubicBezTo>
                    <a:cubicBezTo>
                      <a:pt x="273491" y="2074"/>
                      <a:pt x="255696" y="0"/>
                      <a:pt x="237330" y="0"/>
                    </a:cubicBezTo>
                    <a:cubicBezTo>
                      <a:pt x="106294" y="0"/>
                      <a:pt x="0" y="105203"/>
                      <a:pt x="0" y="235105"/>
                    </a:cubicBezTo>
                    <a:cubicBezTo>
                      <a:pt x="0" y="365006"/>
                      <a:pt x="106199" y="470209"/>
                      <a:pt x="237330" y="470209"/>
                    </a:cubicBezTo>
                    <a:cubicBezTo>
                      <a:pt x="255696" y="470209"/>
                      <a:pt x="273491" y="468135"/>
                      <a:pt x="290620" y="464270"/>
                    </a:cubicBezTo>
                    <a:cubicBezTo>
                      <a:pt x="185278" y="440138"/>
                      <a:pt x="106485" y="346435"/>
                      <a:pt x="106485" y="235010"/>
                    </a:cubicBezTo>
                  </a:path>
                </a:pathLst>
              </a:custGeom>
              <a:solidFill>
                <a:srgbClr val="FFFFFF"/>
              </a:solidFill>
              <a:ln w="9498" cap="flat">
                <a:noFill/>
                <a:prstDash val="solid"/>
                <a:miter/>
              </a:ln>
            </p:spPr>
            <p:txBody>
              <a:bodyPr rtlCol="0" anchor="ctr"/>
              <a:lstStyle/>
              <a:p>
                <a:endParaRPr lang="en-US"/>
              </a:p>
            </p:txBody>
          </p:sp>
        </p:grpSp>
        <p:grpSp>
          <p:nvGrpSpPr>
            <p:cNvPr id="29" name="Graphic 8">
              <a:extLst>
                <a:ext uri="{FF2B5EF4-FFF2-40B4-BE49-F238E27FC236}">
                  <a16:creationId xmlns:a16="http://schemas.microsoft.com/office/drawing/2014/main" id="{3F358386-8924-2747-ABAB-2828FC0EBEA1}"/>
                </a:ext>
              </a:extLst>
            </p:cNvPr>
            <p:cNvGrpSpPr/>
            <p:nvPr/>
          </p:nvGrpSpPr>
          <p:grpSpPr>
            <a:xfrm>
              <a:off x="1309533" y="6361636"/>
              <a:ext cx="615405" cy="224263"/>
              <a:chOff x="1309533" y="6361636"/>
              <a:chExt cx="615405" cy="224263"/>
            </a:xfrm>
            <a:solidFill>
              <a:srgbClr val="121A3D"/>
            </a:solidFill>
          </p:grpSpPr>
          <p:sp>
            <p:nvSpPr>
              <p:cNvPr id="40" name="Freeform 39">
                <a:extLst>
                  <a:ext uri="{FF2B5EF4-FFF2-40B4-BE49-F238E27FC236}">
                    <a16:creationId xmlns:a16="http://schemas.microsoft.com/office/drawing/2014/main" id="{338E128F-D276-1D47-824A-B4DBBD569081}"/>
                  </a:ext>
                </a:extLst>
              </p:cNvPr>
              <p:cNvSpPr/>
              <p:nvPr/>
            </p:nvSpPr>
            <p:spPr>
              <a:xfrm>
                <a:off x="1309533" y="6363522"/>
                <a:ext cx="184611" cy="220398"/>
              </a:xfrm>
              <a:custGeom>
                <a:avLst/>
                <a:gdLst>
                  <a:gd name="connsiteX0" fmla="*/ 0 w 184611"/>
                  <a:gd name="connsiteY0" fmla="*/ 220399 h 220398"/>
                  <a:gd name="connsiteX1" fmla="*/ 0 w 184611"/>
                  <a:gd name="connsiteY1" fmla="*/ 0 h 220398"/>
                  <a:gd name="connsiteX2" fmla="*/ 43203 w 184611"/>
                  <a:gd name="connsiteY2" fmla="*/ 0 h 220398"/>
                  <a:gd name="connsiteX3" fmla="*/ 137602 w 184611"/>
                  <a:gd name="connsiteY3" fmla="*/ 138857 h 220398"/>
                  <a:gd name="connsiteX4" fmla="*/ 137602 w 184611"/>
                  <a:gd name="connsiteY4" fmla="*/ 0 h 220398"/>
                  <a:gd name="connsiteX5" fmla="*/ 184611 w 184611"/>
                  <a:gd name="connsiteY5" fmla="*/ 0 h 220398"/>
                  <a:gd name="connsiteX6" fmla="*/ 184611 w 184611"/>
                  <a:gd name="connsiteY6" fmla="*/ 220399 h 220398"/>
                  <a:gd name="connsiteX7" fmla="*/ 141028 w 184611"/>
                  <a:gd name="connsiteY7" fmla="*/ 220399 h 220398"/>
                  <a:gd name="connsiteX8" fmla="*/ 46629 w 184611"/>
                  <a:gd name="connsiteY8" fmla="*/ 81542 h 220398"/>
                  <a:gd name="connsiteX9" fmla="*/ 46629 w 184611"/>
                  <a:gd name="connsiteY9" fmla="*/ 220399 h 220398"/>
                  <a:gd name="connsiteX10" fmla="*/ 0 w 184611"/>
                  <a:gd name="connsiteY10" fmla="*/ 220399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4611" h="220398">
                    <a:moveTo>
                      <a:pt x="0" y="220399"/>
                    </a:moveTo>
                    <a:lnTo>
                      <a:pt x="0" y="0"/>
                    </a:lnTo>
                    <a:lnTo>
                      <a:pt x="43203" y="0"/>
                    </a:lnTo>
                    <a:lnTo>
                      <a:pt x="137602" y="138857"/>
                    </a:lnTo>
                    <a:lnTo>
                      <a:pt x="137602" y="0"/>
                    </a:lnTo>
                    <a:lnTo>
                      <a:pt x="184611" y="0"/>
                    </a:lnTo>
                    <a:lnTo>
                      <a:pt x="184611" y="220399"/>
                    </a:lnTo>
                    <a:lnTo>
                      <a:pt x="141028" y="220399"/>
                    </a:lnTo>
                    <a:lnTo>
                      <a:pt x="46629" y="81542"/>
                    </a:lnTo>
                    <a:lnTo>
                      <a:pt x="46629" y="220399"/>
                    </a:lnTo>
                    <a:lnTo>
                      <a:pt x="0" y="220399"/>
                    </a:lnTo>
                    <a:close/>
                  </a:path>
                </a:pathLst>
              </a:custGeom>
              <a:solidFill>
                <a:srgbClr val="121A3D"/>
              </a:solidFill>
              <a:ln w="9498"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D15E80C5-9FE3-E54C-9DFA-71E7CCEEECAC}"/>
                  </a:ext>
                </a:extLst>
              </p:cNvPr>
              <p:cNvSpPr/>
              <p:nvPr/>
            </p:nvSpPr>
            <p:spPr>
              <a:xfrm>
                <a:off x="1533350" y="6363522"/>
                <a:ext cx="183755" cy="220398"/>
              </a:xfrm>
              <a:custGeom>
                <a:avLst/>
                <a:gdLst>
                  <a:gd name="connsiteX0" fmla="*/ 0 w 183755"/>
                  <a:gd name="connsiteY0" fmla="*/ 0 h 220398"/>
                  <a:gd name="connsiteX1" fmla="*/ 47675 w 183755"/>
                  <a:gd name="connsiteY1" fmla="*/ 0 h 220398"/>
                  <a:gd name="connsiteX2" fmla="*/ 47675 w 183755"/>
                  <a:gd name="connsiteY2" fmla="*/ 88518 h 220398"/>
                  <a:gd name="connsiteX3" fmla="*/ 136080 w 183755"/>
                  <a:gd name="connsiteY3" fmla="*/ 88518 h 220398"/>
                  <a:gd name="connsiteX4" fmla="*/ 136080 w 183755"/>
                  <a:gd name="connsiteY4" fmla="*/ 0 h 220398"/>
                  <a:gd name="connsiteX5" fmla="*/ 183755 w 183755"/>
                  <a:gd name="connsiteY5" fmla="*/ 0 h 220398"/>
                  <a:gd name="connsiteX6" fmla="*/ 183755 w 183755"/>
                  <a:gd name="connsiteY6" fmla="*/ 220399 h 220398"/>
                  <a:gd name="connsiteX7" fmla="*/ 136080 w 183755"/>
                  <a:gd name="connsiteY7" fmla="*/ 220399 h 220398"/>
                  <a:gd name="connsiteX8" fmla="*/ 136080 w 183755"/>
                  <a:gd name="connsiteY8" fmla="*/ 129430 h 220398"/>
                  <a:gd name="connsiteX9" fmla="*/ 47675 w 183755"/>
                  <a:gd name="connsiteY9" fmla="*/ 129430 h 220398"/>
                  <a:gd name="connsiteX10" fmla="*/ 47675 w 183755"/>
                  <a:gd name="connsiteY10" fmla="*/ 220399 h 220398"/>
                  <a:gd name="connsiteX11" fmla="*/ 0 w 183755"/>
                  <a:gd name="connsiteY11" fmla="*/ 220399 h 220398"/>
                  <a:gd name="connsiteX12" fmla="*/ 0 w 183755"/>
                  <a:gd name="connsiteY12" fmla="*/ 0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3755" h="220398">
                    <a:moveTo>
                      <a:pt x="0" y="0"/>
                    </a:moveTo>
                    <a:lnTo>
                      <a:pt x="47675" y="0"/>
                    </a:lnTo>
                    <a:lnTo>
                      <a:pt x="47675" y="88518"/>
                    </a:lnTo>
                    <a:lnTo>
                      <a:pt x="136080" y="88518"/>
                    </a:lnTo>
                    <a:lnTo>
                      <a:pt x="136080" y="0"/>
                    </a:lnTo>
                    <a:lnTo>
                      <a:pt x="183755" y="0"/>
                    </a:lnTo>
                    <a:lnTo>
                      <a:pt x="183755" y="220399"/>
                    </a:lnTo>
                    <a:lnTo>
                      <a:pt x="136080" y="220399"/>
                    </a:lnTo>
                    <a:lnTo>
                      <a:pt x="136080" y="129430"/>
                    </a:lnTo>
                    <a:lnTo>
                      <a:pt x="47675" y="129430"/>
                    </a:lnTo>
                    <a:lnTo>
                      <a:pt x="47675"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C1206825-C86B-9449-AB15-5D2870377585}"/>
                  </a:ext>
                </a:extLst>
              </p:cNvPr>
              <p:cNvSpPr/>
              <p:nvPr/>
            </p:nvSpPr>
            <p:spPr>
              <a:xfrm>
                <a:off x="1745939" y="6361636"/>
                <a:ext cx="178998" cy="224263"/>
              </a:xfrm>
              <a:custGeom>
                <a:avLst/>
                <a:gdLst>
                  <a:gd name="connsiteX0" fmla="*/ 46724 w 178998"/>
                  <a:gd name="connsiteY0" fmla="*/ 150546 h 224263"/>
                  <a:gd name="connsiteX1" fmla="*/ 92782 w 178998"/>
                  <a:gd name="connsiteY1" fmla="*/ 186745 h 224263"/>
                  <a:gd name="connsiteX2" fmla="*/ 130941 w 178998"/>
                  <a:gd name="connsiteY2" fmla="*/ 159973 h 224263"/>
                  <a:gd name="connsiteX3" fmla="*/ 75653 w 178998"/>
                  <a:gd name="connsiteY3" fmla="*/ 130373 h 224263"/>
                  <a:gd name="connsiteX4" fmla="*/ 5043 w 178998"/>
                  <a:gd name="connsiteY4" fmla="*/ 66742 h 224263"/>
                  <a:gd name="connsiteX5" fmla="*/ 88024 w 178998"/>
                  <a:gd name="connsiteY5" fmla="*/ 0 h 224263"/>
                  <a:gd name="connsiteX6" fmla="*/ 174524 w 178998"/>
                  <a:gd name="connsiteY6" fmla="*/ 69287 h 224263"/>
                  <a:gd name="connsiteX7" fmla="*/ 127801 w 178998"/>
                  <a:gd name="connsiteY7" fmla="*/ 69287 h 224263"/>
                  <a:gd name="connsiteX8" fmla="*/ 88024 w 178998"/>
                  <a:gd name="connsiteY8" fmla="*/ 37801 h 224263"/>
                  <a:gd name="connsiteX9" fmla="*/ 53100 w 178998"/>
                  <a:gd name="connsiteY9" fmla="*/ 63348 h 224263"/>
                  <a:gd name="connsiteX10" fmla="*/ 107436 w 178998"/>
                  <a:gd name="connsiteY10" fmla="*/ 92006 h 224263"/>
                  <a:gd name="connsiteX11" fmla="*/ 178997 w 178998"/>
                  <a:gd name="connsiteY11" fmla="*/ 154694 h 224263"/>
                  <a:gd name="connsiteX12" fmla="*/ 92211 w 178998"/>
                  <a:gd name="connsiteY12" fmla="*/ 224264 h 224263"/>
                  <a:gd name="connsiteX13" fmla="*/ 0 w 178998"/>
                  <a:gd name="connsiteY13" fmla="*/ 149980 h 224263"/>
                  <a:gd name="connsiteX14" fmla="*/ 46724 w 178998"/>
                  <a:gd name="connsiteY14" fmla="*/ 150546 h 224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78998" h="224263">
                    <a:moveTo>
                      <a:pt x="46724" y="150546"/>
                    </a:moveTo>
                    <a:cubicBezTo>
                      <a:pt x="48342" y="171945"/>
                      <a:pt x="65470" y="186745"/>
                      <a:pt x="92782" y="186745"/>
                    </a:cubicBezTo>
                    <a:cubicBezTo>
                      <a:pt x="114669" y="186745"/>
                      <a:pt x="130941" y="177318"/>
                      <a:pt x="130941" y="159973"/>
                    </a:cubicBezTo>
                    <a:cubicBezTo>
                      <a:pt x="130941" y="141402"/>
                      <a:pt x="112860" y="137631"/>
                      <a:pt x="75653" y="130373"/>
                    </a:cubicBezTo>
                    <a:cubicBezTo>
                      <a:pt x="38159" y="123491"/>
                      <a:pt x="5043" y="111519"/>
                      <a:pt x="5043" y="66742"/>
                    </a:cubicBezTo>
                    <a:cubicBezTo>
                      <a:pt x="5043" y="27715"/>
                      <a:pt x="37779" y="0"/>
                      <a:pt x="88024" y="0"/>
                    </a:cubicBezTo>
                    <a:cubicBezTo>
                      <a:pt x="140457" y="0"/>
                      <a:pt x="173858" y="27055"/>
                      <a:pt x="174524" y="69287"/>
                    </a:cubicBezTo>
                    <a:lnTo>
                      <a:pt x="127801" y="69287"/>
                    </a:lnTo>
                    <a:cubicBezTo>
                      <a:pt x="125612" y="50716"/>
                      <a:pt x="111243" y="37801"/>
                      <a:pt x="88024" y="37801"/>
                    </a:cubicBezTo>
                    <a:cubicBezTo>
                      <a:pt x="67659" y="37801"/>
                      <a:pt x="53100" y="46286"/>
                      <a:pt x="53100" y="63348"/>
                    </a:cubicBezTo>
                    <a:cubicBezTo>
                      <a:pt x="53100" y="81259"/>
                      <a:pt x="70609" y="85030"/>
                      <a:pt x="107436" y="92006"/>
                    </a:cubicBezTo>
                    <a:cubicBezTo>
                      <a:pt x="145596" y="98887"/>
                      <a:pt x="179282" y="110294"/>
                      <a:pt x="178997" y="154694"/>
                    </a:cubicBezTo>
                    <a:cubicBezTo>
                      <a:pt x="178712" y="195983"/>
                      <a:pt x="144359" y="224264"/>
                      <a:pt x="92211" y="224264"/>
                    </a:cubicBezTo>
                    <a:cubicBezTo>
                      <a:pt x="35590" y="224264"/>
                      <a:pt x="381" y="194663"/>
                      <a:pt x="0" y="149980"/>
                    </a:cubicBezTo>
                    <a:lnTo>
                      <a:pt x="46724" y="150546"/>
                    </a:lnTo>
                    <a:close/>
                  </a:path>
                </a:pathLst>
              </a:custGeom>
              <a:solidFill>
                <a:srgbClr val="121A3D"/>
              </a:solidFill>
              <a:ln w="9498" cap="flat">
                <a:noFill/>
                <a:prstDash val="solid"/>
                <a:miter/>
              </a:ln>
            </p:spPr>
            <p:txBody>
              <a:bodyPr rtlCol="0" anchor="ctr"/>
              <a:lstStyle/>
              <a:p>
                <a:endParaRPr lang="en-US"/>
              </a:p>
            </p:txBody>
          </p:sp>
        </p:grpSp>
        <p:grpSp>
          <p:nvGrpSpPr>
            <p:cNvPr id="30" name="Graphic 8">
              <a:extLst>
                <a:ext uri="{FF2B5EF4-FFF2-40B4-BE49-F238E27FC236}">
                  <a16:creationId xmlns:a16="http://schemas.microsoft.com/office/drawing/2014/main" id="{0536B8B6-1236-BC47-A990-D714A7D76239}"/>
                </a:ext>
              </a:extLst>
            </p:cNvPr>
            <p:cNvGrpSpPr/>
            <p:nvPr/>
          </p:nvGrpSpPr>
          <p:grpSpPr>
            <a:xfrm>
              <a:off x="2018384" y="6363522"/>
              <a:ext cx="1541220" cy="283369"/>
              <a:chOff x="2018384" y="6363522"/>
              <a:chExt cx="1541220" cy="283369"/>
            </a:xfrm>
            <a:solidFill>
              <a:srgbClr val="121A3D"/>
            </a:solidFill>
          </p:grpSpPr>
          <p:sp>
            <p:nvSpPr>
              <p:cNvPr id="31" name="Freeform 30">
                <a:extLst>
                  <a:ext uri="{FF2B5EF4-FFF2-40B4-BE49-F238E27FC236}">
                    <a16:creationId xmlns:a16="http://schemas.microsoft.com/office/drawing/2014/main" id="{F454A656-BAE1-8D42-B13E-99A5DA78D5C7}"/>
                  </a:ext>
                </a:extLst>
              </p:cNvPr>
              <p:cNvSpPr/>
              <p:nvPr/>
            </p:nvSpPr>
            <p:spPr>
              <a:xfrm>
                <a:off x="2018384" y="6363522"/>
                <a:ext cx="152827" cy="220398"/>
              </a:xfrm>
              <a:custGeom>
                <a:avLst/>
                <a:gdLst>
                  <a:gd name="connsiteX0" fmla="*/ 0 w 152827"/>
                  <a:gd name="connsiteY0" fmla="*/ 0 h 220398"/>
                  <a:gd name="connsiteX1" fmla="*/ 149402 w 152827"/>
                  <a:gd name="connsiteY1" fmla="*/ 0 h 220398"/>
                  <a:gd name="connsiteX2" fmla="*/ 149402 w 152827"/>
                  <a:gd name="connsiteY2" fmla="*/ 40630 h 220398"/>
                  <a:gd name="connsiteX3" fmla="*/ 47676 w 152827"/>
                  <a:gd name="connsiteY3" fmla="*/ 40630 h 220398"/>
                  <a:gd name="connsiteX4" fmla="*/ 47676 w 152827"/>
                  <a:gd name="connsiteY4" fmla="*/ 90026 h 220398"/>
                  <a:gd name="connsiteX5" fmla="*/ 130275 w 152827"/>
                  <a:gd name="connsiteY5" fmla="*/ 90026 h 220398"/>
                  <a:gd name="connsiteX6" fmla="*/ 130275 w 152827"/>
                  <a:gd name="connsiteY6" fmla="*/ 128770 h 220398"/>
                  <a:gd name="connsiteX7" fmla="*/ 47676 w 152827"/>
                  <a:gd name="connsiteY7" fmla="*/ 128770 h 220398"/>
                  <a:gd name="connsiteX8" fmla="*/ 47676 w 152827"/>
                  <a:gd name="connsiteY8" fmla="*/ 179769 h 220398"/>
                  <a:gd name="connsiteX9" fmla="*/ 152828 w 152827"/>
                  <a:gd name="connsiteY9" fmla="*/ 179769 h 220398"/>
                  <a:gd name="connsiteX10" fmla="*/ 152828 w 152827"/>
                  <a:gd name="connsiteY10" fmla="*/ 220399 h 220398"/>
                  <a:gd name="connsiteX11" fmla="*/ 0 w 152827"/>
                  <a:gd name="connsiteY11" fmla="*/ 220399 h 220398"/>
                  <a:gd name="connsiteX12" fmla="*/ 0 w 152827"/>
                  <a:gd name="connsiteY12" fmla="*/ 0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2827" h="220398">
                    <a:moveTo>
                      <a:pt x="0" y="0"/>
                    </a:moveTo>
                    <a:lnTo>
                      <a:pt x="149402" y="0"/>
                    </a:lnTo>
                    <a:lnTo>
                      <a:pt x="149402" y="40630"/>
                    </a:lnTo>
                    <a:lnTo>
                      <a:pt x="47676" y="40630"/>
                    </a:lnTo>
                    <a:lnTo>
                      <a:pt x="47676" y="90026"/>
                    </a:lnTo>
                    <a:lnTo>
                      <a:pt x="130275" y="90026"/>
                    </a:lnTo>
                    <a:lnTo>
                      <a:pt x="130275" y="128770"/>
                    </a:lnTo>
                    <a:lnTo>
                      <a:pt x="47676" y="128770"/>
                    </a:lnTo>
                    <a:lnTo>
                      <a:pt x="47676" y="179769"/>
                    </a:lnTo>
                    <a:lnTo>
                      <a:pt x="152828" y="179769"/>
                    </a:lnTo>
                    <a:lnTo>
                      <a:pt x="152828"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4164DC1C-76A2-0C4B-BB1D-14E5E3DBB377}"/>
                  </a:ext>
                </a:extLst>
              </p:cNvPr>
              <p:cNvSpPr/>
              <p:nvPr/>
            </p:nvSpPr>
            <p:spPr>
              <a:xfrm>
                <a:off x="2198903" y="6420169"/>
                <a:ext cx="255886" cy="163751"/>
              </a:xfrm>
              <a:custGeom>
                <a:avLst/>
                <a:gdLst>
                  <a:gd name="connsiteX0" fmla="*/ 255887 w 255886"/>
                  <a:gd name="connsiteY0" fmla="*/ 70898 h 163751"/>
                  <a:gd name="connsiteX1" fmla="*/ 255887 w 255886"/>
                  <a:gd name="connsiteY1" fmla="*/ 163752 h 163751"/>
                  <a:gd name="connsiteX2" fmla="*/ 211066 w 255886"/>
                  <a:gd name="connsiteY2" fmla="*/ 163752 h 163751"/>
                  <a:gd name="connsiteX3" fmla="*/ 211066 w 255886"/>
                  <a:gd name="connsiteY3" fmla="*/ 73443 h 163751"/>
                  <a:gd name="connsiteX4" fmla="*/ 182804 w 255886"/>
                  <a:gd name="connsiteY4" fmla="*/ 36584 h 163751"/>
                  <a:gd name="connsiteX5" fmla="*/ 150354 w 255886"/>
                  <a:gd name="connsiteY5" fmla="*/ 75328 h 163751"/>
                  <a:gd name="connsiteX6" fmla="*/ 150354 w 255886"/>
                  <a:gd name="connsiteY6" fmla="*/ 163752 h 163751"/>
                  <a:gd name="connsiteX7" fmla="*/ 105533 w 255886"/>
                  <a:gd name="connsiteY7" fmla="*/ 163752 h 163751"/>
                  <a:gd name="connsiteX8" fmla="*/ 105533 w 255886"/>
                  <a:gd name="connsiteY8" fmla="*/ 73443 h 163751"/>
                  <a:gd name="connsiteX9" fmla="*/ 76890 w 255886"/>
                  <a:gd name="connsiteY9" fmla="*/ 36584 h 163751"/>
                  <a:gd name="connsiteX10" fmla="*/ 44821 w 255886"/>
                  <a:gd name="connsiteY10" fmla="*/ 75611 h 163751"/>
                  <a:gd name="connsiteX11" fmla="*/ 44821 w 255886"/>
                  <a:gd name="connsiteY11" fmla="*/ 163752 h 163751"/>
                  <a:gd name="connsiteX12" fmla="*/ 0 w 255886"/>
                  <a:gd name="connsiteY12" fmla="*/ 163752 h 163751"/>
                  <a:gd name="connsiteX13" fmla="*/ 0 w 255886"/>
                  <a:gd name="connsiteY13" fmla="*/ 1893 h 163751"/>
                  <a:gd name="connsiteX14" fmla="*/ 39111 w 255886"/>
                  <a:gd name="connsiteY14" fmla="*/ 1893 h 163751"/>
                  <a:gd name="connsiteX15" fmla="*/ 43203 w 255886"/>
                  <a:gd name="connsiteY15" fmla="*/ 22067 h 163751"/>
                  <a:gd name="connsiteX16" fmla="*/ 91164 w 255886"/>
                  <a:gd name="connsiteY16" fmla="*/ 8 h 163751"/>
                  <a:gd name="connsiteX17" fmla="*/ 140076 w 255886"/>
                  <a:gd name="connsiteY17" fmla="*/ 27346 h 163751"/>
                  <a:gd name="connsiteX18" fmla="*/ 195365 w 255886"/>
                  <a:gd name="connsiteY18" fmla="*/ 8 h 163751"/>
                  <a:gd name="connsiteX19" fmla="*/ 255887 w 255886"/>
                  <a:gd name="connsiteY19" fmla="*/ 70898 h 163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5886" h="163751">
                    <a:moveTo>
                      <a:pt x="255887" y="70898"/>
                    </a:moveTo>
                    <a:lnTo>
                      <a:pt x="255887" y="163752"/>
                    </a:lnTo>
                    <a:lnTo>
                      <a:pt x="211066" y="163752"/>
                    </a:lnTo>
                    <a:lnTo>
                      <a:pt x="211066" y="73443"/>
                    </a:lnTo>
                    <a:cubicBezTo>
                      <a:pt x="211066" y="49216"/>
                      <a:pt x="202216" y="36584"/>
                      <a:pt x="182804" y="36584"/>
                    </a:cubicBezTo>
                    <a:cubicBezTo>
                      <a:pt x="163391" y="36584"/>
                      <a:pt x="150354" y="50724"/>
                      <a:pt x="150354" y="75328"/>
                    </a:cubicBezTo>
                    <a:lnTo>
                      <a:pt x="150354" y="163752"/>
                    </a:lnTo>
                    <a:lnTo>
                      <a:pt x="105533" y="163752"/>
                    </a:lnTo>
                    <a:lnTo>
                      <a:pt x="105533" y="73443"/>
                    </a:lnTo>
                    <a:cubicBezTo>
                      <a:pt x="105533" y="49216"/>
                      <a:pt x="96683" y="36584"/>
                      <a:pt x="76890" y="36584"/>
                    </a:cubicBezTo>
                    <a:cubicBezTo>
                      <a:pt x="57477" y="36584"/>
                      <a:pt x="44821" y="51384"/>
                      <a:pt x="44821" y="75611"/>
                    </a:cubicBezTo>
                    <a:lnTo>
                      <a:pt x="44821" y="163752"/>
                    </a:lnTo>
                    <a:lnTo>
                      <a:pt x="0" y="163752"/>
                    </a:lnTo>
                    <a:lnTo>
                      <a:pt x="0" y="1893"/>
                    </a:lnTo>
                    <a:lnTo>
                      <a:pt x="39111" y="1893"/>
                    </a:lnTo>
                    <a:lnTo>
                      <a:pt x="43203" y="22067"/>
                    </a:lnTo>
                    <a:cubicBezTo>
                      <a:pt x="53100" y="9435"/>
                      <a:pt x="67374" y="385"/>
                      <a:pt x="91164" y="8"/>
                    </a:cubicBezTo>
                    <a:cubicBezTo>
                      <a:pt x="111148" y="-275"/>
                      <a:pt x="129894" y="6890"/>
                      <a:pt x="140076" y="27346"/>
                    </a:cubicBezTo>
                    <a:cubicBezTo>
                      <a:pt x="151496" y="10000"/>
                      <a:pt x="170623" y="8"/>
                      <a:pt x="195365" y="8"/>
                    </a:cubicBezTo>
                    <a:cubicBezTo>
                      <a:pt x="229147" y="8"/>
                      <a:pt x="255887" y="18956"/>
                      <a:pt x="255887" y="70898"/>
                    </a:cubicBezTo>
                    <a:close/>
                  </a:path>
                </a:pathLst>
              </a:custGeom>
              <a:solidFill>
                <a:srgbClr val="121A3D"/>
              </a:solidFill>
              <a:ln w="9498"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F964A52A-EC32-164A-BABA-9429E48D25DD}"/>
                  </a:ext>
                </a:extLst>
              </p:cNvPr>
              <p:cNvSpPr/>
              <p:nvPr/>
            </p:nvSpPr>
            <p:spPr>
              <a:xfrm>
                <a:off x="2486669" y="6420175"/>
                <a:ext cx="169766" cy="226716"/>
              </a:xfrm>
              <a:custGeom>
                <a:avLst/>
                <a:gdLst>
                  <a:gd name="connsiteX0" fmla="*/ 169766 w 169766"/>
                  <a:gd name="connsiteY0" fmla="*/ 83146 h 226716"/>
                  <a:gd name="connsiteX1" fmla="*/ 94114 w 169766"/>
                  <a:gd name="connsiteY1" fmla="*/ 165631 h 226716"/>
                  <a:gd name="connsiteX2" fmla="*/ 44821 w 169766"/>
                  <a:gd name="connsiteY2" fmla="*/ 143289 h 226716"/>
                  <a:gd name="connsiteX3" fmla="*/ 44821 w 169766"/>
                  <a:gd name="connsiteY3" fmla="*/ 226717 h 226716"/>
                  <a:gd name="connsiteX4" fmla="*/ 0 w 169766"/>
                  <a:gd name="connsiteY4" fmla="*/ 226717 h 226716"/>
                  <a:gd name="connsiteX5" fmla="*/ 0 w 169766"/>
                  <a:gd name="connsiteY5" fmla="*/ 1887 h 226716"/>
                  <a:gd name="connsiteX6" fmla="*/ 39111 w 169766"/>
                  <a:gd name="connsiteY6" fmla="*/ 1887 h 226716"/>
                  <a:gd name="connsiteX7" fmla="*/ 43584 w 169766"/>
                  <a:gd name="connsiteY7" fmla="*/ 24229 h 226716"/>
                  <a:gd name="connsiteX8" fmla="*/ 93828 w 169766"/>
                  <a:gd name="connsiteY8" fmla="*/ 2 h 226716"/>
                  <a:gd name="connsiteX9" fmla="*/ 169766 w 169766"/>
                  <a:gd name="connsiteY9" fmla="*/ 83146 h 226716"/>
                  <a:gd name="connsiteX10" fmla="*/ 124375 w 169766"/>
                  <a:gd name="connsiteY10" fmla="*/ 82486 h 226716"/>
                  <a:gd name="connsiteX11" fmla="*/ 84027 w 169766"/>
                  <a:gd name="connsiteY11" fmla="*/ 36201 h 226716"/>
                  <a:gd name="connsiteX12" fmla="*/ 44250 w 169766"/>
                  <a:gd name="connsiteY12" fmla="*/ 82486 h 226716"/>
                  <a:gd name="connsiteX13" fmla="*/ 84027 w 169766"/>
                  <a:gd name="connsiteY13" fmla="*/ 129432 h 226716"/>
                  <a:gd name="connsiteX14" fmla="*/ 124375 w 169766"/>
                  <a:gd name="connsiteY14" fmla="*/ 82486 h 226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69766" h="226716">
                    <a:moveTo>
                      <a:pt x="169766" y="83146"/>
                    </a:moveTo>
                    <a:cubicBezTo>
                      <a:pt x="169766" y="133485"/>
                      <a:pt x="137983" y="165631"/>
                      <a:pt x="94114" y="165631"/>
                    </a:cubicBezTo>
                    <a:cubicBezTo>
                      <a:pt x="71561" y="165631"/>
                      <a:pt x="55383" y="156487"/>
                      <a:pt x="44821" y="143289"/>
                    </a:cubicBezTo>
                    <a:lnTo>
                      <a:pt x="44821" y="226717"/>
                    </a:lnTo>
                    <a:lnTo>
                      <a:pt x="0" y="226717"/>
                    </a:lnTo>
                    <a:lnTo>
                      <a:pt x="0" y="1887"/>
                    </a:lnTo>
                    <a:lnTo>
                      <a:pt x="39111" y="1887"/>
                    </a:lnTo>
                    <a:lnTo>
                      <a:pt x="43584" y="24229"/>
                    </a:lnTo>
                    <a:cubicBezTo>
                      <a:pt x="54051" y="10371"/>
                      <a:pt x="70609" y="2"/>
                      <a:pt x="93828" y="2"/>
                    </a:cubicBezTo>
                    <a:cubicBezTo>
                      <a:pt x="137983" y="-281"/>
                      <a:pt x="169766" y="32147"/>
                      <a:pt x="169766" y="83146"/>
                    </a:cubicBezTo>
                    <a:close/>
                    <a:moveTo>
                      <a:pt x="124375" y="82486"/>
                    </a:moveTo>
                    <a:cubicBezTo>
                      <a:pt x="124375" y="55054"/>
                      <a:pt x="108483" y="36201"/>
                      <a:pt x="84027" y="36201"/>
                    </a:cubicBezTo>
                    <a:cubicBezTo>
                      <a:pt x="59570" y="36201"/>
                      <a:pt x="44250" y="55054"/>
                      <a:pt x="44250" y="82486"/>
                    </a:cubicBezTo>
                    <a:cubicBezTo>
                      <a:pt x="44250" y="110201"/>
                      <a:pt x="59475" y="129432"/>
                      <a:pt x="84027" y="129432"/>
                    </a:cubicBezTo>
                    <a:cubicBezTo>
                      <a:pt x="108483" y="129432"/>
                      <a:pt x="124375" y="110201"/>
                      <a:pt x="124375" y="82486"/>
                    </a:cubicBezTo>
                    <a:close/>
                  </a:path>
                </a:pathLst>
              </a:custGeom>
              <a:solidFill>
                <a:srgbClr val="121A3D"/>
              </a:solidFill>
              <a:ln w="9498"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7F755709-BB7B-7B4F-AAA8-23219B0B59DE}"/>
                  </a:ext>
                </a:extLst>
              </p:cNvPr>
              <p:cNvSpPr/>
              <p:nvPr/>
            </p:nvSpPr>
            <p:spPr>
              <a:xfrm>
                <a:off x="2682414" y="6363522"/>
                <a:ext cx="44820" cy="220398"/>
              </a:xfrm>
              <a:custGeom>
                <a:avLst/>
                <a:gdLst>
                  <a:gd name="connsiteX0" fmla="*/ 0 w 44820"/>
                  <a:gd name="connsiteY0" fmla="*/ 0 h 220398"/>
                  <a:gd name="connsiteX1" fmla="*/ 44821 w 44820"/>
                  <a:gd name="connsiteY1" fmla="*/ 0 h 220398"/>
                  <a:gd name="connsiteX2" fmla="*/ 44821 w 44820"/>
                  <a:gd name="connsiteY2" fmla="*/ 220399 h 220398"/>
                  <a:gd name="connsiteX3" fmla="*/ 0 w 44820"/>
                  <a:gd name="connsiteY3" fmla="*/ 220399 h 220398"/>
                  <a:gd name="connsiteX4" fmla="*/ 0 w 44820"/>
                  <a:gd name="connsiteY4" fmla="*/ 0 h 2203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820" h="220398">
                    <a:moveTo>
                      <a:pt x="0" y="0"/>
                    </a:moveTo>
                    <a:lnTo>
                      <a:pt x="44821" y="0"/>
                    </a:lnTo>
                    <a:lnTo>
                      <a:pt x="44821"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35" name="Freeform 34">
                <a:extLst>
                  <a:ext uri="{FF2B5EF4-FFF2-40B4-BE49-F238E27FC236}">
                    <a16:creationId xmlns:a16="http://schemas.microsoft.com/office/drawing/2014/main" id="{6D95054A-C90B-4547-870A-135D88FFD144}"/>
                  </a:ext>
                </a:extLst>
              </p:cNvPr>
              <p:cNvSpPr/>
              <p:nvPr/>
            </p:nvSpPr>
            <p:spPr>
              <a:xfrm>
                <a:off x="2752738" y="6420271"/>
                <a:ext cx="172240" cy="165534"/>
              </a:xfrm>
              <a:custGeom>
                <a:avLst/>
                <a:gdLst>
                  <a:gd name="connsiteX0" fmla="*/ 0 w 172240"/>
                  <a:gd name="connsiteY0" fmla="*/ 82767 h 165534"/>
                  <a:gd name="connsiteX1" fmla="*/ 86120 w 172240"/>
                  <a:gd name="connsiteY1" fmla="*/ 0 h 165534"/>
                  <a:gd name="connsiteX2" fmla="*/ 172241 w 172240"/>
                  <a:gd name="connsiteY2" fmla="*/ 82767 h 165534"/>
                  <a:gd name="connsiteX3" fmla="*/ 86120 w 172240"/>
                  <a:gd name="connsiteY3" fmla="*/ 165535 h 165534"/>
                  <a:gd name="connsiteX4" fmla="*/ 0 w 172240"/>
                  <a:gd name="connsiteY4" fmla="*/ 82767 h 165534"/>
                  <a:gd name="connsiteX5" fmla="*/ 126754 w 172240"/>
                  <a:gd name="connsiteY5" fmla="*/ 82767 h 165534"/>
                  <a:gd name="connsiteX6" fmla="*/ 86120 w 172240"/>
                  <a:gd name="connsiteY6" fmla="*/ 36199 h 165534"/>
                  <a:gd name="connsiteX7" fmla="*/ 45772 w 172240"/>
                  <a:gd name="connsiteY7" fmla="*/ 82767 h 165534"/>
                  <a:gd name="connsiteX8" fmla="*/ 86120 w 172240"/>
                  <a:gd name="connsiteY8" fmla="*/ 129336 h 165534"/>
                  <a:gd name="connsiteX9" fmla="*/ 126754 w 172240"/>
                  <a:gd name="connsiteY9" fmla="*/ 82767 h 165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72240" h="165534">
                    <a:moveTo>
                      <a:pt x="0" y="82767"/>
                    </a:moveTo>
                    <a:cubicBezTo>
                      <a:pt x="0" y="32994"/>
                      <a:pt x="33972" y="0"/>
                      <a:pt x="86120" y="0"/>
                    </a:cubicBezTo>
                    <a:cubicBezTo>
                      <a:pt x="138268" y="0"/>
                      <a:pt x="172241" y="33088"/>
                      <a:pt x="172241" y="82767"/>
                    </a:cubicBezTo>
                    <a:cubicBezTo>
                      <a:pt x="172241" y="132824"/>
                      <a:pt x="138268" y="165535"/>
                      <a:pt x="86120" y="165535"/>
                    </a:cubicBezTo>
                    <a:cubicBezTo>
                      <a:pt x="33972" y="165535"/>
                      <a:pt x="0" y="132447"/>
                      <a:pt x="0" y="82767"/>
                    </a:cubicBezTo>
                    <a:close/>
                    <a:moveTo>
                      <a:pt x="126754" y="82767"/>
                    </a:moveTo>
                    <a:cubicBezTo>
                      <a:pt x="126754" y="55335"/>
                      <a:pt x="111147" y="36199"/>
                      <a:pt x="86120" y="36199"/>
                    </a:cubicBezTo>
                    <a:cubicBezTo>
                      <a:pt x="60998" y="36199"/>
                      <a:pt x="45772" y="55430"/>
                      <a:pt x="45772" y="82767"/>
                    </a:cubicBezTo>
                    <a:cubicBezTo>
                      <a:pt x="45772" y="110105"/>
                      <a:pt x="60998" y="129336"/>
                      <a:pt x="86120" y="129336"/>
                    </a:cubicBezTo>
                    <a:cubicBezTo>
                      <a:pt x="111243" y="129336"/>
                      <a:pt x="126754" y="110105"/>
                      <a:pt x="126754" y="82767"/>
                    </a:cubicBezTo>
                    <a:close/>
                  </a:path>
                </a:pathLst>
              </a:custGeom>
              <a:solidFill>
                <a:srgbClr val="121A3D"/>
              </a:solidFill>
              <a:ln w="9498" cap="flat">
                <a:noFill/>
                <a:prstDash val="solid"/>
                <a:miter/>
              </a:ln>
            </p:spPr>
            <p:txBody>
              <a:bodyPr rtlCol="0" anchor="ctr"/>
              <a:lstStyle/>
              <a:p>
                <a:endParaRPr lang="en-US"/>
              </a:p>
            </p:txBody>
          </p:sp>
          <p:sp>
            <p:nvSpPr>
              <p:cNvPr id="36" name="Freeform 35">
                <a:extLst>
                  <a:ext uri="{FF2B5EF4-FFF2-40B4-BE49-F238E27FC236}">
                    <a16:creationId xmlns:a16="http://schemas.microsoft.com/office/drawing/2014/main" id="{64910EF2-6BB5-584C-9A25-914540E86382}"/>
                  </a:ext>
                </a:extLst>
              </p:cNvPr>
              <p:cNvSpPr/>
              <p:nvPr/>
            </p:nvSpPr>
            <p:spPr>
              <a:xfrm>
                <a:off x="2926786" y="6422062"/>
                <a:ext cx="174048" cy="224735"/>
              </a:xfrm>
              <a:custGeom>
                <a:avLst/>
                <a:gdLst>
                  <a:gd name="connsiteX0" fmla="*/ 0 w 174048"/>
                  <a:gd name="connsiteY0" fmla="*/ 0 h 224735"/>
                  <a:gd name="connsiteX1" fmla="*/ 47676 w 174048"/>
                  <a:gd name="connsiteY1" fmla="*/ 0 h 224735"/>
                  <a:gd name="connsiteX2" fmla="*/ 87358 w 174048"/>
                  <a:gd name="connsiteY2" fmla="*/ 115196 h 224735"/>
                  <a:gd name="connsiteX3" fmla="*/ 126088 w 174048"/>
                  <a:gd name="connsiteY3" fmla="*/ 0 h 224735"/>
                  <a:gd name="connsiteX4" fmla="*/ 174049 w 174048"/>
                  <a:gd name="connsiteY4" fmla="*/ 0 h 224735"/>
                  <a:gd name="connsiteX5" fmla="*/ 101632 w 174048"/>
                  <a:gd name="connsiteY5" fmla="*/ 184765 h 224735"/>
                  <a:gd name="connsiteX6" fmla="*/ 57763 w 174048"/>
                  <a:gd name="connsiteY6" fmla="*/ 224735 h 224735"/>
                  <a:gd name="connsiteX7" fmla="*/ 14179 w 174048"/>
                  <a:gd name="connsiteY7" fmla="*/ 224735 h 224735"/>
                  <a:gd name="connsiteX8" fmla="*/ 14179 w 174048"/>
                  <a:gd name="connsiteY8" fmla="*/ 187311 h 224735"/>
                  <a:gd name="connsiteX9" fmla="*/ 39016 w 174048"/>
                  <a:gd name="connsiteY9" fmla="*/ 187311 h 224735"/>
                  <a:gd name="connsiteX10" fmla="*/ 58714 w 174048"/>
                  <a:gd name="connsiteY10" fmla="*/ 173453 h 224735"/>
                  <a:gd name="connsiteX11" fmla="*/ 62806 w 174048"/>
                  <a:gd name="connsiteY11" fmla="*/ 162707 h 224735"/>
                  <a:gd name="connsiteX12" fmla="*/ 0 w 174048"/>
                  <a:gd name="connsiteY12" fmla="*/ 0 h 224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4048" h="224735">
                    <a:moveTo>
                      <a:pt x="0" y="0"/>
                    </a:moveTo>
                    <a:lnTo>
                      <a:pt x="47676" y="0"/>
                    </a:lnTo>
                    <a:lnTo>
                      <a:pt x="87358" y="115196"/>
                    </a:lnTo>
                    <a:lnTo>
                      <a:pt x="126088" y="0"/>
                    </a:lnTo>
                    <a:lnTo>
                      <a:pt x="174049" y="0"/>
                    </a:lnTo>
                    <a:lnTo>
                      <a:pt x="101632" y="184765"/>
                    </a:lnTo>
                    <a:cubicBezTo>
                      <a:pt x="91449" y="211537"/>
                      <a:pt x="83171" y="224735"/>
                      <a:pt x="57763" y="224735"/>
                    </a:cubicBezTo>
                    <a:lnTo>
                      <a:pt x="14179" y="224735"/>
                    </a:lnTo>
                    <a:lnTo>
                      <a:pt x="14179" y="187311"/>
                    </a:lnTo>
                    <a:lnTo>
                      <a:pt x="39016" y="187311"/>
                    </a:lnTo>
                    <a:cubicBezTo>
                      <a:pt x="50435" y="187311"/>
                      <a:pt x="54242" y="184483"/>
                      <a:pt x="58714" y="173453"/>
                    </a:cubicBezTo>
                    <a:lnTo>
                      <a:pt x="62806" y="162707"/>
                    </a:lnTo>
                    <a:lnTo>
                      <a:pt x="0" y="0"/>
                    </a:lnTo>
                    <a:close/>
                  </a:path>
                </a:pathLst>
              </a:custGeom>
              <a:solidFill>
                <a:srgbClr val="121A3D"/>
              </a:solidFill>
              <a:ln w="9498" cap="flat">
                <a:noFill/>
                <a:prstDash val="solid"/>
                <a:miter/>
              </a:ln>
            </p:spPr>
            <p:txBody>
              <a:bodyPr rtlCol="0" anchor="ctr"/>
              <a:lstStyle/>
              <a:p>
                <a:endParaRPr lang="en-US"/>
              </a:p>
            </p:txBody>
          </p:sp>
          <p:sp>
            <p:nvSpPr>
              <p:cNvPr id="37" name="Freeform 36">
                <a:extLst>
                  <a:ext uri="{FF2B5EF4-FFF2-40B4-BE49-F238E27FC236}">
                    <a16:creationId xmlns:a16="http://schemas.microsoft.com/office/drawing/2014/main" id="{CA63D86A-1A79-4442-86A9-357C11608A9A}"/>
                  </a:ext>
                </a:extLst>
              </p:cNvPr>
              <p:cNvSpPr/>
              <p:nvPr/>
            </p:nvSpPr>
            <p:spPr>
              <a:xfrm>
                <a:off x="3102548" y="6420177"/>
                <a:ext cx="166530" cy="165534"/>
              </a:xfrm>
              <a:custGeom>
                <a:avLst/>
                <a:gdLst>
                  <a:gd name="connsiteX0" fmla="*/ 0 w 166530"/>
                  <a:gd name="connsiteY0" fmla="*/ 83144 h 165534"/>
                  <a:gd name="connsiteX1" fmla="*/ 83932 w 166530"/>
                  <a:gd name="connsiteY1" fmla="*/ 0 h 165534"/>
                  <a:gd name="connsiteX2" fmla="*/ 166531 w 166530"/>
                  <a:gd name="connsiteY2" fmla="*/ 77771 h 165534"/>
                  <a:gd name="connsiteX3" fmla="*/ 165294 w 166530"/>
                  <a:gd name="connsiteY3" fmla="*/ 92854 h 165534"/>
                  <a:gd name="connsiteX4" fmla="*/ 46724 w 166530"/>
                  <a:gd name="connsiteY4" fmla="*/ 92854 h 165534"/>
                  <a:gd name="connsiteX5" fmla="*/ 46724 w 166530"/>
                  <a:gd name="connsiteY5" fmla="*/ 95022 h 165534"/>
                  <a:gd name="connsiteX6" fmla="*/ 85169 w 166530"/>
                  <a:gd name="connsiteY6" fmla="*/ 131881 h 165534"/>
                  <a:gd name="connsiteX7" fmla="*/ 119807 w 166530"/>
                  <a:gd name="connsiteY7" fmla="*/ 108880 h 165534"/>
                  <a:gd name="connsiteX8" fmla="*/ 163962 w 166530"/>
                  <a:gd name="connsiteY8" fmla="*/ 108880 h 165534"/>
                  <a:gd name="connsiteX9" fmla="*/ 87072 w 166530"/>
                  <a:gd name="connsiteY9" fmla="*/ 165535 h 165534"/>
                  <a:gd name="connsiteX10" fmla="*/ 0 w 166530"/>
                  <a:gd name="connsiteY10" fmla="*/ 83144 h 165534"/>
                  <a:gd name="connsiteX11" fmla="*/ 121425 w 166530"/>
                  <a:gd name="connsiteY11" fmla="*/ 63914 h 165534"/>
                  <a:gd name="connsiteX12" fmla="*/ 84217 w 166530"/>
                  <a:gd name="connsiteY12" fmla="*/ 33088 h 165534"/>
                  <a:gd name="connsiteX13" fmla="*/ 47676 w 166530"/>
                  <a:gd name="connsiteY13" fmla="*/ 63914 h 165534"/>
                  <a:gd name="connsiteX14" fmla="*/ 121425 w 166530"/>
                  <a:gd name="connsiteY14" fmla="*/ 63914 h 165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66530" h="165534">
                    <a:moveTo>
                      <a:pt x="0" y="83144"/>
                    </a:moveTo>
                    <a:cubicBezTo>
                      <a:pt x="0" y="32805"/>
                      <a:pt x="33401" y="0"/>
                      <a:pt x="83932" y="0"/>
                    </a:cubicBezTo>
                    <a:cubicBezTo>
                      <a:pt x="132844" y="0"/>
                      <a:pt x="165960" y="30260"/>
                      <a:pt x="166531" y="77771"/>
                    </a:cubicBezTo>
                    <a:cubicBezTo>
                      <a:pt x="166531" y="82485"/>
                      <a:pt x="166246" y="87858"/>
                      <a:pt x="165294" y="92854"/>
                    </a:cubicBezTo>
                    <a:lnTo>
                      <a:pt x="46724" y="92854"/>
                    </a:lnTo>
                    <a:lnTo>
                      <a:pt x="46724" y="95022"/>
                    </a:lnTo>
                    <a:cubicBezTo>
                      <a:pt x="47676" y="118024"/>
                      <a:pt x="62616" y="131881"/>
                      <a:pt x="85169" y="131881"/>
                    </a:cubicBezTo>
                    <a:cubicBezTo>
                      <a:pt x="103249" y="131881"/>
                      <a:pt x="116001" y="124057"/>
                      <a:pt x="119807" y="108880"/>
                    </a:cubicBezTo>
                    <a:lnTo>
                      <a:pt x="163962" y="108880"/>
                    </a:lnTo>
                    <a:cubicBezTo>
                      <a:pt x="158918" y="140365"/>
                      <a:pt x="130560" y="165535"/>
                      <a:pt x="87072" y="165535"/>
                    </a:cubicBezTo>
                    <a:cubicBezTo>
                      <a:pt x="32735" y="165629"/>
                      <a:pt x="0" y="133201"/>
                      <a:pt x="0" y="83144"/>
                    </a:cubicBezTo>
                    <a:close/>
                    <a:moveTo>
                      <a:pt x="121425" y="63914"/>
                    </a:moveTo>
                    <a:cubicBezTo>
                      <a:pt x="118285" y="44117"/>
                      <a:pt x="104582" y="33088"/>
                      <a:pt x="84217" y="33088"/>
                    </a:cubicBezTo>
                    <a:cubicBezTo>
                      <a:pt x="64805" y="33088"/>
                      <a:pt x="50245" y="44777"/>
                      <a:pt x="47676" y="63914"/>
                    </a:cubicBezTo>
                    <a:lnTo>
                      <a:pt x="121425" y="63914"/>
                    </a:lnTo>
                    <a:close/>
                  </a:path>
                </a:pathLst>
              </a:custGeom>
              <a:solidFill>
                <a:srgbClr val="121A3D"/>
              </a:solidFill>
              <a:ln w="9498"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EEF18269-AC1C-804A-A53B-90A64908CFA4}"/>
                  </a:ext>
                </a:extLst>
              </p:cNvPr>
              <p:cNvSpPr/>
              <p:nvPr/>
            </p:nvSpPr>
            <p:spPr>
              <a:xfrm>
                <a:off x="3294963" y="6422062"/>
                <a:ext cx="99442" cy="161763"/>
              </a:xfrm>
              <a:custGeom>
                <a:avLst/>
                <a:gdLst>
                  <a:gd name="connsiteX0" fmla="*/ 99443 w 99442"/>
                  <a:gd name="connsiteY0" fmla="*/ 0 h 161763"/>
                  <a:gd name="connsiteX1" fmla="*/ 99443 w 99442"/>
                  <a:gd name="connsiteY1" fmla="*/ 40252 h 161763"/>
                  <a:gd name="connsiteX2" fmla="*/ 81648 w 99442"/>
                  <a:gd name="connsiteY2" fmla="*/ 40252 h 161763"/>
                  <a:gd name="connsiteX3" fmla="*/ 44821 w 99442"/>
                  <a:gd name="connsiteY3" fmla="*/ 82390 h 161763"/>
                  <a:gd name="connsiteX4" fmla="*/ 44821 w 99442"/>
                  <a:gd name="connsiteY4" fmla="*/ 161764 h 161763"/>
                  <a:gd name="connsiteX5" fmla="*/ 0 w 99442"/>
                  <a:gd name="connsiteY5" fmla="*/ 161764 h 161763"/>
                  <a:gd name="connsiteX6" fmla="*/ 0 w 99442"/>
                  <a:gd name="connsiteY6" fmla="*/ 0 h 161763"/>
                  <a:gd name="connsiteX7" fmla="*/ 40634 w 99442"/>
                  <a:gd name="connsiteY7" fmla="*/ 0 h 161763"/>
                  <a:gd name="connsiteX8" fmla="*/ 44726 w 99442"/>
                  <a:gd name="connsiteY8" fmla="*/ 24227 h 161763"/>
                  <a:gd name="connsiteX9" fmla="*/ 91735 w 99442"/>
                  <a:gd name="connsiteY9" fmla="*/ 0 h 161763"/>
                  <a:gd name="connsiteX10" fmla="*/ 99443 w 99442"/>
                  <a:gd name="connsiteY10" fmla="*/ 0 h 161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9442" h="161763">
                    <a:moveTo>
                      <a:pt x="99443" y="0"/>
                    </a:moveTo>
                    <a:lnTo>
                      <a:pt x="99443" y="40252"/>
                    </a:lnTo>
                    <a:lnTo>
                      <a:pt x="81648" y="40252"/>
                    </a:lnTo>
                    <a:cubicBezTo>
                      <a:pt x="54908" y="40252"/>
                      <a:pt x="44821" y="57881"/>
                      <a:pt x="44821" y="82390"/>
                    </a:cubicBezTo>
                    <a:lnTo>
                      <a:pt x="44821" y="161764"/>
                    </a:lnTo>
                    <a:lnTo>
                      <a:pt x="0" y="161764"/>
                    </a:lnTo>
                    <a:lnTo>
                      <a:pt x="0" y="0"/>
                    </a:lnTo>
                    <a:lnTo>
                      <a:pt x="40634" y="0"/>
                    </a:lnTo>
                    <a:lnTo>
                      <a:pt x="44726" y="24227"/>
                    </a:lnTo>
                    <a:cubicBezTo>
                      <a:pt x="53671" y="9710"/>
                      <a:pt x="66327" y="0"/>
                      <a:pt x="91735" y="0"/>
                    </a:cubicBezTo>
                    <a:lnTo>
                      <a:pt x="99443" y="0"/>
                    </a:lnTo>
                    <a:close/>
                  </a:path>
                </a:pathLst>
              </a:custGeom>
              <a:solidFill>
                <a:srgbClr val="121A3D"/>
              </a:solidFill>
              <a:ln w="9498"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4A521DE1-43C8-604A-825F-243BE4138DC6}"/>
                  </a:ext>
                </a:extLst>
              </p:cNvPr>
              <p:cNvSpPr/>
              <p:nvPr/>
            </p:nvSpPr>
            <p:spPr>
              <a:xfrm>
                <a:off x="3407062" y="6419891"/>
                <a:ext cx="152542" cy="166008"/>
              </a:xfrm>
              <a:custGeom>
                <a:avLst/>
                <a:gdLst>
                  <a:gd name="connsiteX0" fmla="*/ 42727 w 152542"/>
                  <a:gd name="connsiteY0" fmla="*/ 110202 h 166008"/>
                  <a:gd name="connsiteX1" fmla="*/ 78603 w 152542"/>
                  <a:gd name="connsiteY1" fmla="*/ 134146 h 166008"/>
                  <a:gd name="connsiteX2" fmla="*/ 108769 w 152542"/>
                  <a:gd name="connsiteY2" fmla="*/ 116801 h 166008"/>
                  <a:gd name="connsiteX3" fmla="*/ 71275 w 152542"/>
                  <a:gd name="connsiteY3" fmla="*/ 99173 h 166008"/>
                  <a:gd name="connsiteX4" fmla="*/ 3616 w 152542"/>
                  <a:gd name="connsiteY4" fmla="*/ 52887 h 166008"/>
                  <a:gd name="connsiteX5" fmla="*/ 73845 w 152542"/>
                  <a:gd name="connsiteY5" fmla="*/ 3 h 166008"/>
                  <a:gd name="connsiteX6" fmla="*/ 150068 w 152542"/>
                  <a:gd name="connsiteY6" fmla="*/ 52227 h 166008"/>
                  <a:gd name="connsiteX7" fmla="*/ 107151 w 152542"/>
                  <a:gd name="connsiteY7" fmla="*/ 52227 h 166008"/>
                  <a:gd name="connsiteX8" fmla="*/ 75367 w 152542"/>
                  <a:gd name="connsiteY8" fmla="*/ 31488 h 166008"/>
                  <a:gd name="connsiteX9" fmla="*/ 46438 w 152542"/>
                  <a:gd name="connsiteY9" fmla="*/ 48174 h 166008"/>
                  <a:gd name="connsiteX10" fmla="*/ 83932 w 152542"/>
                  <a:gd name="connsiteY10" fmla="*/ 64576 h 166008"/>
                  <a:gd name="connsiteX11" fmla="*/ 152542 w 152542"/>
                  <a:gd name="connsiteY11" fmla="*/ 113407 h 166008"/>
                  <a:gd name="connsiteX12" fmla="*/ 78222 w 152542"/>
                  <a:gd name="connsiteY12" fmla="*/ 166009 h 166008"/>
                  <a:gd name="connsiteX13" fmla="*/ 0 w 152542"/>
                  <a:gd name="connsiteY13" fmla="*/ 110296 h 166008"/>
                  <a:gd name="connsiteX14" fmla="*/ 42727 w 152542"/>
                  <a:gd name="connsiteY14" fmla="*/ 110296 h 166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2542" h="166008">
                    <a:moveTo>
                      <a:pt x="42727" y="110202"/>
                    </a:moveTo>
                    <a:cubicBezTo>
                      <a:pt x="44345" y="124342"/>
                      <a:pt x="56716" y="134146"/>
                      <a:pt x="78603" y="134146"/>
                    </a:cubicBezTo>
                    <a:cubicBezTo>
                      <a:pt x="97349" y="134146"/>
                      <a:pt x="108769" y="128113"/>
                      <a:pt x="108769" y="116801"/>
                    </a:cubicBezTo>
                    <a:cubicBezTo>
                      <a:pt x="108769" y="103603"/>
                      <a:pt x="97635" y="102661"/>
                      <a:pt x="71275" y="99173"/>
                    </a:cubicBezTo>
                    <a:cubicBezTo>
                      <a:pt x="33116" y="94742"/>
                      <a:pt x="3616" y="86258"/>
                      <a:pt x="3616" y="52887"/>
                    </a:cubicBezTo>
                    <a:cubicBezTo>
                      <a:pt x="3616" y="20742"/>
                      <a:pt x="31879" y="-280"/>
                      <a:pt x="73845" y="3"/>
                    </a:cubicBezTo>
                    <a:cubicBezTo>
                      <a:pt x="117714" y="3"/>
                      <a:pt x="147880" y="19233"/>
                      <a:pt x="150068" y="52227"/>
                    </a:cubicBezTo>
                    <a:lnTo>
                      <a:pt x="107151" y="52227"/>
                    </a:lnTo>
                    <a:cubicBezTo>
                      <a:pt x="105914" y="39313"/>
                      <a:pt x="93448" y="31488"/>
                      <a:pt x="75367" y="31488"/>
                    </a:cubicBezTo>
                    <a:cubicBezTo>
                      <a:pt x="57858" y="31488"/>
                      <a:pt x="46438" y="37804"/>
                      <a:pt x="46438" y="48174"/>
                    </a:cubicBezTo>
                    <a:cubicBezTo>
                      <a:pt x="46438" y="60429"/>
                      <a:pt x="60427" y="61748"/>
                      <a:pt x="83932" y="64576"/>
                    </a:cubicBezTo>
                    <a:cubicBezTo>
                      <a:pt x="121425" y="68347"/>
                      <a:pt x="152542" y="76831"/>
                      <a:pt x="152542" y="113407"/>
                    </a:cubicBezTo>
                    <a:cubicBezTo>
                      <a:pt x="152542" y="145553"/>
                      <a:pt x="121996" y="166009"/>
                      <a:pt x="78222" y="166009"/>
                    </a:cubicBezTo>
                    <a:cubicBezTo>
                      <a:pt x="32735" y="166009"/>
                      <a:pt x="1903" y="144893"/>
                      <a:pt x="0" y="110296"/>
                    </a:cubicBezTo>
                    <a:lnTo>
                      <a:pt x="42727" y="110296"/>
                    </a:lnTo>
                    <a:close/>
                  </a:path>
                </a:pathLst>
              </a:custGeom>
              <a:solidFill>
                <a:srgbClr val="121A3D"/>
              </a:solidFill>
              <a:ln w="949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2145067579"/>
      </p:ext>
    </p:extLst>
  </p:cSld>
  <p:clrMapOvr>
    <a:masterClrMapping/>
  </p:clrMapOvr>
  <p:extLst>
    <p:ext uri="{DCECCB84-F9BA-43D5-87BE-67443E8EF086}">
      <p15:sldGuideLst xmlns:p15="http://schemas.microsoft.com/office/powerpoint/2012/main">
        <p15:guide id="1" orient="horz" pos="4080" userDrawn="1">
          <p15:clr>
            <a:srgbClr val="FBAE40"/>
          </p15:clr>
        </p15:guide>
      </p15:sldGuideLst>
    </p:ext>
  </p:extLst>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preserve="1" userDrawn="1">
  <p:cSld name="Quote/Statement slide: v4">
    <p:bg>
      <p:bgPr>
        <a:solidFill>
          <a:srgbClr val="24CC87"/>
        </a:solidFill>
        <a:effectLst/>
      </p:bgPr>
    </p:bg>
    <p:spTree>
      <p:nvGrpSpPr>
        <p:cNvPr id="1" name=""/>
        <p:cNvGrpSpPr/>
        <p:nvPr/>
      </p:nvGrpSpPr>
      <p:grpSpPr>
        <a:xfrm>
          <a:off x="0" y="0"/>
          <a:ext cx="0" cy="0"/>
          <a:chOff x="0" y="0"/>
          <a:chExt cx="0" cy="0"/>
        </a:xfrm>
      </p:grpSpPr>
      <p:sp>
        <p:nvSpPr>
          <p:cNvPr id="4" name="Graphic 2">
            <a:extLst>
              <a:ext uri="{FF2B5EF4-FFF2-40B4-BE49-F238E27FC236}">
                <a16:creationId xmlns:a16="http://schemas.microsoft.com/office/drawing/2014/main" id="{1035DE7A-85EB-0647-9255-FC8E57AB955D}"/>
              </a:ext>
            </a:extLst>
          </p:cNvPr>
          <p:cNvSpPr/>
          <p:nvPr/>
        </p:nvSpPr>
        <p:spPr>
          <a:xfrm>
            <a:off x="0" y="-337"/>
            <a:ext cx="12195047" cy="6862444"/>
          </a:xfrm>
          <a:custGeom>
            <a:avLst/>
            <a:gdLst>
              <a:gd name="connsiteX0" fmla="*/ 12193143 w 12195047"/>
              <a:gd name="connsiteY0" fmla="*/ 3956939 h 6862444"/>
              <a:gd name="connsiteX1" fmla="*/ 12193143 w 12195047"/>
              <a:gd name="connsiteY1" fmla="*/ 3956939 h 6862444"/>
              <a:gd name="connsiteX2" fmla="*/ 12193143 w 12195047"/>
              <a:gd name="connsiteY2" fmla="*/ 3032252 h 6862444"/>
              <a:gd name="connsiteX3" fmla="*/ 9474962 w 12195047"/>
              <a:gd name="connsiteY3" fmla="*/ 0 h 6862444"/>
              <a:gd name="connsiteX4" fmla="*/ 127 w 12195047"/>
              <a:gd name="connsiteY4" fmla="*/ 0 h 6862444"/>
              <a:gd name="connsiteX5" fmla="*/ 0 w 12195047"/>
              <a:gd name="connsiteY5" fmla="*/ 4953 h 6862444"/>
              <a:gd name="connsiteX6" fmla="*/ 0 w 12195047"/>
              <a:gd name="connsiteY6" fmla="*/ 6862445 h 6862444"/>
              <a:gd name="connsiteX7" fmla="*/ 12195048 w 12195047"/>
              <a:gd name="connsiteY7" fmla="*/ 6858635 h 6862444"/>
              <a:gd name="connsiteX8" fmla="*/ 12193143 w 12195047"/>
              <a:gd name="connsiteY8" fmla="*/ 3956939 h 6862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5047" h="6862444">
                <a:moveTo>
                  <a:pt x="12193143" y="3956939"/>
                </a:moveTo>
                <a:lnTo>
                  <a:pt x="12193143" y="3956939"/>
                </a:lnTo>
                <a:lnTo>
                  <a:pt x="12193143" y="3032252"/>
                </a:lnTo>
                <a:cubicBezTo>
                  <a:pt x="12193143" y="1459738"/>
                  <a:pt x="11003280" y="165608"/>
                  <a:pt x="9474962" y="0"/>
                </a:cubicBezTo>
                <a:lnTo>
                  <a:pt x="127" y="0"/>
                </a:lnTo>
                <a:cubicBezTo>
                  <a:pt x="0" y="1651"/>
                  <a:pt x="0" y="3302"/>
                  <a:pt x="0" y="4953"/>
                </a:cubicBezTo>
                <a:lnTo>
                  <a:pt x="0" y="6862445"/>
                </a:lnTo>
                <a:cubicBezTo>
                  <a:pt x="0" y="6862445"/>
                  <a:pt x="12194921" y="6860032"/>
                  <a:pt x="12195048" y="6858635"/>
                </a:cubicBezTo>
                <a:lnTo>
                  <a:pt x="12193143" y="3956939"/>
                </a:lnTo>
                <a:close/>
              </a:path>
            </a:pathLst>
          </a:custGeom>
          <a:solidFill>
            <a:srgbClr val="8BE0A8"/>
          </a:solidFill>
          <a:ln w="12700" cap="flat">
            <a:solidFill>
              <a:srgbClr val="8BE0A8"/>
            </a:solidFill>
            <a:prstDash val="solid"/>
            <a:miter/>
          </a:ln>
        </p:spPr>
        <p:txBody>
          <a:bodyPr rtlCol="0" anchor="ctr"/>
          <a:lstStyle/>
          <a:p>
            <a:endParaRPr lang="en-US"/>
          </a:p>
        </p:txBody>
      </p:sp>
      <p:sp>
        <p:nvSpPr>
          <p:cNvPr id="5" name="Footer Placeholder 4">
            <a:extLst>
              <a:ext uri="{FF2B5EF4-FFF2-40B4-BE49-F238E27FC236}">
                <a16:creationId xmlns:a16="http://schemas.microsoft.com/office/drawing/2014/main" id="{1C3B6DC8-6814-EB49-9CF8-0E18891ACA0A}"/>
              </a:ext>
            </a:extLst>
          </p:cNvPr>
          <p:cNvSpPr>
            <a:spLocks noGrp="1"/>
          </p:cNvSpPr>
          <p:nvPr>
            <p:ph type="ftr" sz="quarter" idx="11"/>
          </p:nvPr>
        </p:nvSpPr>
        <p:spPr/>
        <p:txBody>
          <a:bodyPr/>
          <a:lstStyle>
            <a:lvl1pPr>
              <a:defRPr>
                <a:solidFill>
                  <a:schemeClr val="tx1"/>
                </a:solidFill>
              </a:defRPr>
            </a:lvl1pPr>
          </a:lstStyle>
          <a:p>
            <a:r>
              <a:rPr lang="en-GB"/>
              <a:t>Presentation title</a:t>
            </a:r>
            <a:endParaRPr lang="en-GB" dirty="0"/>
          </a:p>
        </p:txBody>
      </p:sp>
      <p:sp>
        <p:nvSpPr>
          <p:cNvPr id="6" name="Slide Number Placeholder 5">
            <a:extLst>
              <a:ext uri="{FF2B5EF4-FFF2-40B4-BE49-F238E27FC236}">
                <a16:creationId xmlns:a16="http://schemas.microsoft.com/office/drawing/2014/main" id="{19A5FB10-33AF-DF4E-A402-7B3DB326B220}"/>
              </a:ext>
            </a:extLst>
          </p:cNvPr>
          <p:cNvSpPr>
            <a:spLocks noGrp="1"/>
          </p:cNvSpPr>
          <p:nvPr>
            <p:ph type="sldNum" sz="quarter" idx="12"/>
          </p:nvPr>
        </p:nvSpPr>
        <p:spPr/>
        <p:txBody>
          <a:bodyPr/>
          <a:lstStyle>
            <a:lvl1pPr>
              <a:defRPr>
                <a:solidFill>
                  <a:schemeClr val="tx1"/>
                </a:solidFill>
              </a:defRPr>
            </a:lvl1pPr>
          </a:lstStyle>
          <a:p>
            <a:fld id="{FD15E2C3-2FDC-5443-A5D7-CEF7C1191BA7}" type="slidenum">
              <a:rPr lang="en-GB" smtClean="0"/>
              <a:pPr/>
              <a:t>‹#›</a:t>
            </a:fld>
            <a:endParaRPr lang="en-GB" dirty="0"/>
          </a:p>
        </p:txBody>
      </p:sp>
      <p:sp>
        <p:nvSpPr>
          <p:cNvPr id="10" name="Text Placeholder 31">
            <a:extLst>
              <a:ext uri="{FF2B5EF4-FFF2-40B4-BE49-F238E27FC236}">
                <a16:creationId xmlns:a16="http://schemas.microsoft.com/office/drawing/2014/main" id="{F02A4E0B-A84D-9845-9F84-46E48678C264}"/>
              </a:ext>
            </a:extLst>
          </p:cNvPr>
          <p:cNvSpPr>
            <a:spLocks noGrp="1"/>
          </p:cNvSpPr>
          <p:nvPr>
            <p:ph type="body" sz="quarter" idx="10" hasCustomPrompt="1"/>
          </p:nvPr>
        </p:nvSpPr>
        <p:spPr>
          <a:xfrm>
            <a:off x="479424" y="468312"/>
            <a:ext cx="10283825" cy="5132387"/>
          </a:xfrm>
        </p:spPr>
        <p:txBody>
          <a:bodyPr/>
          <a:lstStyle>
            <a:lvl1pPr marL="216000" indent="-216000">
              <a:lnSpc>
                <a:spcPct val="90000"/>
              </a:lnSpc>
              <a:spcBef>
                <a:spcPts val="0"/>
              </a:spcBef>
              <a:spcAft>
                <a:spcPts val="2200"/>
              </a:spcAft>
              <a:defRPr sz="3600" b="0">
                <a:solidFill>
                  <a:schemeClr val="tx1"/>
                </a:solidFill>
              </a:defRPr>
            </a:lvl1pPr>
            <a:lvl2pPr marL="216000" indent="0">
              <a:lnSpc>
                <a:spcPct val="90000"/>
              </a:lnSpc>
              <a:spcBef>
                <a:spcPts val="0"/>
              </a:spcBef>
              <a:spcAft>
                <a:spcPts val="2200"/>
              </a:spcAft>
              <a:buNone/>
              <a:defRPr sz="3600" b="0">
                <a:solidFill>
                  <a:schemeClr val="tx1"/>
                </a:solidFill>
              </a:defRPr>
            </a:lvl2pPr>
            <a:lvl3pPr marL="0" indent="0">
              <a:lnSpc>
                <a:spcPct val="90000"/>
              </a:lnSpc>
              <a:spcBef>
                <a:spcPts val="0"/>
              </a:spcBef>
              <a:spcAft>
                <a:spcPts val="2200"/>
              </a:spcAft>
              <a:buNone/>
              <a:defRPr sz="3600" b="0">
                <a:solidFill>
                  <a:schemeClr val="tx1"/>
                </a:solidFill>
              </a:defRPr>
            </a:lvl3pPr>
            <a:lvl4pPr marL="0" indent="0">
              <a:lnSpc>
                <a:spcPct val="90000"/>
              </a:lnSpc>
              <a:spcAft>
                <a:spcPts val="2200"/>
              </a:spcAft>
              <a:buNone/>
              <a:defRPr sz="3600" b="0">
                <a:solidFill>
                  <a:schemeClr val="bg1"/>
                </a:solidFill>
              </a:defRPr>
            </a:lvl4pPr>
            <a:lvl5pPr marL="0" indent="0">
              <a:lnSpc>
                <a:spcPct val="90000"/>
              </a:lnSpc>
              <a:spcAft>
                <a:spcPts val="2200"/>
              </a:spcAft>
              <a:buNone/>
              <a:defRPr sz="3600" b="0">
                <a:solidFill>
                  <a:schemeClr val="bg1"/>
                </a:solidFill>
              </a:defRPr>
            </a:lvl5pPr>
          </a:lstStyle>
          <a:p>
            <a:pPr lvl="0"/>
            <a:r>
              <a:rPr lang="en-GB" dirty="0"/>
              <a:t>“	[Quote/Statement slide: v4] First level &lt;Quote: Add a tab after quote for correct hanging indent alignment&gt;”</a:t>
            </a:r>
          </a:p>
          <a:p>
            <a:pPr lvl="1"/>
            <a:r>
              <a:rPr lang="en-GB" dirty="0"/>
              <a:t>Second level &lt;Second para after quote with correct indent&gt;”</a:t>
            </a:r>
          </a:p>
          <a:p>
            <a:pPr lvl="2"/>
            <a:r>
              <a:rPr lang="en-GB" dirty="0"/>
              <a:t>Third level &lt;Statement text with no indent&gt;</a:t>
            </a:r>
          </a:p>
        </p:txBody>
      </p:sp>
      <p:grpSp>
        <p:nvGrpSpPr>
          <p:cNvPr id="9" name="Group 8">
            <a:extLst>
              <a:ext uri="{FF2B5EF4-FFF2-40B4-BE49-F238E27FC236}">
                <a16:creationId xmlns:a16="http://schemas.microsoft.com/office/drawing/2014/main" id="{5BEF7563-20C6-C84E-9FA2-F78E68DA8C1F}"/>
              </a:ext>
            </a:extLst>
          </p:cNvPr>
          <p:cNvGrpSpPr>
            <a:grpSpLocks noChangeAspect="1"/>
          </p:cNvGrpSpPr>
          <p:nvPr userDrawn="1"/>
        </p:nvGrpSpPr>
        <p:grpSpPr>
          <a:xfrm>
            <a:off x="479957" y="6288746"/>
            <a:ext cx="1620000" cy="253259"/>
            <a:chOff x="551864" y="6238993"/>
            <a:chExt cx="3007740" cy="470208"/>
          </a:xfrm>
        </p:grpSpPr>
        <p:grpSp>
          <p:nvGrpSpPr>
            <p:cNvPr id="11" name="Graphic 8">
              <a:extLst>
                <a:ext uri="{FF2B5EF4-FFF2-40B4-BE49-F238E27FC236}">
                  <a16:creationId xmlns:a16="http://schemas.microsoft.com/office/drawing/2014/main" id="{AA28A0EE-1C6B-874F-94B7-397E274CBD1D}"/>
                </a:ext>
              </a:extLst>
            </p:cNvPr>
            <p:cNvGrpSpPr/>
            <p:nvPr/>
          </p:nvGrpSpPr>
          <p:grpSpPr>
            <a:xfrm>
              <a:off x="551864" y="6238993"/>
              <a:ext cx="584571" cy="470208"/>
              <a:chOff x="551864" y="6238993"/>
              <a:chExt cx="584571" cy="470208"/>
            </a:xfrm>
          </p:grpSpPr>
          <p:sp>
            <p:nvSpPr>
              <p:cNvPr id="26" name="Freeform 25">
                <a:extLst>
                  <a:ext uri="{FF2B5EF4-FFF2-40B4-BE49-F238E27FC236}">
                    <a16:creationId xmlns:a16="http://schemas.microsoft.com/office/drawing/2014/main" id="{93ECDE7C-AF39-7F4D-B0E4-DEFF6087771C}"/>
                  </a:ext>
                </a:extLst>
              </p:cNvPr>
              <p:cNvSpPr/>
              <p:nvPr/>
            </p:nvSpPr>
            <p:spPr>
              <a:xfrm>
                <a:off x="845815" y="6238993"/>
                <a:ext cx="290620" cy="470020"/>
              </a:xfrm>
              <a:custGeom>
                <a:avLst/>
                <a:gdLst>
                  <a:gd name="connsiteX0" fmla="*/ 184136 w 290620"/>
                  <a:gd name="connsiteY0" fmla="*/ 235010 h 470020"/>
                  <a:gd name="connsiteX1" fmla="*/ 0 w 290620"/>
                  <a:gd name="connsiteY1" fmla="*/ 5939 h 470020"/>
                  <a:gd name="connsiteX2" fmla="*/ 53290 w 290620"/>
                  <a:gd name="connsiteY2" fmla="*/ 0 h 470020"/>
                  <a:gd name="connsiteX3" fmla="*/ 290620 w 290620"/>
                  <a:gd name="connsiteY3" fmla="*/ 235105 h 470020"/>
                  <a:gd name="connsiteX4" fmla="*/ 53290 w 290620"/>
                  <a:gd name="connsiteY4" fmla="*/ 470020 h 470020"/>
                  <a:gd name="connsiteX5" fmla="*/ 0 w 290620"/>
                  <a:gd name="connsiteY5" fmla="*/ 464082 h 470020"/>
                  <a:gd name="connsiteX6" fmla="*/ 184136 w 290620"/>
                  <a:gd name="connsiteY6" fmla="*/ 235010 h 470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0620" h="470020">
                    <a:moveTo>
                      <a:pt x="184136" y="235010"/>
                    </a:moveTo>
                    <a:cubicBezTo>
                      <a:pt x="184136" y="123491"/>
                      <a:pt x="105343" y="29883"/>
                      <a:pt x="0" y="5939"/>
                    </a:cubicBezTo>
                    <a:cubicBezTo>
                      <a:pt x="17129" y="2074"/>
                      <a:pt x="34924" y="0"/>
                      <a:pt x="53290" y="0"/>
                    </a:cubicBezTo>
                    <a:cubicBezTo>
                      <a:pt x="184326" y="0"/>
                      <a:pt x="290620" y="105203"/>
                      <a:pt x="290620" y="235105"/>
                    </a:cubicBezTo>
                    <a:cubicBezTo>
                      <a:pt x="290620" y="365006"/>
                      <a:pt x="184326" y="470020"/>
                      <a:pt x="53290" y="470020"/>
                    </a:cubicBezTo>
                    <a:cubicBezTo>
                      <a:pt x="34924" y="470020"/>
                      <a:pt x="17129" y="467947"/>
                      <a:pt x="0" y="464082"/>
                    </a:cubicBezTo>
                    <a:cubicBezTo>
                      <a:pt x="105343" y="440138"/>
                      <a:pt x="184136" y="346435"/>
                      <a:pt x="184136" y="235010"/>
                    </a:cubicBezTo>
                  </a:path>
                </a:pathLst>
              </a:custGeom>
              <a:solidFill>
                <a:srgbClr val="121A3D"/>
              </a:solidFill>
              <a:ln w="9498"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489EDD43-DD9A-AE46-9295-D21915272C45}"/>
                  </a:ext>
                </a:extLst>
              </p:cNvPr>
              <p:cNvSpPr/>
              <p:nvPr/>
            </p:nvSpPr>
            <p:spPr>
              <a:xfrm>
                <a:off x="551864" y="6238993"/>
                <a:ext cx="290620" cy="470208"/>
              </a:xfrm>
              <a:custGeom>
                <a:avLst/>
                <a:gdLst>
                  <a:gd name="connsiteX0" fmla="*/ 106485 w 290620"/>
                  <a:gd name="connsiteY0" fmla="*/ 235010 h 470208"/>
                  <a:gd name="connsiteX1" fmla="*/ 290620 w 290620"/>
                  <a:gd name="connsiteY1" fmla="*/ 5939 h 470208"/>
                  <a:gd name="connsiteX2" fmla="*/ 237330 w 290620"/>
                  <a:gd name="connsiteY2" fmla="*/ 0 h 470208"/>
                  <a:gd name="connsiteX3" fmla="*/ 0 w 290620"/>
                  <a:gd name="connsiteY3" fmla="*/ 235105 h 470208"/>
                  <a:gd name="connsiteX4" fmla="*/ 237330 w 290620"/>
                  <a:gd name="connsiteY4" fmla="*/ 470209 h 470208"/>
                  <a:gd name="connsiteX5" fmla="*/ 290620 w 290620"/>
                  <a:gd name="connsiteY5" fmla="*/ 464270 h 470208"/>
                  <a:gd name="connsiteX6" fmla="*/ 106485 w 290620"/>
                  <a:gd name="connsiteY6" fmla="*/ 235010 h 470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0620" h="470208">
                    <a:moveTo>
                      <a:pt x="106485" y="235010"/>
                    </a:moveTo>
                    <a:cubicBezTo>
                      <a:pt x="106485" y="123491"/>
                      <a:pt x="185278" y="29883"/>
                      <a:pt x="290620" y="5939"/>
                    </a:cubicBezTo>
                    <a:cubicBezTo>
                      <a:pt x="273491" y="2074"/>
                      <a:pt x="255696" y="0"/>
                      <a:pt x="237330" y="0"/>
                    </a:cubicBezTo>
                    <a:cubicBezTo>
                      <a:pt x="106294" y="0"/>
                      <a:pt x="0" y="105203"/>
                      <a:pt x="0" y="235105"/>
                    </a:cubicBezTo>
                    <a:cubicBezTo>
                      <a:pt x="0" y="365006"/>
                      <a:pt x="106199" y="470209"/>
                      <a:pt x="237330" y="470209"/>
                    </a:cubicBezTo>
                    <a:cubicBezTo>
                      <a:pt x="255696" y="470209"/>
                      <a:pt x="273491" y="468135"/>
                      <a:pt x="290620" y="464270"/>
                    </a:cubicBezTo>
                    <a:cubicBezTo>
                      <a:pt x="185278" y="440138"/>
                      <a:pt x="106485" y="346435"/>
                      <a:pt x="106485" y="235010"/>
                    </a:cubicBezTo>
                  </a:path>
                </a:pathLst>
              </a:custGeom>
              <a:solidFill>
                <a:srgbClr val="FFFFFF"/>
              </a:solidFill>
              <a:ln w="9498" cap="flat">
                <a:noFill/>
                <a:prstDash val="solid"/>
                <a:miter/>
              </a:ln>
            </p:spPr>
            <p:txBody>
              <a:bodyPr rtlCol="0" anchor="ctr"/>
              <a:lstStyle/>
              <a:p>
                <a:endParaRPr lang="en-US"/>
              </a:p>
            </p:txBody>
          </p:sp>
        </p:grpSp>
        <p:grpSp>
          <p:nvGrpSpPr>
            <p:cNvPr id="12" name="Graphic 8">
              <a:extLst>
                <a:ext uri="{FF2B5EF4-FFF2-40B4-BE49-F238E27FC236}">
                  <a16:creationId xmlns:a16="http://schemas.microsoft.com/office/drawing/2014/main" id="{F8DB97A3-CFAB-714E-BB84-C3D2D1A40C44}"/>
                </a:ext>
              </a:extLst>
            </p:cNvPr>
            <p:cNvGrpSpPr/>
            <p:nvPr/>
          </p:nvGrpSpPr>
          <p:grpSpPr>
            <a:xfrm>
              <a:off x="1309533" y="6361636"/>
              <a:ext cx="615405" cy="224263"/>
              <a:chOff x="1309533" y="6361636"/>
              <a:chExt cx="615405" cy="224263"/>
            </a:xfrm>
            <a:solidFill>
              <a:srgbClr val="121A3D"/>
            </a:solidFill>
          </p:grpSpPr>
          <p:sp>
            <p:nvSpPr>
              <p:cNvPr id="23" name="Freeform 22">
                <a:extLst>
                  <a:ext uri="{FF2B5EF4-FFF2-40B4-BE49-F238E27FC236}">
                    <a16:creationId xmlns:a16="http://schemas.microsoft.com/office/drawing/2014/main" id="{4AE4A473-E6EF-0244-A668-6B3520F3E359}"/>
                  </a:ext>
                </a:extLst>
              </p:cNvPr>
              <p:cNvSpPr/>
              <p:nvPr/>
            </p:nvSpPr>
            <p:spPr>
              <a:xfrm>
                <a:off x="1309533" y="6363522"/>
                <a:ext cx="184611" cy="220398"/>
              </a:xfrm>
              <a:custGeom>
                <a:avLst/>
                <a:gdLst>
                  <a:gd name="connsiteX0" fmla="*/ 0 w 184611"/>
                  <a:gd name="connsiteY0" fmla="*/ 220399 h 220398"/>
                  <a:gd name="connsiteX1" fmla="*/ 0 w 184611"/>
                  <a:gd name="connsiteY1" fmla="*/ 0 h 220398"/>
                  <a:gd name="connsiteX2" fmla="*/ 43203 w 184611"/>
                  <a:gd name="connsiteY2" fmla="*/ 0 h 220398"/>
                  <a:gd name="connsiteX3" fmla="*/ 137602 w 184611"/>
                  <a:gd name="connsiteY3" fmla="*/ 138857 h 220398"/>
                  <a:gd name="connsiteX4" fmla="*/ 137602 w 184611"/>
                  <a:gd name="connsiteY4" fmla="*/ 0 h 220398"/>
                  <a:gd name="connsiteX5" fmla="*/ 184611 w 184611"/>
                  <a:gd name="connsiteY5" fmla="*/ 0 h 220398"/>
                  <a:gd name="connsiteX6" fmla="*/ 184611 w 184611"/>
                  <a:gd name="connsiteY6" fmla="*/ 220399 h 220398"/>
                  <a:gd name="connsiteX7" fmla="*/ 141028 w 184611"/>
                  <a:gd name="connsiteY7" fmla="*/ 220399 h 220398"/>
                  <a:gd name="connsiteX8" fmla="*/ 46629 w 184611"/>
                  <a:gd name="connsiteY8" fmla="*/ 81542 h 220398"/>
                  <a:gd name="connsiteX9" fmla="*/ 46629 w 184611"/>
                  <a:gd name="connsiteY9" fmla="*/ 220399 h 220398"/>
                  <a:gd name="connsiteX10" fmla="*/ 0 w 184611"/>
                  <a:gd name="connsiteY10" fmla="*/ 220399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4611" h="220398">
                    <a:moveTo>
                      <a:pt x="0" y="220399"/>
                    </a:moveTo>
                    <a:lnTo>
                      <a:pt x="0" y="0"/>
                    </a:lnTo>
                    <a:lnTo>
                      <a:pt x="43203" y="0"/>
                    </a:lnTo>
                    <a:lnTo>
                      <a:pt x="137602" y="138857"/>
                    </a:lnTo>
                    <a:lnTo>
                      <a:pt x="137602" y="0"/>
                    </a:lnTo>
                    <a:lnTo>
                      <a:pt x="184611" y="0"/>
                    </a:lnTo>
                    <a:lnTo>
                      <a:pt x="184611" y="220399"/>
                    </a:lnTo>
                    <a:lnTo>
                      <a:pt x="141028" y="220399"/>
                    </a:lnTo>
                    <a:lnTo>
                      <a:pt x="46629" y="81542"/>
                    </a:lnTo>
                    <a:lnTo>
                      <a:pt x="46629" y="220399"/>
                    </a:lnTo>
                    <a:lnTo>
                      <a:pt x="0" y="220399"/>
                    </a:lnTo>
                    <a:close/>
                  </a:path>
                </a:pathLst>
              </a:custGeom>
              <a:solidFill>
                <a:srgbClr val="121A3D"/>
              </a:solidFill>
              <a:ln w="9498"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4CB9D3A0-4F2A-854F-A52E-486DFBEB803F}"/>
                  </a:ext>
                </a:extLst>
              </p:cNvPr>
              <p:cNvSpPr/>
              <p:nvPr/>
            </p:nvSpPr>
            <p:spPr>
              <a:xfrm>
                <a:off x="1533350" y="6363522"/>
                <a:ext cx="183755" cy="220398"/>
              </a:xfrm>
              <a:custGeom>
                <a:avLst/>
                <a:gdLst>
                  <a:gd name="connsiteX0" fmla="*/ 0 w 183755"/>
                  <a:gd name="connsiteY0" fmla="*/ 0 h 220398"/>
                  <a:gd name="connsiteX1" fmla="*/ 47675 w 183755"/>
                  <a:gd name="connsiteY1" fmla="*/ 0 h 220398"/>
                  <a:gd name="connsiteX2" fmla="*/ 47675 w 183755"/>
                  <a:gd name="connsiteY2" fmla="*/ 88518 h 220398"/>
                  <a:gd name="connsiteX3" fmla="*/ 136080 w 183755"/>
                  <a:gd name="connsiteY3" fmla="*/ 88518 h 220398"/>
                  <a:gd name="connsiteX4" fmla="*/ 136080 w 183755"/>
                  <a:gd name="connsiteY4" fmla="*/ 0 h 220398"/>
                  <a:gd name="connsiteX5" fmla="*/ 183755 w 183755"/>
                  <a:gd name="connsiteY5" fmla="*/ 0 h 220398"/>
                  <a:gd name="connsiteX6" fmla="*/ 183755 w 183755"/>
                  <a:gd name="connsiteY6" fmla="*/ 220399 h 220398"/>
                  <a:gd name="connsiteX7" fmla="*/ 136080 w 183755"/>
                  <a:gd name="connsiteY7" fmla="*/ 220399 h 220398"/>
                  <a:gd name="connsiteX8" fmla="*/ 136080 w 183755"/>
                  <a:gd name="connsiteY8" fmla="*/ 129430 h 220398"/>
                  <a:gd name="connsiteX9" fmla="*/ 47675 w 183755"/>
                  <a:gd name="connsiteY9" fmla="*/ 129430 h 220398"/>
                  <a:gd name="connsiteX10" fmla="*/ 47675 w 183755"/>
                  <a:gd name="connsiteY10" fmla="*/ 220399 h 220398"/>
                  <a:gd name="connsiteX11" fmla="*/ 0 w 183755"/>
                  <a:gd name="connsiteY11" fmla="*/ 220399 h 220398"/>
                  <a:gd name="connsiteX12" fmla="*/ 0 w 183755"/>
                  <a:gd name="connsiteY12" fmla="*/ 0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3755" h="220398">
                    <a:moveTo>
                      <a:pt x="0" y="0"/>
                    </a:moveTo>
                    <a:lnTo>
                      <a:pt x="47675" y="0"/>
                    </a:lnTo>
                    <a:lnTo>
                      <a:pt x="47675" y="88518"/>
                    </a:lnTo>
                    <a:lnTo>
                      <a:pt x="136080" y="88518"/>
                    </a:lnTo>
                    <a:lnTo>
                      <a:pt x="136080" y="0"/>
                    </a:lnTo>
                    <a:lnTo>
                      <a:pt x="183755" y="0"/>
                    </a:lnTo>
                    <a:lnTo>
                      <a:pt x="183755" y="220399"/>
                    </a:lnTo>
                    <a:lnTo>
                      <a:pt x="136080" y="220399"/>
                    </a:lnTo>
                    <a:lnTo>
                      <a:pt x="136080" y="129430"/>
                    </a:lnTo>
                    <a:lnTo>
                      <a:pt x="47675" y="129430"/>
                    </a:lnTo>
                    <a:lnTo>
                      <a:pt x="47675"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3C66F0DC-DCC2-014E-9C2F-35CBC28D6FE5}"/>
                  </a:ext>
                </a:extLst>
              </p:cNvPr>
              <p:cNvSpPr/>
              <p:nvPr/>
            </p:nvSpPr>
            <p:spPr>
              <a:xfrm>
                <a:off x="1745939" y="6361636"/>
                <a:ext cx="178998" cy="224263"/>
              </a:xfrm>
              <a:custGeom>
                <a:avLst/>
                <a:gdLst>
                  <a:gd name="connsiteX0" fmla="*/ 46724 w 178998"/>
                  <a:gd name="connsiteY0" fmla="*/ 150546 h 224263"/>
                  <a:gd name="connsiteX1" fmla="*/ 92782 w 178998"/>
                  <a:gd name="connsiteY1" fmla="*/ 186745 h 224263"/>
                  <a:gd name="connsiteX2" fmla="*/ 130941 w 178998"/>
                  <a:gd name="connsiteY2" fmla="*/ 159973 h 224263"/>
                  <a:gd name="connsiteX3" fmla="*/ 75653 w 178998"/>
                  <a:gd name="connsiteY3" fmla="*/ 130373 h 224263"/>
                  <a:gd name="connsiteX4" fmla="*/ 5043 w 178998"/>
                  <a:gd name="connsiteY4" fmla="*/ 66742 h 224263"/>
                  <a:gd name="connsiteX5" fmla="*/ 88024 w 178998"/>
                  <a:gd name="connsiteY5" fmla="*/ 0 h 224263"/>
                  <a:gd name="connsiteX6" fmla="*/ 174524 w 178998"/>
                  <a:gd name="connsiteY6" fmla="*/ 69287 h 224263"/>
                  <a:gd name="connsiteX7" fmla="*/ 127801 w 178998"/>
                  <a:gd name="connsiteY7" fmla="*/ 69287 h 224263"/>
                  <a:gd name="connsiteX8" fmla="*/ 88024 w 178998"/>
                  <a:gd name="connsiteY8" fmla="*/ 37801 h 224263"/>
                  <a:gd name="connsiteX9" fmla="*/ 53100 w 178998"/>
                  <a:gd name="connsiteY9" fmla="*/ 63348 h 224263"/>
                  <a:gd name="connsiteX10" fmla="*/ 107436 w 178998"/>
                  <a:gd name="connsiteY10" fmla="*/ 92006 h 224263"/>
                  <a:gd name="connsiteX11" fmla="*/ 178997 w 178998"/>
                  <a:gd name="connsiteY11" fmla="*/ 154694 h 224263"/>
                  <a:gd name="connsiteX12" fmla="*/ 92211 w 178998"/>
                  <a:gd name="connsiteY12" fmla="*/ 224264 h 224263"/>
                  <a:gd name="connsiteX13" fmla="*/ 0 w 178998"/>
                  <a:gd name="connsiteY13" fmla="*/ 149980 h 224263"/>
                  <a:gd name="connsiteX14" fmla="*/ 46724 w 178998"/>
                  <a:gd name="connsiteY14" fmla="*/ 150546 h 224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78998" h="224263">
                    <a:moveTo>
                      <a:pt x="46724" y="150546"/>
                    </a:moveTo>
                    <a:cubicBezTo>
                      <a:pt x="48342" y="171945"/>
                      <a:pt x="65470" y="186745"/>
                      <a:pt x="92782" y="186745"/>
                    </a:cubicBezTo>
                    <a:cubicBezTo>
                      <a:pt x="114669" y="186745"/>
                      <a:pt x="130941" y="177318"/>
                      <a:pt x="130941" y="159973"/>
                    </a:cubicBezTo>
                    <a:cubicBezTo>
                      <a:pt x="130941" y="141402"/>
                      <a:pt x="112860" y="137631"/>
                      <a:pt x="75653" y="130373"/>
                    </a:cubicBezTo>
                    <a:cubicBezTo>
                      <a:pt x="38159" y="123491"/>
                      <a:pt x="5043" y="111519"/>
                      <a:pt x="5043" y="66742"/>
                    </a:cubicBezTo>
                    <a:cubicBezTo>
                      <a:pt x="5043" y="27715"/>
                      <a:pt x="37779" y="0"/>
                      <a:pt x="88024" y="0"/>
                    </a:cubicBezTo>
                    <a:cubicBezTo>
                      <a:pt x="140457" y="0"/>
                      <a:pt x="173858" y="27055"/>
                      <a:pt x="174524" y="69287"/>
                    </a:cubicBezTo>
                    <a:lnTo>
                      <a:pt x="127801" y="69287"/>
                    </a:lnTo>
                    <a:cubicBezTo>
                      <a:pt x="125612" y="50716"/>
                      <a:pt x="111243" y="37801"/>
                      <a:pt x="88024" y="37801"/>
                    </a:cubicBezTo>
                    <a:cubicBezTo>
                      <a:pt x="67659" y="37801"/>
                      <a:pt x="53100" y="46286"/>
                      <a:pt x="53100" y="63348"/>
                    </a:cubicBezTo>
                    <a:cubicBezTo>
                      <a:pt x="53100" y="81259"/>
                      <a:pt x="70609" y="85030"/>
                      <a:pt x="107436" y="92006"/>
                    </a:cubicBezTo>
                    <a:cubicBezTo>
                      <a:pt x="145596" y="98887"/>
                      <a:pt x="179282" y="110294"/>
                      <a:pt x="178997" y="154694"/>
                    </a:cubicBezTo>
                    <a:cubicBezTo>
                      <a:pt x="178712" y="195983"/>
                      <a:pt x="144359" y="224264"/>
                      <a:pt x="92211" y="224264"/>
                    </a:cubicBezTo>
                    <a:cubicBezTo>
                      <a:pt x="35590" y="224264"/>
                      <a:pt x="381" y="194663"/>
                      <a:pt x="0" y="149980"/>
                    </a:cubicBezTo>
                    <a:lnTo>
                      <a:pt x="46724" y="150546"/>
                    </a:lnTo>
                    <a:close/>
                  </a:path>
                </a:pathLst>
              </a:custGeom>
              <a:solidFill>
                <a:srgbClr val="121A3D"/>
              </a:solidFill>
              <a:ln w="9498" cap="flat">
                <a:noFill/>
                <a:prstDash val="solid"/>
                <a:miter/>
              </a:ln>
            </p:spPr>
            <p:txBody>
              <a:bodyPr rtlCol="0" anchor="ctr"/>
              <a:lstStyle/>
              <a:p>
                <a:endParaRPr lang="en-US"/>
              </a:p>
            </p:txBody>
          </p:sp>
        </p:grpSp>
        <p:grpSp>
          <p:nvGrpSpPr>
            <p:cNvPr id="13" name="Graphic 8">
              <a:extLst>
                <a:ext uri="{FF2B5EF4-FFF2-40B4-BE49-F238E27FC236}">
                  <a16:creationId xmlns:a16="http://schemas.microsoft.com/office/drawing/2014/main" id="{73AD120C-9FB0-BD40-935C-30E01C26C2FB}"/>
                </a:ext>
              </a:extLst>
            </p:cNvPr>
            <p:cNvGrpSpPr/>
            <p:nvPr/>
          </p:nvGrpSpPr>
          <p:grpSpPr>
            <a:xfrm>
              <a:off x="2018384" y="6363522"/>
              <a:ext cx="1541220" cy="283369"/>
              <a:chOff x="2018384" y="6363522"/>
              <a:chExt cx="1541220" cy="283369"/>
            </a:xfrm>
            <a:solidFill>
              <a:srgbClr val="121A3D"/>
            </a:solidFill>
          </p:grpSpPr>
          <p:sp>
            <p:nvSpPr>
              <p:cNvPr id="14" name="Freeform 13">
                <a:extLst>
                  <a:ext uri="{FF2B5EF4-FFF2-40B4-BE49-F238E27FC236}">
                    <a16:creationId xmlns:a16="http://schemas.microsoft.com/office/drawing/2014/main" id="{5C3888CD-4C94-CE42-B5F6-6D043BEE5A10}"/>
                  </a:ext>
                </a:extLst>
              </p:cNvPr>
              <p:cNvSpPr/>
              <p:nvPr/>
            </p:nvSpPr>
            <p:spPr>
              <a:xfrm>
                <a:off x="2018384" y="6363522"/>
                <a:ext cx="152827" cy="220398"/>
              </a:xfrm>
              <a:custGeom>
                <a:avLst/>
                <a:gdLst>
                  <a:gd name="connsiteX0" fmla="*/ 0 w 152827"/>
                  <a:gd name="connsiteY0" fmla="*/ 0 h 220398"/>
                  <a:gd name="connsiteX1" fmla="*/ 149402 w 152827"/>
                  <a:gd name="connsiteY1" fmla="*/ 0 h 220398"/>
                  <a:gd name="connsiteX2" fmla="*/ 149402 w 152827"/>
                  <a:gd name="connsiteY2" fmla="*/ 40630 h 220398"/>
                  <a:gd name="connsiteX3" fmla="*/ 47676 w 152827"/>
                  <a:gd name="connsiteY3" fmla="*/ 40630 h 220398"/>
                  <a:gd name="connsiteX4" fmla="*/ 47676 w 152827"/>
                  <a:gd name="connsiteY4" fmla="*/ 90026 h 220398"/>
                  <a:gd name="connsiteX5" fmla="*/ 130275 w 152827"/>
                  <a:gd name="connsiteY5" fmla="*/ 90026 h 220398"/>
                  <a:gd name="connsiteX6" fmla="*/ 130275 w 152827"/>
                  <a:gd name="connsiteY6" fmla="*/ 128770 h 220398"/>
                  <a:gd name="connsiteX7" fmla="*/ 47676 w 152827"/>
                  <a:gd name="connsiteY7" fmla="*/ 128770 h 220398"/>
                  <a:gd name="connsiteX8" fmla="*/ 47676 w 152827"/>
                  <a:gd name="connsiteY8" fmla="*/ 179769 h 220398"/>
                  <a:gd name="connsiteX9" fmla="*/ 152828 w 152827"/>
                  <a:gd name="connsiteY9" fmla="*/ 179769 h 220398"/>
                  <a:gd name="connsiteX10" fmla="*/ 152828 w 152827"/>
                  <a:gd name="connsiteY10" fmla="*/ 220399 h 220398"/>
                  <a:gd name="connsiteX11" fmla="*/ 0 w 152827"/>
                  <a:gd name="connsiteY11" fmla="*/ 220399 h 220398"/>
                  <a:gd name="connsiteX12" fmla="*/ 0 w 152827"/>
                  <a:gd name="connsiteY12" fmla="*/ 0 h 2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2827" h="220398">
                    <a:moveTo>
                      <a:pt x="0" y="0"/>
                    </a:moveTo>
                    <a:lnTo>
                      <a:pt x="149402" y="0"/>
                    </a:lnTo>
                    <a:lnTo>
                      <a:pt x="149402" y="40630"/>
                    </a:lnTo>
                    <a:lnTo>
                      <a:pt x="47676" y="40630"/>
                    </a:lnTo>
                    <a:lnTo>
                      <a:pt x="47676" y="90026"/>
                    </a:lnTo>
                    <a:lnTo>
                      <a:pt x="130275" y="90026"/>
                    </a:lnTo>
                    <a:lnTo>
                      <a:pt x="130275" y="128770"/>
                    </a:lnTo>
                    <a:lnTo>
                      <a:pt x="47676" y="128770"/>
                    </a:lnTo>
                    <a:lnTo>
                      <a:pt x="47676" y="179769"/>
                    </a:lnTo>
                    <a:lnTo>
                      <a:pt x="152828" y="179769"/>
                    </a:lnTo>
                    <a:lnTo>
                      <a:pt x="152828"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1FE2C8FD-728B-524B-9D5E-3DFFEFC10F04}"/>
                  </a:ext>
                </a:extLst>
              </p:cNvPr>
              <p:cNvSpPr/>
              <p:nvPr/>
            </p:nvSpPr>
            <p:spPr>
              <a:xfrm>
                <a:off x="2198903" y="6420169"/>
                <a:ext cx="255886" cy="163751"/>
              </a:xfrm>
              <a:custGeom>
                <a:avLst/>
                <a:gdLst>
                  <a:gd name="connsiteX0" fmla="*/ 255887 w 255886"/>
                  <a:gd name="connsiteY0" fmla="*/ 70898 h 163751"/>
                  <a:gd name="connsiteX1" fmla="*/ 255887 w 255886"/>
                  <a:gd name="connsiteY1" fmla="*/ 163752 h 163751"/>
                  <a:gd name="connsiteX2" fmla="*/ 211066 w 255886"/>
                  <a:gd name="connsiteY2" fmla="*/ 163752 h 163751"/>
                  <a:gd name="connsiteX3" fmla="*/ 211066 w 255886"/>
                  <a:gd name="connsiteY3" fmla="*/ 73443 h 163751"/>
                  <a:gd name="connsiteX4" fmla="*/ 182804 w 255886"/>
                  <a:gd name="connsiteY4" fmla="*/ 36584 h 163751"/>
                  <a:gd name="connsiteX5" fmla="*/ 150354 w 255886"/>
                  <a:gd name="connsiteY5" fmla="*/ 75328 h 163751"/>
                  <a:gd name="connsiteX6" fmla="*/ 150354 w 255886"/>
                  <a:gd name="connsiteY6" fmla="*/ 163752 h 163751"/>
                  <a:gd name="connsiteX7" fmla="*/ 105533 w 255886"/>
                  <a:gd name="connsiteY7" fmla="*/ 163752 h 163751"/>
                  <a:gd name="connsiteX8" fmla="*/ 105533 w 255886"/>
                  <a:gd name="connsiteY8" fmla="*/ 73443 h 163751"/>
                  <a:gd name="connsiteX9" fmla="*/ 76890 w 255886"/>
                  <a:gd name="connsiteY9" fmla="*/ 36584 h 163751"/>
                  <a:gd name="connsiteX10" fmla="*/ 44821 w 255886"/>
                  <a:gd name="connsiteY10" fmla="*/ 75611 h 163751"/>
                  <a:gd name="connsiteX11" fmla="*/ 44821 w 255886"/>
                  <a:gd name="connsiteY11" fmla="*/ 163752 h 163751"/>
                  <a:gd name="connsiteX12" fmla="*/ 0 w 255886"/>
                  <a:gd name="connsiteY12" fmla="*/ 163752 h 163751"/>
                  <a:gd name="connsiteX13" fmla="*/ 0 w 255886"/>
                  <a:gd name="connsiteY13" fmla="*/ 1893 h 163751"/>
                  <a:gd name="connsiteX14" fmla="*/ 39111 w 255886"/>
                  <a:gd name="connsiteY14" fmla="*/ 1893 h 163751"/>
                  <a:gd name="connsiteX15" fmla="*/ 43203 w 255886"/>
                  <a:gd name="connsiteY15" fmla="*/ 22067 h 163751"/>
                  <a:gd name="connsiteX16" fmla="*/ 91164 w 255886"/>
                  <a:gd name="connsiteY16" fmla="*/ 8 h 163751"/>
                  <a:gd name="connsiteX17" fmla="*/ 140076 w 255886"/>
                  <a:gd name="connsiteY17" fmla="*/ 27346 h 163751"/>
                  <a:gd name="connsiteX18" fmla="*/ 195365 w 255886"/>
                  <a:gd name="connsiteY18" fmla="*/ 8 h 163751"/>
                  <a:gd name="connsiteX19" fmla="*/ 255887 w 255886"/>
                  <a:gd name="connsiteY19" fmla="*/ 70898 h 163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5886" h="163751">
                    <a:moveTo>
                      <a:pt x="255887" y="70898"/>
                    </a:moveTo>
                    <a:lnTo>
                      <a:pt x="255887" y="163752"/>
                    </a:lnTo>
                    <a:lnTo>
                      <a:pt x="211066" y="163752"/>
                    </a:lnTo>
                    <a:lnTo>
                      <a:pt x="211066" y="73443"/>
                    </a:lnTo>
                    <a:cubicBezTo>
                      <a:pt x="211066" y="49216"/>
                      <a:pt x="202216" y="36584"/>
                      <a:pt x="182804" y="36584"/>
                    </a:cubicBezTo>
                    <a:cubicBezTo>
                      <a:pt x="163391" y="36584"/>
                      <a:pt x="150354" y="50724"/>
                      <a:pt x="150354" y="75328"/>
                    </a:cubicBezTo>
                    <a:lnTo>
                      <a:pt x="150354" y="163752"/>
                    </a:lnTo>
                    <a:lnTo>
                      <a:pt x="105533" y="163752"/>
                    </a:lnTo>
                    <a:lnTo>
                      <a:pt x="105533" y="73443"/>
                    </a:lnTo>
                    <a:cubicBezTo>
                      <a:pt x="105533" y="49216"/>
                      <a:pt x="96683" y="36584"/>
                      <a:pt x="76890" y="36584"/>
                    </a:cubicBezTo>
                    <a:cubicBezTo>
                      <a:pt x="57477" y="36584"/>
                      <a:pt x="44821" y="51384"/>
                      <a:pt x="44821" y="75611"/>
                    </a:cubicBezTo>
                    <a:lnTo>
                      <a:pt x="44821" y="163752"/>
                    </a:lnTo>
                    <a:lnTo>
                      <a:pt x="0" y="163752"/>
                    </a:lnTo>
                    <a:lnTo>
                      <a:pt x="0" y="1893"/>
                    </a:lnTo>
                    <a:lnTo>
                      <a:pt x="39111" y="1893"/>
                    </a:lnTo>
                    <a:lnTo>
                      <a:pt x="43203" y="22067"/>
                    </a:lnTo>
                    <a:cubicBezTo>
                      <a:pt x="53100" y="9435"/>
                      <a:pt x="67374" y="385"/>
                      <a:pt x="91164" y="8"/>
                    </a:cubicBezTo>
                    <a:cubicBezTo>
                      <a:pt x="111148" y="-275"/>
                      <a:pt x="129894" y="6890"/>
                      <a:pt x="140076" y="27346"/>
                    </a:cubicBezTo>
                    <a:cubicBezTo>
                      <a:pt x="151496" y="10000"/>
                      <a:pt x="170623" y="8"/>
                      <a:pt x="195365" y="8"/>
                    </a:cubicBezTo>
                    <a:cubicBezTo>
                      <a:pt x="229147" y="8"/>
                      <a:pt x="255887" y="18956"/>
                      <a:pt x="255887" y="70898"/>
                    </a:cubicBezTo>
                    <a:close/>
                  </a:path>
                </a:pathLst>
              </a:custGeom>
              <a:solidFill>
                <a:srgbClr val="121A3D"/>
              </a:solidFill>
              <a:ln w="9498"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46E31F69-84DA-F04D-BC11-F8CAE4015F1D}"/>
                  </a:ext>
                </a:extLst>
              </p:cNvPr>
              <p:cNvSpPr/>
              <p:nvPr/>
            </p:nvSpPr>
            <p:spPr>
              <a:xfrm>
                <a:off x="2486669" y="6420175"/>
                <a:ext cx="169766" cy="226716"/>
              </a:xfrm>
              <a:custGeom>
                <a:avLst/>
                <a:gdLst>
                  <a:gd name="connsiteX0" fmla="*/ 169766 w 169766"/>
                  <a:gd name="connsiteY0" fmla="*/ 83146 h 226716"/>
                  <a:gd name="connsiteX1" fmla="*/ 94114 w 169766"/>
                  <a:gd name="connsiteY1" fmla="*/ 165631 h 226716"/>
                  <a:gd name="connsiteX2" fmla="*/ 44821 w 169766"/>
                  <a:gd name="connsiteY2" fmla="*/ 143289 h 226716"/>
                  <a:gd name="connsiteX3" fmla="*/ 44821 w 169766"/>
                  <a:gd name="connsiteY3" fmla="*/ 226717 h 226716"/>
                  <a:gd name="connsiteX4" fmla="*/ 0 w 169766"/>
                  <a:gd name="connsiteY4" fmla="*/ 226717 h 226716"/>
                  <a:gd name="connsiteX5" fmla="*/ 0 w 169766"/>
                  <a:gd name="connsiteY5" fmla="*/ 1887 h 226716"/>
                  <a:gd name="connsiteX6" fmla="*/ 39111 w 169766"/>
                  <a:gd name="connsiteY6" fmla="*/ 1887 h 226716"/>
                  <a:gd name="connsiteX7" fmla="*/ 43584 w 169766"/>
                  <a:gd name="connsiteY7" fmla="*/ 24229 h 226716"/>
                  <a:gd name="connsiteX8" fmla="*/ 93828 w 169766"/>
                  <a:gd name="connsiteY8" fmla="*/ 2 h 226716"/>
                  <a:gd name="connsiteX9" fmla="*/ 169766 w 169766"/>
                  <a:gd name="connsiteY9" fmla="*/ 83146 h 226716"/>
                  <a:gd name="connsiteX10" fmla="*/ 124375 w 169766"/>
                  <a:gd name="connsiteY10" fmla="*/ 82486 h 226716"/>
                  <a:gd name="connsiteX11" fmla="*/ 84027 w 169766"/>
                  <a:gd name="connsiteY11" fmla="*/ 36201 h 226716"/>
                  <a:gd name="connsiteX12" fmla="*/ 44250 w 169766"/>
                  <a:gd name="connsiteY12" fmla="*/ 82486 h 226716"/>
                  <a:gd name="connsiteX13" fmla="*/ 84027 w 169766"/>
                  <a:gd name="connsiteY13" fmla="*/ 129432 h 226716"/>
                  <a:gd name="connsiteX14" fmla="*/ 124375 w 169766"/>
                  <a:gd name="connsiteY14" fmla="*/ 82486 h 226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69766" h="226716">
                    <a:moveTo>
                      <a:pt x="169766" y="83146"/>
                    </a:moveTo>
                    <a:cubicBezTo>
                      <a:pt x="169766" y="133485"/>
                      <a:pt x="137983" y="165631"/>
                      <a:pt x="94114" y="165631"/>
                    </a:cubicBezTo>
                    <a:cubicBezTo>
                      <a:pt x="71561" y="165631"/>
                      <a:pt x="55383" y="156487"/>
                      <a:pt x="44821" y="143289"/>
                    </a:cubicBezTo>
                    <a:lnTo>
                      <a:pt x="44821" y="226717"/>
                    </a:lnTo>
                    <a:lnTo>
                      <a:pt x="0" y="226717"/>
                    </a:lnTo>
                    <a:lnTo>
                      <a:pt x="0" y="1887"/>
                    </a:lnTo>
                    <a:lnTo>
                      <a:pt x="39111" y="1887"/>
                    </a:lnTo>
                    <a:lnTo>
                      <a:pt x="43584" y="24229"/>
                    </a:lnTo>
                    <a:cubicBezTo>
                      <a:pt x="54051" y="10371"/>
                      <a:pt x="70609" y="2"/>
                      <a:pt x="93828" y="2"/>
                    </a:cubicBezTo>
                    <a:cubicBezTo>
                      <a:pt x="137983" y="-281"/>
                      <a:pt x="169766" y="32147"/>
                      <a:pt x="169766" y="83146"/>
                    </a:cubicBezTo>
                    <a:close/>
                    <a:moveTo>
                      <a:pt x="124375" y="82486"/>
                    </a:moveTo>
                    <a:cubicBezTo>
                      <a:pt x="124375" y="55054"/>
                      <a:pt x="108483" y="36201"/>
                      <a:pt x="84027" y="36201"/>
                    </a:cubicBezTo>
                    <a:cubicBezTo>
                      <a:pt x="59570" y="36201"/>
                      <a:pt x="44250" y="55054"/>
                      <a:pt x="44250" y="82486"/>
                    </a:cubicBezTo>
                    <a:cubicBezTo>
                      <a:pt x="44250" y="110201"/>
                      <a:pt x="59475" y="129432"/>
                      <a:pt x="84027" y="129432"/>
                    </a:cubicBezTo>
                    <a:cubicBezTo>
                      <a:pt x="108483" y="129432"/>
                      <a:pt x="124375" y="110201"/>
                      <a:pt x="124375" y="82486"/>
                    </a:cubicBezTo>
                    <a:close/>
                  </a:path>
                </a:pathLst>
              </a:custGeom>
              <a:solidFill>
                <a:srgbClr val="121A3D"/>
              </a:solidFill>
              <a:ln w="9498"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ADCA08CA-62AD-0D49-A1C2-2FC91BCE2E8E}"/>
                  </a:ext>
                </a:extLst>
              </p:cNvPr>
              <p:cNvSpPr/>
              <p:nvPr/>
            </p:nvSpPr>
            <p:spPr>
              <a:xfrm>
                <a:off x="2682414" y="6363522"/>
                <a:ext cx="44820" cy="220398"/>
              </a:xfrm>
              <a:custGeom>
                <a:avLst/>
                <a:gdLst>
                  <a:gd name="connsiteX0" fmla="*/ 0 w 44820"/>
                  <a:gd name="connsiteY0" fmla="*/ 0 h 220398"/>
                  <a:gd name="connsiteX1" fmla="*/ 44821 w 44820"/>
                  <a:gd name="connsiteY1" fmla="*/ 0 h 220398"/>
                  <a:gd name="connsiteX2" fmla="*/ 44821 w 44820"/>
                  <a:gd name="connsiteY2" fmla="*/ 220399 h 220398"/>
                  <a:gd name="connsiteX3" fmla="*/ 0 w 44820"/>
                  <a:gd name="connsiteY3" fmla="*/ 220399 h 220398"/>
                  <a:gd name="connsiteX4" fmla="*/ 0 w 44820"/>
                  <a:gd name="connsiteY4" fmla="*/ 0 h 2203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820" h="220398">
                    <a:moveTo>
                      <a:pt x="0" y="0"/>
                    </a:moveTo>
                    <a:lnTo>
                      <a:pt x="44821" y="0"/>
                    </a:lnTo>
                    <a:lnTo>
                      <a:pt x="44821" y="220399"/>
                    </a:lnTo>
                    <a:lnTo>
                      <a:pt x="0" y="220399"/>
                    </a:lnTo>
                    <a:lnTo>
                      <a:pt x="0" y="0"/>
                    </a:lnTo>
                    <a:close/>
                  </a:path>
                </a:pathLst>
              </a:custGeom>
              <a:solidFill>
                <a:srgbClr val="121A3D"/>
              </a:solidFill>
              <a:ln w="9498"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C380BDA8-EEC3-634C-9BBC-27F9AB83E9B1}"/>
                  </a:ext>
                </a:extLst>
              </p:cNvPr>
              <p:cNvSpPr/>
              <p:nvPr/>
            </p:nvSpPr>
            <p:spPr>
              <a:xfrm>
                <a:off x="2752738" y="6420271"/>
                <a:ext cx="172240" cy="165534"/>
              </a:xfrm>
              <a:custGeom>
                <a:avLst/>
                <a:gdLst>
                  <a:gd name="connsiteX0" fmla="*/ 0 w 172240"/>
                  <a:gd name="connsiteY0" fmla="*/ 82767 h 165534"/>
                  <a:gd name="connsiteX1" fmla="*/ 86120 w 172240"/>
                  <a:gd name="connsiteY1" fmla="*/ 0 h 165534"/>
                  <a:gd name="connsiteX2" fmla="*/ 172241 w 172240"/>
                  <a:gd name="connsiteY2" fmla="*/ 82767 h 165534"/>
                  <a:gd name="connsiteX3" fmla="*/ 86120 w 172240"/>
                  <a:gd name="connsiteY3" fmla="*/ 165535 h 165534"/>
                  <a:gd name="connsiteX4" fmla="*/ 0 w 172240"/>
                  <a:gd name="connsiteY4" fmla="*/ 82767 h 165534"/>
                  <a:gd name="connsiteX5" fmla="*/ 126754 w 172240"/>
                  <a:gd name="connsiteY5" fmla="*/ 82767 h 165534"/>
                  <a:gd name="connsiteX6" fmla="*/ 86120 w 172240"/>
                  <a:gd name="connsiteY6" fmla="*/ 36199 h 165534"/>
                  <a:gd name="connsiteX7" fmla="*/ 45772 w 172240"/>
                  <a:gd name="connsiteY7" fmla="*/ 82767 h 165534"/>
                  <a:gd name="connsiteX8" fmla="*/ 86120 w 172240"/>
                  <a:gd name="connsiteY8" fmla="*/ 129336 h 165534"/>
                  <a:gd name="connsiteX9" fmla="*/ 126754 w 172240"/>
                  <a:gd name="connsiteY9" fmla="*/ 82767 h 165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72240" h="165534">
                    <a:moveTo>
                      <a:pt x="0" y="82767"/>
                    </a:moveTo>
                    <a:cubicBezTo>
                      <a:pt x="0" y="32994"/>
                      <a:pt x="33972" y="0"/>
                      <a:pt x="86120" y="0"/>
                    </a:cubicBezTo>
                    <a:cubicBezTo>
                      <a:pt x="138268" y="0"/>
                      <a:pt x="172241" y="33088"/>
                      <a:pt x="172241" y="82767"/>
                    </a:cubicBezTo>
                    <a:cubicBezTo>
                      <a:pt x="172241" y="132824"/>
                      <a:pt x="138268" y="165535"/>
                      <a:pt x="86120" y="165535"/>
                    </a:cubicBezTo>
                    <a:cubicBezTo>
                      <a:pt x="33972" y="165535"/>
                      <a:pt x="0" y="132447"/>
                      <a:pt x="0" y="82767"/>
                    </a:cubicBezTo>
                    <a:close/>
                    <a:moveTo>
                      <a:pt x="126754" y="82767"/>
                    </a:moveTo>
                    <a:cubicBezTo>
                      <a:pt x="126754" y="55335"/>
                      <a:pt x="111147" y="36199"/>
                      <a:pt x="86120" y="36199"/>
                    </a:cubicBezTo>
                    <a:cubicBezTo>
                      <a:pt x="60998" y="36199"/>
                      <a:pt x="45772" y="55430"/>
                      <a:pt x="45772" y="82767"/>
                    </a:cubicBezTo>
                    <a:cubicBezTo>
                      <a:pt x="45772" y="110105"/>
                      <a:pt x="60998" y="129336"/>
                      <a:pt x="86120" y="129336"/>
                    </a:cubicBezTo>
                    <a:cubicBezTo>
                      <a:pt x="111243" y="129336"/>
                      <a:pt x="126754" y="110105"/>
                      <a:pt x="126754" y="82767"/>
                    </a:cubicBezTo>
                    <a:close/>
                  </a:path>
                </a:pathLst>
              </a:custGeom>
              <a:solidFill>
                <a:srgbClr val="121A3D"/>
              </a:solidFill>
              <a:ln w="9498"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5C7F6EF3-DDF0-284A-B22A-103FC24BEA3A}"/>
                  </a:ext>
                </a:extLst>
              </p:cNvPr>
              <p:cNvSpPr/>
              <p:nvPr/>
            </p:nvSpPr>
            <p:spPr>
              <a:xfrm>
                <a:off x="2926786" y="6422062"/>
                <a:ext cx="174048" cy="224735"/>
              </a:xfrm>
              <a:custGeom>
                <a:avLst/>
                <a:gdLst>
                  <a:gd name="connsiteX0" fmla="*/ 0 w 174048"/>
                  <a:gd name="connsiteY0" fmla="*/ 0 h 224735"/>
                  <a:gd name="connsiteX1" fmla="*/ 47676 w 174048"/>
                  <a:gd name="connsiteY1" fmla="*/ 0 h 224735"/>
                  <a:gd name="connsiteX2" fmla="*/ 87358 w 174048"/>
                  <a:gd name="connsiteY2" fmla="*/ 115196 h 224735"/>
                  <a:gd name="connsiteX3" fmla="*/ 126088 w 174048"/>
                  <a:gd name="connsiteY3" fmla="*/ 0 h 224735"/>
                  <a:gd name="connsiteX4" fmla="*/ 174049 w 174048"/>
                  <a:gd name="connsiteY4" fmla="*/ 0 h 224735"/>
                  <a:gd name="connsiteX5" fmla="*/ 101632 w 174048"/>
                  <a:gd name="connsiteY5" fmla="*/ 184765 h 224735"/>
                  <a:gd name="connsiteX6" fmla="*/ 57763 w 174048"/>
                  <a:gd name="connsiteY6" fmla="*/ 224735 h 224735"/>
                  <a:gd name="connsiteX7" fmla="*/ 14179 w 174048"/>
                  <a:gd name="connsiteY7" fmla="*/ 224735 h 224735"/>
                  <a:gd name="connsiteX8" fmla="*/ 14179 w 174048"/>
                  <a:gd name="connsiteY8" fmla="*/ 187311 h 224735"/>
                  <a:gd name="connsiteX9" fmla="*/ 39016 w 174048"/>
                  <a:gd name="connsiteY9" fmla="*/ 187311 h 224735"/>
                  <a:gd name="connsiteX10" fmla="*/ 58714 w 174048"/>
                  <a:gd name="connsiteY10" fmla="*/ 173453 h 224735"/>
                  <a:gd name="connsiteX11" fmla="*/ 62806 w 174048"/>
                  <a:gd name="connsiteY11" fmla="*/ 162707 h 224735"/>
                  <a:gd name="connsiteX12" fmla="*/ 0 w 174048"/>
                  <a:gd name="connsiteY12" fmla="*/ 0 h 224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4048" h="224735">
                    <a:moveTo>
                      <a:pt x="0" y="0"/>
                    </a:moveTo>
                    <a:lnTo>
                      <a:pt x="47676" y="0"/>
                    </a:lnTo>
                    <a:lnTo>
                      <a:pt x="87358" y="115196"/>
                    </a:lnTo>
                    <a:lnTo>
                      <a:pt x="126088" y="0"/>
                    </a:lnTo>
                    <a:lnTo>
                      <a:pt x="174049" y="0"/>
                    </a:lnTo>
                    <a:lnTo>
                      <a:pt x="101632" y="184765"/>
                    </a:lnTo>
                    <a:cubicBezTo>
                      <a:pt x="91449" y="211537"/>
                      <a:pt x="83171" y="224735"/>
                      <a:pt x="57763" y="224735"/>
                    </a:cubicBezTo>
                    <a:lnTo>
                      <a:pt x="14179" y="224735"/>
                    </a:lnTo>
                    <a:lnTo>
                      <a:pt x="14179" y="187311"/>
                    </a:lnTo>
                    <a:lnTo>
                      <a:pt x="39016" y="187311"/>
                    </a:lnTo>
                    <a:cubicBezTo>
                      <a:pt x="50435" y="187311"/>
                      <a:pt x="54242" y="184483"/>
                      <a:pt x="58714" y="173453"/>
                    </a:cubicBezTo>
                    <a:lnTo>
                      <a:pt x="62806" y="162707"/>
                    </a:lnTo>
                    <a:lnTo>
                      <a:pt x="0" y="0"/>
                    </a:lnTo>
                    <a:close/>
                  </a:path>
                </a:pathLst>
              </a:custGeom>
              <a:solidFill>
                <a:srgbClr val="121A3D"/>
              </a:solidFill>
              <a:ln w="9498"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3E4AB973-3689-6A4C-A108-EE31083833B9}"/>
                  </a:ext>
                </a:extLst>
              </p:cNvPr>
              <p:cNvSpPr/>
              <p:nvPr/>
            </p:nvSpPr>
            <p:spPr>
              <a:xfrm>
                <a:off x="3102548" y="6420177"/>
                <a:ext cx="166530" cy="165534"/>
              </a:xfrm>
              <a:custGeom>
                <a:avLst/>
                <a:gdLst>
                  <a:gd name="connsiteX0" fmla="*/ 0 w 166530"/>
                  <a:gd name="connsiteY0" fmla="*/ 83144 h 165534"/>
                  <a:gd name="connsiteX1" fmla="*/ 83932 w 166530"/>
                  <a:gd name="connsiteY1" fmla="*/ 0 h 165534"/>
                  <a:gd name="connsiteX2" fmla="*/ 166531 w 166530"/>
                  <a:gd name="connsiteY2" fmla="*/ 77771 h 165534"/>
                  <a:gd name="connsiteX3" fmla="*/ 165294 w 166530"/>
                  <a:gd name="connsiteY3" fmla="*/ 92854 h 165534"/>
                  <a:gd name="connsiteX4" fmla="*/ 46724 w 166530"/>
                  <a:gd name="connsiteY4" fmla="*/ 92854 h 165534"/>
                  <a:gd name="connsiteX5" fmla="*/ 46724 w 166530"/>
                  <a:gd name="connsiteY5" fmla="*/ 95022 h 165534"/>
                  <a:gd name="connsiteX6" fmla="*/ 85169 w 166530"/>
                  <a:gd name="connsiteY6" fmla="*/ 131881 h 165534"/>
                  <a:gd name="connsiteX7" fmla="*/ 119807 w 166530"/>
                  <a:gd name="connsiteY7" fmla="*/ 108880 h 165534"/>
                  <a:gd name="connsiteX8" fmla="*/ 163962 w 166530"/>
                  <a:gd name="connsiteY8" fmla="*/ 108880 h 165534"/>
                  <a:gd name="connsiteX9" fmla="*/ 87072 w 166530"/>
                  <a:gd name="connsiteY9" fmla="*/ 165535 h 165534"/>
                  <a:gd name="connsiteX10" fmla="*/ 0 w 166530"/>
                  <a:gd name="connsiteY10" fmla="*/ 83144 h 165534"/>
                  <a:gd name="connsiteX11" fmla="*/ 121425 w 166530"/>
                  <a:gd name="connsiteY11" fmla="*/ 63914 h 165534"/>
                  <a:gd name="connsiteX12" fmla="*/ 84217 w 166530"/>
                  <a:gd name="connsiteY12" fmla="*/ 33088 h 165534"/>
                  <a:gd name="connsiteX13" fmla="*/ 47676 w 166530"/>
                  <a:gd name="connsiteY13" fmla="*/ 63914 h 165534"/>
                  <a:gd name="connsiteX14" fmla="*/ 121425 w 166530"/>
                  <a:gd name="connsiteY14" fmla="*/ 63914 h 165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66530" h="165534">
                    <a:moveTo>
                      <a:pt x="0" y="83144"/>
                    </a:moveTo>
                    <a:cubicBezTo>
                      <a:pt x="0" y="32805"/>
                      <a:pt x="33401" y="0"/>
                      <a:pt x="83932" y="0"/>
                    </a:cubicBezTo>
                    <a:cubicBezTo>
                      <a:pt x="132844" y="0"/>
                      <a:pt x="165960" y="30260"/>
                      <a:pt x="166531" y="77771"/>
                    </a:cubicBezTo>
                    <a:cubicBezTo>
                      <a:pt x="166531" y="82485"/>
                      <a:pt x="166246" y="87858"/>
                      <a:pt x="165294" y="92854"/>
                    </a:cubicBezTo>
                    <a:lnTo>
                      <a:pt x="46724" y="92854"/>
                    </a:lnTo>
                    <a:lnTo>
                      <a:pt x="46724" y="95022"/>
                    </a:lnTo>
                    <a:cubicBezTo>
                      <a:pt x="47676" y="118024"/>
                      <a:pt x="62616" y="131881"/>
                      <a:pt x="85169" y="131881"/>
                    </a:cubicBezTo>
                    <a:cubicBezTo>
                      <a:pt x="103249" y="131881"/>
                      <a:pt x="116001" y="124057"/>
                      <a:pt x="119807" y="108880"/>
                    </a:cubicBezTo>
                    <a:lnTo>
                      <a:pt x="163962" y="108880"/>
                    </a:lnTo>
                    <a:cubicBezTo>
                      <a:pt x="158918" y="140365"/>
                      <a:pt x="130560" y="165535"/>
                      <a:pt x="87072" y="165535"/>
                    </a:cubicBezTo>
                    <a:cubicBezTo>
                      <a:pt x="32735" y="165629"/>
                      <a:pt x="0" y="133201"/>
                      <a:pt x="0" y="83144"/>
                    </a:cubicBezTo>
                    <a:close/>
                    <a:moveTo>
                      <a:pt x="121425" y="63914"/>
                    </a:moveTo>
                    <a:cubicBezTo>
                      <a:pt x="118285" y="44117"/>
                      <a:pt x="104582" y="33088"/>
                      <a:pt x="84217" y="33088"/>
                    </a:cubicBezTo>
                    <a:cubicBezTo>
                      <a:pt x="64805" y="33088"/>
                      <a:pt x="50245" y="44777"/>
                      <a:pt x="47676" y="63914"/>
                    </a:cubicBezTo>
                    <a:lnTo>
                      <a:pt x="121425" y="63914"/>
                    </a:lnTo>
                    <a:close/>
                  </a:path>
                </a:pathLst>
              </a:custGeom>
              <a:solidFill>
                <a:srgbClr val="121A3D"/>
              </a:solidFill>
              <a:ln w="9498"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65FB3F86-D98D-3E43-9C31-10502444825C}"/>
                  </a:ext>
                </a:extLst>
              </p:cNvPr>
              <p:cNvSpPr/>
              <p:nvPr/>
            </p:nvSpPr>
            <p:spPr>
              <a:xfrm>
                <a:off x="3294963" y="6422062"/>
                <a:ext cx="99442" cy="161763"/>
              </a:xfrm>
              <a:custGeom>
                <a:avLst/>
                <a:gdLst>
                  <a:gd name="connsiteX0" fmla="*/ 99443 w 99442"/>
                  <a:gd name="connsiteY0" fmla="*/ 0 h 161763"/>
                  <a:gd name="connsiteX1" fmla="*/ 99443 w 99442"/>
                  <a:gd name="connsiteY1" fmla="*/ 40252 h 161763"/>
                  <a:gd name="connsiteX2" fmla="*/ 81648 w 99442"/>
                  <a:gd name="connsiteY2" fmla="*/ 40252 h 161763"/>
                  <a:gd name="connsiteX3" fmla="*/ 44821 w 99442"/>
                  <a:gd name="connsiteY3" fmla="*/ 82390 h 161763"/>
                  <a:gd name="connsiteX4" fmla="*/ 44821 w 99442"/>
                  <a:gd name="connsiteY4" fmla="*/ 161764 h 161763"/>
                  <a:gd name="connsiteX5" fmla="*/ 0 w 99442"/>
                  <a:gd name="connsiteY5" fmla="*/ 161764 h 161763"/>
                  <a:gd name="connsiteX6" fmla="*/ 0 w 99442"/>
                  <a:gd name="connsiteY6" fmla="*/ 0 h 161763"/>
                  <a:gd name="connsiteX7" fmla="*/ 40634 w 99442"/>
                  <a:gd name="connsiteY7" fmla="*/ 0 h 161763"/>
                  <a:gd name="connsiteX8" fmla="*/ 44726 w 99442"/>
                  <a:gd name="connsiteY8" fmla="*/ 24227 h 161763"/>
                  <a:gd name="connsiteX9" fmla="*/ 91735 w 99442"/>
                  <a:gd name="connsiteY9" fmla="*/ 0 h 161763"/>
                  <a:gd name="connsiteX10" fmla="*/ 99443 w 99442"/>
                  <a:gd name="connsiteY10" fmla="*/ 0 h 161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9442" h="161763">
                    <a:moveTo>
                      <a:pt x="99443" y="0"/>
                    </a:moveTo>
                    <a:lnTo>
                      <a:pt x="99443" y="40252"/>
                    </a:lnTo>
                    <a:lnTo>
                      <a:pt x="81648" y="40252"/>
                    </a:lnTo>
                    <a:cubicBezTo>
                      <a:pt x="54908" y="40252"/>
                      <a:pt x="44821" y="57881"/>
                      <a:pt x="44821" y="82390"/>
                    </a:cubicBezTo>
                    <a:lnTo>
                      <a:pt x="44821" y="161764"/>
                    </a:lnTo>
                    <a:lnTo>
                      <a:pt x="0" y="161764"/>
                    </a:lnTo>
                    <a:lnTo>
                      <a:pt x="0" y="0"/>
                    </a:lnTo>
                    <a:lnTo>
                      <a:pt x="40634" y="0"/>
                    </a:lnTo>
                    <a:lnTo>
                      <a:pt x="44726" y="24227"/>
                    </a:lnTo>
                    <a:cubicBezTo>
                      <a:pt x="53671" y="9710"/>
                      <a:pt x="66327" y="0"/>
                      <a:pt x="91735" y="0"/>
                    </a:cubicBezTo>
                    <a:lnTo>
                      <a:pt x="99443" y="0"/>
                    </a:lnTo>
                    <a:close/>
                  </a:path>
                </a:pathLst>
              </a:custGeom>
              <a:solidFill>
                <a:srgbClr val="121A3D"/>
              </a:solidFill>
              <a:ln w="9498"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F8CBA950-B2BC-7E42-AD4B-2655D04EDFDF}"/>
                  </a:ext>
                </a:extLst>
              </p:cNvPr>
              <p:cNvSpPr/>
              <p:nvPr/>
            </p:nvSpPr>
            <p:spPr>
              <a:xfrm>
                <a:off x="3407062" y="6419891"/>
                <a:ext cx="152542" cy="166008"/>
              </a:xfrm>
              <a:custGeom>
                <a:avLst/>
                <a:gdLst>
                  <a:gd name="connsiteX0" fmla="*/ 42727 w 152542"/>
                  <a:gd name="connsiteY0" fmla="*/ 110202 h 166008"/>
                  <a:gd name="connsiteX1" fmla="*/ 78603 w 152542"/>
                  <a:gd name="connsiteY1" fmla="*/ 134146 h 166008"/>
                  <a:gd name="connsiteX2" fmla="*/ 108769 w 152542"/>
                  <a:gd name="connsiteY2" fmla="*/ 116801 h 166008"/>
                  <a:gd name="connsiteX3" fmla="*/ 71275 w 152542"/>
                  <a:gd name="connsiteY3" fmla="*/ 99173 h 166008"/>
                  <a:gd name="connsiteX4" fmla="*/ 3616 w 152542"/>
                  <a:gd name="connsiteY4" fmla="*/ 52887 h 166008"/>
                  <a:gd name="connsiteX5" fmla="*/ 73845 w 152542"/>
                  <a:gd name="connsiteY5" fmla="*/ 3 h 166008"/>
                  <a:gd name="connsiteX6" fmla="*/ 150068 w 152542"/>
                  <a:gd name="connsiteY6" fmla="*/ 52227 h 166008"/>
                  <a:gd name="connsiteX7" fmla="*/ 107151 w 152542"/>
                  <a:gd name="connsiteY7" fmla="*/ 52227 h 166008"/>
                  <a:gd name="connsiteX8" fmla="*/ 75367 w 152542"/>
                  <a:gd name="connsiteY8" fmla="*/ 31488 h 166008"/>
                  <a:gd name="connsiteX9" fmla="*/ 46438 w 152542"/>
                  <a:gd name="connsiteY9" fmla="*/ 48174 h 166008"/>
                  <a:gd name="connsiteX10" fmla="*/ 83932 w 152542"/>
                  <a:gd name="connsiteY10" fmla="*/ 64576 h 166008"/>
                  <a:gd name="connsiteX11" fmla="*/ 152542 w 152542"/>
                  <a:gd name="connsiteY11" fmla="*/ 113407 h 166008"/>
                  <a:gd name="connsiteX12" fmla="*/ 78222 w 152542"/>
                  <a:gd name="connsiteY12" fmla="*/ 166009 h 166008"/>
                  <a:gd name="connsiteX13" fmla="*/ 0 w 152542"/>
                  <a:gd name="connsiteY13" fmla="*/ 110296 h 166008"/>
                  <a:gd name="connsiteX14" fmla="*/ 42727 w 152542"/>
                  <a:gd name="connsiteY14" fmla="*/ 110296 h 166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2542" h="166008">
                    <a:moveTo>
                      <a:pt x="42727" y="110202"/>
                    </a:moveTo>
                    <a:cubicBezTo>
                      <a:pt x="44345" y="124342"/>
                      <a:pt x="56716" y="134146"/>
                      <a:pt x="78603" y="134146"/>
                    </a:cubicBezTo>
                    <a:cubicBezTo>
                      <a:pt x="97349" y="134146"/>
                      <a:pt x="108769" y="128113"/>
                      <a:pt x="108769" y="116801"/>
                    </a:cubicBezTo>
                    <a:cubicBezTo>
                      <a:pt x="108769" y="103603"/>
                      <a:pt x="97635" y="102661"/>
                      <a:pt x="71275" y="99173"/>
                    </a:cubicBezTo>
                    <a:cubicBezTo>
                      <a:pt x="33116" y="94742"/>
                      <a:pt x="3616" y="86258"/>
                      <a:pt x="3616" y="52887"/>
                    </a:cubicBezTo>
                    <a:cubicBezTo>
                      <a:pt x="3616" y="20742"/>
                      <a:pt x="31879" y="-280"/>
                      <a:pt x="73845" y="3"/>
                    </a:cubicBezTo>
                    <a:cubicBezTo>
                      <a:pt x="117714" y="3"/>
                      <a:pt x="147880" y="19233"/>
                      <a:pt x="150068" y="52227"/>
                    </a:cubicBezTo>
                    <a:lnTo>
                      <a:pt x="107151" y="52227"/>
                    </a:lnTo>
                    <a:cubicBezTo>
                      <a:pt x="105914" y="39313"/>
                      <a:pt x="93448" y="31488"/>
                      <a:pt x="75367" y="31488"/>
                    </a:cubicBezTo>
                    <a:cubicBezTo>
                      <a:pt x="57858" y="31488"/>
                      <a:pt x="46438" y="37804"/>
                      <a:pt x="46438" y="48174"/>
                    </a:cubicBezTo>
                    <a:cubicBezTo>
                      <a:pt x="46438" y="60429"/>
                      <a:pt x="60427" y="61748"/>
                      <a:pt x="83932" y="64576"/>
                    </a:cubicBezTo>
                    <a:cubicBezTo>
                      <a:pt x="121425" y="68347"/>
                      <a:pt x="152542" y="76831"/>
                      <a:pt x="152542" y="113407"/>
                    </a:cubicBezTo>
                    <a:cubicBezTo>
                      <a:pt x="152542" y="145553"/>
                      <a:pt x="121996" y="166009"/>
                      <a:pt x="78222" y="166009"/>
                    </a:cubicBezTo>
                    <a:cubicBezTo>
                      <a:pt x="32735" y="166009"/>
                      <a:pt x="1903" y="144893"/>
                      <a:pt x="0" y="110296"/>
                    </a:cubicBezTo>
                    <a:lnTo>
                      <a:pt x="42727" y="110296"/>
                    </a:lnTo>
                    <a:close/>
                  </a:path>
                </a:pathLst>
              </a:custGeom>
              <a:solidFill>
                <a:srgbClr val="121A3D"/>
              </a:solidFill>
              <a:ln w="949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643156721"/>
      </p:ext>
    </p:extLst>
  </p:cSld>
  <p:clrMapOvr>
    <a:masterClrMapping/>
  </p:clrMapOvr>
  <p:extLst>
    <p:ext uri="{DCECCB84-F9BA-43D5-87BE-67443E8EF086}">
      <p15:sldGuideLst xmlns:p15="http://schemas.microsoft.com/office/powerpoint/2012/main">
        <p15:guide id="1" orient="horz" pos="408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lumn content: v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07ECB5-C27F-E842-8A60-ACD20E7A9B86}"/>
              </a:ext>
            </a:extLst>
          </p:cNvPr>
          <p:cNvSpPr>
            <a:spLocks noGrp="1"/>
          </p:cNvSpPr>
          <p:nvPr>
            <p:ph type="title" hasCustomPrompt="1"/>
          </p:nvPr>
        </p:nvSpPr>
        <p:spPr>
          <a:xfrm>
            <a:off x="479425" y="372269"/>
            <a:ext cx="11233150" cy="1035804"/>
          </a:xfrm>
        </p:spPr>
        <p:txBody>
          <a:bodyPr/>
          <a:lstStyle/>
          <a:p>
            <a:r>
              <a:rPr lang="en-GB" dirty="0"/>
              <a:t>[Two column content: v1]</a:t>
            </a:r>
          </a:p>
        </p:txBody>
      </p:sp>
      <p:sp>
        <p:nvSpPr>
          <p:cNvPr id="3" name="Content Placeholder 2">
            <a:extLst>
              <a:ext uri="{FF2B5EF4-FFF2-40B4-BE49-F238E27FC236}">
                <a16:creationId xmlns:a16="http://schemas.microsoft.com/office/drawing/2014/main" id="{E88BD569-3B4A-4D40-840C-3B853E744D04}"/>
              </a:ext>
            </a:extLst>
          </p:cNvPr>
          <p:cNvSpPr>
            <a:spLocks noGrp="1"/>
          </p:cNvSpPr>
          <p:nvPr>
            <p:ph idx="1" hasCustomPrompt="1"/>
          </p:nvPr>
        </p:nvSpPr>
        <p:spPr>
          <a:xfrm>
            <a:off x="479425" y="2041200"/>
            <a:ext cx="5540375" cy="3564000"/>
          </a:xfrm>
        </p:spPr>
        <p:txBody>
          <a:bodyPr rIns="288000"/>
          <a:lstStyle/>
          <a:p>
            <a:pPr lvl="0"/>
            <a:r>
              <a:rPr lang="en-GB" dirty="0"/>
              <a:t>First level &lt;Heading&gt;</a:t>
            </a:r>
          </a:p>
          <a:p>
            <a:pPr lvl="1"/>
            <a:r>
              <a:rPr lang="en-GB" dirty="0"/>
              <a:t>Second level &lt;Bullet Level 1/Text: With para spacing&gt;</a:t>
            </a:r>
          </a:p>
          <a:p>
            <a:pPr lvl="2"/>
            <a:r>
              <a:rPr lang="en-GB" dirty="0"/>
              <a:t>Third level &lt;Bullet Level 2/Text: With para spacing&gt;</a:t>
            </a:r>
          </a:p>
          <a:p>
            <a:pPr lvl="3"/>
            <a:r>
              <a:rPr lang="en-GB" dirty="0"/>
              <a:t>Fourth level &lt;Bullet Level 1: No para spacing&gt;</a:t>
            </a:r>
          </a:p>
          <a:p>
            <a:pPr lvl="4"/>
            <a:r>
              <a:rPr lang="en-GB" dirty="0"/>
              <a:t>Fifth level &lt;Bullet Level 2/Text: No para spacing&gt;</a:t>
            </a:r>
          </a:p>
        </p:txBody>
      </p:sp>
      <p:sp>
        <p:nvSpPr>
          <p:cNvPr id="5" name="Footer Placeholder 4">
            <a:extLst>
              <a:ext uri="{FF2B5EF4-FFF2-40B4-BE49-F238E27FC236}">
                <a16:creationId xmlns:a16="http://schemas.microsoft.com/office/drawing/2014/main" id="{1C3B6DC8-6814-EB49-9CF8-0E18891ACA0A}"/>
              </a:ext>
            </a:extLst>
          </p:cNvPr>
          <p:cNvSpPr>
            <a:spLocks noGrp="1"/>
          </p:cNvSpPr>
          <p:nvPr>
            <p:ph type="ftr" sz="quarter" idx="11"/>
          </p:nvPr>
        </p:nvSpPr>
        <p:spPr/>
        <p:txBody>
          <a:bodyPr/>
          <a:lstStyle/>
          <a:p>
            <a:r>
              <a:rPr lang="en-GB"/>
              <a:t>Presentation title</a:t>
            </a:r>
          </a:p>
        </p:txBody>
      </p:sp>
      <p:sp>
        <p:nvSpPr>
          <p:cNvPr id="6" name="Slide Number Placeholder 5">
            <a:extLst>
              <a:ext uri="{FF2B5EF4-FFF2-40B4-BE49-F238E27FC236}">
                <a16:creationId xmlns:a16="http://schemas.microsoft.com/office/drawing/2014/main" id="{19A5FB10-33AF-DF4E-A402-7B3DB326B220}"/>
              </a:ext>
            </a:extLst>
          </p:cNvPr>
          <p:cNvSpPr>
            <a:spLocks noGrp="1"/>
          </p:cNvSpPr>
          <p:nvPr>
            <p:ph type="sldNum" sz="quarter" idx="12"/>
          </p:nvPr>
        </p:nvSpPr>
        <p:spPr/>
        <p:txBody>
          <a:bodyPr/>
          <a:lstStyle/>
          <a:p>
            <a:fld id="{FD15E2C3-2FDC-5443-A5D7-CEF7C1191BA7}" type="slidenum">
              <a:rPr lang="en-GB" smtClean="0"/>
              <a:t>‹#›</a:t>
            </a:fld>
            <a:endParaRPr lang="en-GB"/>
          </a:p>
        </p:txBody>
      </p:sp>
      <p:sp>
        <p:nvSpPr>
          <p:cNvPr id="8" name="Content Placeholder 2">
            <a:extLst>
              <a:ext uri="{FF2B5EF4-FFF2-40B4-BE49-F238E27FC236}">
                <a16:creationId xmlns:a16="http://schemas.microsoft.com/office/drawing/2014/main" id="{192FD02E-C33B-D94E-8EA2-892C432F27DC}"/>
              </a:ext>
            </a:extLst>
          </p:cNvPr>
          <p:cNvSpPr>
            <a:spLocks noGrp="1"/>
          </p:cNvSpPr>
          <p:nvPr>
            <p:ph idx="13" hasCustomPrompt="1"/>
          </p:nvPr>
        </p:nvSpPr>
        <p:spPr>
          <a:xfrm>
            <a:off x="6172200" y="2041200"/>
            <a:ext cx="5540375" cy="3564000"/>
          </a:xfrm>
        </p:spPr>
        <p:txBody>
          <a:bodyPr lIns="288000"/>
          <a:lstStyle/>
          <a:p>
            <a:pPr lvl="0"/>
            <a:r>
              <a:rPr lang="en-GB" dirty="0"/>
              <a:t>First level &lt;Heading&gt;</a:t>
            </a:r>
          </a:p>
          <a:p>
            <a:pPr lvl="1"/>
            <a:r>
              <a:rPr lang="en-GB" dirty="0"/>
              <a:t>Second level &lt;Bullet Level 1/Text: With para spacing&gt;</a:t>
            </a:r>
          </a:p>
          <a:p>
            <a:pPr lvl="2"/>
            <a:r>
              <a:rPr lang="en-GB" dirty="0"/>
              <a:t>Third level &lt;Bullet Level 2/Text: With para spacing&gt;</a:t>
            </a:r>
          </a:p>
          <a:p>
            <a:pPr lvl="3"/>
            <a:r>
              <a:rPr lang="en-GB" dirty="0"/>
              <a:t>Fourth level &lt;Bullet Level 1: No para spacing&gt;</a:t>
            </a:r>
          </a:p>
          <a:p>
            <a:pPr lvl="4"/>
            <a:r>
              <a:rPr lang="en-GB" dirty="0"/>
              <a:t>Fifth level &lt;Bullet Level 2/Text: No para spacing&gt;</a:t>
            </a:r>
          </a:p>
        </p:txBody>
      </p:sp>
    </p:spTree>
    <p:extLst>
      <p:ext uri="{BB962C8B-B14F-4D97-AF65-F5344CB8AC3E}">
        <p14:creationId xmlns:p14="http://schemas.microsoft.com/office/powerpoint/2010/main" val="632978844"/>
      </p:ext>
    </p:extLst>
  </p:cSld>
  <p:clrMapOvr>
    <a:masterClrMapping/>
  </p:clrMapOvr>
  <p:extLst>
    <p:ext uri="{DCECCB84-F9BA-43D5-87BE-67443E8EF086}">
      <p15:sldGuideLst xmlns:p15="http://schemas.microsoft.com/office/powerpoint/2012/main">
        <p15:guide id="1" orient="horz" pos="4080" userDrawn="1">
          <p15:clr>
            <a:srgbClr val="FBAE40"/>
          </p15:clr>
        </p15:guide>
        <p15:guide id="2" orient="horz" pos="3528" userDrawn="1">
          <p15:clr>
            <a:srgbClr val="FBAE40"/>
          </p15:clr>
        </p15:guide>
        <p15:guide id="3" orient="horz" pos="1284"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 content: v2">
    <p:bg>
      <p:bgPr>
        <a:solidFill>
          <a:srgbClr val="121A3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07ECB5-C27F-E842-8A60-ACD20E7A9B86}"/>
              </a:ext>
            </a:extLst>
          </p:cNvPr>
          <p:cNvSpPr>
            <a:spLocks noGrp="1"/>
          </p:cNvSpPr>
          <p:nvPr>
            <p:ph type="title" hasCustomPrompt="1"/>
          </p:nvPr>
        </p:nvSpPr>
        <p:spPr>
          <a:xfrm>
            <a:off x="479425" y="372269"/>
            <a:ext cx="11233150" cy="1035804"/>
          </a:xfrm>
        </p:spPr>
        <p:txBody>
          <a:bodyPr/>
          <a:lstStyle>
            <a:lvl1pPr>
              <a:defRPr>
                <a:solidFill>
                  <a:schemeClr val="bg1"/>
                </a:solidFill>
              </a:defRPr>
            </a:lvl1pPr>
          </a:lstStyle>
          <a:p>
            <a:r>
              <a:rPr lang="en-GB" dirty="0"/>
              <a:t>[Two column content: v2]</a:t>
            </a:r>
          </a:p>
        </p:txBody>
      </p:sp>
      <p:sp>
        <p:nvSpPr>
          <p:cNvPr id="3" name="Content Placeholder 2">
            <a:extLst>
              <a:ext uri="{FF2B5EF4-FFF2-40B4-BE49-F238E27FC236}">
                <a16:creationId xmlns:a16="http://schemas.microsoft.com/office/drawing/2014/main" id="{E88BD569-3B4A-4D40-840C-3B853E744D04}"/>
              </a:ext>
            </a:extLst>
          </p:cNvPr>
          <p:cNvSpPr>
            <a:spLocks noGrp="1"/>
          </p:cNvSpPr>
          <p:nvPr>
            <p:ph idx="1" hasCustomPrompt="1"/>
          </p:nvPr>
        </p:nvSpPr>
        <p:spPr>
          <a:xfrm>
            <a:off x="479425" y="2041200"/>
            <a:ext cx="5540375" cy="3564000"/>
          </a:xfrm>
        </p:spPr>
        <p:txBody>
          <a:bodyPr rIns="288000"/>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First level &lt;Heading&gt;</a:t>
            </a:r>
          </a:p>
          <a:p>
            <a:pPr lvl="1"/>
            <a:r>
              <a:rPr lang="en-GB" dirty="0"/>
              <a:t>Second level &lt;Bullet Level 1/Text: With para spacing&gt;</a:t>
            </a:r>
          </a:p>
          <a:p>
            <a:pPr lvl="2"/>
            <a:r>
              <a:rPr lang="en-GB" dirty="0"/>
              <a:t>Third level &lt;Bullet Level 2/Text: With para spacing&gt;</a:t>
            </a:r>
          </a:p>
          <a:p>
            <a:pPr lvl="3"/>
            <a:r>
              <a:rPr lang="en-GB" dirty="0"/>
              <a:t>Fourth level &lt;Bullet Level 1: No para spacing&gt;</a:t>
            </a:r>
          </a:p>
          <a:p>
            <a:pPr lvl="4"/>
            <a:r>
              <a:rPr lang="en-GB" dirty="0"/>
              <a:t>Fifth level &lt;Bullet Level 2/Text: No para spacing&gt;</a:t>
            </a:r>
          </a:p>
        </p:txBody>
      </p:sp>
      <p:sp>
        <p:nvSpPr>
          <p:cNvPr id="5" name="Footer Placeholder 4">
            <a:extLst>
              <a:ext uri="{FF2B5EF4-FFF2-40B4-BE49-F238E27FC236}">
                <a16:creationId xmlns:a16="http://schemas.microsoft.com/office/drawing/2014/main" id="{1C3B6DC8-6814-EB49-9CF8-0E18891ACA0A}"/>
              </a:ext>
            </a:extLst>
          </p:cNvPr>
          <p:cNvSpPr>
            <a:spLocks noGrp="1"/>
          </p:cNvSpPr>
          <p:nvPr>
            <p:ph type="ftr" sz="quarter" idx="11"/>
          </p:nvPr>
        </p:nvSpPr>
        <p:spPr/>
        <p:txBody>
          <a:bodyPr/>
          <a:lstStyle>
            <a:lvl1pPr>
              <a:defRPr>
                <a:solidFill>
                  <a:schemeClr val="bg1"/>
                </a:solidFill>
              </a:defRPr>
            </a:lvl1pPr>
          </a:lstStyle>
          <a:p>
            <a:r>
              <a:rPr lang="en-GB"/>
              <a:t>Presentation title</a:t>
            </a:r>
          </a:p>
        </p:txBody>
      </p:sp>
      <p:sp>
        <p:nvSpPr>
          <p:cNvPr id="6" name="Slide Number Placeholder 5">
            <a:extLst>
              <a:ext uri="{FF2B5EF4-FFF2-40B4-BE49-F238E27FC236}">
                <a16:creationId xmlns:a16="http://schemas.microsoft.com/office/drawing/2014/main" id="{19A5FB10-33AF-DF4E-A402-7B3DB326B220}"/>
              </a:ext>
            </a:extLst>
          </p:cNvPr>
          <p:cNvSpPr>
            <a:spLocks noGrp="1"/>
          </p:cNvSpPr>
          <p:nvPr>
            <p:ph type="sldNum" sz="quarter" idx="12"/>
          </p:nvPr>
        </p:nvSpPr>
        <p:spPr/>
        <p:txBody>
          <a:bodyPr/>
          <a:lstStyle>
            <a:lvl1pPr>
              <a:defRPr>
                <a:solidFill>
                  <a:schemeClr val="bg1"/>
                </a:solidFill>
              </a:defRPr>
            </a:lvl1pPr>
          </a:lstStyle>
          <a:p>
            <a:fld id="{FD15E2C3-2FDC-5443-A5D7-CEF7C1191BA7}" type="slidenum">
              <a:rPr lang="en-GB" smtClean="0"/>
              <a:pPr/>
              <a:t>‹#›</a:t>
            </a:fld>
            <a:endParaRPr lang="en-GB"/>
          </a:p>
        </p:txBody>
      </p:sp>
      <p:sp>
        <p:nvSpPr>
          <p:cNvPr id="8" name="Content Placeholder 2">
            <a:extLst>
              <a:ext uri="{FF2B5EF4-FFF2-40B4-BE49-F238E27FC236}">
                <a16:creationId xmlns:a16="http://schemas.microsoft.com/office/drawing/2014/main" id="{192FD02E-C33B-D94E-8EA2-892C432F27DC}"/>
              </a:ext>
            </a:extLst>
          </p:cNvPr>
          <p:cNvSpPr>
            <a:spLocks noGrp="1"/>
          </p:cNvSpPr>
          <p:nvPr>
            <p:ph idx="13" hasCustomPrompt="1"/>
          </p:nvPr>
        </p:nvSpPr>
        <p:spPr>
          <a:xfrm>
            <a:off x="6172200" y="2041200"/>
            <a:ext cx="5540375" cy="3564000"/>
          </a:xfrm>
        </p:spPr>
        <p:txBody>
          <a:bodyPr lIns="288000"/>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First level &lt;Heading&gt;</a:t>
            </a:r>
          </a:p>
          <a:p>
            <a:pPr lvl="1"/>
            <a:r>
              <a:rPr lang="en-GB" dirty="0"/>
              <a:t>Second level &lt;Bullet Level 1/Text: With para spacing&gt;</a:t>
            </a:r>
          </a:p>
          <a:p>
            <a:pPr lvl="2"/>
            <a:r>
              <a:rPr lang="en-GB" dirty="0"/>
              <a:t>Third level &lt;Bullet Level 2/Text: With para spacing&gt;</a:t>
            </a:r>
          </a:p>
          <a:p>
            <a:pPr lvl="3"/>
            <a:r>
              <a:rPr lang="en-GB" dirty="0"/>
              <a:t>Fourth level &lt;Bullet Level 1: No para spacing&gt;</a:t>
            </a:r>
          </a:p>
          <a:p>
            <a:pPr lvl="4"/>
            <a:r>
              <a:rPr lang="en-GB" dirty="0"/>
              <a:t>Fifth level &lt;Bullet Level 2/Text: No para spacing&gt;</a:t>
            </a:r>
          </a:p>
        </p:txBody>
      </p:sp>
      <p:grpSp>
        <p:nvGrpSpPr>
          <p:cNvPr id="7" name="Graphic 4">
            <a:extLst>
              <a:ext uri="{FF2B5EF4-FFF2-40B4-BE49-F238E27FC236}">
                <a16:creationId xmlns:a16="http://schemas.microsoft.com/office/drawing/2014/main" id="{DA708045-73E2-244B-BC88-8F43263DD1F7}"/>
              </a:ext>
            </a:extLst>
          </p:cNvPr>
          <p:cNvGrpSpPr>
            <a:grpSpLocks noChangeAspect="1"/>
          </p:cNvGrpSpPr>
          <p:nvPr userDrawn="1"/>
        </p:nvGrpSpPr>
        <p:grpSpPr>
          <a:xfrm>
            <a:off x="479425" y="6288746"/>
            <a:ext cx="1620000" cy="253259"/>
            <a:chOff x="9140641" y="465680"/>
            <a:chExt cx="2585413" cy="404185"/>
          </a:xfrm>
        </p:grpSpPr>
        <p:grpSp>
          <p:nvGrpSpPr>
            <p:cNvPr id="9" name="Graphic 4">
              <a:extLst>
                <a:ext uri="{FF2B5EF4-FFF2-40B4-BE49-F238E27FC236}">
                  <a16:creationId xmlns:a16="http://schemas.microsoft.com/office/drawing/2014/main" id="{E2A73455-C8C7-E747-929C-42141DD8AB01}"/>
                </a:ext>
              </a:extLst>
            </p:cNvPr>
            <p:cNvGrpSpPr/>
            <p:nvPr/>
          </p:nvGrpSpPr>
          <p:grpSpPr>
            <a:xfrm>
              <a:off x="9140641" y="465680"/>
              <a:ext cx="502489" cy="404185"/>
              <a:chOff x="9140641" y="465680"/>
              <a:chExt cx="502489" cy="404185"/>
            </a:xfrm>
          </p:grpSpPr>
          <p:sp>
            <p:nvSpPr>
              <p:cNvPr id="24" name="Freeform 23">
                <a:extLst>
                  <a:ext uri="{FF2B5EF4-FFF2-40B4-BE49-F238E27FC236}">
                    <a16:creationId xmlns:a16="http://schemas.microsoft.com/office/drawing/2014/main" id="{4F974E80-80A3-DC41-B569-D44D578766A4}"/>
                  </a:ext>
                </a:extLst>
              </p:cNvPr>
              <p:cNvSpPr/>
              <p:nvPr/>
            </p:nvSpPr>
            <p:spPr>
              <a:xfrm>
                <a:off x="9393318" y="465680"/>
                <a:ext cx="249813" cy="404023"/>
              </a:xfrm>
              <a:custGeom>
                <a:avLst/>
                <a:gdLst>
                  <a:gd name="connsiteX0" fmla="*/ 158281 w 249813"/>
                  <a:gd name="connsiteY0" fmla="*/ 202012 h 404023"/>
                  <a:gd name="connsiteX1" fmla="*/ 0 w 249813"/>
                  <a:gd name="connsiteY1" fmla="*/ 5105 h 404023"/>
                  <a:gd name="connsiteX2" fmla="*/ 45807 w 249813"/>
                  <a:gd name="connsiteY2" fmla="*/ 0 h 404023"/>
                  <a:gd name="connsiteX3" fmla="*/ 249813 w 249813"/>
                  <a:gd name="connsiteY3" fmla="*/ 202093 h 404023"/>
                  <a:gd name="connsiteX4" fmla="*/ 45807 w 249813"/>
                  <a:gd name="connsiteY4" fmla="*/ 404023 h 404023"/>
                  <a:gd name="connsiteX5" fmla="*/ 0 w 249813"/>
                  <a:gd name="connsiteY5" fmla="*/ 398918 h 404023"/>
                  <a:gd name="connsiteX6" fmla="*/ 158281 w 249813"/>
                  <a:gd name="connsiteY6" fmla="*/ 202012 h 4040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023">
                    <a:moveTo>
                      <a:pt x="158281" y="202012"/>
                    </a:moveTo>
                    <a:cubicBezTo>
                      <a:pt x="158281" y="106151"/>
                      <a:pt x="90551" y="25687"/>
                      <a:pt x="0" y="5105"/>
                    </a:cubicBezTo>
                    <a:cubicBezTo>
                      <a:pt x="14724" y="1783"/>
                      <a:pt x="30020" y="0"/>
                      <a:pt x="45807" y="0"/>
                    </a:cubicBezTo>
                    <a:cubicBezTo>
                      <a:pt x="158444" y="0"/>
                      <a:pt x="249813" y="90431"/>
                      <a:pt x="249813" y="202093"/>
                    </a:cubicBezTo>
                    <a:cubicBezTo>
                      <a:pt x="249813" y="313754"/>
                      <a:pt x="158444" y="404023"/>
                      <a:pt x="45807" y="404023"/>
                    </a:cubicBezTo>
                    <a:cubicBezTo>
                      <a:pt x="30020" y="404023"/>
                      <a:pt x="14724" y="402241"/>
                      <a:pt x="0" y="398918"/>
                    </a:cubicBezTo>
                    <a:cubicBezTo>
                      <a:pt x="90551" y="378336"/>
                      <a:pt x="158281" y="297791"/>
                      <a:pt x="158281" y="202012"/>
                    </a:cubicBezTo>
                  </a:path>
                </a:pathLst>
              </a:custGeom>
              <a:solidFill>
                <a:srgbClr val="FFFFFF"/>
              </a:solidFill>
              <a:ln w="8157"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3CB600E7-5D29-7045-8653-B9A2149B1667}"/>
                  </a:ext>
                </a:extLst>
              </p:cNvPr>
              <p:cNvSpPr/>
              <p:nvPr/>
            </p:nvSpPr>
            <p:spPr>
              <a:xfrm>
                <a:off x="9140641" y="465680"/>
                <a:ext cx="249813" cy="404185"/>
              </a:xfrm>
              <a:custGeom>
                <a:avLst/>
                <a:gdLst>
                  <a:gd name="connsiteX0" fmla="*/ 91533 w 249813"/>
                  <a:gd name="connsiteY0" fmla="*/ 202012 h 404185"/>
                  <a:gd name="connsiteX1" fmla="*/ 249813 w 249813"/>
                  <a:gd name="connsiteY1" fmla="*/ 5105 h 404185"/>
                  <a:gd name="connsiteX2" fmla="*/ 204006 w 249813"/>
                  <a:gd name="connsiteY2" fmla="*/ 0 h 404185"/>
                  <a:gd name="connsiteX3" fmla="*/ 0 w 249813"/>
                  <a:gd name="connsiteY3" fmla="*/ 202093 h 404185"/>
                  <a:gd name="connsiteX4" fmla="*/ 204006 w 249813"/>
                  <a:gd name="connsiteY4" fmla="*/ 404185 h 404185"/>
                  <a:gd name="connsiteX5" fmla="*/ 249813 w 249813"/>
                  <a:gd name="connsiteY5" fmla="*/ 399080 h 404185"/>
                  <a:gd name="connsiteX6" fmla="*/ 91533 w 249813"/>
                  <a:gd name="connsiteY6" fmla="*/ 202012 h 4041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813" h="404185">
                    <a:moveTo>
                      <a:pt x="91533" y="202012"/>
                    </a:moveTo>
                    <a:cubicBezTo>
                      <a:pt x="91533" y="106151"/>
                      <a:pt x="159262" y="25687"/>
                      <a:pt x="249813" y="5105"/>
                    </a:cubicBezTo>
                    <a:cubicBezTo>
                      <a:pt x="235090" y="1783"/>
                      <a:pt x="219793" y="0"/>
                      <a:pt x="204006" y="0"/>
                    </a:cubicBezTo>
                    <a:cubicBezTo>
                      <a:pt x="91369" y="0"/>
                      <a:pt x="0" y="90431"/>
                      <a:pt x="0" y="202093"/>
                    </a:cubicBezTo>
                    <a:cubicBezTo>
                      <a:pt x="0" y="313754"/>
                      <a:pt x="91287" y="404185"/>
                      <a:pt x="204006" y="404185"/>
                    </a:cubicBezTo>
                    <a:cubicBezTo>
                      <a:pt x="219793" y="404185"/>
                      <a:pt x="235090" y="402403"/>
                      <a:pt x="249813" y="399080"/>
                    </a:cubicBezTo>
                    <a:cubicBezTo>
                      <a:pt x="159262" y="378336"/>
                      <a:pt x="91533" y="297791"/>
                      <a:pt x="91533" y="202012"/>
                    </a:cubicBezTo>
                  </a:path>
                </a:pathLst>
              </a:custGeom>
              <a:solidFill>
                <a:srgbClr val="2C88DD"/>
              </a:solidFill>
              <a:ln w="8157" cap="flat">
                <a:noFill/>
                <a:prstDash val="solid"/>
                <a:miter/>
              </a:ln>
            </p:spPr>
            <p:txBody>
              <a:bodyPr rtlCol="0" anchor="ctr"/>
              <a:lstStyle/>
              <a:p>
                <a:endParaRPr lang="en-US"/>
              </a:p>
            </p:txBody>
          </p:sp>
        </p:grpSp>
        <p:grpSp>
          <p:nvGrpSpPr>
            <p:cNvPr id="10" name="Graphic 4">
              <a:extLst>
                <a:ext uri="{FF2B5EF4-FFF2-40B4-BE49-F238E27FC236}">
                  <a16:creationId xmlns:a16="http://schemas.microsoft.com/office/drawing/2014/main" id="{D4DF5B4B-801D-584A-8A92-7C39A5283922}"/>
                </a:ext>
              </a:extLst>
            </p:cNvPr>
            <p:cNvGrpSpPr/>
            <p:nvPr/>
          </p:nvGrpSpPr>
          <p:grpSpPr>
            <a:xfrm>
              <a:off x="9791923" y="571102"/>
              <a:ext cx="528994" cy="192774"/>
              <a:chOff x="9791923" y="571102"/>
              <a:chExt cx="528994" cy="192774"/>
            </a:xfrm>
            <a:solidFill>
              <a:srgbClr val="FFFFFF"/>
            </a:solidFill>
          </p:grpSpPr>
          <p:sp>
            <p:nvSpPr>
              <p:cNvPr id="21" name="Freeform 20">
                <a:extLst>
                  <a:ext uri="{FF2B5EF4-FFF2-40B4-BE49-F238E27FC236}">
                    <a16:creationId xmlns:a16="http://schemas.microsoft.com/office/drawing/2014/main" id="{40BBCEC5-6E8E-E343-A522-91A7120EC119}"/>
                  </a:ext>
                </a:extLst>
              </p:cNvPr>
              <p:cNvSpPr/>
              <p:nvPr/>
            </p:nvSpPr>
            <p:spPr>
              <a:xfrm>
                <a:off x="9791923" y="572723"/>
                <a:ext cx="158689" cy="189451"/>
              </a:xfrm>
              <a:custGeom>
                <a:avLst/>
                <a:gdLst>
                  <a:gd name="connsiteX0" fmla="*/ 0 w 158689"/>
                  <a:gd name="connsiteY0" fmla="*/ 189452 h 189451"/>
                  <a:gd name="connsiteX1" fmla="*/ 0 w 158689"/>
                  <a:gd name="connsiteY1" fmla="*/ 0 h 189451"/>
                  <a:gd name="connsiteX2" fmla="*/ 37137 w 158689"/>
                  <a:gd name="connsiteY2" fmla="*/ 0 h 189451"/>
                  <a:gd name="connsiteX3" fmla="*/ 118281 w 158689"/>
                  <a:gd name="connsiteY3" fmla="*/ 119359 h 189451"/>
                  <a:gd name="connsiteX4" fmla="*/ 118281 w 158689"/>
                  <a:gd name="connsiteY4" fmla="*/ 0 h 189451"/>
                  <a:gd name="connsiteX5" fmla="*/ 158690 w 158689"/>
                  <a:gd name="connsiteY5" fmla="*/ 0 h 189451"/>
                  <a:gd name="connsiteX6" fmla="*/ 158690 w 158689"/>
                  <a:gd name="connsiteY6" fmla="*/ 189452 h 189451"/>
                  <a:gd name="connsiteX7" fmla="*/ 121226 w 158689"/>
                  <a:gd name="connsiteY7" fmla="*/ 189452 h 189451"/>
                  <a:gd name="connsiteX8" fmla="*/ 40081 w 158689"/>
                  <a:gd name="connsiteY8" fmla="*/ 70092 h 189451"/>
                  <a:gd name="connsiteX9" fmla="*/ 40081 w 158689"/>
                  <a:gd name="connsiteY9" fmla="*/ 189452 h 189451"/>
                  <a:gd name="connsiteX10" fmla="*/ 0 w 158689"/>
                  <a:gd name="connsiteY10" fmla="*/ 189452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689" h="189451">
                    <a:moveTo>
                      <a:pt x="0" y="189452"/>
                    </a:moveTo>
                    <a:lnTo>
                      <a:pt x="0" y="0"/>
                    </a:lnTo>
                    <a:lnTo>
                      <a:pt x="37137" y="0"/>
                    </a:lnTo>
                    <a:lnTo>
                      <a:pt x="118281" y="119359"/>
                    </a:lnTo>
                    <a:lnTo>
                      <a:pt x="118281" y="0"/>
                    </a:lnTo>
                    <a:lnTo>
                      <a:pt x="158690" y="0"/>
                    </a:lnTo>
                    <a:lnTo>
                      <a:pt x="158690" y="189452"/>
                    </a:lnTo>
                    <a:lnTo>
                      <a:pt x="121226" y="189452"/>
                    </a:lnTo>
                    <a:lnTo>
                      <a:pt x="40081" y="70092"/>
                    </a:lnTo>
                    <a:lnTo>
                      <a:pt x="40081" y="189452"/>
                    </a:lnTo>
                    <a:lnTo>
                      <a:pt x="0" y="189452"/>
                    </a:lnTo>
                    <a:close/>
                  </a:path>
                </a:pathLst>
              </a:custGeom>
              <a:solidFill>
                <a:srgbClr val="FFFFFF"/>
              </a:solidFill>
              <a:ln w="8157"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DC0166EE-6274-8146-85BE-E36172366B62}"/>
                  </a:ext>
                </a:extLst>
              </p:cNvPr>
              <p:cNvSpPr/>
              <p:nvPr/>
            </p:nvSpPr>
            <p:spPr>
              <a:xfrm>
                <a:off x="9984314" y="572723"/>
                <a:ext cx="157953" cy="189451"/>
              </a:xfrm>
              <a:custGeom>
                <a:avLst/>
                <a:gdLst>
                  <a:gd name="connsiteX0" fmla="*/ 0 w 157953"/>
                  <a:gd name="connsiteY0" fmla="*/ 0 h 189451"/>
                  <a:gd name="connsiteX1" fmla="*/ 40981 w 157953"/>
                  <a:gd name="connsiteY1" fmla="*/ 0 h 189451"/>
                  <a:gd name="connsiteX2" fmla="*/ 40981 w 157953"/>
                  <a:gd name="connsiteY2" fmla="*/ 76089 h 189451"/>
                  <a:gd name="connsiteX3" fmla="*/ 116972 w 157953"/>
                  <a:gd name="connsiteY3" fmla="*/ 76089 h 189451"/>
                  <a:gd name="connsiteX4" fmla="*/ 116972 w 157953"/>
                  <a:gd name="connsiteY4" fmla="*/ 0 h 189451"/>
                  <a:gd name="connsiteX5" fmla="*/ 157953 w 157953"/>
                  <a:gd name="connsiteY5" fmla="*/ 0 h 189451"/>
                  <a:gd name="connsiteX6" fmla="*/ 157953 w 157953"/>
                  <a:gd name="connsiteY6" fmla="*/ 189452 h 189451"/>
                  <a:gd name="connsiteX7" fmla="*/ 116972 w 157953"/>
                  <a:gd name="connsiteY7" fmla="*/ 189452 h 189451"/>
                  <a:gd name="connsiteX8" fmla="*/ 116972 w 157953"/>
                  <a:gd name="connsiteY8" fmla="*/ 111256 h 189451"/>
                  <a:gd name="connsiteX9" fmla="*/ 40981 w 157953"/>
                  <a:gd name="connsiteY9" fmla="*/ 111256 h 189451"/>
                  <a:gd name="connsiteX10" fmla="*/ 40981 w 157953"/>
                  <a:gd name="connsiteY10" fmla="*/ 189452 h 189451"/>
                  <a:gd name="connsiteX11" fmla="*/ 0 w 157953"/>
                  <a:gd name="connsiteY11" fmla="*/ 189452 h 189451"/>
                  <a:gd name="connsiteX12" fmla="*/ 0 w 157953"/>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953" h="189451">
                    <a:moveTo>
                      <a:pt x="0" y="0"/>
                    </a:moveTo>
                    <a:lnTo>
                      <a:pt x="40981" y="0"/>
                    </a:lnTo>
                    <a:lnTo>
                      <a:pt x="40981" y="76089"/>
                    </a:lnTo>
                    <a:lnTo>
                      <a:pt x="116972" y="76089"/>
                    </a:lnTo>
                    <a:lnTo>
                      <a:pt x="116972" y="0"/>
                    </a:lnTo>
                    <a:lnTo>
                      <a:pt x="157953" y="0"/>
                    </a:lnTo>
                    <a:lnTo>
                      <a:pt x="157953" y="189452"/>
                    </a:lnTo>
                    <a:lnTo>
                      <a:pt x="116972" y="189452"/>
                    </a:lnTo>
                    <a:lnTo>
                      <a:pt x="116972" y="111256"/>
                    </a:lnTo>
                    <a:lnTo>
                      <a:pt x="40981" y="111256"/>
                    </a:lnTo>
                    <a:lnTo>
                      <a:pt x="40981"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3A11E381-C8CE-AC46-A972-D8A67A337896}"/>
                  </a:ext>
                </a:extLst>
              </p:cNvPr>
              <p:cNvSpPr/>
              <p:nvPr/>
            </p:nvSpPr>
            <p:spPr>
              <a:xfrm>
                <a:off x="10167052" y="571102"/>
                <a:ext cx="153864" cy="192774"/>
              </a:xfrm>
              <a:custGeom>
                <a:avLst/>
                <a:gdLst>
                  <a:gd name="connsiteX0" fmla="*/ 40163 w 153864"/>
                  <a:gd name="connsiteY0" fmla="*/ 129407 h 192774"/>
                  <a:gd name="connsiteX1" fmla="*/ 79754 w 153864"/>
                  <a:gd name="connsiteY1" fmla="*/ 160523 h 192774"/>
                  <a:gd name="connsiteX2" fmla="*/ 112555 w 153864"/>
                  <a:gd name="connsiteY2" fmla="*/ 137511 h 192774"/>
                  <a:gd name="connsiteX3" fmla="*/ 65030 w 153864"/>
                  <a:gd name="connsiteY3" fmla="*/ 112067 h 192774"/>
                  <a:gd name="connsiteX4" fmla="*/ 4335 w 153864"/>
                  <a:gd name="connsiteY4" fmla="*/ 57370 h 192774"/>
                  <a:gd name="connsiteX5" fmla="*/ 75664 w 153864"/>
                  <a:gd name="connsiteY5" fmla="*/ 0 h 192774"/>
                  <a:gd name="connsiteX6" fmla="*/ 150019 w 153864"/>
                  <a:gd name="connsiteY6" fmla="*/ 59558 h 192774"/>
                  <a:gd name="connsiteX7" fmla="*/ 109856 w 153864"/>
                  <a:gd name="connsiteY7" fmla="*/ 59558 h 192774"/>
                  <a:gd name="connsiteX8" fmla="*/ 75664 w 153864"/>
                  <a:gd name="connsiteY8" fmla="*/ 32494 h 192774"/>
                  <a:gd name="connsiteX9" fmla="*/ 45644 w 153864"/>
                  <a:gd name="connsiteY9" fmla="*/ 54453 h 192774"/>
                  <a:gd name="connsiteX10" fmla="*/ 92351 w 153864"/>
                  <a:gd name="connsiteY10" fmla="*/ 79087 h 192774"/>
                  <a:gd name="connsiteX11" fmla="*/ 153863 w 153864"/>
                  <a:gd name="connsiteY11" fmla="*/ 132973 h 192774"/>
                  <a:gd name="connsiteX12" fmla="*/ 79263 w 153864"/>
                  <a:gd name="connsiteY12" fmla="*/ 192774 h 192774"/>
                  <a:gd name="connsiteX13" fmla="*/ 0 w 153864"/>
                  <a:gd name="connsiteY13" fmla="*/ 128921 h 192774"/>
                  <a:gd name="connsiteX14" fmla="*/ 40163 w 153864"/>
                  <a:gd name="connsiteY14" fmla="*/ 129407 h 192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864" h="192774">
                    <a:moveTo>
                      <a:pt x="40163" y="129407"/>
                    </a:moveTo>
                    <a:cubicBezTo>
                      <a:pt x="41554" y="147802"/>
                      <a:pt x="56277" y="160523"/>
                      <a:pt x="79754" y="160523"/>
                    </a:cubicBezTo>
                    <a:cubicBezTo>
                      <a:pt x="98568" y="160523"/>
                      <a:pt x="112555" y="152420"/>
                      <a:pt x="112555" y="137511"/>
                    </a:cubicBezTo>
                    <a:cubicBezTo>
                      <a:pt x="112555" y="121547"/>
                      <a:pt x="97013" y="118306"/>
                      <a:pt x="65030" y="112067"/>
                    </a:cubicBezTo>
                    <a:cubicBezTo>
                      <a:pt x="32801" y="106151"/>
                      <a:pt x="4335" y="95860"/>
                      <a:pt x="4335" y="57370"/>
                    </a:cubicBezTo>
                    <a:cubicBezTo>
                      <a:pt x="4335" y="23823"/>
                      <a:pt x="32474" y="0"/>
                      <a:pt x="75664" y="0"/>
                    </a:cubicBezTo>
                    <a:cubicBezTo>
                      <a:pt x="120735" y="0"/>
                      <a:pt x="149446" y="23256"/>
                      <a:pt x="150019" y="59558"/>
                    </a:cubicBezTo>
                    <a:lnTo>
                      <a:pt x="109856" y="59558"/>
                    </a:lnTo>
                    <a:cubicBezTo>
                      <a:pt x="107974" y="43595"/>
                      <a:pt x="95623" y="32494"/>
                      <a:pt x="75664" y="32494"/>
                    </a:cubicBezTo>
                    <a:cubicBezTo>
                      <a:pt x="58159" y="32494"/>
                      <a:pt x="45644" y="39786"/>
                      <a:pt x="45644" y="54453"/>
                    </a:cubicBezTo>
                    <a:cubicBezTo>
                      <a:pt x="45644" y="69849"/>
                      <a:pt x="60695" y="73090"/>
                      <a:pt x="92351" y="79087"/>
                    </a:cubicBezTo>
                    <a:cubicBezTo>
                      <a:pt x="125152" y="85002"/>
                      <a:pt x="154109" y="94807"/>
                      <a:pt x="153863" y="132973"/>
                    </a:cubicBezTo>
                    <a:cubicBezTo>
                      <a:pt x="153618" y="168465"/>
                      <a:pt x="124089" y="192774"/>
                      <a:pt x="79263" y="192774"/>
                    </a:cubicBezTo>
                    <a:cubicBezTo>
                      <a:pt x="30593" y="192774"/>
                      <a:pt x="327" y="167330"/>
                      <a:pt x="0" y="128921"/>
                    </a:cubicBezTo>
                    <a:lnTo>
                      <a:pt x="40163" y="129407"/>
                    </a:lnTo>
                    <a:close/>
                  </a:path>
                </a:pathLst>
              </a:custGeom>
              <a:solidFill>
                <a:srgbClr val="FFFFFF"/>
              </a:solidFill>
              <a:ln w="8157" cap="flat">
                <a:noFill/>
                <a:prstDash val="solid"/>
                <a:miter/>
              </a:ln>
            </p:spPr>
            <p:txBody>
              <a:bodyPr rtlCol="0" anchor="ctr"/>
              <a:lstStyle/>
              <a:p>
                <a:endParaRPr lang="en-US"/>
              </a:p>
            </p:txBody>
          </p:sp>
        </p:grpSp>
        <p:grpSp>
          <p:nvGrpSpPr>
            <p:cNvPr id="11" name="Graphic 4">
              <a:extLst>
                <a:ext uri="{FF2B5EF4-FFF2-40B4-BE49-F238E27FC236}">
                  <a16:creationId xmlns:a16="http://schemas.microsoft.com/office/drawing/2014/main" id="{DE04C476-20A9-6840-B295-4BFD6E06D49F}"/>
                </a:ext>
              </a:extLst>
            </p:cNvPr>
            <p:cNvGrpSpPr/>
            <p:nvPr/>
          </p:nvGrpSpPr>
          <p:grpSpPr>
            <a:xfrm>
              <a:off x="10401242" y="572723"/>
              <a:ext cx="1324812" cy="243580"/>
              <a:chOff x="10401242" y="572723"/>
              <a:chExt cx="1324812" cy="243580"/>
            </a:xfrm>
            <a:solidFill>
              <a:srgbClr val="FFFFFF"/>
            </a:solidFill>
          </p:grpSpPr>
          <p:sp>
            <p:nvSpPr>
              <p:cNvPr id="12" name="Freeform 11">
                <a:extLst>
                  <a:ext uri="{FF2B5EF4-FFF2-40B4-BE49-F238E27FC236}">
                    <a16:creationId xmlns:a16="http://schemas.microsoft.com/office/drawing/2014/main" id="{34AC3B99-5F10-2145-A26B-ACA03A26382D}"/>
                  </a:ext>
                </a:extLst>
              </p:cNvPr>
              <p:cNvSpPr/>
              <p:nvPr/>
            </p:nvSpPr>
            <p:spPr>
              <a:xfrm>
                <a:off x="10401242" y="572723"/>
                <a:ext cx="131368" cy="189451"/>
              </a:xfrm>
              <a:custGeom>
                <a:avLst/>
                <a:gdLst>
                  <a:gd name="connsiteX0" fmla="*/ 0 w 131368"/>
                  <a:gd name="connsiteY0" fmla="*/ 0 h 189451"/>
                  <a:gd name="connsiteX1" fmla="*/ 128424 w 131368"/>
                  <a:gd name="connsiteY1" fmla="*/ 0 h 189451"/>
                  <a:gd name="connsiteX2" fmla="*/ 128424 w 131368"/>
                  <a:gd name="connsiteY2" fmla="*/ 34925 h 189451"/>
                  <a:gd name="connsiteX3" fmla="*/ 40981 w 131368"/>
                  <a:gd name="connsiteY3" fmla="*/ 34925 h 189451"/>
                  <a:gd name="connsiteX4" fmla="*/ 40981 w 131368"/>
                  <a:gd name="connsiteY4" fmla="*/ 77385 h 189451"/>
                  <a:gd name="connsiteX5" fmla="*/ 111983 w 131368"/>
                  <a:gd name="connsiteY5" fmla="*/ 77385 h 189451"/>
                  <a:gd name="connsiteX6" fmla="*/ 111983 w 131368"/>
                  <a:gd name="connsiteY6" fmla="*/ 110689 h 189451"/>
                  <a:gd name="connsiteX7" fmla="*/ 40981 w 131368"/>
                  <a:gd name="connsiteY7" fmla="*/ 110689 h 189451"/>
                  <a:gd name="connsiteX8" fmla="*/ 40981 w 131368"/>
                  <a:gd name="connsiteY8" fmla="*/ 154527 h 189451"/>
                  <a:gd name="connsiteX9" fmla="*/ 131369 w 131368"/>
                  <a:gd name="connsiteY9" fmla="*/ 154527 h 189451"/>
                  <a:gd name="connsiteX10" fmla="*/ 131369 w 131368"/>
                  <a:gd name="connsiteY10" fmla="*/ 189452 h 189451"/>
                  <a:gd name="connsiteX11" fmla="*/ 0 w 131368"/>
                  <a:gd name="connsiteY11" fmla="*/ 189452 h 189451"/>
                  <a:gd name="connsiteX12" fmla="*/ 0 w 131368"/>
                  <a:gd name="connsiteY12" fmla="*/ 0 h 18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1368" h="189451">
                    <a:moveTo>
                      <a:pt x="0" y="0"/>
                    </a:moveTo>
                    <a:lnTo>
                      <a:pt x="128424" y="0"/>
                    </a:lnTo>
                    <a:lnTo>
                      <a:pt x="128424" y="34925"/>
                    </a:lnTo>
                    <a:lnTo>
                      <a:pt x="40981" y="34925"/>
                    </a:lnTo>
                    <a:lnTo>
                      <a:pt x="40981" y="77385"/>
                    </a:lnTo>
                    <a:lnTo>
                      <a:pt x="111983" y="77385"/>
                    </a:lnTo>
                    <a:lnTo>
                      <a:pt x="111983" y="110689"/>
                    </a:lnTo>
                    <a:lnTo>
                      <a:pt x="40981" y="110689"/>
                    </a:lnTo>
                    <a:lnTo>
                      <a:pt x="40981" y="154527"/>
                    </a:lnTo>
                    <a:lnTo>
                      <a:pt x="131369" y="154527"/>
                    </a:lnTo>
                    <a:lnTo>
                      <a:pt x="131369"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8F1CEA76-59E1-354E-A467-2C06066446CB}"/>
                  </a:ext>
                </a:extLst>
              </p:cNvPr>
              <p:cNvSpPr/>
              <p:nvPr/>
            </p:nvSpPr>
            <p:spPr>
              <a:xfrm>
                <a:off x="10556414" y="621416"/>
                <a:ext cx="219956" cy="140758"/>
              </a:xfrm>
              <a:custGeom>
                <a:avLst/>
                <a:gdLst>
                  <a:gd name="connsiteX0" fmla="*/ 219957 w 219956"/>
                  <a:gd name="connsiteY0" fmla="*/ 60943 h 140758"/>
                  <a:gd name="connsiteX1" fmla="*/ 219957 w 219956"/>
                  <a:gd name="connsiteY1" fmla="*/ 140759 h 140758"/>
                  <a:gd name="connsiteX2" fmla="*/ 181430 w 219956"/>
                  <a:gd name="connsiteY2" fmla="*/ 140759 h 140758"/>
                  <a:gd name="connsiteX3" fmla="*/ 181430 w 219956"/>
                  <a:gd name="connsiteY3" fmla="*/ 63130 h 140758"/>
                  <a:gd name="connsiteX4" fmla="*/ 157135 w 219956"/>
                  <a:gd name="connsiteY4" fmla="*/ 31447 h 140758"/>
                  <a:gd name="connsiteX5" fmla="*/ 129242 w 219956"/>
                  <a:gd name="connsiteY5" fmla="*/ 64751 h 140758"/>
                  <a:gd name="connsiteX6" fmla="*/ 129242 w 219956"/>
                  <a:gd name="connsiteY6" fmla="*/ 140759 h 140758"/>
                  <a:gd name="connsiteX7" fmla="*/ 90715 w 219956"/>
                  <a:gd name="connsiteY7" fmla="*/ 140759 h 140758"/>
                  <a:gd name="connsiteX8" fmla="*/ 90715 w 219956"/>
                  <a:gd name="connsiteY8" fmla="*/ 63130 h 140758"/>
                  <a:gd name="connsiteX9" fmla="*/ 66093 w 219956"/>
                  <a:gd name="connsiteY9" fmla="*/ 31447 h 140758"/>
                  <a:gd name="connsiteX10" fmla="*/ 38527 w 219956"/>
                  <a:gd name="connsiteY10" fmla="*/ 64994 h 140758"/>
                  <a:gd name="connsiteX11" fmla="*/ 38527 w 219956"/>
                  <a:gd name="connsiteY11" fmla="*/ 140759 h 140758"/>
                  <a:gd name="connsiteX12" fmla="*/ 0 w 219956"/>
                  <a:gd name="connsiteY12" fmla="*/ 140759 h 140758"/>
                  <a:gd name="connsiteX13" fmla="*/ 0 w 219956"/>
                  <a:gd name="connsiteY13" fmla="*/ 1628 h 140758"/>
                  <a:gd name="connsiteX14" fmla="*/ 33619 w 219956"/>
                  <a:gd name="connsiteY14" fmla="*/ 1628 h 140758"/>
                  <a:gd name="connsiteX15" fmla="*/ 37137 w 219956"/>
                  <a:gd name="connsiteY15" fmla="*/ 18968 h 140758"/>
                  <a:gd name="connsiteX16" fmla="*/ 78363 w 219956"/>
                  <a:gd name="connsiteY16" fmla="*/ 7 h 140758"/>
                  <a:gd name="connsiteX17" fmla="*/ 120408 w 219956"/>
                  <a:gd name="connsiteY17" fmla="*/ 23506 h 140758"/>
                  <a:gd name="connsiteX18" fmla="*/ 167933 w 219956"/>
                  <a:gd name="connsiteY18" fmla="*/ 7 h 140758"/>
                  <a:gd name="connsiteX19" fmla="*/ 219957 w 219956"/>
                  <a:gd name="connsiteY19" fmla="*/ 60943 h 140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9956" h="140758">
                    <a:moveTo>
                      <a:pt x="219957" y="60943"/>
                    </a:moveTo>
                    <a:lnTo>
                      <a:pt x="219957" y="140759"/>
                    </a:lnTo>
                    <a:lnTo>
                      <a:pt x="181430" y="140759"/>
                    </a:lnTo>
                    <a:lnTo>
                      <a:pt x="181430" y="63130"/>
                    </a:lnTo>
                    <a:cubicBezTo>
                      <a:pt x="181430" y="42305"/>
                      <a:pt x="173822" y="31447"/>
                      <a:pt x="157135" y="31447"/>
                    </a:cubicBezTo>
                    <a:cubicBezTo>
                      <a:pt x="140448" y="31447"/>
                      <a:pt x="129242" y="43602"/>
                      <a:pt x="129242" y="64751"/>
                    </a:cubicBezTo>
                    <a:lnTo>
                      <a:pt x="129242" y="140759"/>
                    </a:lnTo>
                    <a:lnTo>
                      <a:pt x="90715" y="140759"/>
                    </a:lnTo>
                    <a:lnTo>
                      <a:pt x="90715" y="63130"/>
                    </a:lnTo>
                    <a:cubicBezTo>
                      <a:pt x="90715" y="42305"/>
                      <a:pt x="83108" y="31447"/>
                      <a:pt x="66093" y="31447"/>
                    </a:cubicBezTo>
                    <a:cubicBezTo>
                      <a:pt x="49407" y="31447"/>
                      <a:pt x="38527" y="44169"/>
                      <a:pt x="38527" y="64994"/>
                    </a:cubicBezTo>
                    <a:lnTo>
                      <a:pt x="38527" y="140759"/>
                    </a:lnTo>
                    <a:lnTo>
                      <a:pt x="0" y="140759"/>
                    </a:lnTo>
                    <a:lnTo>
                      <a:pt x="0" y="1628"/>
                    </a:lnTo>
                    <a:lnTo>
                      <a:pt x="33619" y="1628"/>
                    </a:lnTo>
                    <a:lnTo>
                      <a:pt x="37137" y="18968"/>
                    </a:lnTo>
                    <a:cubicBezTo>
                      <a:pt x="45644" y="8110"/>
                      <a:pt x="57914" y="331"/>
                      <a:pt x="78363" y="7"/>
                    </a:cubicBezTo>
                    <a:cubicBezTo>
                      <a:pt x="95541" y="-236"/>
                      <a:pt x="111655" y="5922"/>
                      <a:pt x="120408" y="23506"/>
                    </a:cubicBezTo>
                    <a:cubicBezTo>
                      <a:pt x="130224" y="8596"/>
                      <a:pt x="146665" y="7"/>
                      <a:pt x="167933" y="7"/>
                    </a:cubicBezTo>
                    <a:cubicBezTo>
                      <a:pt x="196971" y="7"/>
                      <a:pt x="219957" y="16294"/>
                      <a:pt x="219957" y="60943"/>
                    </a:cubicBezTo>
                    <a:close/>
                  </a:path>
                </a:pathLst>
              </a:custGeom>
              <a:solidFill>
                <a:srgbClr val="FFFFFF"/>
              </a:solidFill>
              <a:ln w="8157"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D78EE819-6CB2-1647-9C07-CD2F97A0E184}"/>
                  </a:ext>
                </a:extLst>
              </p:cNvPr>
              <p:cNvSpPr/>
              <p:nvPr/>
            </p:nvSpPr>
            <p:spPr>
              <a:xfrm>
                <a:off x="10803774" y="621421"/>
                <a:ext cx="145928" cy="194882"/>
              </a:xfrm>
              <a:custGeom>
                <a:avLst/>
                <a:gdLst>
                  <a:gd name="connsiteX0" fmla="*/ 145929 w 145928"/>
                  <a:gd name="connsiteY0" fmla="*/ 71471 h 194882"/>
                  <a:gd name="connsiteX1" fmla="*/ 80899 w 145928"/>
                  <a:gd name="connsiteY1" fmla="*/ 142374 h 194882"/>
                  <a:gd name="connsiteX2" fmla="*/ 38527 w 145928"/>
                  <a:gd name="connsiteY2" fmla="*/ 123170 h 194882"/>
                  <a:gd name="connsiteX3" fmla="*/ 38527 w 145928"/>
                  <a:gd name="connsiteY3" fmla="*/ 194882 h 194882"/>
                  <a:gd name="connsiteX4" fmla="*/ 0 w 145928"/>
                  <a:gd name="connsiteY4" fmla="*/ 194882 h 194882"/>
                  <a:gd name="connsiteX5" fmla="*/ 0 w 145928"/>
                  <a:gd name="connsiteY5" fmla="*/ 1622 h 194882"/>
                  <a:gd name="connsiteX6" fmla="*/ 33619 w 145928"/>
                  <a:gd name="connsiteY6" fmla="*/ 1622 h 194882"/>
                  <a:gd name="connsiteX7" fmla="*/ 37464 w 145928"/>
                  <a:gd name="connsiteY7" fmla="*/ 20827 h 194882"/>
                  <a:gd name="connsiteX8" fmla="*/ 80654 w 145928"/>
                  <a:gd name="connsiteY8" fmla="*/ 2 h 194882"/>
                  <a:gd name="connsiteX9" fmla="*/ 145929 w 145928"/>
                  <a:gd name="connsiteY9" fmla="*/ 71471 h 194882"/>
                  <a:gd name="connsiteX10" fmla="*/ 106911 w 145928"/>
                  <a:gd name="connsiteY10" fmla="*/ 70904 h 194882"/>
                  <a:gd name="connsiteX11" fmla="*/ 72228 w 145928"/>
                  <a:gd name="connsiteY11" fmla="*/ 31118 h 194882"/>
                  <a:gd name="connsiteX12" fmla="*/ 38036 w 145928"/>
                  <a:gd name="connsiteY12" fmla="*/ 70904 h 194882"/>
                  <a:gd name="connsiteX13" fmla="*/ 72228 w 145928"/>
                  <a:gd name="connsiteY13" fmla="*/ 111258 h 194882"/>
                  <a:gd name="connsiteX14" fmla="*/ 106911 w 145928"/>
                  <a:gd name="connsiteY14" fmla="*/ 70904 h 194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928" h="194882">
                    <a:moveTo>
                      <a:pt x="145929" y="71471"/>
                    </a:moveTo>
                    <a:cubicBezTo>
                      <a:pt x="145929" y="114742"/>
                      <a:pt x="118608" y="142374"/>
                      <a:pt x="80899" y="142374"/>
                    </a:cubicBezTo>
                    <a:cubicBezTo>
                      <a:pt x="61513" y="142374"/>
                      <a:pt x="47607" y="134514"/>
                      <a:pt x="38527" y="123170"/>
                    </a:cubicBezTo>
                    <a:lnTo>
                      <a:pt x="38527" y="194882"/>
                    </a:lnTo>
                    <a:lnTo>
                      <a:pt x="0" y="194882"/>
                    </a:lnTo>
                    <a:lnTo>
                      <a:pt x="0" y="1622"/>
                    </a:lnTo>
                    <a:lnTo>
                      <a:pt x="33619" y="1622"/>
                    </a:lnTo>
                    <a:lnTo>
                      <a:pt x="37464" y="20827"/>
                    </a:lnTo>
                    <a:cubicBezTo>
                      <a:pt x="46462" y="8915"/>
                      <a:pt x="60695" y="2"/>
                      <a:pt x="80654" y="2"/>
                    </a:cubicBezTo>
                    <a:cubicBezTo>
                      <a:pt x="118608" y="-242"/>
                      <a:pt x="145929" y="27633"/>
                      <a:pt x="145929" y="71471"/>
                    </a:cubicBezTo>
                    <a:close/>
                    <a:moveTo>
                      <a:pt x="106911" y="70904"/>
                    </a:moveTo>
                    <a:cubicBezTo>
                      <a:pt x="106911" y="47324"/>
                      <a:pt x="93251" y="31118"/>
                      <a:pt x="72228" y="31118"/>
                    </a:cubicBezTo>
                    <a:cubicBezTo>
                      <a:pt x="51206" y="31118"/>
                      <a:pt x="38036" y="47324"/>
                      <a:pt x="38036" y="70904"/>
                    </a:cubicBezTo>
                    <a:cubicBezTo>
                      <a:pt x="38036" y="94727"/>
                      <a:pt x="51124" y="111258"/>
                      <a:pt x="72228" y="111258"/>
                    </a:cubicBezTo>
                    <a:cubicBezTo>
                      <a:pt x="93251" y="111258"/>
                      <a:pt x="106911" y="94727"/>
                      <a:pt x="106911" y="70904"/>
                    </a:cubicBezTo>
                    <a:close/>
                  </a:path>
                </a:pathLst>
              </a:custGeom>
              <a:solidFill>
                <a:srgbClr val="FFFFFF"/>
              </a:solidFill>
              <a:ln w="8157"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F78C44B9-774C-F941-8A19-3B2377173F54}"/>
                  </a:ext>
                </a:extLst>
              </p:cNvPr>
              <p:cNvSpPr/>
              <p:nvPr/>
            </p:nvSpPr>
            <p:spPr>
              <a:xfrm>
                <a:off x="10972034" y="572723"/>
                <a:ext cx="38527" cy="189451"/>
              </a:xfrm>
              <a:custGeom>
                <a:avLst/>
                <a:gdLst>
                  <a:gd name="connsiteX0" fmla="*/ 0 w 38527"/>
                  <a:gd name="connsiteY0" fmla="*/ 0 h 189451"/>
                  <a:gd name="connsiteX1" fmla="*/ 38527 w 38527"/>
                  <a:gd name="connsiteY1" fmla="*/ 0 h 189451"/>
                  <a:gd name="connsiteX2" fmla="*/ 38527 w 38527"/>
                  <a:gd name="connsiteY2" fmla="*/ 189452 h 189451"/>
                  <a:gd name="connsiteX3" fmla="*/ 0 w 38527"/>
                  <a:gd name="connsiteY3" fmla="*/ 189452 h 189451"/>
                  <a:gd name="connsiteX4" fmla="*/ 0 w 38527"/>
                  <a:gd name="connsiteY4" fmla="*/ 0 h 1894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527" h="189451">
                    <a:moveTo>
                      <a:pt x="0" y="0"/>
                    </a:moveTo>
                    <a:lnTo>
                      <a:pt x="38527" y="0"/>
                    </a:lnTo>
                    <a:lnTo>
                      <a:pt x="38527" y="189452"/>
                    </a:lnTo>
                    <a:lnTo>
                      <a:pt x="0" y="189452"/>
                    </a:lnTo>
                    <a:lnTo>
                      <a:pt x="0" y="0"/>
                    </a:lnTo>
                    <a:close/>
                  </a:path>
                </a:pathLst>
              </a:custGeom>
              <a:solidFill>
                <a:srgbClr val="FFFFFF"/>
              </a:solidFill>
              <a:ln w="8157"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52375E1C-F524-ED49-98E9-B8FC16A43CF0}"/>
                  </a:ext>
                </a:extLst>
              </p:cNvPr>
              <p:cNvSpPr/>
              <p:nvPr/>
            </p:nvSpPr>
            <p:spPr>
              <a:xfrm>
                <a:off x="11032483" y="621504"/>
                <a:ext cx="148055" cy="142291"/>
              </a:xfrm>
              <a:custGeom>
                <a:avLst/>
                <a:gdLst>
                  <a:gd name="connsiteX0" fmla="*/ 0 w 148055"/>
                  <a:gd name="connsiteY0" fmla="*/ 71146 h 142291"/>
                  <a:gd name="connsiteX1" fmla="*/ 74028 w 148055"/>
                  <a:gd name="connsiteY1" fmla="*/ 0 h 142291"/>
                  <a:gd name="connsiteX2" fmla="*/ 148056 w 148055"/>
                  <a:gd name="connsiteY2" fmla="*/ 71146 h 142291"/>
                  <a:gd name="connsiteX3" fmla="*/ 74028 w 148055"/>
                  <a:gd name="connsiteY3" fmla="*/ 142291 h 142291"/>
                  <a:gd name="connsiteX4" fmla="*/ 0 w 148055"/>
                  <a:gd name="connsiteY4" fmla="*/ 71146 h 142291"/>
                  <a:gd name="connsiteX5" fmla="*/ 108956 w 148055"/>
                  <a:gd name="connsiteY5" fmla="*/ 71146 h 142291"/>
                  <a:gd name="connsiteX6" fmla="*/ 74028 w 148055"/>
                  <a:gd name="connsiteY6" fmla="*/ 31116 h 142291"/>
                  <a:gd name="connsiteX7" fmla="*/ 39345 w 148055"/>
                  <a:gd name="connsiteY7" fmla="*/ 71146 h 142291"/>
                  <a:gd name="connsiteX8" fmla="*/ 74028 w 148055"/>
                  <a:gd name="connsiteY8" fmla="*/ 111175 h 142291"/>
                  <a:gd name="connsiteX9" fmla="*/ 108956 w 148055"/>
                  <a:gd name="connsiteY9" fmla="*/ 71146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055" h="142291">
                    <a:moveTo>
                      <a:pt x="0" y="71146"/>
                    </a:moveTo>
                    <a:cubicBezTo>
                      <a:pt x="0" y="28361"/>
                      <a:pt x="29202" y="0"/>
                      <a:pt x="74028" y="0"/>
                    </a:cubicBezTo>
                    <a:cubicBezTo>
                      <a:pt x="118854" y="0"/>
                      <a:pt x="148056" y="28442"/>
                      <a:pt x="148056" y="71146"/>
                    </a:cubicBezTo>
                    <a:cubicBezTo>
                      <a:pt x="148056" y="114173"/>
                      <a:pt x="118854" y="142291"/>
                      <a:pt x="74028" y="142291"/>
                    </a:cubicBezTo>
                    <a:cubicBezTo>
                      <a:pt x="29202" y="142291"/>
                      <a:pt x="0" y="113849"/>
                      <a:pt x="0" y="71146"/>
                    </a:cubicBezTo>
                    <a:close/>
                    <a:moveTo>
                      <a:pt x="108956" y="71146"/>
                    </a:moveTo>
                    <a:cubicBezTo>
                      <a:pt x="108956" y="47566"/>
                      <a:pt x="95541" y="31116"/>
                      <a:pt x="74028" y="31116"/>
                    </a:cubicBezTo>
                    <a:cubicBezTo>
                      <a:pt x="52433" y="31116"/>
                      <a:pt x="39345" y="47647"/>
                      <a:pt x="39345" y="71146"/>
                    </a:cubicBezTo>
                    <a:cubicBezTo>
                      <a:pt x="39345" y="94645"/>
                      <a:pt x="52433" y="111175"/>
                      <a:pt x="74028" y="111175"/>
                    </a:cubicBezTo>
                    <a:cubicBezTo>
                      <a:pt x="95623" y="111175"/>
                      <a:pt x="108956" y="94645"/>
                      <a:pt x="108956" y="71146"/>
                    </a:cubicBezTo>
                    <a:close/>
                  </a:path>
                </a:pathLst>
              </a:custGeom>
              <a:solidFill>
                <a:srgbClr val="FFFFFF"/>
              </a:solidFill>
              <a:ln w="8157"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F0E15316-3E84-E348-B36D-208517F3DAEE}"/>
                  </a:ext>
                </a:extLst>
              </p:cNvPr>
              <p:cNvSpPr/>
              <p:nvPr/>
            </p:nvSpPr>
            <p:spPr>
              <a:xfrm>
                <a:off x="11182093" y="623044"/>
                <a:ext cx="149610" cy="193179"/>
              </a:xfrm>
              <a:custGeom>
                <a:avLst/>
                <a:gdLst>
                  <a:gd name="connsiteX0" fmla="*/ 0 w 149610"/>
                  <a:gd name="connsiteY0" fmla="*/ 0 h 193179"/>
                  <a:gd name="connsiteX1" fmla="*/ 40981 w 149610"/>
                  <a:gd name="connsiteY1" fmla="*/ 0 h 193179"/>
                  <a:gd name="connsiteX2" fmla="*/ 75091 w 149610"/>
                  <a:gd name="connsiteY2" fmla="*/ 99021 h 193179"/>
                  <a:gd name="connsiteX3" fmla="*/ 108383 w 149610"/>
                  <a:gd name="connsiteY3" fmla="*/ 0 h 193179"/>
                  <a:gd name="connsiteX4" fmla="*/ 149610 w 149610"/>
                  <a:gd name="connsiteY4" fmla="*/ 0 h 193179"/>
                  <a:gd name="connsiteX5" fmla="*/ 87361 w 149610"/>
                  <a:gd name="connsiteY5" fmla="*/ 158822 h 193179"/>
                  <a:gd name="connsiteX6" fmla="*/ 49652 w 149610"/>
                  <a:gd name="connsiteY6" fmla="*/ 193179 h 193179"/>
                  <a:gd name="connsiteX7" fmla="*/ 12188 w 149610"/>
                  <a:gd name="connsiteY7" fmla="*/ 193179 h 193179"/>
                  <a:gd name="connsiteX8" fmla="*/ 12188 w 149610"/>
                  <a:gd name="connsiteY8" fmla="*/ 161010 h 193179"/>
                  <a:gd name="connsiteX9" fmla="*/ 33538 w 149610"/>
                  <a:gd name="connsiteY9" fmla="*/ 161010 h 193179"/>
                  <a:gd name="connsiteX10" fmla="*/ 50470 w 149610"/>
                  <a:gd name="connsiteY10" fmla="*/ 149098 h 193179"/>
                  <a:gd name="connsiteX11" fmla="*/ 53987 w 149610"/>
                  <a:gd name="connsiteY11" fmla="*/ 139860 h 193179"/>
                  <a:gd name="connsiteX12" fmla="*/ 0 w 149610"/>
                  <a:gd name="connsiteY12" fmla="*/ 0 h 193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9610" h="193179">
                    <a:moveTo>
                      <a:pt x="0" y="0"/>
                    </a:moveTo>
                    <a:lnTo>
                      <a:pt x="40981" y="0"/>
                    </a:lnTo>
                    <a:lnTo>
                      <a:pt x="75091" y="99021"/>
                    </a:lnTo>
                    <a:lnTo>
                      <a:pt x="108383" y="0"/>
                    </a:lnTo>
                    <a:lnTo>
                      <a:pt x="149610" y="0"/>
                    </a:lnTo>
                    <a:lnTo>
                      <a:pt x="87361" y="158822"/>
                    </a:lnTo>
                    <a:cubicBezTo>
                      <a:pt x="78609" y="181835"/>
                      <a:pt x="71492" y="193179"/>
                      <a:pt x="49652" y="193179"/>
                    </a:cubicBezTo>
                    <a:lnTo>
                      <a:pt x="12188" y="193179"/>
                    </a:lnTo>
                    <a:lnTo>
                      <a:pt x="12188" y="161010"/>
                    </a:lnTo>
                    <a:lnTo>
                      <a:pt x="33538" y="161010"/>
                    </a:lnTo>
                    <a:cubicBezTo>
                      <a:pt x="43353" y="161010"/>
                      <a:pt x="46625" y="158579"/>
                      <a:pt x="50470" y="149098"/>
                    </a:cubicBezTo>
                    <a:lnTo>
                      <a:pt x="53987" y="139860"/>
                    </a:lnTo>
                    <a:lnTo>
                      <a:pt x="0" y="0"/>
                    </a:lnTo>
                    <a:close/>
                  </a:path>
                </a:pathLst>
              </a:custGeom>
              <a:solidFill>
                <a:srgbClr val="FFFFFF"/>
              </a:solidFill>
              <a:ln w="8157"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EA48B37A-5F97-664F-8BAA-9093CD811178}"/>
                  </a:ext>
                </a:extLst>
              </p:cNvPr>
              <p:cNvSpPr/>
              <p:nvPr/>
            </p:nvSpPr>
            <p:spPr>
              <a:xfrm>
                <a:off x="11333175" y="621423"/>
                <a:ext cx="143147" cy="142291"/>
              </a:xfrm>
              <a:custGeom>
                <a:avLst/>
                <a:gdLst>
                  <a:gd name="connsiteX0" fmla="*/ 0 w 143147"/>
                  <a:gd name="connsiteY0" fmla="*/ 71470 h 142291"/>
                  <a:gd name="connsiteX1" fmla="*/ 72147 w 143147"/>
                  <a:gd name="connsiteY1" fmla="*/ 0 h 142291"/>
                  <a:gd name="connsiteX2" fmla="*/ 143148 w 143147"/>
                  <a:gd name="connsiteY2" fmla="*/ 66851 h 142291"/>
                  <a:gd name="connsiteX3" fmla="*/ 142085 w 143147"/>
                  <a:gd name="connsiteY3" fmla="*/ 79816 h 142291"/>
                  <a:gd name="connsiteX4" fmla="*/ 40163 w 143147"/>
                  <a:gd name="connsiteY4" fmla="*/ 79816 h 142291"/>
                  <a:gd name="connsiteX5" fmla="*/ 40163 w 143147"/>
                  <a:gd name="connsiteY5" fmla="*/ 81680 h 142291"/>
                  <a:gd name="connsiteX6" fmla="*/ 73210 w 143147"/>
                  <a:gd name="connsiteY6" fmla="*/ 113363 h 142291"/>
                  <a:gd name="connsiteX7" fmla="*/ 102985 w 143147"/>
                  <a:gd name="connsiteY7" fmla="*/ 93591 h 142291"/>
                  <a:gd name="connsiteX8" fmla="*/ 140939 w 143147"/>
                  <a:gd name="connsiteY8" fmla="*/ 93591 h 142291"/>
                  <a:gd name="connsiteX9" fmla="*/ 74846 w 143147"/>
                  <a:gd name="connsiteY9" fmla="*/ 142291 h 142291"/>
                  <a:gd name="connsiteX10" fmla="*/ 0 w 143147"/>
                  <a:gd name="connsiteY10" fmla="*/ 71470 h 142291"/>
                  <a:gd name="connsiteX11" fmla="*/ 104375 w 143147"/>
                  <a:gd name="connsiteY11" fmla="*/ 54939 h 142291"/>
                  <a:gd name="connsiteX12" fmla="*/ 72392 w 143147"/>
                  <a:gd name="connsiteY12" fmla="*/ 28442 h 142291"/>
                  <a:gd name="connsiteX13" fmla="*/ 40981 w 143147"/>
                  <a:gd name="connsiteY13" fmla="*/ 54939 h 142291"/>
                  <a:gd name="connsiteX14" fmla="*/ 104375 w 143147"/>
                  <a:gd name="connsiteY14" fmla="*/ 54939 h 14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147" h="142291">
                    <a:moveTo>
                      <a:pt x="0" y="71470"/>
                    </a:moveTo>
                    <a:cubicBezTo>
                      <a:pt x="0" y="28199"/>
                      <a:pt x="28711" y="0"/>
                      <a:pt x="72147" y="0"/>
                    </a:cubicBezTo>
                    <a:cubicBezTo>
                      <a:pt x="114191" y="0"/>
                      <a:pt x="142657" y="26011"/>
                      <a:pt x="143148" y="66851"/>
                    </a:cubicBezTo>
                    <a:cubicBezTo>
                      <a:pt x="143148" y="70903"/>
                      <a:pt x="142902" y="75521"/>
                      <a:pt x="142085" y="79816"/>
                    </a:cubicBezTo>
                    <a:lnTo>
                      <a:pt x="40163" y="79816"/>
                    </a:lnTo>
                    <a:lnTo>
                      <a:pt x="40163" y="81680"/>
                    </a:lnTo>
                    <a:cubicBezTo>
                      <a:pt x="40981" y="101452"/>
                      <a:pt x="53824" y="113363"/>
                      <a:pt x="73210" y="113363"/>
                    </a:cubicBezTo>
                    <a:cubicBezTo>
                      <a:pt x="88752" y="113363"/>
                      <a:pt x="99713" y="106638"/>
                      <a:pt x="102985" y="93591"/>
                    </a:cubicBezTo>
                    <a:lnTo>
                      <a:pt x="140939" y="93591"/>
                    </a:lnTo>
                    <a:cubicBezTo>
                      <a:pt x="136604" y="120656"/>
                      <a:pt x="112228" y="142291"/>
                      <a:pt x="74846" y="142291"/>
                    </a:cubicBezTo>
                    <a:cubicBezTo>
                      <a:pt x="28139" y="142372"/>
                      <a:pt x="0" y="114498"/>
                      <a:pt x="0" y="71470"/>
                    </a:cubicBezTo>
                    <a:close/>
                    <a:moveTo>
                      <a:pt x="104375" y="54939"/>
                    </a:moveTo>
                    <a:cubicBezTo>
                      <a:pt x="101676" y="37923"/>
                      <a:pt x="89897" y="28442"/>
                      <a:pt x="72392" y="28442"/>
                    </a:cubicBezTo>
                    <a:cubicBezTo>
                      <a:pt x="55705" y="28442"/>
                      <a:pt x="43190" y="38490"/>
                      <a:pt x="40981" y="54939"/>
                    </a:cubicBezTo>
                    <a:lnTo>
                      <a:pt x="104375" y="54939"/>
                    </a:lnTo>
                    <a:close/>
                  </a:path>
                </a:pathLst>
              </a:custGeom>
              <a:solidFill>
                <a:srgbClr val="FFFFFF"/>
              </a:solidFill>
              <a:ln w="8157"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D67BE66F-4D6C-2343-A68B-366A47C7A4D3}"/>
                  </a:ext>
                </a:extLst>
              </p:cNvPr>
              <p:cNvSpPr/>
              <p:nvPr/>
            </p:nvSpPr>
            <p:spPr>
              <a:xfrm>
                <a:off x="11498572" y="623044"/>
                <a:ext cx="85479" cy="139050"/>
              </a:xfrm>
              <a:custGeom>
                <a:avLst/>
                <a:gdLst>
                  <a:gd name="connsiteX0" fmla="*/ 85480 w 85479"/>
                  <a:gd name="connsiteY0" fmla="*/ 0 h 139050"/>
                  <a:gd name="connsiteX1" fmla="*/ 85480 w 85479"/>
                  <a:gd name="connsiteY1" fmla="*/ 34600 h 139050"/>
                  <a:gd name="connsiteX2" fmla="*/ 70183 w 85479"/>
                  <a:gd name="connsiteY2" fmla="*/ 34600 h 139050"/>
                  <a:gd name="connsiteX3" fmla="*/ 38527 w 85479"/>
                  <a:gd name="connsiteY3" fmla="*/ 70822 h 139050"/>
                  <a:gd name="connsiteX4" fmla="*/ 38527 w 85479"/>
                  <a:gd name="connsiteY4" fmla="*/ 139050 h 139050"/>
                  <a:gd name="connsiteX5" fmla="*/ 0 w 85479"/>
                  <a:gd name="connsiteY5" fmla="*/ 139050 h 139050"/>
                  <a:gd name="connsiteX6" fmla="*/ 0 w 85479"/>
                  <a:gd name="connsiteY6" fmla="*/ 0 h 139050"/>
                  <a:gd name="connsiteX7" fmla="*/ 34928 w 85479"/>
                  <a:gd name="connsiteY7" fmla="*/ 0 h 139050"/>
                  <a:gd name="connsiteX8" fmla="*/ 38446 w 85479"/>
                  <a:gd name="connsiteY8" fmla="*/ 20825 h 139050"/>
                  <a:gd name="connsiteX9" fmla="*/ 78854 w 85479"/>
                  <a:gd name="connsiteY9" fmla="*/ 0 h 139050"/>
                  <a:gd name="connsiteX10" fmla="*/ 85480 w 85479"/>
                  <a:gd name="connsiteY10" fmla="*/ 0 h 13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479" h="139050">
                    <a:moveTo>
                      <a:pt x="85480" y="0"/>
                    </a:moveTo>
                    <a:lnTo>
                      <a:pt x="85480" y="34600"/>
                    </a:lnTo>
                    <a:lnTo>
                      <a:pt x="70183" y="34600"/>
                    </a:lnTo>
                    <a:cubicBezTo>
                      <a:pt x="47198" y="34600"/>
                      <a:pt x="38527" y="49753"/>
                      <a:pt x="38527" y="70822"/>
                    </a:cubicBezTo>
                    <a:lnTo>
                      <a:pt x="38527" y="139050"/>
                    </a:lnTo>
                    <a:lnTo>
                      <a:pt x="0" y="139050"/>
                    </a:lnTo>
                    <a:lnTo>
                      <a:pt x="0" y="0"/>
                    </a:lnTo>
                    <a:lnTo>
                      <a:pt x="34928" y="0"/>
                    </a:lnTo>
                    <a:lnTo>
                      <a:pt x="38446" y="20825"/>
                    </a:lnTo>
                    <a:cubicBezTo>
                      <a:pt x="46135" y="8346"/>
                      <a:pt x="57014" y="0"/>
                      <a:pt x="78854" y="0"/>
                    </a:cubicBezTo>
                    <a:lnTo>
                      <a:pt x="85480" y="0"/>
                    </a:lnTo>
                    <a:close/>
                  </a:path>
                </a:pathLst>
              </a:custGeom>
              <a:solidFill>
                <a:srgbClr val="FFFFFF"/>
              </a:solidFill>
              <a:ln w="8157"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40681C49-FDCE-5D44-B048-33124323FCD5}"/>
                  </a:ext>
                </a:extLst>
              </p:cNvPr>
              <p:cNvSpPr/>
              <p:nvPr/>
            </p:nvSpPr>
            <p:spPr>
              <a:xfrm>
                <a:off x="11594931" y="621177"/>
                <a:ext cx="131123" cy="142698"/>
              </a:xfrm>
              <a:custGeom>
                <a:avLst/>
                <a:gdLst>
                  <a:gd name="connsiteX0" fmla="*/ 36728 w 131123"/>
                  <a:gd name="connsiteY0" fmla="*/ 94728 h 142698"/>
                  <a:gd name="connsiteX1" fmla="*/ 67566 w 131123"/>
                  <a:gd name="connsiteY1" fmla="*/ 115310 h 142698"/>
                  <a:gd name="connsiteX2" fmla="*/ 93496 w 131123"/>
                  <a:gd name="connsiteY2" fmla="*/ 100401 h 142698"/>
                  <a:gd name="connsiteX3" fmla="*/ 61267 w 131123"/>
                  <a:gd name="connsiteY3" fmla="*/ 85248 h 142698"/>
                  <a:gd name="connsiteX4" fmla="*/ 3108 w 131123"/>
                  <a:gd name="connsiteY4" fmla="*/ 45461 h 142698"/>
                  <a:gd name="connsiteX5" fmla="*/ 63476 w 131123"/>
                  <a:gd name="connsiteY5" fmla="*/ 2 h 142698"/>
                  <a:gd name="connsiteX6" fmla="*/ 128997 w 131123"/>
                  <a:gd name="connsiteY6" fmla="*/ 44894 h 142698"/>
                  <a:gd name="connsiteX7" fmla="*/ 92105 w 131123"/>
                  <a:gd name="connsiteY7" fmla="*/ 44894 h 142698"/>
                  <a:gd name="connsiteX8" fmla="*/ 64785 w 131123"/>
                  <a:gd name="connsiteY8" fmla="*/ 27067 h 142698"/>
                  <a:gd name="connsiteX9" fmla="*/ 39918 w 131123"/>
                  <a:gd name="connsiteY9" fmla="*/ 41410 h 142698"/>
                  <a:gd name="connsiteX10" fmla="*/ 72147 w 131123"/>
                  <a:gd name="connsiteY10" fmla="*/ 55509 h 142698"/>
                  <a:gd name="connsiteX11" fmla="*/ 131123 w 131123"/>
                  <a:gd name="connsiteY11" fmla="*/ 97483 h 142698"/>
                  <a:gd name="connsiteX12" fmla="*/ 67239 w 131123"/>
                  <a:gd name="connsiteY12" fmla="*/ 142699 h 142698"/>
                  <a:gd name="connsiteX13" fmla="*/ 0 w 131123"/>
                  <a:gd name="connsiteY13" fmla="*/ 94809 h 142698"/>
                  <a:gd name="connsiteX14" fmla="*/ 36728 w 131123"/>
                  <a:gd name="connsiteY14" fmla="*/ 94809 h 1426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1123" h="142698">
                    <a:moveTo>
                      <a:pt x="36728" y="94728"/>
                    </a:moveTo>
                    <a:cubicBezTo>
                      <a:pt x="38118" y="106883"/>
                      <a:pt x="48752" y="115310"/>
                      <a:pt x="67566" y="115310"/>
                    </a:cubicBezTo>
                    <a:cubicBezTo>
                      <a:pt x="83680" y="115310"/>
                      <a:pt x="93496" y="110124"/>
                      <a:pt x="93496" y="100401"/>
                    </a:cubicBezTo>
                    <a:cubicBezTo>
                      <a:pt x="93496" y="89056"/>
                      <a:pt x="83926" y="88246"/>
                      <a:pt x="61267" y="85248"/>
                    </a:cubicBezTo>
                    <a:cubicBezTo>
                      <a:pt x="28466" y="81439"/>
                      <a:pt x="3108" y="74146"/>
                      <a:pt x="3108" y="45461"/>
                    </a:cubicBezTo>
                    <a:cubicBezTo>
                      <a:pt x="3108" y="17829"/>
                      <a:pt x="27403" y="-241"/>
                      <a:pt x="63476" y="2"/>
                    </a:cubicBezTo>
                    <a:cubicBezTo>
                      <a:pt x="101185" y="2"/>
                      <a:pt x="127115" y="16533"/>
                      <a:pt x="128997" y="44894"/>
                    </a:cubicBezTo>
                    <a:lnTo>
                      <a:pt x="92105" y="44894"/>
                    </a:lnTo>
                    <a:cubicBezTo>
                      <a:pt x="91042" y="33793"/>
                      <a:pt x="80326" y="27067"/>
                      <a:pt x="64785" y="27067"/>
                    </a:cubicBezTo>
                    <a:cubicBezTo>
                      <a:pt x="49734" y="27067"/>
                      <a:pt x="39918" y="32496"/>
                      <a:pt x="39918" y="41410"/>
                    </a:cubicBezTo>
                    <a:cubicBezTo>
                      <a:pt x="39918" y="51944"/>
                      <a:pt x="51942" y="53078"/>
                      <a:pt x="72147" y="55509"/>
                    </a:cubicBezTo>
                    <a:cubicBezTo>
                      <a:pt x="104375" y="58750"/>
                      <a:pt x="131123" y="66043"/>
                      <a:pt x="131123" y="97483"/>
                    </a:cubicBezTo>
                    <a:cubicBezTo>
                      <a:pt x="131123" y="125115"/>
                      <a:pt x="104866" y="142699"/>
                      <a:pt x="67239" y="142699"/>
                    </a:cubicBezTo>
                    <a:cubicBezTo>
                      <a:pt x="28139" y="142699"/>
                      <a:pt x="1636" y="124548"/>
                      <a:pt x="0" y="94809"/>
                    </a:cubicBezTo>
                    <a:lnTo>
                      <a:pt x="36728" y="94809"/>
                    </a:lnTo>
                    <a:close/>
                  </a:path>
                </a:pathLst>
              </a:custGeom>
              <a:solidFill>
                <a:srgbClr val="FFFFFF"/>
              </a:solidFill>
              <a:ln w="8157"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2703382046"/>
      </p:ext>
    </p:extLst>
  </p:cSld>
  <p:clrMapOvr>
    <a:masterClrMapping/>
  </p:clrMapOvr>
  <p:extLst>
    <p:ext uri="{DCECCB84-F9BA-43D5-87BE-67443E8EF086}">
      <p15:sldGuideLst xmlns:p15="http://schemas.microsoft.com/office/powerpoint/2012/main">
        <p15:guide id="1" orient="horz" pos="4080" userDrawn="1">
          <p15:clr>
            <a:srgbClr val="FBAE40"/>
          </p15:clr>
        </p15:guide>
        <p15:guide id="2" orient="horz" pos="3528" userDrawn="1">
          <p15:clr>
            <a:srgbClr val="FBAE40"/>
          </p15:clr>
        </p15:guide>
        <p15:guide id="3" orient="horz" pos="1284"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theme" Target="../theme/theme2.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theme" Target="../theme/theme3.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1.xml"/><Relationship Id="rId3" Type="http://schemas.openxmlformats.org/officeDocument/2006/relationships/slideLayout" Target="../slideLayouts/slideLayout46.xml"/><Relationship Id="rId7" Type="http://schemas.openxmlformats.org/officeDocument/2006/relationships/slideLayout" Target="../slideLayouts/slideLayout50.xml"/><Relationship Id="rId2" Type="http://schemas.openxmlformats.org/officeDocument/2006/relationships/slideLayout" Target="../slideLayouts/slideLayout45.xml"/><Relationship Id="rId1" Type="http://schemas.openxmlformats.org/officeDocument/2006/relationships/slideLayout" Target="../slideLayouts/slideLayout44.xml"/><Relationship Id="rId6" Type="http://schemas.openxmlformats.org/officeDocument/2006/relationships/slideLayout" Target="../slideLayouts/slideLayout49.xml"/><Relationship Id="rId11" Type="http://schemas.openxmlformats.org/officeDocument/2006/relationships/theme" Target="../theme/theme4.xml"/><Relationship Id="rId5" Type="http://schemas.openxmlformats.org/officeDocument/2006/relationships/slideLayout" Target="../slideLayouts/slideLayout48.xml"/><Relationship Id="rId10" Type="http://schemas.openxmlformats.org/officeDocument/2006/relationships/slideLayout" Target="../slideLayouts/slideLayout53.xml"/><Relationship Id="rId4" Type="http://schemas.openxmlformats.org/officeDocument/2006/relationships/slideLayout" Target="../slideLayouts/slideLayout47.xml"/><Relationship Id="rId9" Type="http://schemas.openxmlformats.org/officeDocument/2006/relationships/slideLayout" Target="../slideLayouts/slideLayout5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61.xml"/><Relationship Id="rId3" Type="http://schemas.openxmlformats.org/officeDocument/2006/relationships/slideLayout" Target="../slideLayouts/slideLayout56.xml"/><Relationship Id="rId7" Type="http://schemas.openxmlformats.org/officeDocument/2006/relationships/slideLayout" Target="../slideLayouts/slideLayout60.xml"/><Relationship Id="rId2" Type="http://schemas.openxmlformats.org/officeDocument/2006/relationships/slideLayout" Target="../slideLayouts/slideLayout55.xml"/><Relationship Id="rId1" Type="http://schemas.openxmlformats.org/officeDocument/2006/relationships/slideLayout" Target="../slideLayouts/slideLayout54.xml"/><Relationship Id="rId6" Type="http://schemas.openxmlformats.org/officeDocument/2006/relationships/slideLayout" Target="../slideLayouts/slideLayout59.xml"/><Relationship Id="rId11" Type="http://schemas.openxmlformats.org/officeDocument/2006/relationships/theme" Target="../theme/theme5.xml"/><Relationship Id="rId5" Type="http://schemas.openxmlformats.org/officeDocument/2006/relationships/slideLayout" Target="../slideLayouts/slideLayout58.xml"/><Relationship Id="rId10" Type="http://schemas.openxmlformats.org/officeDocument/2006/relationships/slideLayout" Target="../slideLayouts/slideLayout63.xml"/><Relationship Id="rId4" Type="http://schemas.openxmlformats.org/officeDocument/2006/relationships/slideLayout" Target="../slideLayouts/slideLayout57.xml"/><Relationship Id="rId9" Type="http://schemas.openxmlformats.org/officeDocument/2006/relationships/slideLayout" Target="../slideLayouts/slideLayout62.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71.xml"/><Relationship Id="rId3" Type="http://schemas.openxmlformats.org/officeDocument/2006/relationships/slideLayout" Target="../slideLayouts/slideLayout66.xml"/><Relationship Id="rId7" Type="http://schemas.openxmlformats.org/officeDocument/2006/relationships/slideLayout" Target="../slideLayouts/slideLayout70.xml"/><Relationship Id="rId2" Type="http://schemas.openxmlformats.org/officeDocument/2006/relationships/slideLayout" Target="../slideLayouts/slideLayout65.xml"/><Relationship Id="rId1" Type="http://schemas.openxmlformats.org/officeDocument/2006/relationships/slideLayout" Target="../slideLayouts/slideLayout64.xml"/><Relationship Id="rId6" Type="http://schemas.openxmlformats.org/officeDocument/2006/relationships/slideLayout" Target="../slideLayouts/slideLayout69.xml"/><Relationship Id="rId11" Type="http://schemas.openxmlformats.org/officeDocument/2006/relationships/theme" Target="../theme/theme6.xml"/><Relationship Id="rId5" Type="http://schemas.openxmlformats.org/officeDocument/2006/relationships/slideLayout" Target="../slideLayouts/slideLayout68.xml"/><Relationship Id="rId10" Type="http://schemas.openxmlformats.org/officeDocument/2006/relationships/slideLayout" Target="../slideLayouts/slideLayout73.xml"/><Relationship Id="rId4" Type="http://schemas.openxmlformats.org/officeDocument/2006/relationships/slideLayout" Target="../slideLayouts/slideLayout67.xml"/><Relationship Id="rId9" Type="http://schemas.openxmlformats.org/officeDocument/2006/relationships/slideLayout" Target="../slideLayouts/slideLayout7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4BE7A4E-0EBF-D942-AA55-CBF2B19AB4DD}"/>
              </a:ext>
            </a:extLst>
          </p:cNvPr>
          <p:cNvSpPr>
            <a:spLocks noGrp="1"/>
          </p:cNvSpPr>
          <p:nvPr>
            <p:ph type="title"/>
          </p:nvPr>
        </p:nvSpPr>
        <p:spPr>
          <a:xfrm>
            <a:off x="479425" y="372269"/>
            <a:ext cx="11233150" cy="1035804"/>
          </a:xfrm>
          <a:prstGeom prst="rect">
            <a:avLst/>
          </a:prstGeom>
        </p:spPr>
        <p:txBody>
          <a:bodyPr vert="horz" lIns="0" tIns="0" rIns="0" bIns="0" rtlCol="0" anchor="t" anchorCtr="0">
            <a:noAutofit/>
          </a:body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C4F71D57-728F-F34C-8DAF-8D8A428ACB8F}"/>
              </a:ext>
            </a:extLst>
          </p:cNvPr>
          <p:cNvSpPr>
            <a:spLocks noGrp="1"/>
          </p:cNvSpPr>
          <p:nvPr>
            <p:ph type="body" idx="1"/>
          </p:nvPr>
        </p:nvSpPr>
        <p:spPr>
          <a:xfrm>
            <a:off x="479425" y="2039938"/>
            <a:ext cx="11233150" cy="3563929"/>
          </a:xfrm>
          <a:prstGeom prst="rect">
            <a:avLst/>
          </a:prstGeom>
        </p:spPr>
        <p:txBody>
          <a:bodyPr vert="horz" lIns="0" tIns="0" rIns="0" bIns="0" rtlCol="0">
            <a:noAutofit/>
          </a:bodyPr>
          <a:lstStyle/>
          <a:p>
            <a:pPr lvl="0"/>
            <a:r>
              <a:rPr lang="en-GB" dirty="0"/>
              <a:t>First level &lt;Heading&gt;</a:t>
            </a:r>
          </a:p>
          <a:p>
            <a:pPr lvl="1"/>
            <a:r>
              <a:rPr lang="en-GB" dirty="0"/>
              <a:t>Second level &lt;Bullet Level 1/Text: With para spacing&gt;</a:t>
            </a:r>
          </a:p>
          <a:p>
            <a:pPr lvl="2"/>
            <a:r>
              <a:rPr lang="en-GB" dirty="0"/>
              <a:t>Third level &lt;Bullet Level 2/Text: With para spacing&gt;</a:t>
            </a:r>
          </a:p>
          <a:p>
            <a:pPr lvl="3"/>
            <a:r>
              <a:rPr lang="en-GB" dirty="0"/>
              <a:t>Fourth level &lt;Bullet Level 1: No para spacing&gt;</a:t>
            </a:r>
          </a:p>
          <a:p>
            <a:pPr lvl="4"/>
            <a:r>
              <a:rPr lang="en-GB" dirty="0"/>
              <a:t>Fifth level &lt;Bullet Level 2/Text: No para spacing&gt;</a:t>
            </a:r>
          </a:p>
        </p:txBody>
      </p:sp>
      <p:sp>
        <p:nvSpPr>
          <p:cNvPr id="5" name="Footer Placeholder 4">
            <a:extLst>
              <a:ext uri="{FF2B5EF4-FFF2-40B4-BE49-F238E27FC236}">
                <a16:creationId xmlns:a16="http://schemas.microsoft.com/office/drawing/2014/main" id="{E69A1DA7-6891-614B-B5EF-BA76C8B7A191}"/>
              </a:ext>
            </a:extLst>
          </p:cNvPr>
          <p:cNvSpPr>
            <a:spLocks noGrp="1"/>
          </p:cNvSpPr>
          <p:nvPr>
            <p:ph type="ftr" sz="quarter" idx="3"/>
          </p:nvPr>
        </p:nvSpPr>
        <p:spPr>
          <a:xfrm>
            <a:off x="4275137" y="6365876"/>
            <a:ext cx="3641726" cy="219651"/>
          </a:xfrm>
          <a:prstGeom prst="rect">
            <a:avLst/>
          </a:prstGeom>
        </p:spPr>
        <p:txBody>
          <a:bodyPr vert="horz" lIns="0" tIns="0" rIns="0" bIns="0" rtlCol="0" anchor="t" anchorCtr="0"/>
          <a:lstStyle>
            <a:lvl1pPr algn="ctr">
              <a:defRPr sz="900">
                <a:solidFill>
                  <a:schemeClr val="tx1"/>
                </a:solidFill>
              </a:defRPr>
            </a:lvl1pPr>
          </a:lstStyle>
          <a:p>
            <a:r>
              <a:rPr lang="en-GB"/>
              <a:t>Presentation title</a:t>
            </a:r>
            <a:endParaRPr lang="en-GB" dirty="0"/>
          </a:p>
        </p:txBody>
      </p:sp>
      <p:sp>
        <p:nvSpPr>
          <p:cNvPr id="6" name="Slide Number Placeholder 5">
            <a:extLst>
              <a:ext uri="{FF2B5EF4-FFF2-40B4-BE49-F238E27FC236}">
                <a16:creationId xmlns:a16="http://schemas.microsoft.com/office/drawing/2014/main" id="{C4F86EE5-001F-044D-A377-20E2585C5ACC}"/>
              </a:ext>
            </a:extLst>
          </p:cNvPr>
          <p:cNvSpPr>
            <a:spLocks noGrp="1"/>
          </p:cNvSpPr>
          <p:nvPr>
            <p:ph type="sldNum" sz="quarter" idx="4"/>
          </p:nvPr>
        </p:nvSpPr>
        <p:spPr>
          <a:xfrm>
            <a:off x="10912475" y="6365876"/>
            <a:ext cx="800100" cy="219651"/>
          </a:xfrm>
          <a:prstGeom prst="rect">
            <a:avLst/>
          </a:prstGeom>
        </p:spPr>
        <p:txBody>
          <a:bodyPr vert="horz" lIns="0" tIns="0" rIns="0" bIns="0" rtlCol="0" anchor="t" anchorCtr="0"/>
          <a:lstStyle>
            <a:lvl1pPr algn="r">
              <a:defRPr sz="900">
                <a:solidFill>
                  <a:schemeClr val="tx1"/>
                </a:solidFill>
              </a:defRPr>
            </a:lvl1pPr>
          </a:lstStyle>
          <a:p>
            <a:fld id="{FD15E2C3-2FDC-5443-A5D7-CEF7C1191BA7}" type="slidenum">
              <a:rPr lang="en-GB" smtClean="0"/>
              <a:pPr/>
              <a:t>‹#›</a:t>
            </a:fld>
            <a:endParaRPr lang="en-GB" dirty="0"/>
          </a:p>
        </p:txBody>
      </p:sp>
      <p:cxnSp>
        <p:nvCxnSpPr>
          <p:cNvPr id="11" name="Straight Connector 10">
            <a:extLst>
              <a:ext uri="{FF2B5EF4-FFF2-40B4-BE49-F238E27FC236}">
                <a16:creationId xmlns:a16="http://schemas.microsoft.com/office/drawing/2014/main" id="{B9837623-3B1E-DB4B-B86D-84C251998F7D}"/>
              </a:ext>
            </a:extLst>
          </p:cNvPr>
          <p:cNvCxnSpPr>
            <a:cxnSpLocks/>
          </p:cNvCxnSpPr>
          <p:nvPr userDrawn="1"/>
        </p:nvCxnSpPr>
        <p:spPr>
          <a:xfrm>
            <a:off x="479425" y="6102015"/>
            <a:ext cx="11233150" cy="0"/>
          </a:xfrm>
          <a:prstGeom prst="line">
            <a:avLst/>
          </a:prstGeom>
          <a:ln w="9525">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7" name="Graphic 5">
            <a:extLst>
              <a:ext uri="{FF2B5EF4-FFF2-40B4-BE49-F238E27FC236}">
                <a16:creationId xmlns:a16="http://schemas.microsoft.com/office/drawing/2014/main" id="{B25F58A0-EFBF-DA44-9719-EF2D481271A8}"/>
              </a:ext>
            </a:extLst>
          </p:cNvPr>
          <p:cNvGrpSpPr>
            <a:grpSpLocks noChangeAspect="1"/>
          </p:cNvGrpSpPr>
          <p:nvPr userDrawn="1"/>
        </p:nvGrpSpPr>
        <p:grpSpPr>
          <a:xfrm>
            <a:off x="479425" y="6290463"/>
            <a:ext cx="1620000" cy="253030"/>
            <a:chOff x="9130695" y="465389"/>
            <a:chExt cx="2581445" cy="403565"/>
          </a:xfrm>
        </p:grpSpPr>
        <p:grpSp>
          <p:nvGrpSpPr>
            <p:cNvPr id="8" name="Graphic 5">
              <a:extLst>
                <a:ext uri="{FF2B5EF4-FFF2-40B4-BE49-F238E27FC236}">
                  <a16:creationId xmlns:a16="http://schemas.microsoft.com/office/drawing/2014/main" id="{1DD518CD-3F57-6B42-8323-3D52753F282F}"/>
                </a:ext>
              </a:extLst>
            </p:cNvPr>
            <p:cNvGrpSpPr/>
            <p:nvPr/>
          </p:nvGrpSpPr>
          <p:grpSpPr>
            <a:xfrm>
              <a:off x="9130695" y="465389"/>
              <a:ext cx="501718" cy="403565"/>
              <a:chOff x="9130695" y="465389"/>
              <a:chExt cx="501718" cy="403565"/>
            </a:xfrm>
          </p:grpSpPr>
          <p:sp>
            <p:nvSpPr>
              <p:cNvPr id="24" name="Freeform 23">
                <a:extLst>
                  <a:ext uri="{FF2B5EF4-FFF2-40B4-BE49-F238E27FC236}">
                    <a16:creationId xmlns:a16="http://schemas.microsoft.com/office/drawing/2014/main" id="{7913D60E-2BFF-A94F-A5A9-38A71F6E73F8}"/>
                  </a:ext>
                </a:extLst>
              </p:cNvPr>
              <p:cNvSpPr/>
              <p:nvPr/>
            </p:nvSpPr>
            <p:spPr>
              <a:xfrm>
                <a:off x="9382984" y="465389"/>
                <a:ext cx="249430" cy="403403"/>
              </a:xfrm>
              <a:custGeom>
                <a:avLst/>
                <a:gdLst>
                  <a:gd name="connsiteX0" fmla="*/ 158038 w 249430"/>
                  <a:gd name="connsiteY0" fmla="*/ 201702 h 403403"/>
                  <a:gd name="connsiteX1" fmla="*/ 0 w 249430"/>
                  <a:gd name="connsiteY1" fmla="*/ 5097 h 403403"/>
                  <a:gd name="connsiteX2" fmla="*/ 45737 w 249430"/>
                  <a:gd name="connsiteY2" fmla="*/ 0 h 403403"/>
                  <a:gd name="connsiteX3" fmla="*/ 249430 w 249430"/>
                  <a:gd name="connsiteY3" fmla="*/ 201783 h 403403"/>
                  <a:gd name="connsiteX4" fmla="*/ 45737 w 249430"/>
                  <a:gd name="connsiteY4" fmla="*/ 403403 h 403403"/>
                  <a:gd name="connsiteX5" fmla="*/ 0 w 249430"/>
                  <a:gd name="connsiteY5" fmla="*/ 398306 h 403403"/>
                  <a:gd name="connsiteX6" fmla="*/ 158038 w 249430"/>
                  <a:gd name="connsiteY6" fmla="*/ 201702 h 4034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430" h="403403">
                    <a:moveTo>
                      <a:pt x="158038" y="201702"/>
                    </a:moveTo>
                    <a:cubicBezTo>
                      <a:pt x="158038" y="105988"/>
                      <a:pt x="90412" y="25648"/>
                      <a:pt x="0" y="5097"/>
                    </a:cubicBezTo>
                    <a:cubicBezTo>
                      <a:pt x="14701" y="1780"/>
                      <a:pt x="29974" y="0"/>
                      <a:pt x="45737" y="0"/>
                    </a:cubicBezTo>
                    <a:cubicBezTo>
                      <a:pt x="158201" y="0"/>
                      <a:pt x="249430" y="90292"/>
                      <a:pt x="249430" y="201783"/>
                    </a:cubicBezTo>
                    <a:cubicBezTo>
                      <a:pt x="249430" y="313273"/>
                      <a:pt x="158201" y="403403"/>
                      <a:pt x="45737" y="403403"/>
                    </a:cubicBezTo>
                    <a:cubicBezTo>
                      <a:pt x="29974" y="403403"/>
                      <a:pt x="14701" y="401623"/>
                      <a:pt x="0" y="398306"/>
                    </a:cubicBezTo>
                    <a:cubicBezTo>
                      <a:pt x="90412" y="377756"/>
                      <a:pt x="158038" y="297334"/>
                      <a:pt x="158038" y="201702"/>
                    </a:cubicBezTo>
                  </a:path>
                </a:pathLst>
              </a:custGeom>
              <a:solidFill>
                <a:srgbClr val="121A3D"/>
              </a:solidFill>
              <a:ln w="8157"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E3809CC3-E8C3-434E-99FD-BC36BAB23D0D}"/>
                  </a:ext>
                </a:extLst>
              </p:cNvPr>
              <p:cNvSpPr/>
              <p:nvPr/>
            </p:nvSpPr>
            <p:spPr>
              <a:xfrm>
                <a:off x="9130695" y="465389"/>
                <a:ext cx="249430" cy="403565"/>
              </a:xfrm>
              <a:custGeom>
                <a:avLst/>
                <a:gdLst>
                  <a:gd name="connsiteX0" fmla="*/ 91392 w 249430"/>
                  <a:gd name="connsiteY0" fmla="*/ 201702 h 403565"/>
                  <a:gd name="connsiteX1" fmla="*/ 249430 w 249430"/>
                  <a:gd name="connsiteY1" fmla="*/ 5097 h 403565"/>
                  <a:gd name="connsiteX2" fmla="*/ 203693 w 249430"/>
                  <a:gd name="connsiteY2" fmla="*/ 0 h 403565"/>
                  <a:gd name="connsiteX3" fmla="*/ 0 w 249430"/>
                  <a:gd name="connsiteY3" fmla="*/ 201783 h 403565"/>
                  <a:gd name="connsiteX4" fmla="*/ 203693 w 249430"/>
                  <a:gd name="connsiteY4" fmla="*/ 403565 h 403565"/>
                  <a:gd name="connsiteX5" fmla="*/ 249430 w 249430"/>
                  <a:gd name="connsiteY5" fmla="*/ 398468 h 403565"/>
                  <a:gd name="connsiteX6" fmla="*/ 91392 w 249430"/>
                  <a:gd name="connsiteY6" fmla="*/ 201702 h 403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430" h="403565">
                    <a:moveTo>
                      <a:pt x="91392" y="201702"/>
                    </a:moveTo>
                    <a:cubicBezTo>
                      <a:pt x="91392" y="105988"/>
                      <a:pt x="159018" y="25648"/>
                      <a:pt x="249430" y="5097"/>
                    </a:cubicBezTo>
                    <a:cubicBezTo>
                      <a:pt x="234729" y="1780"/>
                      <a:pt x="219456" y="0"/>
                      <a:pt x="203693" y="0"/>
                    </a:cubicBezTo>
                    <a:cubicBezTo>
                      <a:pt x="91229" y="0"/>
                      <a:pt x="0" y="90292"/>
                      <a:pt x="0" y="201783"/>
                    </a:cubicBezTo>
                    <a:cubicBezTo>
                      <a:pt x="0" y="313273"/>
                      <a:pt x="91147" y="403565"/>
                      <a:pt x="203693" y="403565"/>
                    </a:cubicBezTo>
                    <a:cubicBezTo>
                      <a:pt x="219456" y="403565"/>
                      <a:pt x="234729" y="401785"/>
                      <a:pt x="249430" y="398468"/>
                    </a:cubicBezTo>
                    <a:cubicBezTo>
                      <a:pt x="159018" y="377756"/>
                      <a:pt x="91392" y="297334"/>
                      <a:pt x="91392" y="201702"/>
                    </a:cubicBezTo>
                  </a:path>
                </a:pathLst>
              </a:custGeom>
              <a:solidFill>
                <a:srgbClr val="2C88DD"/>
              </a:solidFill>
              <a:ln w="8157" cap="flat">
                <a:noFill/>
                <a:prstDash val="solid"/>
                <a:miter/>
              </a:ln>
            </p:spPr>
            <p:txBody>
              <a:bodyPr rtlCol="0" anchor="ctr"/>
              <a:lstStyle/>
              <a:p>
                <a:endParaRPr lang="en-US"/>
              </a:p>
            </p:txBody>
          </p:sp>
        </p:grpSp>
        <p:grpSp>
          <p:nvGrpSpPr>
            <p:cNvPr id="9" name="Graphic 5">
              <a:extLst>
                <a:ext uri="{FF2B5EF4-FFF2-40B4-BE49-F238E27FC236}">
                  <a16:creationId xmlns:a16="http://schemas.microsoft.com/office/drawing/2014/main" id="{5419F75C-0804-1244-89DA-05669D7448C0}"/>
                </a:ext>
              </a:extLst>
            </p:cNvPr>
            <p:cNvGrpSpPr/>
            <p:nvPr/>
          </p:nvGrpSpPr>
          <p:grpSpPr>
            <a:xfrm>
              <a:off x="9780978" y="570650"/>
              <a:ext cx="528182" cy="192478"/>
              <a:chOff x="9780978" y="570650"/>
              <a:chExt cx="528182" cy="192478"/>
            </a:xfrm>
            <a:solidFill>
              <a:srgbClr val="121A3D"/>
            </a:solidFill>
          </p:grpSpPr>
          <p:sp>
            <p:nvSpPr>
              <p:cNvPr id="21" name="Freeform 20">
                <a:extLst>
                  <a:ext uri="{FF2B5EF4-FFF2-40B4-BE49-F238E27FC236}">
                    <a16:creationId xmlns:a16="http://schemas.microsoft.com/office/drawing/2014/main" id="{09AF7850-8A55-E546-B1D5-5701D7E0E4D6}"/>
                  </a:ext>
                </a:extLst>
              </p:cNvPr>
              <p:cNvSpPr/>
              <p:nvPr/>
            </p:nvSpPr>
            <p:spPr>
              <a:xfrm>
                <a:off x="9780978" y="572268"/>
                <a:ext cx="158446" cy="189161"/>
              </a:xfrm>
              <a:custGeom>
                <a:avLst/>
                <a:gdLst>
                  <a:gd name="connsiteX0" fmla="*/ 0 w 158446"/>
                  <a:gd name="connsiteY0" fmla="*/ 189161 h 189161"/>
                  <a:gd name="connsiteX1" fmla="*/ 0 w 158446"/>
                  <a:gd name="connsiteY1" fmla="*/ 0 h 189161"/>
                  <a:gd name="connsiteX2" fmla="*/ 37080 w 158446"/>
                  <a:gd name="connsiteY2" fmla="*/ 0 h 189161"/>
                  <a:gd name="connsiteX3" fmla="*/ 118100 w 158446"/>
                  <a:gd name="connsiteY3" fmla="*/ 119176 h 189161"/>
                  <a:gd name="connsiteX4" fmla="*/ 118100 w 158446"/>
                  <a:gd name="connsiteY4" fmla="*/ 0 h 189161"/>
                  <a:gd name="connsiteX5" fmla="*/ 158446 w 158446"/>
                  <a:gd name="connsiteY5" fmla="*/ 0 h 189161"/>
                  <a:gd name="connsiteX6" fmla="*/ 158446 w 158446"/>
                  <a:gd name="connsiteY6" fmla="*/ 189161 h 189161"/>
                  <a:gd name="connsiteX7" fmla="*/ 121040 w 158446"/>
                  <a:gd name="connsiteY7" fmla="*/ 189161 h 189161"/>
                  <a:gd name="connsiteX8" fmla="*/ 40020 w 158446"/>
                  <a:gd name="connsiteY8" fmla="*/ 69985 h 189161"/>
                  <a:gd name="connsiteX9" fmla="*/ 40020 w 158446"/>
                  <a:gd name="connsiteY9" fmla="*/ 189161 h 189161"/>
                  <a:gd name="connsiteX10" fmla="*/ 0 w 158446"/>
                  <a:gd name="connsiteY10" fmla="*/ 189161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446" h="189161">
                    <a:moveTo>
                      <a:pt x="0" y="189161"/>
                    </a:moveTo>
                    <a:lnTo>
                      <a:pt x="0" y="0"/>
                    </a:lnTo>
                    <a:lnTo>
                      <a:pt x="37080" y="0"/>
                    </a:lnTo>
                    <a:lnTo>
                      <a:pt x="118100" y="119176"/>
                    </a:lnTo>
                    <a:lnTo>
                      <a:pt x="118100" y="0"/>
                    </a:lnTo>
                    <a:lnTo>
                      <a:pt x="158446" y="0"/>
                    </a:lnTo>
                    <a:lnTo>
                      <a:pt x="158446" y="189161"/>
                    </a:lnTo>
                    <a:lnTo>
                      <a:pt x="121040" y="189161"/>
                    </a:lnTo>
                    <a:lnTo>
                      <a:pt x="40020" y="69985"/>
                    </a:lnTo>
                    <a:lnTo>
                      <a:pt x="40020" y="189161"/>
                    </a:lnTo>
                    <a:lnTo>
                      <a:pt x="0" y="189161"/>
                    </a:lnTo>
                    <a:close/>
                  </a:path>
                </a:pathLst>
              </a:custGeom>
              <a:solidFill>
                <a:srgbClr val="121A3D"/>
              </a:solidFill>
              <a:ln w="8157"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D71CE306-A0F3-154C-96CA-EF8341682C18}"/>
                  </a:ext>
                </a:extLst>
              </p:cNvPr>
              <p:cNvSpPr/>
              <p:nvPr/>
            </p:nvSpPr>
            <p:spPr>
              <a:xfrm>
                <a:off x="9973073" y="572268"/>
                <a:ext cx="157711" cy="189161"/>
              </a:xfrm>
              <a:custGeom>
                <a:avLst/>
                <a:gdLst>
                  <a:gd name="connsiteX0" fmla="*/ 0 w 157711"/>
                  <a:gd name="connsiteY0" fmla="*/ 0 h 189161"/>
                  <a:gd name="connsiteX1" fmla="*/ 40918 w 157711"/>
                  <a:gd name="connsiteY1" fmla="*/ 0 h 189161"/>
                  <a:gd name="connsiteX2" fmla="*/ 40918 w 157711"/>
                  <a:gd name="connsiteY2" fmla="*/ 75972 h 189161"/>
                  <a:gd name="connsiteX3" fmla="*/ 116793 w 157711"/>
                  <a:gd name="connsiteY3" fmla="*/ 75972 h 189161"/>
                  <a:gd name="connsiteX4" fmla="*/ 116793 w 157711"/>
                  <a:gd name="connsiteY4" fmla="*/ 0 h 189161"/>
                  <a:gd name="connsiteX5" fmla="*/ 157711 w 157711"/>
                  <a:gd name="connsiteY5" fmla="*/ 0 h 189161"/>
                  <a:gd name="connsiteX6" fmla="*/ 157711 w 157711"/>
                  <a:gd name="connsiteY6" fmla="*/ 189161 h 189161"/>
                  <a:gd name="connsiteX7" fmla="*/ 116793 w 157711"/>
                  <a:gd name="connsiteY7" fmla="*/ 189161 h 189161"/>
                  <a:gd name="connsiteX8" fmla="*/ 116793 w 157711"/>
                  <a:gd name="connsiteY8" fmla="*/ 111086 h 189161"/>
                  <a:gd name="connsiteX9" fmla="*/ 40918 w 157711"/>
                  <a:gd name="connsiteY9" fmla="*/ 111086 h 189161"/>
                  <a:gd name="connsiteX10" fmla="*/ 40918 w 157711"/>
                  <a:gd name="connsiteY10" fmla="*/ 189161 h 189161"/>
                  <a:gd name="connsiteX11" fmla="*/ 0 w 157711"/>
                  <a:gd name="connsiteY11" fmla="*/ 189161 h 189161"/>
                  <a:gd name="connsiteX12" fmla="*/ 0 w 157711"/>
                  <a:gd name="connsiteY12" fmla="*/ 0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711" h="189161">
                    <a:moveTo>
                      <a:pt x="0" y="0"/>
                    </a:moveTo>
                    <a:lnTo>
                      <a:pt x="40918" y="0"/>
                    </a:lnTo>
                    <a:lnTo>
                      <a:pt x="40918" y="75972"/>
                    </a:lnTo>
                    <a:lnTo>
                      <a:pt x="116793" y="75972"/>
                    </a:lnTo>
                    <a:lnTo>
                      <a:pt x="116793" y="0"/>
                    </a:lnTo>
                    <a:lnTo>
                      <a:pt x="157711" y="0"/>
                    </a:lnTo>
                    <a:lnTo>
                      <a:pt x="157711" y="189161"/>
                    </a:lnTo>
                    <a:lnTo>
                      <a:pt x="116793" y="189161"/>
                    </a:lnTo>
                    <a:lnTo>
                      <a:pt x="116793" y="111086"/>
                    </a:lnTo>
                    <a:lnTo>
                      <a:pt x="40918" y="111086"/>
                    </a:lnTo>
                    <a:lnTo>
                      <a:pt x="40918"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533C372-43A8-E141-9AFF-EE97991A0872}"/>
                  </a:ext>
                </a:extLst>
              </p:cNvPr>
              <p:cNvSpPr/>
              <p:nvPr/>
            </p:nvSpPr>
            <p:spPr>
              <a:xfrm>
                <a:off x="10155531" y="570650"/>
                <a:ext cx="153628" cy="192478"/>
              </a:xfrm>
              <a:custGeom>
                <a:avLst/>
                <a:gdLst>
                  <a:gd name="connsiteX0" fmla="*/ 40101 w 153628"/>
                  <a:gd name="connsiteY0" fmla="*/ 129209 h 192478"/>
                  <a:gd name="connsiteX1" fmla="*/ 79631 w 153628"/>
                  <a:gd name="connsiteY1" fmla="*/ 160277 h 192478"/>
                  <a:gd name="connsiteX2" fmla="*/ 112382 w 153628"/>
                  <a:gd name="connsiteY2" fmla="*/ 137300 h 192478"/>
                  <a:gd name="connsiteX3" fmla="*/ 64930 w 153628"/>
                  <a:gd name="connsiteY3" fmla="*/ 111895 h 192478"/>
                  <a:gd name="connsiteX4" fmla="*/ 4329 w 153628"/>
                  <a:gd name="connsiteY4" fmla="*/ 57282 h 192478"/>
                  <a:gd name="connsiteX5" fmla="*/ 75548 w 153628"/>
                  <a:gd name="connsiteY5" fmla="*/ 0 h 192478"/>
                  <a:gd name="connsiteX6" fmla="*/ 149789 w 153628"/>
                  <a:gd name="connsiteY6" fmla="*/ 59467 h 192478"/>
                  <a:gd name="connsiteX7" fmla="*/ 109687 w 153628"/>
                  <a:gd name="connsiteY7" fmla="*/ 59467 h 192478"/>
                  <a:gd name="connsiteX8" fmla="*/ 75548 w 153628"/>
                  <a:gd name="connsiteY8" fmla="*/ 32444 h 192478"/>
                  <a:gd name="connsiteX9" fmla="*/ 45574 w 153628"/>
                  <a:gd name="connsiteY9" fmla="*/ 54370 h 192478"/>
                  <a:gd name="connsiteX10" fmla="*/ 92209 w 153628"/>
                  <a:gd name="connsiteY10" fmla="*/ 78965 h 192478"/>
                  <a:gd name="connsiteX11" fmla="*/ 153627 w 153628"/>
                  <a:gd name="connsiteY11" fmla="*/ 132769 h 192478"/>
                  <a:gd name="connsiteX12" fmla="*/ 79141 w 153628"/>
                  <a:gd name="connsiteY12" fmla="*/ 192478 h 192478"/>
                  <a:gd name="connsiteX13" fmla="*/ 0 w 153628"/>
                  <a:gd name="connsiteY13" fmla="*/ 128723 h 192478"/>
                  <a:gd name="connsiteX14" fmla="*/ 40101 w 153628"/>
                  <a:gd name="connsiteY14" fmla="*/ 129209 h 192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628" h="192478">
                    <a:moveTo>
                      <a:pt x="40101" y="129209"/>
                    </a:moveTo>
                    <a:cubicBezTo>
                      <a:pt x="41490" y="147575"/>
                      <a:pt x="56191" y="160277"/>
                      <a:pt x="79631" y="160277"/>
                    </a:cubicBezTo>
                    <a:cubicBezTo>
                      <a:pt x="98416" y="160277"/>
                      <a:pt x="112382" y="152186"/>
                      <a:pt x="112382" y="137300"/>
                    </a:cubicBezTo>
                    <a:cubicBezTo>
                      <a:pt x="112382" y="121361"/>
                      <a:pt x="96864" y="118125"/>
                      <a:pt x="64930" y="111895"/>
                    </a:cubicBezTo>
                    <a:cubicBezTo>
                      <a:pt x="32751" y="105988"/>
                      <a:pt x="4329" y="95713"/>
                      <a:pt x="4329" y="57282"/>
                    </a:cubicBezTo>
                    <a:cubicBezTo>
                      <a:pt x="4329" y="23787"/>
                      <a:pt x="32424" y="0"/>
                      <a:pt x="75548" y="0"/>
                    </a:cubicBezTo>
                    <a:cubicBezTo>
                      <a:pt x="120550" y="0"/>
                      <a:pt x="149217" y="23220"/>
                      <a:pt x="149789" y="59467"/>
                    </a:cubicBezTo>
                    <a:lnTo>
                      <a:pt x="109687" y="59467"/>
                    </a:lnTo>
                    <a:cubicBezTo>
                      <a:pt x="107809" y="43528"/>
                      <a:pt x="95476" y="32444"/>
                      <a:pt x="75548" y="32444"/>
                    </a:cubicBezTo>
                    <a:cubicBezTo>
                      <a:pt x="58070" y="32444"/>
                      <a:pt x="45574" y="39725"/>
                      <a:pt x="45574" y="54370"/>
                    </a:cubicBezTo>
                    <a:cubicBezTo>
                      <a:pt x="45574" y="69742"/>
                      <a:pt x="60602" y="72978"/>
                      <a:pt x="92209" y="78965"/>
                    </a:cubicBezTo>
                    <a:cubicBezTo>
                      <a:pt x="124960" y="84872"/>
                      <a:pt x="153872" y="94661"/>
                      <a:pt x="153627" y="132769"/>
                    </a:cubicBezTo>
                    <a:cubicBezTo>
                      <a:pt x="153382" y="168206"/>
                      <a:pt x="123898" y="192478"/>
                      <a:pt x="79141" y="192478"/>
                    </a:cubicBezTo>
                    <a:cubicBezTo>
                      <a:pt x="30546" y="192478"/>
                      <a:pt x="327" y="167073"/>
                      <a:pt x="0" y="128723"/>
                    </a:cubicBezTo>
                    <a:lnTo>
                      <a:pt x="40101" y="129209"/>
                    </a:lnTo>
                    <a:close/>
                  </a:path>
                </a:pathLst>
              </a:custGeom>
              <a:solidFill>
                <a:srgbClr val="121A3D"/>
              </a:solidFill>
              <a:ln w="8157" cap="flat">
                <a:noFill/>
                <a:prstDash val="solid"/>
                <a:miter/>
              </a:ln>
            </p:spPr>
            <p:txBody>
              <a:bodyPr rtlCol="0" anchor="ctr"/>
              <a:lstStyle/>
              <a:p>
                <a:endParaRPr lang="en-US"/>
              </a:p>
            </p:txBody>
          </p:sp>
        </p:grpSp>
        <p:grpSp>
          <p:nvGrpSpPr>
            <p:cNvPr id="10" name="Graphic 5">
              <a:extLst>
                <a:ext uri="{FF2B5EF4-FFF2-40B4-BE49-F238E27FC236}">
                  <a16:creationId xmlns:a16="http://schemas.microsoft.com/office/drawing/2014/main" id="{9D77E36E-138F-464A-A38A-2327BFF70C1D}"/>
                </a:ext>
              </a:extLst>
            </p:cNvPr>
            <p:cNvGrpSpPr/>
            <p:nvPr/>
          </p:nvGrpSpPr>
          <p:grpSpPr>
            <a:xfrm>
              <a:off x="10389361" y="572268"/>
              <a:ext cx="1322779" cy="243207"/>
              <a:chOff x="10389361" y="572268"/>
              <a:chExt cx="1322779" cy="243207"/>
            </a:xfrm>
            <a:solidFill>
              <a:srgbClr val="121A3D"/>
            </a:solidFill>
          </p:grpSpPr>
          <p:sp>
            <p:nvSpPr>
              <p:cNvPr id="12" name="Freeform 11">
                <a:extLst>
                  <a:ext uri="{FF2B5EF4-FFF2-40B4-BE49-F238E27FC236}">
                    <a16:creationId xmlns:a16="http://schemas.microsoft.com/office/drawing/2014/main" id="{DE087105-0FEA-2548-BEC6-AEDC74E2B8BC}"/>
                  </a:ext>
                </a:extLst>
              </p:cNvPr>
              <p:cNvSpPr/>
              <p:nvPr/>
            </p:nvSpPr>
            <p:spPr>
              <a:xfrm>
                <a:off x="10389361" y="572268"/>
                <a:ext cx="131167" cy="189161"/>
              </a:xfrm>
              <a:custGeom>
                <a:avLst/>
                <a:gdLst>
                  <a:gd name="connsiteX0" fmla="*/ 0 w 131167"/>
                  <a:gd name="connsiteY0" fmla="*/ 0 h 189161"/>
                  <a:gd name="connsiteX1" fmla="*/ 128227 w 131167"/>
                  <a:gd name="connsiteY1" fmla="*/ 0 h 189161"/>
                  <a:gd name="connsiteX2" fmla="*/ 128227 w 131167"/>
                  <a:gd name="connsiteY2" fmla="*/ 34871 h 189161"/>
                  <a:gd name="connsiteX3" fmla="*/ 40918 w 131167"/>
                  <a:gd name="connsiteY3" fmla="*/ 34871 h 189161"/>
                  <a:gd name="connsiteX4" fmla="*/ 40918 w 131167"/>
                  <a:gd name="connsiteY4" fmla="*/ 77266 h 189161"/>
                  <a:gd name="connsiteX5" fmla="*/ 111811 w 131167"/>
                  <a:gd name="connsiteY5" fmla="*/ 77266 h 189161"/>
                  <a:gd name="connsiteX6" fmla="*/ 111811 w 131167"/>
                  <a:gd name="connsiteY6" fmla="*/ 110519 h 189161"/>
                  <a:gd name="connsiteX7" fmla="*/ 40918 w 131167"/>
                  <a:gd name="connsiteY7" fmla="*/ 110519 h 189161"/>
                  <a:gd name="connsiteX8" fmla="*/ 40918 w 131167"/>
                  <a:gd name="connsiteY8" fmla="*/ 154290 h 189161"/>
                  <a:gd name="connsiteX9" fmla="*/ 131167 w 131167"/>
                  <a:gd name="connsiteY9" fmla="*/ 154290 h 189161"/>
                  <a:gd name="connsiteX10" fmla="*/ 131167 w 131167"/>
                  <a:gd name="connsiteY10" fmla="*/ 189161 h 189161"/>
                  <a:gd name="connsiteX11" fmla="*/ 0 w 131167"/>
                  <a:gd name="connsiteY11" fmla="*/ 189161 h 189161"/>
                  <a:gd name="connsiteX12" fmla="*/ 0 w 131167"/>
                  <a:gd name="connsiteY12" fmla="*/ 0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1167" h="189161">
                    <a:moveTo>
                      <a:pt x="0" y="0"/>
                    </a:moveTo>
                    <a:lnTo>
                      <a:pt x="128227" y="0"/>
                    </a:lnTo>
                    <a:lnTo>
                      <a:pt x="128227" y="34871"/>
                    </a:lnTo>
                    <a:lnTo>
                      <a:pt x="40918" y="34871"/>
                    </a:lnTo>
                    <a:lnTo>
                      <a:pt x="40918" y="77266"/>
                    </a:lnTo>
                    <a:lnTo>
                      <a:pt x="111811" y="77266"/>
                    </a:lnTo>
                    <a:lnTo>
                      <a:pt x="111811" y="110519"/>
                    </a:lnTo>
                    <a:lnTo>
                      <a:pt x="40918" y="110519"/>
                    </a:lnTo>
                    <a:lnTo>
                      <a:pt x="40918" y="154290"/>
                    </a:lnTo>
                    <a:lnTo>
                      <a:pt x="131167" y="154290"/>
                    </a:lnTo>
                    <a:lnTo>
                      <a:pt x="131167"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1BA7E050-5718-C340-A3F5-F28D4D2A6BC7}"/>
                  </a:ext>
                </a:extLst>
              </p:cNvPr>
              <p:cNvSpPr/>
              <p:nvPr/>
            </p:nvSpPr>
            <p:spPr>
              <a:xfrm>
                <a:off x="10544296" y="620886"/>
                <a:ext cx="219619" cy="140542"/>
              </a:xfrm>
              <a:custGeom>
                <a:avLst/>
                <a:gdLst>
                  <a:gd name="connsiteX0" fmla="*/ 219619 w 219619"/>
                  <a:gd name="connsiteY0" fmla="*/ 60849 h 140542"/>
                  <a:gd name="connsiteX1" fmla="*/ 219619 w 219619"/>
                  <a:gd name="connsiteY1" fmla="*/ 140543 h 140542"/>
                  <a:gd name="connsiteX2" fmla="*/ 181151 w 219619"/>
                  <a:gd name="connsiteY2" fmla="*/ 140543 h 140542"/>
                  <a:gd name="connsiteX3" fmla="*/ 181151 w 219619"/>
                  <a:gd name="connsiteY3" fmla="*/ 63034 h 140542"/>
                  <a:gd name="connsiteX4" fmla="*/ 156894 w 219619"/>
                  <a:gd name="connsiteY4" fmla="*/ 31399 h 140542"/>
                  <a:gd name="connsiteX5" fmla="*/ 129044 w 219619"/>
                  <a:gd name="connsiteY5" fmla="*/ 64652 h 140542"/>
                  <a:gd name="connsiteX6" fmla="*/ 129044 w 219619"/>
                  <a:gd name="connsiteY6" fmla="*/ 140543 h 140542"/>
                  <a:gd name="connsiteX7" fmla="*/ 90576 w 219619"/>
                  <a:gd name="connsiteY7" fmla="*/ 140543 h 140542"/>
                  <a:gd name="connsiteX8" fmla="*/ 90576 w 219619"/>
                  <a:gd name="connsiteY8" fmla="*/ 63034 h 140542"/>
                  <a:gd name="connsiteX9" fmla="*/ 65992 w 219619"/>
                  <a:gd name="connsiteY9" fmla="*/ 31399 h 140542"/>
                  <a:gd name="connsiteX10" fmla="*/ 38468 w 219619"/>
                  <a:gd name="connsiteY10" fmla="*/ 64894 h 140542"/>
                  <a:gd name="connsiteX11" fmla="*/ 38468 w 219619"/>
                  <a:gd name="connsiteY11" fmla="*/ 140543 h 140542"/>
                  <a:gd name="connsiteX12" fmla="*/ 0 w 219619"/>
                  <a:gd name="connsiteY12" fmla="*/ 140543 h 140542"/>
                  <a:gd name="connsiteX13" fmla="*/ 0 w 219619"/>
                  <a:gd name="connsiteY13" fmla="*/ 1625 h 140542"/>
                  <a:gd name="connsiteX14" fmla="*/ 33568 w 219619"/>
                  <a:gd name="connsiteY14" fmla="*/ 1625 h 140542"/>
                  <a:gd name="connsiteX15" fmla="*/ 37080 w 219619"/>
                  <a:gd name="connsiteY15" fmla="*/ 18939 h 140542"/>
                  <a:gd name="connsiteX16" fmla="*/ 78243 w 219619"/>
                  <a:gd name="connsiteY16" fmla="*/ 7 h 140542"/>
                  <a:gd name="connsiteX17" fmla="*/ 120223 w 219619"/>
                  <a:gd name="connsiteY17" fmla="*/ 23470 h 140542"/>
                  <a:gd name="connsiteX18" fmla="*/ 167675 w 219619"/>
                  <a:gd name="connsiteY18" fmla="*/ 7 h 140542"/>
                  <a:gd name="connsiteX19" fmla="*/ 219619 w 219619"/>
                  <a:gd name="connsiteY19" fmla="*/ 60849 h 140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9619" h="140542">
                    <a:moveTo>
                      <a:pt x="219619" y="60849"/>
                    </a:moveTo>
                    <a:lnTo>
                      <a:pt x="219619" y="140543"/>
                    </a:lnTo>
                    <a:lnTo>
                      <a:pt x="181151" y="140543"/>
                    </a:lnTo>
                    <a:lnTo>
                      <a:pt x="181151" y="63034"/>
                    </a:lnTo>
                    <a:cubicBezTo>
                      <a:pt x="181151" y="42240"/>
                      <a:pt x="173556" y="31399"/>
                      <a:pt x="156894" y="31399"/>
                    </a:cubicBezTo>
                    <a:cubicBezTo>
                      <a:pt x="140233" y="31399"/>
                      <a:pt x="129044" y="43535"/>
                      <a:pt x="129044" y="64652"/>
                    </a:cubicBezTo>
                    <a:lnTo>
                      <a:pt x="129044" y="140543"/>
                    </a:lnTo>
                    <a:lnTo>
                      <a:pt x="90576" y="140543"/>
                    </a:lnTo>
                    <a:lnTo>
                      <a:pt x="90576" y="63034"/>
                    </a:lnTo>
                    <a:cubicBezTo>
                      <a:pt x="90576" y="42240"/>
                      <a:pt x="82980" y="31399"/>
                      <a:pt x="65992" y="31399"/>
                    </a:cubicBezTo>
                    <a:cubicBezTo>
                      <a:pt x="49331" y="31399"/>
                      <a:pt x="38468" y="44101"/>
                      <a:pt x="38468" y="64894"/>
                    </a:cubicBezTo>
                    <a:lnTo>
                      <a:pt x="38468" y="140543"/>
                    </a:lnTo>
                    <a:lnTo>
                      <a:pt x="0" y="140543"/>
                    </a:lnTo>
                    <a:lnTo>
                      <a:pt x="0" y="1625"/>
                    </a:lnTo>
                    <a:lnTo>
                      <a:pt x="33568" y="1625"/>
                    </a:lnTo>
                    <a:lnTo>
                      <a:pt x="37080" y="18939"/>
                    </a:lnTo>
                    <a:cubicBezTo>
                      <a:pt x="45574" y="8098"/>
                      <a:pt x="57825" y="331"/>
                      <a:pt x="78243" y="7"/>
                    </a:cubicBezTo>
                    <a:cubicBezTo>
                      <a:pt x="95394" y="-236"/>
                      <a:pt x="111484" y="5913"/>
                      <a:pt x="120223" y="23470"/>
                    </a:cubicBezTo>
                    <a:cubicBezTo>
                      <a:pt x="130024" y="8583"/>
                      <a:pt x="146440" y="7"/>
                      <a:pt x="167675" y="7"/>
                    </a:cubicBezTo>
                    <a:cubicBezTo>
                      <a:pt x="196669" y="7"/>
                      <a:pt x="219619" y="16269"/>
                      <a:pt x="219619" y="60849"/>
                    </a:cubicBezTo>
                    <a:close/>
                  </a:path>
                </a:pathLst>
              </a:custGeom>
              <a:solidFill>
                <a:srgbClr val="121A3D"/>
              </a:solidFill>
              <a:ln w="8157"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5CC7D07C-259D-3544-AC93-665DC93E7180}"/>
                  </a:ext>
                </a:extLst>
              </p:cNvPr>
              <p:cNvSpPr/>
              <p:nvPr/>
            </p:nvSpPr>
            <p:spPr>
              <a:xfrm>
                <a:off x="10791275" y="620892"/>
                <a:ext cx="145705" cy="194583"/>
              </a:xfrm>
              <a:custGeom>
                <a:avLst/>
                <a:gdLst>
                  <a:gd name="connsiteX0" fmla="*/ 145705 w 145705"/>
                  <a:gd name="connsiteY0" fmla="*/ 71362 h 194583"/>
                  <a:gd name="connsiteX1" fmla="*/ 80775 w 145705"/>
                  <a:gd name="connsiteY1" fmla="*/ 142156 h 194583"/>
                  <a:gd name="connsiteX2" fmla="*/ 38468 w 145705"/>
                  <a:gd name="connsiteY2" fmla="*/ 122981 h 194583"/>
                  <a:gd name="connsiteX3" fmla="*/ 38468 w 145705"/>
                  <a:gd name="connsiteY3" fmla="*/ 194583 h 194583"/>
                  <a:gd name="connsiteX4" fmla="*/ 0 w 145705"/>
                  <a:gd name="connsiteY4" fmla="*/ 194583 h 194583"/>
                  <a:gd name="connsiteX5" fmla="*/ 0 w 145705"/>
                  <a:gd name="connsiteY5" fmla="*/ 1620 h 194583"/>
                  <a:gd name="connsiteX6" fmla="*/ 33568 w 145705"/>
                  <a:gd name="connsiteY6" fmla="*/ 1620 h 194583"/>
                  <a:gd name="connsiteX7" fmla="*/ 37406 w 145705"/>
                  <a:gd name="connsiteY7" fmla="*/ 20795 h 194583"/>
                  <a:gd name="connsiteX8" fmla="*/ 80530 w 145705"/>
                  <a:gd name="connsiteY8" fmla="*/ 2 h 194583"/>
                  <a:gd name="connsiteX9" fmla="*/ 145705 w 145705"/>
                  <a:gd name="connsiteY9" fmla="*/ 71362 h 194583"/>
                  <a:gd name="connsiteX10" fmla="*/ 106747 w 145705"/>
                  <a:gd name="connsiteY10" fmla="*/ 70795 h 194583"/>
                  <a:gd name="connsiteX11" fmla="*/ 72117 w 145705"/>
                  <a:gd name="connsiteY11" fmla="*/ 31070 h 194583"/>
                  <a:gd name="connsiteX12" fmla="*/ 37978 w 145705"/>
                  <a:gd name="connsiteY12" fmla="*/ 70795 h 194583"/>
                  <a:gd name="connsiteX13" fmla="*/ 72117 w 145705"/>
                  <a:gd name="connsiteY13" fmla="*/ 111087 h 194583"/>
                  <a:gd name="connsiteX14" fmla="*/ 106747 w 145705"/>
                  <a:gd name="connsiteY14" fmla="*/ 70795 h 194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705" h="194583">
                    <a:moveTo>
                      <a:pt x="145705" y="71362"/>
                    </a:moveTo>
                    <a:cubicBezTo>
                      <a:pt x="145705" y="114566"/>
                      <a:pt x="118426" y="142156"/>
                      <a:pt x="80775" y="142156"/>
                    </a:cubicBezTo>
                    <a:cubicBezTo>
                      <a:pt x="61418" y="142156"/>
                      <a:pt x="47534" y="134308"/>
                      <a:pt x="38468" y="122981"/>
                    </a:cubicBezTo>
                    <a:lnTo>
                      <a:pt x="38468" y="194583"/>
                    </a:lnTo>
                    <a:lnTo>
                      <a:pt x="0" y="194583"/>
                    </a:lnTo>
                    <a:lnTo>
                      <a:pt x="0" y="1620"/>
                    </a:lnTo>
                    <a:lnTo>
                      <a:pt x="33568" y="1620"/>
                    </a:lnTo>
                    <a:lnTo>
                      <a:pt x="37406" y="20795"/>
                    </a:lnTo>
                    <a:cubicBezTo>
                      <a:pt x="46390" y="8901"/>
                      <a:pt x="60602" y="2"/>
                      <a:pt x="80530" y="2"/>
                    </a:cubicBezTo>
                    <a:cubicBezTo>
                      <a:pt x="118426" y="-241"/>
                      <a:pt x="145705" y="27591"/>
                      <a:pt x="145705" y="71362"/>
                    </a:cubicBezTo>
                    <a:close/>
                    <a:moveTo>
                      <a:pt x="106747" y="70795"/>
                    </a:moveTo>
                    <a:cubicBezTo>
                      <a:pt x="106747" y="47251"/>
                      <a:pt x="93107" y="31070"/>
                      <a:pt x="72117" y="31070"/>
                    </a:cubicBezTo>
                    <a:cubicBezTo>
                      <a:pt x="51127" y="31070"/>
                      <a:pt x="37978" y="47251"/>
                      <a:pt x="37978" y="70795"/>
                    </a:cubicBezTo>
                    <a:cubicBezTo>
                      <a:pt x="37978" y="94582"/>
                      <a:pt x="51046" y="111087"/>
                      <a:pt x="72117" y="111087"/>
                    </a:cubicBezTo>
                    <a:cubicBezTo>
                      <a:pt x="93107" y="111087"/>
                      <a:pt x="106747" y="94582"/>
                      <a:pt x="106747" y="70795"/>
                    </a:cubicBezTo>
                    <a:close/>
                  </a:path>
                </a:pathLst>
              </a:custGeom>
              <a:solidFill>
                <a:srgbClr val="121A3D"/>
              </a:solidFill>
              <a:ln w="8157"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CF303B64-E324-224E-8267-B5A72C65EE2A}"/>
                  </a:ext>
                </a:extLst>
              </p:cNvPr>
              <p:cNvSpPr/>
              <p:nvPr/>
            </p:nvSpPr>
            <p:spPr>
              <a:xfrm>
                <a:off x="10959277" y="572268"/>
                <a:ext cx="38468" cy="189161"/>
              </a:xfrm>
              <a:custGeom>
                <a:avLst/>
                <a:gdLst>
                  <a:gd name="connsiteX0" fmla="*/ 0 w 38468"/>
                  <a:gd name="connsiteY0" fmla="*/ 0 h 189161"/>
                  <a:gd name="connsiteX1" fmla="*/ 38468 w 38468"/>
                  <a:gd name="connsiteY1" fmla="*/ 0 h 189161"/>
                  <a:gd name="connsiteX2" fmla="*/ 38468 w 38468"/>
                  <a:gd name="connsiteY2" fmla="*/ 189161 h 189161"/>
                  <a:gd name="connsiteX3" fmla="*/ 0 w 38468"/>
                  <a:gd name="connsiteY3" fmla="*/ 189161 h 189161"/>
                  <a:gd name="connsiteX4" fmla="*/ 0 w 38468"/>
                  <a:gd name="connsiteY4" fmla="*/ 0 h 1891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468" h="189161">
                    <a:moveTo>
                      <a:pt x="0" y="0"/>
                    </a:moveTo>
                    <a:lnTo>
                      <a:pt x="38468" y="0"/>
                    </a:lnTo>
                    <a:lnTo>
                      <a:pt x="38468"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2978823A-5895-EE4C-9D2B-149CEF275BC0}"/>
                  </a:ext>
                </a:extLst>
              </p:cNvPr>
              <p:cNvSpPr/>
              <p:nvPr/>
            </p:nvSpPr>
            <p:spPr>
              <a:xfrm>
                <a:off x="11019634" y="620974"/>
                <a:ext cx="147828" cy="142073"/>
              </a:xfrm>
              <a:custGeom>
                <a:avLst/>
                <a:gdLst>
                  <a:gd name="connsiteX0" fmla="*/ 0 w 147828"/>
                  <a:gd name="connsiteY0" fmla="*/ 71037 h 142073"/>
                  <a:gd name="connsiteX1" fmla="*/ 73914 w 147828"/>
                  <a:gd name="connsiteY1" fmla="*/ 0 h 142073"/>
                  <a:gd name="connsiteX2" fmla="*/ 147829 w 147828"/>
                  <a:gd name="connsiteY2" fmla="*/ 71037 h 142073"/>
                  <a:gd name="connsiteX3" fmla="*/ 73914 w 147828"/>
                  <a:gd name="connsiteY3" fmla="*/ 142073 h 142073"/>
                  <a:gd name="connsiteX4" fmla="*/ 0 w 147828"/>
                  <a:gd name="connsiteY4" fmla="*/ 71037 h 142073"/>
                  <a:gd name="connsiteX5" fmla="*/ 108789 w 147828"/>
                  <a:gd name="connsiteY5" fmla="*/ 71037 h 142073"/>
                  <a:gd name="connsiteX6" fmla="*/ 73914 w 147828"/>
                  <a:gd name="connsiteY6" fmla="*/ 31068 h 142073"/>
                  <a:gd name="connsiteX7" fmla="*/ 39285 w 147828"/>
                  <a:gd name="connsiteY7" fmla="*/ 71037 h 142073"/>
                  <a:gd name="connsiteX8" fmla="*/ 73914 w 147828"/>
                  <a:gd name="connsiteY8" fmla="*/ 111005 h 142073"/>
                  <a:gd name="connsiteX9" fmla="*/ 108789 w 147828"/>
                  <a:gd name="connsiteY9" fmla="*/ 71037 h 142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7828" h="142073">
                    <a:moveTo>
                      <a:pt x="0" y="71037"/>
                    </a:moveTo>
                    <a:cubicBezTo>
                      <a:pt x="0" y="28318"/>
                      <a:pt x="29157" y="0"/>
                      <a:pt x="73914" y="0"/>
                    </a:cubicBezTo>
                    <a:cubicBezTo>
                      <a:pt x="118671" y="0"/>
                      <a:pt x="147829" y="28398"/>
                      <a:pt x="147829" y="71037"/>
                    </a:cubicBezTo>
                    <a:cubicBezTo>
                      <a:pt x="147829" y="113998"/>
                      <a:pt x="118671" y="142073"/>
                      <a:pt x="73914" y="142073"/>
                    </a:cubicBezTo>
                    <a:cubicBezTo>
                      <a:pt x="29157" y="142073"/>
                      <a:pt x="0" y="113675"/>
                      <a:pt x="0" y="71037"/>
                    </a:cubicBezTo>
                    <a:close/>
                    <a:moveTo>
                      <a:pt x="108789" y="71037"/>
                    </a:moveTo>
                    <a:cubicBezTo>
                      <a:pt x="108789" y="47493"/>
                      <a:pt x="95394" y="31068"/>
                      <a:pt x="73914" y="31068"/>
                    </a:cubicBezTo>
                    <a:cubicBezTo>
                      <a:pt x="52353" y="31068"/>
                      <a:pt x="39285" y="47573"/>
                      <a:pt x="39285" y="71037"/>
                    </a:cubicBezTo>
                    <a:cubicBezTo>
                      <a:pt x="39285" y="94500"/>
                      <a:pt x="52353" y="111005"/>
                      <a:pt x="73914" y="111005"/>
                    </a:cubicBezTo>
                    <a:cubicBezTo>
                      <a:pt x="95476" y="111005"/>
                      <a:pt x="108789" y="94500"/>
                      <a:pt x="108789" y="71037"/>
                    </a:cubicBezTo>
                    <a:close/>
                  </a:path>
                </a:pathLst>
              </a:custGeom>
              <a:solidFill>
                <a:srgbClr val="121A3D"/>
              </a:solidFill>
              <a:ln w="8157"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A925DADA-C773-5B4D-B182-FD42CC146B61}"/>
                  </a:ext>
                </a:extLst>
              </p:cNvPr>
              <p:cNvSpPr/>
              <p:nvPr/>
            </p:nvSpPr>
            <p:spPr>
              <a:xfrm>
                <a:off x="11169014" y="622511"/>
                <a:ext cx="149380" cy="192882"/>
              </a:xfrm>
              <a:custGeom>
                <a:avLst/>
                <a:gdLst>
                  <a:gd name="connsiteX0" fmla="*/ 0 w 149380"/>
                  <a:gd name="connsiteY0" fmla="*/ 0 h 192882"/>
                  <a:gd name="connsiteX1" fmla="*/ 40918 w 149380"/>
                  <a:gd name="connsiteY1" fmla="*/ 0 h 192882"/>
                  <a:gd name="connsiteX2" fmla="*/ 74976 w 149380"/>
                  <a:gd name="connsiteY2" fmla="*/ 98869 h 192882"/>
                  <a:gd name="connsiteX3" fmla="*/ 108217 w 149380"/>
                  <a:gd name="connsiteY3" fmla="*/ 0 h 192882"/>
                  <a:gd name="connsiteX4" fmla="*/ 149380 w 149380"/>
                  <a:gd name="connsiteY4" fmla="*/ 0 h 192882"/>
                  <a:gd name="connsiteX5" fmla="*/ 87227 w 149380"/>
                  <a:gd name="connsiteY5" fmla="*/ 158578 h 192882"/>
                  <a:gd name="connsiteX6" fmla="*/ 49576 w 149380"/>
                  <a:gd name="connsiteY6" fmla="*/ 192883 h 192882"/>
                  <a:gd name="connsiteX7" fmla="*/ 12169 w 149380"/>
                  <a:gd name="connsiteY7" fmla="*/ 192883 h 192882"/>
                  <a:gd name="connsiteX8" fmla="*/ 12169 w 149380"/>
                  <a:gd name="connsiteY8" fmla="*/ 160763 h 192882"/>
                  <a:gd name="connsiteX9" fmla="*/ 33486 w 149380"/>
                  <a:gd name="connsiteY9" fmla="*/ 160763 h 192882"/>
                  <a:gd name="connsiteX10" fmla="*/ 50393 w 149380"/>
                  <a:gd name="connsiteY10" fmla="*/ 148869 h 192882"/>
                  <a:gd name="connsiteX11" fmla="*/ 53904 w 149380"/>
                  <a:gd name="connsiteY11" fmla="*/ 139646 h 192882"/>
                  <a:gd name="connsiteX12" fmla="*/ 0 w 149380"/>
                  <a:gd name="connsiteY12" fmla="*/ 0 h 192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9380" h="192882">
                    <a:moveTo>
                      <a:pt x="0" y="0"/>
                    </a:moveTo>
                    <a:lnTo>
                      <a:pt x="40918" y="0"/>
                    </a:lnTo>
                    <a:lnTo>
                      <a:pt x="74976" y="98869"/>
                    </a:lnTo>
                    <a:lnTo>
                      <a:pt x="108217" y="0"/>
                    </a:lnTo>
                    <a:lnTo>
                      <a:pt x="149380" y="0"/>
                    </a:lnTo>
                    <a:lnTo>
                      <a:pt x="87227" y="158578"/>
                    </a:lnTo>
                    <a:cubicBezTo>
                      <a:pt x="78488" y="181556"/>
                      <a:pt x="71383" y="192883"/>
                      <a:pt x="49576" y="192883"/>
                    </a:cubicBezTo>
                    <a:lnTo>
                      <a:pt x="12169" y="192883"/>
                    </a:lnTo>
                    <a:lnTo>
                      <a:pt x="12169" y="160763"/>
                    </a:lnTo>
                    <a:lnTo>
                      <a:pt x="33486" y="160763"/>
                    </a:lnTo>
                    <a:cubicBezTo>
                      <a:pt x="43287" y="160763"/>
                      <a:pt x="46554" y="158335"/>
                      <a:pt x="50393" y="148869"/>
                    </a:cubicBezTo>
                    <a:lnTo>
                      <a:pt x="53904" y="139646"/>
                    </a:lnTo>
                    <a:lnTo>
                      <a:pt x="0" y="0"/>
                    </a:lnTo>
                    <a:close/>
                  </a:path>
                </a:pathLst>
              </a:custGeom>
              <a:solidFill>
                <a:srgbClr val="121A3D"/>
              </a:solidFill>
              <a:ln w="8157"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718070CF-FB7D-6946-93D3-AEA0CCDC1011}"/>
                  </a:ext>
                </a:extLst>
              </p:cNvPr>
              <p:cNvSpPr/>
              <p:nvPr/>
            </p:nvSpPr>
            <p:spPr>
              <a:xfrm>
                <a:off x="11319865" y="620893"/>
                <a:ext cx="142928" cy="142073"/>
              </a:xfrm>
              <a:custGeom>
                <a:avLst/>
                <a:gdLst>
                  <a:gd name="connsiteX0" fmla="*/ 0 w 142928"/>
                  <a:gd name="connsiteY0" fmla="*/ 71360 h 142073"/>
                  <a:gd name="connsiteX1" fmla="*/ 72036 w 142928"/>
                  <a:gd name="connsiteY1" fmla="*/ 0 h 142073"/>
                  <a:gd name="connsiteX2" fmla="*/ 142928 w 142928"/>
                  <a:gd name="connsiteY2" fmla="*/ 66748 h 142073"/>
                  <a:gd name="connsiteX3" fmla="*/ 141867 w 142928"/>
                  <a:gd name="connsiteY3" fmla="*/ 79694 h 142073"/>
                  <a:gd name="connsiteX4" fmla="*/ 40102 w 142928"/>
                  <a:gd name="connsiteY4" fmla="*/ 79694 h 142073"/>
                  <a:gd name="connsiteX5" fmla="*/ 40102 w 142928"/>
                  <a:gd name="connsiteY5" fmla="*/ 81554 h 142073"/>
                  <a:gd name="connsiteX6" fmla="*/ 73098 w 142928"/>
                  <a:gd name="connsiteY6" fmla="*/ 113189 h 142073"/>
                  <a:gd name="connsiteX7" fmla="*/ 102827 w 142928"/>
                  <a:gd name="connsiteY7" fmla="*/ 93448 h 142073"/>
                  <a:gd name="connsiteX8" fmla="*/ 140723 w 142928"/>
                  <a:gd name="connsiteY8" fmla="*/ 93448 h 142073"/>
                  <a:gd name="connsiteX9" fmla="*/ 74731 w 142928"/>
                  <a:gd name="connsiteY9" fmla="*/ 142073 h 142073"/>
                  <a:gd name="connsiteX10" fmla="*/ 0 w 142928"/>
                  <a:gd name="connsiteY10" fmla="*/ 71360 h 142073"/>
                  <a:gd name="connsiteX11" fmla="*/ 104215 w 142928"/>
                  <a:gd name="connsiteY11" fmla="*/ 54855 h 142073"/>
                  <a:gd name="connsiteX12" fmla="*/ 72281 w 142928"/>
                  <a:gd name="connsiteY12" fmla="*/ 28398 h 142073"/>
                  <a:gd name="connsiteX13" fmla="*/ 40918 w 142928"/>
                  <a:gd name="connsiteY13" fmla="*/ 54855 h 142073"/>
                  <a:gd name="connsiteX14" fmla="*/ 104215 w 142928"/>
                  <a:gd name="connsiteY14" fmla="*/ 54855 h 142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2928" h="142073">
                    <a:moveTo>
                      <a:pt x="0" y="71360"/>
                    </a:moveTo>
                    <a:cubicBezTo>
                      <a:pt x="0" y="28156"/>
                      <a:pt x="28667" y="0"/>
                      <a:pt x="72036" y="0"/>
                    </a:cubicBezTo>
                    <a:cubicBezTo>
                      <a:pt x="114016" y="0"/>
                      <a:pt x="142438" y="25971"/>
                      <a:pt x="142928" y="66748"/>
                    </a:cubicBezTo>
                    <a:cubicBezTo>
                      <a:pt x="142928" y="70794"/>
                      <a:pt x="142683" y="75406"/>
                      <a:pt x="141867" y="79694"/>
                    </a:cubicBezTo>
                    <a:lnTo>
                      <a:pt x="40102" y="79694"/>
                    </a:lnTo>
                    <a:lnTo>
                      <a:pt x="40102" y="81554"/>
                    </a:lnTo>
                    <a:cubicBezTo>
                      <a:pt x="40918" y="101296"/>
                      <a:pt x="53741" y="113189"/>
                      <a:pt x="73098" y="113189"/>
                    </a:cubicBezTo>
                    <a:cubicBezTo>
                      <a:pt x="88616" y="113189"/>
                      <a:pt x="99560" y="106474"/>
                      <a:pt x="102827" y="93448"/>
                    </a:cubicBezTo>
                    <a:lnTo>
                      <a:pt x="140723" y="93448"/>
                    </a:lnTo>
                    <a:cubicBezTo>
                      <a:pt x="136394" y="120471"/>
                      <a:pt x="112056" y="142073"/>
                      <a:pt x="74731" y="142073"/>
                    </a:cubicBezTo>
                    <a:cubicBezTo>
                      <a:pt x="28096" y="142154"/>
                      <a:pt x="0" y="114322"/>
                      <a:pt x="0" y="71360"/>
                    </a:cubicBezTo>
                    <a:close/>
                    <a:moveTo>
                      <a:pt x="104215" y="54855"/>
                    </a:moveTo>
                    <a:cubicBezTo>
                      <a:pt x="101520" y="37865"/>
                      <a:pt x="89759" y="28398"/>
                      <a:pt x="72281" y="28398"/>
                    </a:cubicBezTo>
                    <a:cubicBezTo>
                      <a:pt x="55620" y="28398"/>
                      <a:pt x="43123" y="38431"/>
                      <a:pt x="40918" y="54855"/>
                    </a:cubicBezTo>
                    <a:lnTo>
                      <a:pt x="104215" y="54855"/>
                    </a:lnTo>
                    <a:close/>
                  </a:path>
                </a:pathLst>
              </a:custGeom>
              <a:solidFill>
                <a:srgbClr val="121A3D"/>
              </a:solidFill>
              <a:ln w="8157"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72A61CBE-1F44-4644-A9F5-61587E67C223}"/>
                  </a:ext>
                </a:extLst>
              </p:cNvPr>
              <p:cNvSpPr/>
              <p:nvPr/>
            </p:nvSpPr>
            <p:spPr>
              <a:xfrm>
                <a:off x="11485008" y="622511"/>
                <a:ext cx="85348" cy="138836"/>
              </a:xfrm>
              <a:custGeom>
                <a:avLst/>
                <a:gdLst>
                  <a:gd name="connsiteX0" fmla="*/ 85349 w 85348"/>
                  <a:gd name="connsiteY0" fmla="*/ 0 h 138836"/>
                  <a:gd name="connsiteX1" fmla="*/ 85349 w 85348"/>
                  <a:gd name="connsiteY1" fmla="*/ 34547 h 138836"/>
                  <a:gd name="connsiteX2" fmla="*/ 70076 w 85348"/>
                  <a:gd name="connsiteY2" fmla="*/ 34547 h 138836"/>
                  <a:gd name="connsiteX3" fmla="*/ 38468 w 85348"/>
                  <a:gd name="connsiteY3" fmla="*/ 70713 h 138836"/>
                  <a:gd name="connsiteX4" fmla="*/ 38468 w 85348"/>
                  <a:gd name="connsiteY4" fmla="*/ 138837 h 138836"/>
                  <a:gd name="connsiteX5" fmla="*/ 0 w 85348"/>
                  <a:gd name="connsiteY5" fmla="*/ 138837 h 138836"/>
                  <a:gd name="connsiteX6" fmla="*/ 0 w 85348"/>
                  <a:gd name="connsiteY6" fmla="*/ 0 h 138836"/>
                  <a:gd name="connsiteX7" fmla="*/ 34875 w 85348"/>
                  <a:gd name="connsiteY7" fmla="*/ 0 h 138836"/>
                  <a:gd name="connsiteX8" fmla="*/ 38387 w 85348"/>
                  <a:gd name="connsiteY8" fmla="*/ 20793 h 138836"/>
                  <a:gd name="connsiteX9" fmla="*/ 78733 w 85348"/>
                  <a:gd name="connsiteY9" fmla="*/ 0 h 138836"/>
                  <a:gd name="connsiteX10" fmla="*/ 85349 w 85348"/>
                  <a:gd name="connsiteY10" fmla="*/ 0 h 138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348" h="138836">
                    <a:moveTo>
                      <a:pt x="85349" y="0"/>
                    </a:moveTo>
                    <a:lnTo>
                      <a:pt x="85349" y="34547"/>
                    </a:lnTo>
                    <a:lnTo>
                      <a:pt x="70076" y="34547"/>
                    </a:lnTo>
                    <a:cubicBezTo>
                      <a:pt x="47126" y="34547"/>
                      <a:pt x="38468" y="49677"/>
                      <a:pt x="38468" y="70713"/>
                    </a:cubicBezTo>
                    <a:lnTo>
                      <a:pt x="38468" y="138837"/>
                    </a:lnTo>
                    <a:lnTo>
                      <a:pt x="0" y="138837"/>
                    </a:lnTo>
                    <a:lnTo>
                      <a:pt x="0" y="0"/>
                    </a:lnTo>
                    <a:lnTo>
                      <a:pt x="34875" y="0"/>
                    </a:lnTo>
                    <a:lnTo>
                      <a:pt x="38387" y="20793"/>
                    </a:lnTo>
                    <a:cubicBezTo>
                      <a:pt x="46064" y="8333"/>
                      <a:pt x="56926" y="0"/>
                      <a:pt x="78733" y="0"/>
                    </a:cubicBezTo>
                    <a:lnTo>
                      <a:pt x="85349" y="0"/>
                    </a:lnTo>
                    <a:close/>
                  </a:path>
                </a:pathLst>
              </a:custGeom>
              <a:solidFill>
                <a:srgbClr val="121A3D"/>
              </a:solidFill>
              <a:ln w="8157"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4C754256-3BC2-F340-B4F6-C23E2EB91336}"/>
                  </a:ext>
                </a:extLst>
              </p:cNvPr>
              <p:cNvSpPr/>
              <p:nvPr/>
            </p:nvSpPr>
            <p:spPr>
              <a:xfrm>
                <a:off x="11581219" y="620648"/>
                <a:ext cx="130922" cy="142480"/>
              </a:xfrm>
              <a:custGeom>
                <a:avLst/>
                <a:gdLst>
                  <a:gd name="connsiteX0" fmla="*/ 36671 w 130922"/>
                  <a:gd name="connsiteY0" fmla="*/ 94583 h 142480"/>
                  <a:gd name="connsiteX1" fmla="*/ 67462 w 130922"/>
                  <a:gd name="connsiteY1" fmla="*/ 115133 h 142480"/>
                  <a:gd name="connsiteX2" fmla="*/ 93353 w 130922"/>
                  <a:gd name="connsiteY2" fmla="*/ 100246 h 142480"/>
                  <a:gd name="connsiteX3" fmla="*/ 61173 w 130922"/>
                  <a:gd name="connsiteY3" fmla="*/ 85117 h 142480"/>
                  <a:gd name="connsiteX4" fmla="*/ 3104 w 130922"/>
                  <a:gd name="connsiteY4" fmla="*/ 45391 h 142480"/>
                  <a:gd name="connsiteX5" fmla="*/ 63379 w 130922"/>
                  <a:gd name="connsiteY5" fmla="*/ 2 h 142480"/>
                  <a:gd name="connsiteX6" fmla="*/ 128799 w 130922"/>
                  <a:gd name="connsiteY6" fmla="*/ 44825 h 142480"/>
                  <a:gd name="connsiteX7" fmla="*/ 91964 w 130922"/>
                  <a:gd name="connsiteY7" fmla="*/ 44825 h 142480"/>
                  <a:gd name="connsiteX8" fmla="*/ 64685 w 130922"/>
                  <a:gd name="connsiteY8" fmla="*/ 27025 h 142480"/>
                  <a:gd name="connsiteX9" fmla="*/ 39857 w 130922"/>
                  <a:gd name="connsiteY9" fmla="*/ 41346 h 142480"/>
                  <a:gd name="connsiteX10" fmla="*/ 72036 w 130922"/>
                  <a:gd name="connsiteY10" fmla="*/ 55424 h 142480"/>
                  <a:gd name="connsiteX11" fmla="*/ 130922 w 130922"/>
                  <a:gd name="connsiteY11" fmla="*/ 97334 h 142480"/>
                  <a:gd name="connsiteX12" fmla="*/ 67135 w 130922"/>
                  <a:gd name="connsiteY12" fmla="*/ 142480 h 142480"/>
                  <a:gd name="connsiteX13" fmla="*/ 0 w 130922"/>
                  <a:gd name="connsiteY13" fmla="*/ 94664 h 142480"/>
                  <a:gd name="connsiteX14" fmla="*/ 36671 w 130922"/>
                  <a:gd name="connsiteY14" fmla="*/ 94664 h 142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0922" h="142480">
                    <a:moveTo>
                      <a:pt x="36671" y="94583"/>
                    </a:moveTo>
                    <a:cubicBezTo>
                      <a:pt x="38060" y="106719"/>
                      <a:pt x="48677" y="115133"/>
                      <a:pt x="67462" y="115133"/>
                    </a:cubicBezTo>
                    <a:cubicBezTo>
                      <a:pt x="83552" y="115133"/>
                      <a:pt x="93353" y="109955"/>
                      <a:pt x="93353" y="100246"/>
                    </a:cubicBezTo>
                    <a:cubicBezTo>
                      <a:pt x="93353" y="88919"/>
                      <a:pt x="83797" y="88110"/>
                      <a:pt x="61173" y="85117"/>
                    </a:cubicBezTo>
                    <a:cubicBezTo>
                      <a:pt x="28422" y="81314"/>
                      <a:pt x="3104" y="74033"/>
                      <a:pt x="3104" y="45391"/>
                    </a:cubicBezTo>
                    <a:cubicBezTo>
                      <a:pt x="3104" y="17802"/>
                      <a:pt x="27361" y="-240"/>
                      <a:pt x="63379" y="2"/>
                    </a:cubicBezTo>
                    <a:cubicBezTo>
                      <a:pt x="101030" y="2"/>
                      <a:pt x="126920" y="16507"/>
                      <a:pt x="128799" y="44825"/>
                    </a:cubicBezTo>
                    <a:lnTo>
                      <a:pt x="91964" y="44825"/>
                    </a:lnTo>
                    <a:cubicBezTo>
                      <a:pt x="90902" y="33741"/>
                      <a:pt x="80203" y="27025"/>
                      <a:pt x="64685" y="27025"/>
                    </a:cubicBezTo>
                    <a:cubicBezTo>
                      <a:pt x="49657" y="27025"/>
                      <a:pt x="39857" y="32446"/>
                      <a:pt x="39857" y="41346"/>
                    </a:cubicBezTo>
                    <a:cubicBezTo>
                      <a:pt x="39857" y="51864"/>
                      <a:pt x="51863" y="52997"/>
                      <a:pt x="72036" y="55424"/>
                    </a:cubicBezTo>
                    <a:cubicBezTo>
                      <a:pt x="104215" y="58660"/>
                      <a:pt x="130922" y="65942"/>
                      <a:pt x="130922" y="97334"/>
                    </a:cubicBezTo>
                    <a:cubicBezTo>
                      <a:pt x="130922" y="124923"/>
                      <a:pt x="104705" y="142480"/>
                      <a:pt x="67135" y="142480"/>
                    </a:cubicBezTo>
                    <a:cubicBezTo>
                      <a:pt x="28096" y="142480"/>
                      <a:pt x="1634" y="124357"/>
                      <a:pt x="0" y="94664"/>
                    </a:cubicBezTo>
                    <a:lnTo>
                      <a:pt x="36671" y="94664"/>
                    </a:lnTo>
                    <a:close/>
                  </a:path>
                </a:pathLst>
              </a:custGeom>
              <a:solidFill>
                <a:srgbClr val="121A3D"/>
              </a:solidFill>
              <a:ln w="8157"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2952156179"/>
      </p:ext>
    </p:extLst>
  </p:cSld>
  <p:clrMap bg1="lt1" tx1="dk1" bg2="lt2" tx2="dk2" accent1="accent1" accent2="accent2" accent3="accent3" accent4="accent4" accent5="accent5" accent6="accent6" hlink="hlink" folHlink="folHlink"/>
  <p:sldLayoutIdLst>
    <p:sldLayoutId id="2147483649" r:id="rId1"/>
    <p:sldLayoutId id="2147483669" r:id="rId2"/>
    <p:sldLayoutId id="2147483671" r:id="rId3"/>
    <p:sldLayoutId id="2147483672" r:id="rId4"/>
    <p:sldLayoutId id="2147483657" r:id="rId5"/>
    <p:sldLayoutId id="2147483670" r:id="rId6"/>
    <p:sldLayoutId id="2147483650" r:id="rId7"/>
    <p:sldLayoutId id="2147483656" r:id="rId8"/>
    <p:sldLayoutId id="2147483659" r:id="rId9"/>
    <p:sldLayoutId id="2147483660" r:id="rId10"/>
    <p:sldLayoutId id="2147483652" r:id="rId11"/>
    <p:sldLayoutId id="2147483653" r:id="rId12"/>
    <p:sldLayoutId id="2147483654" r:id="rId13"/>
    <p:sldLayoutId id="2147483655" r:id="rId14"/>
    <p:sldLayoutId id="2147483661" r:id="rId15"/>
    <p:sldLayoutId id="2147483662" r:id="rId16"/>
    <p:sldLayoutId id="2147483691" r:id="rId17"/>
    <p:sldLayoutId id="2147483663" r:id="rId18"/>
    <p:sldLayoutId id="2147483666" r:id="rId19"/>
    <p:sldLayoutId id="2147483667" r:id="rId20"/>
    <p:sldLayoutId id="2147483668" r:id="rId21"/>
    <p:sldLayoutId id="2147483664" r:id="rId22"/>
    <p:sldLayoutId id="2147483665" r:id="rId23"/>
  </p:sldLayoutIdLst>
  <p:hf hdr="0" dt="0"/>
  <p:txStyles>
    <p:titleStyle>
      <a:lvl1pPr algn="l" defTabSz="914377" rtl="0" eaLnBrk="1" latinLnBrk="0" hangingPunct="1">
        <a:lnSpc>
          <a:spcPct val="100000"/>
        </a:lnSpc>
        <a:spcBef>
          <a:spcPct val="0"/>
        </a:spcBef>
        <a:buNone/>
        <a:defRPr sz="3100" kern="1200">
          <a:solidFill>
            <a:schemeClr val="accent2"/>
          </a:solidFill>
          <a:latin typeface="+mj-lt"/>
          <a:ea typeface="+mj-ea"/>
          <a:cs typeface="+mj-cs"/>
        </a:defRPr>
      </a:lvl1pPr>
    </p:titleStyle>
    <p:bodyStyle>
      <a:lvl1pPr marL="0" indent="0" algn="l" defTabSz="914377" rtl="0" eaLnBrk="1" latinLnBrk="0" hangingPunct="1">
        <a:lnSpc>
          <a:spcPct val="125000"/>
        </a:lnSpc>
        <a:spcBef>
          <a:spcPts val="2000"/>
        </a:spcBef>
        <a:spcAft>
          <a:spcPts val="0"/>
        </a:spcAft>
        <a:buFontTx/>
        <a:buNone/>
        <a:defRPr sz="1700" b="1" kern="1200">
          <a:solidFill>
            <a:schemeClr val="tx1"/>
          </a:solidFill>
          <a:latin typeface="+mn-lt"/>
          <a:ea typeface="+mn-ea"/>
          <a:cs typeface="+mn-cs"/>
        </a:defRPr>
      </a:lvl1pPr>
      <a:lvl2pPr marL="180000" indent="-180000" algn="l" defTabSz="914377" rtl="0" eaLnBrk="1" latinLnBrk="0" hangingPunct="1">
        <a:lnSpc>
          <a:spcPct val="125000"/>
        </a:lnSpc>
        <a:spcBef>
          <a:spcPts val="1700"/>
        </a:spcBef>
        <a:spcAft>
          <a:spcPts val="0"/>
        </a:spcAft>
        <a:buFont typeface="Arial" panose="020B0604020202020204" pitchFamily="34" charset="0"/>
        <a:buChar char="•"/>
        <a:defRPr sz="1700" kern="1200">
          <a:solidFill>
            <a:schemeClr val="tx1"/>
          </a:solidFill>
          <a:latin typeface="+mn-lt"/>
          <a:ea typeface="+mn-ea"/>
          <a:cs typeface="+mn-cs"/>
        </a:defRPr>
      </a:lvl2pPr>
      <a:lvl3pPr marL="396000" indent="-216000" algn="l" defTabSz="914377" rtl="0" eaLnBrk="1" latinLnBrk="0" hangingPunct="1">
        <a:lnSpc>
          <a:spcPct val="125000"/>
        </a:lnSpc>
        <a:spcBef>
          <a:spcPts val="1700"/>
        </a:spcBef>
        <a:spcAft>
          <a:spcPts val="0"/>
        </a:spcAft>
        <a:buFont typeface="System Font Regular"/>
        <a:buChar char="–"/>
        <a:defRPr sz="1700" kern="1200">
          <a:solidFill>
            <a:schemeClr val="tx1"/>
          </a:solidFill>
          <a:latin typeface="+mn-lt"/>
          <a:ea typeface="+mn-ea"/>
          <a:cs typeface="+mn-cs"/>
        </a:defRPr>
      </a:lvl3pPr>
      <a:lvl4pPr marL="180000" indent="-180000" algn="l" defTabSz="914377" rtl="0" eaLnBrk="1" latinLnBrk="0" hangingPunct="1">
        <a:lnSpc>
          <a:spcPct val="125000"/>
        </a:lnSpc>
        <a:spcBef>
          <a:spcPts val="0"/>
        </a:spcBef>
        <a:spcAft>
          <a:spcPts val="0"/>
        </a:spcAft>
        <a:buFont typeface="Arial" panose="020B0604020202020204" pitchFamily="34" charset="0"/>
        <a:buChar char="•"/>
        <a:defRPr sz="1700" kern="1200">
          <a:solidFill>
            <a:schemeClr val="tx1"/>
          </a:solidFill>
          <a:latin typeface="+mn-lt"/>
          <a:ea typeface="+mn-ea"/>
          <a:cs typeface="+mn-cs"/>
        </a:defRPr>
      </a:lvl4pPr>
      <a:lvl5pPr marL="396000" indent="-216000" algn="l" defTabSz="914377" rtl="0" eaLnBrk="1" latinLnBrk="0" hangingPunct="1">
        <a:lnSpc>
          <a:spcPct val="125000"/>
        </a:lnSpc>
        <a:spcBef>
          <a:spcPts val="0"/>
        </a:spcBef>
        <a:spcAft>
          <a:spcPts val="0"/>
        </a:spcAft>
        <a:buFont typeface="System Font Regular"/>
        <a:buChar char="–"/>
        <a:defRPr sz="17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95" userDrawn="1">
          <p15:clr>
            <a:srgbClr val="F26B43"/>
          </p15:clr>
        </p15:guide>
        <p15:guide id="2" pos="302" userDrawn="1">
          <p15:clr>
            <a:srgbClr val="F26B43"/>
          </p15:clr>
        </p15:guide>
        <p15:guide id="3" pos="7377" userDrawn="1">
          <p15:clr>
            <a:srgbClr val="F26B43"/>
          </p15:clr>
        </p15:guide>
        <p15:guide id="5" pos="804" userDrawn="1">
          <p15:clr>
            <a:srgbClr val="F26B43"/>
          </p15:clr>
        </p15:guide>
        <p15:guide id="6" pos="898" userDrawn="1">
          <p15:clr>
            <a:srgbClr val="F26B43"/>
          </p15:clr>
        </p15:guide>
        <p15:guide id="7" pos="1402" userDrawn="1">
          <p15:clr>
            <a:srgbClr val="F26B43"/>
          </p15:clr>
        </p15:guide>
        <p15:guide id="8" pos="1496" userDrawn="1">
          <p15:clr>
            <a:srgbClr val="F26B43"/>
          </p15:clr>
        </p15:guide>
        <p15:guide id="9" pos="2003" userDrawn="1">
          <p15:clr>
            <a:srgbClr val="F26B43"/>
          </p15:clr>
        </p15:guide>
        <p15:guide id="10" pos="2094" userDrawn="1">
          <p15:clr>
            <a:srgbClr val="F26B43"/>
          </p15:clr>
        </p15:guide>
        <p15:guide id="11" pos="2596" userDrawn="1">
          <p15:clr>
            <a:srgbClr val="F26B43"/>
          </p15:clr>
        </p15:guide>
        <p15:guide id="12" pos="2690" userDrawn="1">
          <p15:clr>
            <a:srgbClr val="F26B43"/>
          </p15:clr>
        </p15:guide>
        <p15:guide id="13" pos="3196" userDrawn="1">
          <p15:clr>
            <a:srgbClr val="F26B43"/>
          </p15:clr>
        </p15:guide>
        <p15:guide id="14" pos="3288" userDrawn="1">
          <p15:clr>
            <a:srgbClr val="F26B43"/>
          </p15:clr>
        </p15:guide>
        <p15:guide id="15" pos="3792" userDrawn="1">
          <p15:clr>
            <a:srgbClr val="F26B43"/>
          </p15:clr>
        </p15:guide>
        <p15:guide id="16" pos="3886" userDrawn="1">
          <p15:clr>
            <a:srgbClr val="F26B43"/>
          </p15:clr>
        </p15:guide>
        <p15:guide id="17" pos="4390" userDrawn="1">
          <p15:clr>
            <a:srgbClr val="F26B43"/>
          </p15:clr>
        </p15:guide>
        <p15:guide id="18" pos="4484" userDrawn="1">
          <p15:clr>
            <a:srgbClr val="F26B43"/>
          </p15:clr>
        </p15:guide>
        <p15:guide id="19" pos="4988" userDrawn="1">
          <p15:clr>
            <a:srgbClr val="F26B43"/>
          </p15:clr>
        </p15:guide>
        <p15:guide id="20" pos="5082" userDrawn="1">
          <p15:clr>
            <a:srgbClr val="F26B43"/>
          </p15:clr>
        </p15:guide>
        <p15:guide id="21" pos="5586" userDrawn="1">
          <p15:clr>
            <a:srgbClr val="F26B43"/>
          </p15:clr>
        </p15:guide>
        <p15:guide id="22" pos="6182" userDrawn="1">
          <p15:clr>
            <a:srgbClr val="F26B43"/>
          </p15:clr>
        </p15:guide>
        <p15:guide id="23" pos="6276" userDrawn="1">
          <p15:clr>
            <a:srgbClr val="F26B43"/>
          </p15:clr>
        </p15:guide>
        <p15:guide id="24" pos="6780" userDrawn="1">
          <p15:clr>
            <a:srgbClr val="F26B43"/>
          </p15:clr>
        </p15:guide>
        <p15:guide id="25" pos="6874" userDrawn="1">
          <p15:clr>
            <a:srgbClr val="F26B43"/>
          </p15:clr>
        </p15:guide>
        <p15:guide id="26" pos="5676"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4BE7A4E-0EBF-D942-AA55-CBF2B19AB4DD}"/>
              </a:ext>
            </a:extLst>
          </p:cNvPr>
          <p:cNvSpPr>
            <a:spLocks noGrp="1"/>
          </p:cNvSpPr>
          <p:nvPr>
            <p:ph type="title"/>
          </p:nvPr>
        </p:nvSpPr>
        <p:spPr>
          <a:xfrm>
            <a:off x="479425" y="372269"/>
            <a:ext cx="11233150" cy="1035804"/>
          </a:xfrm>
          <a:prstGeom prst="rect">
            <a:avLst/>
          </a:prstGeom>
        </p:spPr>
        <p:txBody>
          <a:bodyPr vert="horz" lIns="0" tIns="0" rIns="0" bIns="0" rtlCol="0" anchor="t" anchorCtr="0">
            <a:noAutofit/>
          </a:bodyPr>
          <a:lstStyle/>
          <a:p>
            <a:r>
              <a:rPr lang="en-GB" dirty="0"/>
              <a:t>Click to edit Master title style</a:t>
            </a:r>
          </a:p>
        </p:txBody>
      </p:sp>
      <p:sp>
        <p:nvSpPr>
          <p:cNvPr id="3" name="Text Placeholder 2">
            <a:extLst>
              <a:ext uri="{FF2B5EF4-FFF2-40B4-BE49-F238E27FC236}">
                <a16:creationId xmlns:a16="http://schemas.microsoft.com/office/drawing/2014/main" id="{C4F71D57-728F-F34C-8DAF-8D8A428ACB8F}"/>
              </a:ext>
            </a:extLst>
          </p:cNvPr>
          <p:cNvSpPr>
            <a:spLocks noGrp="1"/>
          </p:cNvSpPr>
          <p:nvPr>
            <p:ph type="body" idx="1"/>
          </p:nvPr>
        </p:nvSpPr>
        <p:spPr>
          <a:xfrm>
            <a:off x="479425" y="2039938"/>
            <a:ext cx="11233150" cy="3563929"/>
          </a:xfrm>
          <a:prstGeom prst="rect">
            <a:avLst/>
          </a:prstGeom>
        </p:spPr>
        <p:txBody>
          <a:bodyPr vert="horz" lIns="0" tIns="0" rIns="0" bIns="0" rtlCol="0">
            <a:noAutofit/>
          </a:bodyPr>
          <a:lstStyle/>
          <a:p>
            <a:pPr lvl="0"/>
            <a:r>
              <a:rPr lang="en-GB" dirty="0"/>
              <a:t>First level &lt;Heading&gt;</a:t>
            </a:r>
          </a:p>
          <a:p>
            <a:pPr lvl="1"/>
            <a:r>
              <a:rPr lang="en-GB" dirty="0"/>
              <a:t>Second level &lt;Bullet Level 1/Text: With para spacing&gt;</a:t>
            </a:r>
          </a:p>
          <a:p>
            <a:pPr lvl="2"/>
            <a:r>
              <a:rPr lang="en-GB" dirty="0"/>
              <a:t>Third level &lt;Bullet Level 2/Text: With para spacing&gt;</a:t>
            </a:r>
          </a:p>
          <a:p>
            <a:pPr lvl="3"/>
            <a:r>
              <a:rPr lang="en-GB" dirty="0"/>
              <a:t>Fourth level &lt;Bullet Level 1: No para spacing&gt;</a:t>
            </a:r>
          </a:p>
          <a:p>
            <a:pPr lvl="4"/>
            <a:r>
              <a:rPr lang="en-GB" dirty="0"/>
              <a:t>Fifth level &lt;Bullet Level 2/Text: No para spacing&gt;</a:t>
            </a:r>
          </a:p>
        </p:txBody>
      </p:sp>
      <p:sp>
        <p:nvSpPr>
          <p:cNvPr id="5" name="Footer Placeholder 4">
            <a:extLst>
              <a:ext uri="{FF2B5EF4-FFF2-40B4-BE49-F238E27FC236}">
                <a16:creationId xmlns:a16="http://schemas.microsoft.com/office/drawing/2014/main" id="{E69A1DA7-6891-614B-B5EF-BA76C8B7A191}"/>
              </a:ext>
            </a:extLst>
          </p:cNvPr>
          <p:cNvSpPr>
            <a:spLocks noGrp="1"/>
          </p:cNvSpPr>
          <p:nvPr>
            <p:ph type="ftr" sz="quarter" idx="3"/>
          </p:nvPr>
        </p:nvSpPr>
        <p:spPr>
          <a:xfrm>
            <a:off x="4275137" y="6365876"/>
            <a:ext cx="3641726" cy="219651"/>
          </a:xfrm>
          <a:prstGeom prst="rect">
            <a:avLst/>
          </a:prstGeom>
        </p:spPr>
        <p:txBody>
          <a:bodyPr vert="horz" lIns="0" tIns="0" rIns="0" bIns="0" rtlCol="0" anchor="t" anchorCtr="0"/>
          <a:lstStyle>
            <a:lvl1pPr algn="ctr">
              <a:defRPr sz="900">
                <a:solidFill>
                  <a:schemeClr val="tx1"/>
                </a:solidFill>
              </a:defRPr>
            </a:lvl1pPr>
          </a:lstStyle>
          <a:p>
            <a:r>
              <a:rPr lang="en-GB"/>
              <a:t>Presentation title</a:t>
            </a:r>
            <a:endParaRPr lang="en-GB" dirty="0"/>
          </a:p>
        </p:txBody>
      </p:sp>
      <p:sp>
        <p:nvSpPr>
          <p:cNvPr id="6" name="Slide Number Placeholder 5">
            <a:extLst>
              <a:ext uri="{FF2B5EF4-FFF2-40B4-BE49-F238E27FC236}">
                <a16:creationId xmlns:a16="http://schemas.microsoft.com/office/drawing/2014/main" id="{C4F86EE5-001F-044D-A377-20E2585C5ACC}"/>
              </a:ext>
            </a:extLst>
          </p:cNvPr>
          <p:cNvSpPr>
            <a:spLocks noGrp="1"/>
          </p:cNvSpPr>
          <p:nvPr>
            <p:ph type="sldNum" sz="quarter" idx="4"/>
          </p:nvPr>
        </p:nvSpPr>
        <p:spPr>
          <a:xfrm>
            <a:off x="10912475" y="6365876"/>
            <a:ext cx="800100" cy="219651"/>
          </a:xfrm>
          <a:prstGeom prst="rect">
            <a:avLst/>
          </a:prstGeom>
        </p:spPr>
        <p:txBody>
          <a:bodyPr vert="horz" lIns="0" tIns="0" rIns="0" bIns="0" rtlCol="0" anchor="t" anchorCtr="0"/>
          <a:lstStyle>
            <a:lvl1pPr algn="r">
              <a:defRPr sz="900">
                <a:solidFill>
                  <a:schemeClr val="tx1"/>
                </a:solidFill>
              </a:defRPr>
            </a:lvl1pPr>
          </a:lstStyle>
          <a:p>
            <a:fld id="{FD15E2C3-2FDC-5443-A5D7-CEF7C1191BA7}" type="slidenum">
              <a:rPr lang="en-GB" smtClean="0"/>
              <a:pPr/>
              <a:t>‹#›</a:t>
            </a:fld>
            <a:endParaRPr lang="en-GB" dirty="0"/>
          </a:p>
        </p:txBody>
      </p:sp>
      <p:cxnSp>
        <p:nvCxnSpPr>
          <p:cNvPr id="11" name="Straight Connector 10">
            <a:extLst>
              <a:ext uri="{FF2B5EF4-FFF2-40B4-BE49-F238E27FC236}">
                <a16:creationId xmlns:a16="http://schemas.microsoft.com/office/drawing/2014/main" id="{B9837623-3B1E-DB4B-B86D-84C251998F7D}"/>
              </a:ext>
            </a:extLst>
          </p:cNvPr>
          <p:cNvCxnSpPr>
            <a:cxnSpLocks/>
          </p:cNvCxnSpPr>
          <p:nvPr userDrawn="1"/>
        </p:nvCxnSpPr>
        <p:spPr>
          <a:xfrm>
            <a:off x="479425" y="6102015"/>
            <a:ext cx="11233150" cy="0"/>
          </a:xfrm>
          <a:prstGeom prst="line">
            <a:avLst/>
          </a:prstGeom>
          <a:ln w="9525">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7" name="Graphic 5">
            <a:extLst>
              <a:ext uri="{FF2B5EF4-FFF2-40B4-BE49-F238E27FC236}">
                <a16:creationId xmlns:a16="http://schemas.microsoft.com/office/drawing/2014/main" id="{B25F58A0-EFBF-DA44-9719-EF2D481271A8}"/>
              </a:ext>
            </a:extLst>
          </p:cNvPr>
          <p:cNvGrpSpPr>
            <a:grpSpLocks noChangeAspect="1"/>
          </p:cNvGrpSpPr>
          <p:nvPr userDrawn="1"/>
        </p:nvGrpSpPr>
        <p:grpSpPr>
          <a:xfrm>
            <a:off x="479425" y="6290463"/>
            <a:ext cx="1620000" cy="253030"/>
            <a:chOff x="9130695" y="465389"/>
            <a:chExt cx="2581445" cy="403565"/>
          </a:xfrm>
        </p:grpSpPr>
        <p:grpSp>
          <p:nvGrpSpPr>
            <p:cNvPr id="8" name="Graphic 5">
              <a:extLst>
                <a:ext uri="{FF2B5EF4-FFF2-40B4-BE49-F238E27FC236}">
                  <a16:creationId xmlns:a16="http://schemas.microsoft.com/office/drawing/2014/main" id="{1DD518CD-3F57-6B42-8323-3D52753F282F}"/>
                </a:ext>
              </a:extLst>
            </p:cNvPr>
            <p:cNvGrpSpPr/>
            <p:nvPr/>
          </p:nvGrpSpPr>
          <p:grpSpPr>
            <a:xfrm>
              <a:off x="9130695" y="465389"/>
              <a:ext cx="501718" cy="403565"/>
              <a:chOff x="9130695" y="465389"/>
              <a:chExt cx="501718" cy="403565"/>
            </a:xfrm>
          </p:grpSpPr>
          <p:sp>
            <p:nvSpPr>
              <p:cNvPr id="24" name="Freeform 23">
                <a:extLst>
                  <a:ext uri="{FF2B5EF4-FFF2-40B4-BE49-F238E27FC236}">
                    <a16:creationId xmlns:a16="http://schemas.microsoft.com/office/drawing/2014/main" id="{7913D60E-2BFF-A94F-A5A9-38A71F6E73F8}"/>
                  </a:ext>
                </a:extLst>
              </p:cNvPr>
              <p:cNvSpPr/>
              <p:nvPr/>
            </p:nvSpPr>
            <p:spPr>
              <a:xfrm>
                <a:off x="9382984" y="465389"/>
                <a:ext cx="249430" cy="403403"/>
              </a:xfrm>
              <a:custGeom>
                <a:avLst/>
                <a:gdLst>
                  <a:gd name="connsiteX0" fmla="*/ 158038 w 249430"/>
                  <a:gd name="connsiteY0" fmla="*/ 201702 h 403403"/>
                  <a:gd name="connsiteX1" fmla="*/ 0 w 249430"/>
                  <a:gd name="connsiteY1" fmla="*/ 5097 h 403403"/>
                  <a:gd name="connsiteX2" fmla="*/ 45737 w 249430"/>
                  <a:gd name="connsiteY2" fmla="*/ 0 h 403403"/>
                  <a:gd name="connsiteX3" fmla="*/ 249430 w 249430"/>
                  <a:gd name="connsiteY3" fmla="*/ 201783 h 403403"/>
                  <a:gd name="connsiteX4" fmla="*/ 45737 w 249430"/>
                  <a:gd name="connsiteY4" fmla="*/ 403403 h 403403"/>
                  <a:gd name="connsiteX5" fmla="*/ 0 w 249430"/>
                  <a:gd name="connsiteY5" fmla="*/ 398306 h 403403"/>
                  <a:gd name="connsiteX6" fmla="*/ 158038 w 249430"/>
                  <a:gd name="connsiteY6" fmla="*/ 201702 h 4034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430" h="403403">
                    <a:moveTo>
                      <a:pt x="158038" y="201702"/>
                    </a:moveTo>
                    <a:cubicBezTo>
                      <a:pt x="158038" y="105988"/>
                      <a:pt x="90412" y="25648"/>
                      <a:pt x="0" y="5097"/>
                    </a:cubicBezTo>
                    <a:cubicBezTo>
                      <a:pt x="14701" y="1780"/>
                      <a:pt x="29974" y="0"/>
                      <a:pt x="45737" y="0"/>
                    </a:cubicBezTo>
                    <a:cubicBezTo>
                      <a:pt x="158201" y="0"/>
                      <a:pt x="249430" y="90292"/>
                      <a:pt x="249430" y="201783"/>
                    </a:cubicBezTo>
                    <a:cubicBezTo>
                      <a:pt x="249430" y="313273"/>
                      <a:pt x="158201" y="403403"/>
                      <a:pt x="45737" y="403403"/>
                    </a:cubicBezTo>
                    <a:cubicBezTo>
                      <a:pt x="29974" y="403403"/>
                      <a:pt x="14701" y="401623"/>
                      <a:pt x="0" y="398306"/>
                    </a:cubicBezTo>
                    <a:cubicBezTo>
                      <a:pt x="90412" y="377756"/>
                      <a:pt x="158038" y="297334"/>
                      <a:pt x="158038" y="201702"/>
                    </a:cubicBezTo>
                  </a:path>
                </a:pathLst>
              </a:custGeom>
              <a:solidFill>
                <a:srgbClr val="121A3D"/>
              </a:solidFill>
              <a:ln w="8157"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E3809CC3-E8C3-434E-99FD-BC36BAB23D0D}"/>
                  </a:ext>
                </a:extLst>
              </p:cNvPr>
              <p:cNvSpPr/>
              <p:nvPr/>
            </p:nvSpPr>
            <p:spPr>
              <a:xfrm>
                <a:off x="9130695" y="465389"/>
                <a:ext cx="249430" cy="403565"/>
              </a:xfrm>
              <a:custGeom>
                <a:avLst/>
                <a:gdLst>
                  <a:gd name="connsiteX0" fmla="*/ 91392 w 249430"/>
                  <a:gd name="connsiteY0" fmla="*/ 201702 h 403565"/>
                  <a:gd name="connsiteX1" fmla="*/ 249430 w 249430"/>
                  <a:gd name="connsiteY1" fmla="*/ 5097 h 403565"/>
                  <a:gd name="connsiteX2" fmla="*/ 203693 w 249430"/>
                  <a:gd name="connsiteY2" fmla="*/ 0 h 403565"/>
                  <a:gd name="connsiteX3" fmla="*/ 0 w 249430"/>
                  <a:gd name="connsiteY3" fmla="*/ 201783 h 403565"/>
                  <a:gd name="connsiteX4" fmla="*/ 203693 w 249430"/>
                  <a:gd name="connsiteY4" fmla="*/ 403565 h 403565"/>
                  <a:gd name="connsiteX5" fmla="*/ 249430 w 249430"/>
                  <a:gd name="connsiteY5" fmla="*/ 398468 h 403565"/>
                  <a:gd name="connsiteX6" fmla="*/ 91392 w 249430"/>
                  <a:gd name="connsiteY6" fmla="*/ 201702 h 403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430" h="403565">
                    <a:moveTo>
                      <a:pt x="91392" y="201702"/>
                    </a:moveTo>
                    <a:cubicBezTo>
                      <a:pt x="91392" y="105988"/>
                      <a:pt x="159018" y="25648"/>
                      <a:pt x="249430" y="5097"/>
                    </a:cubicBezTo>
                    <a:cubicBezTo>
                      <a:pt x="234729" y="1780"/>
                      <a:pt x="219456" y="0"/>
                      <a:pt x="203693" y="0"/>
                    </a:cubicBezTo>
                    <a:cubicBezTo>
                      <a:pt x="91229" y="0"/>
                      <a:pt x="0" y="90292"/>
                      <a:pt x="0" y="201783"/>
                    </a:cubicBezTo>
                    <a:cubicBezTo>
                      <a:pt x="0" y="313273"/>
                      <a:pt x="91147" y="403565"/>
                      <a:pt x="203693" y="403565"/>
                    </a:cubicBezTo>
                    <a:cubicBezTo>
                      <a:pt x="219456" y="403565"/>
                      <a:pt x="234729" y="401785"/>
                      <a:pt x="249430" y="398468"/>
                    </a:cubicBezTo>
                    <a:cubicBezTo>
                      <a:pt x="159018" y="377756"/>
                      <a:pt x="91392" y="297334"/>
                      <a:pt x="91392" y="201702"/>
                    </a:cubicBezTo>
                  </a:path>
                </a:pathLst>
              </a:custGeom>
              <a:solidFill>
                <a:srgbClr val="2C88DD"/>
              </a:solidFill>
              <a:ln w="8157" cap="flat">
                <a:noFill/>
                <a:prstDash val="solid"/>
                <a:miter/>
              </a:ln>
            </p:spPr>
            <p:txBody>
              <a:bodyPr rtlCol="0" anchor="ctr"/>
              <a:lstStyle/>
              <a:p>
                <a:endParaRPr lang="en-US"/>
              </a:p>
            </p:txBody>
          </p:sp>
        </p:grpSp>
        <p:grpSp>
          <p:nvGrpSpPr>
            <p:cNvPr id="9" name="Graphic 5">
              <a:extLst>
                <a:ext uri="{FF2B5EF4-FFF2-40B4-BE49-F238E27FC236}">
                  <a16:creationId xmlns:a16="http://schemas.microsoft.com/office/drawing/2014/main" id="{5419F75C-0804-1244-89DA-05669D7448C0}"/>
                </a:ext>
              </a:extLst>
            </p:cNvPr>
            <p:cNvGrpSpPr/>
            <p:nvPr/>
          </p:nvGrpSpPr>
          <p:grpSpPr>
            <a:xfrm>
              <a:off x="9780978" y="570650"/>
              <a:ext cx="528182" cy="192478"/>
              <a:chOff x="9780978" y="570650"/>
              <a:chExt cx="528182" cy="192478"/>
            </a:xfrm>
            <a:solidFill>
              <a:srgbClr val="121A3D"/>
            </a:solidFill>
          </p:grpSpPr>
          <p:sp>
            <p:nvSpPr>
              <p:cNvPr id="21" name="Freeform 20">
                <a:extLst>
                  <a:ext uri="{FF2B5EF4-FFF2-40B4-BE49-F238E27FC236}">
                    <a16:creationId xmlns:a16="http://schemas.microsoft.com/office/drawing/2014/main" id="{09AF7850-8A55-E546-B1D5-5701D7E0E4D6}"/>
                  </a:ext>
                </a:extLst>
              </p:cNvPr>
              <p:cNvSpPr/>
              <p:nvPr/>
            </p:nvSpPr>
            <p:spPr>
              <a:xfrm>
                <a:off x="9780978" y="572268"/>
                <a:ext cx="158446" cy="189161"/>
              </a:xfrm>
              <a:custGeom>
                <a:avLst/>
                <a:gdLst>
                  <a:gd name="connsiteX0" fmla="*/ 0 w 158446"/>
                  <a:gd name="connsiteY0" fmla="*/ 189161 h 189161"/>
                  <a:gd name="connsiteX1" fmla="*/ 0 w 158446"/>
                  <a:gd name="connsiteY1" fmla="*/ 0 h 189161"/>
                  <a:gd name="connsiteX2" fmla="*/ 37080 w 158446"/>
                  <a:gd name="connsiteY2" fmla="*/ 0 h 189161"/>
                  <a:gd name="connsiteX3" fmla="*/ 118100 w 158446"/>
                  <a:gd name="connsiteY3" fmla="*/ 119176 h 189161"/>
                  <a:gd name="connsiteX4" fmla="*/ 118100 w 158446"/>
                  <a:gd name="connsiteY4" fmla="*/ 0 h 189161"/>
                  <a:gd name="connsiteX5" fmla="*/ 158446 w 158446"/>
                  <a:gd name="connsiteY5" fmla="*/ 0 h 189161"/>
                  <a:gd name="connsiteX6" fmla="*/ 158446 w 158446"/>
                  <a:gd name="connsiteY6" fmla="*/ 189161 h 189161"/>
                  <a:gd name="connsiteX7" fmla="*/ 121040 w 158446"/>
                  <a:gd name="connsiteY7" fmla="*/ 189161 h 189161"/>
                  <a:gd name="connsiteX8" fmla="*/ 40020 w 158446"/>
                  <a:gd name="connsiteY8" fmla="*/ 69985 h 189161"/>
                  <a:gd name="connsiteX9" fmla="*/ 40020 w 158446"/>
                  <a:gd name="connsiteY9" fmla="*/ 189161 h 189161"/>
                  <a:gd name="connsiteX10" fmla="*/ 0 w 158446"/>
                  <a:gd name="connsiteY10" fmla="*/ 189161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446" h="189161">
                    <a:moveTo>
                      <a:pt x="0" y="189161"/>
                    </a:moveTo>
                    <a:lnTo>
                      <a:pt x="0" y="0"/>
                    </a:lnTo>
                    <a:lnTo>
                      <a:pt x="37080" y="0"/>
                    </a:lnTo>
                    <a:lnTo>
                      <a:pt x="118100" y="119176"/>
                    </a:lnTo>
                    <a:lnTo>
                      <a:pt x="118100" y="0"/>
                    </a:lnTo>
                    <a:lnTo>
                      <a:pt x="158446" y="0"/>
                    </a:lnTo>
                    <a:lnTo>
                      <a:pt x="158446" y="189161"/>
                    </a:lnTo>
                    <a:lnTo>
                      <a:pt x="121040" y="189161"/>
                    </a:lnTo>
                    <a:lnTo>
                      <a:pt x="40020" y="69985"/>
                    </a:lnTo>
                    <a:lnTo>
                      <a:pt x="40020" y="189161"/>
                    </a:lnTo>
                    <a:lnTo>
                      <a:pt x="0" y="189161"/>
                    </a:lnTo>
                    <a:close/>
                  </a:path>
                </a:pathLst>
              </a:custGeom>
              <a:solidFill>
                <a:srgbClr val="121A3D"/>
              </a:solidFill>
              <a:ln w="8157"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D71CE306-A0F3-154C-96CA-EF8341682C18}"/>
                  </a:ext>
                </a:extLst>
              </p:cNvPr>
              <p:cNvSpPr/>
              <p:nvPr/>
            </p:nvSpPr>
            <p:spPr>
              <a:xfrm>
                <a:off x="9973073" y="572268"/>
                <a:ext cx="157711" cy="189161"/>
              </a:xfrm>
              <a:custGeom>
                <a:avLst/>
                <a:gdLst>
                  <a:gd name="connsiteX0" fmla="*/ 0 w 157711"/>
                  <a:gd name="connsiteY0" fmla="*/ 0 h 189161"/>
                  <a:gd name="connsiteX1" fmla="*/ 40918 w 157711"/>
                  <a:gd name="connsiteY1" fmla="*/ 0 h 189161"/>
                  <a:gd name="connsiteX2" fmla="*/ 40918 w 157711"/>
                  <a:gd name="connsiteY2" fmla="*/ 75972 h 189161"/>
                  <a:gd name="connsiteX3" fmla="*/ 116793 w 157711"/>
                  <a:gd name="connsiteY3" fmla="*/ 75972 h 189161"/>
                  <a:gd name="connsiteX4" fmla="*/ 116793 w 157711"/>
                  <a:gd name="connsiteY4" fmla="*/ 0 h 189161"/>
                  <a:gd name="connsiteX5" fmla="*/ 157711 w 157711"/>
                  <a:gd name="connsiteY5" fmla="*/ 0 h 189161"/>
                  <a:gd name="connsiteX6" fmla="*/ 157711 w 157711"/>
                  <a:gd name="connsiteY6" fmla="*/ 189161 h 189161"/>
                  <a:gd name="connsiteX7" fmla="*/ 116793 w 157711"/>
                  <a:gd name="connsiteY7" fmla="*/ 189161 h 189161"/>
                  <a:gd name="connsiteX8" fmla="*/ 116793 w 157711"/>
                  <a:gd name="connsiteY8" fmla="*/ 111086 h 189161"/>
                  <a:gd name="connsiteX9" fmla="*/ 40918 w 157711"/>
                  <a:gd name="connsiteY9" fmla="*/ 111086 h 189161"/>
                  <a:gd name="connsiteX10" fmla="*/ 40918 w 157711"/>
                  <a:gd name="connsiteY10" fmla="*/ 189161 h 189161"/>
                  <a:gd name="connsiteX11" fmla="*/ 0 w 157711"/>
                  <a:gd name="connsiteY11" fmla="*/ 189161 h 189161"/>
                  <a:gd name="connsiteX12" fmla="*/ 0 w 157711"/>
                  <a:gd name="connsiteY12" fmla="*/ 0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711" h="189161">
                    <a:moveTo>
                      <a:pt x="0" y="0"/>
                    </a:moveTo>
                    <a:lnTo>
                      <a:pt x="40918" y="0"/>
                    </a:lnTo>
                    <a:lnTo>
                      <a:pt x="40918" y="75972"/>
                    </a:lnTo>
                    <a:lnTo>
                      <a:pt x="116793" y="75972"/>
                    </a:lnTo>
                    <a:lnTo>
                      <a:pt x="116793" y="0"/>
                    </a:lnTo>
                    <a:lnTo>
                      <a:pt x="157711" y="0"/>
                    </a:lnTo>
                    <a:lnTo>
                      <a:pt x="157711" y="189161"/>
                    </a:lnTo>
                    <a:lnTo>
                      <a:pt x="116793" y="189161"/>
                    </a:lnTo>
                    <a:lnTo>
                      <a:pt x="116793" y="111086"/>
                    </a:lnTo>
                    <a:lnTo>
                      <a:pt x="40918" y="111086"/>
                    </a:lnTo>
                    <a:lnTo>
                      <a:pt x="40918"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533C372-43A8-E141-9AFF-EE97991A0872}"/>
                  </a:ext>
                </a:extLst>
              </p:cNvPr>
              <p:cNvSpPr/>
              <p:nvPr/>
            </p:nvSpPr>
            <p:spPr>
              <a:xfrm>
                <a:off x="10155531" y="570650"/>
                <a:ext cx="153628" cy="192478"/>
              </a:xfrm>
              <a:custGeom>
                <a:avLst/>
                <a:gdLst>
                  <a:gd name="connsiteX0" fmla="*/ 40101 w 153628"/>
                  <a:gd name="connsiteY0" fmla="*/ 129209 h 192478"/>
                  <a:gd name="connsiteX1" fmla="*/ 79631 w 153628"/>
                  <a:gd name="connsiteY1" fmla="*/ 160277 h 192478"/>
                  <a:gd name="connsiteX2" fmla="*/ 112382 w 153628"/>
                  <a:gd name="connsiteY2" fmla="*/ 137300 h 192478"/>
                  <a:gd name="connsiteX3" fmla="*/ 64930 w 153628"/>
                  <a:gd name="connsiteY3" fmla="*/ 111895 h 192478"/>
                  <a:gd name="connsiteX4" fmla="*/ 4329 w 153628"/>
                  <a:gd name="connsiteY4" fmla="*/ 57282 h 192478"/>
                  <a:gd name="connsiteX5" fmla="*/ 75548 w 153628"/>
                  <a:gd name="connsiteY5" fmla="*/ 0 h 192478"/>
                  <a:gd name="connsiteX6" fmla="*/ 149789 w 153628"/>
                  <a:gd name="connsiteY6" fmla="*/ 59467 h 192478"/>
                  <a:gd name="connsiteX7" fmla="*/ 109687 w 153628"/>
                  <a:gd name="connsiteY7" fmla="*/ 59467 h 192478"/>
                  <a:gd name="connsiteX8" fmla="*/ 75548 w 153628"/>
                  <a:gd name="connsiteY8" fmla="*/ 32444 h 192478"/>
                  <a:gd name="connsiteX9" fmla="*/ 45574 w 153628"/>
                  <a:gd name="connsiteY9" fmla="*/ 54370 h 192478"/>
                  <a:gd name="connsiteX10" fmla="*/ 92209 w 153628"/>
                  <a:gd name="connsiteY10" fmla="*/ 78965 h 192478"/>
                  <a:gd name="connsiteX11" fmla="*/ 153627 w 153628"/>
                  <a:gd name="connsiteY11" fmla="*/ 132769 h 192478"/>
                  <a:gd name="connsiteX12" fmla="*/ 79141 w 153628"/>
                  <a:gd name="connsiteY12" fmla="*/ 192478 h 192478"/>
                  <a:gd name="connsiteX13" fmla="*/ 0 w 153628"/>
                  <a:gd name="connsiteY13" fmla="*/ 128723 h 192478"/>
                  <a:gd name="connsiteX14" fmla="*/ 40101 w 153628"/>
                  <a:gd name="connsiteY14" fmla="*/ 129209 h 192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628" h="192478">
                    <a:moveTo>
                      <a:pt x="40101" y="129209"/>
                    </a:moveTo>
                    <a:cubicBezTo>
                      <a:pt x="41490" y="147575"/>
                      <a:pt x="56191" y="160277"/>
                      <a:pt x="79631" y="160277"/>
                    </a:cubicBezTo>
                    <a:cubicBezTo>
                      <a:pt x="98416" y="160277"/>
                      <a:pt x="112382" y="152186"/>
                      <a:pt x="112382" y="137300"/>
                    </a:cubicBezTo>
                    <a:cubicBezTo>
                      <a:pt x="112382" y="121361"/>
                      <a:pt x="96864" y="118125"/>
                      <a:pt x="64930" y="111895"/>
                    </a:cubicBezTo>
                    <a:cubicBezTo>
                      <a:pt x="32751" y="105988"/>
                      <a:pt x="4329" y="95713"/>
                      <a:pt x="4329" y="57282"/>
                    </a:cubicBezTo>
                    <a:cubicBezTo>
                      <a:pt x="4329" y="23787"/>
                      <a:pt x="32424" y="0"/>
                      <a:pt x="75548" y="0"/>
                    </a:cubicBezTo>
                    <a:cubicBezTo>
                      <a:pt x="120550" y="0"/>
                      <a:pt x="149217" y="23220"/>
                      <a:pt x="149789" y="59467"/>
                    </a:cubicBezTo>
                    <a:lnTo>
                      <a:pt x="109687" y="59467"/>
                    </a:lnTo>
                    <a:cubicBezTo>
                      <a:pt x="107809" y="43528"/>
                      <a:pt x="95476" y="32444"/>
                      <a:pt x="75548" y="32444"/>
                    </a:cubicBezTo>
                    <a:cubicBezTo>
                      <a:pt x="58070" y="32444"/>
                      <a:pt x="45574" y="39725"/>
                      <a:pt x="45574" y="54370"/>
                    </a:cubicBezTo>
                    <a:cubicBezTo>
                      <a:pt x="45574" y="69742"/>
                      <a:pt x="60602" y="72978"/>
                      <a:pt x="92209" y="78965"/>
                    </a:cubicBezTo>
                    <a:cubicBezTo>
                      <a:pt x="124960" y="84872"/>
                      <a:pt x="153872" y="94661"/>
                      <a:pt x="153627" y="132769"/>
                    </a:cubicBezTo>
                    <a:cubicBezTo>
                      <a:pt x="153382" y="168206"/>
                      <a:pt x="123898" y="192478"/>
                      <a:pt x="79141" y="192478"/>
                    </a:cubicBezTo>
                    <a:cubicBezTo>
                      <a:pt x="30546" y="192478"/>
                      <a:pt x="327" y="167073"/>
                      <a:pt x="0" y="128723"/>
                    </a:cubicBezTo>
                    <a:lnTo>
                      <a:pt x="40101" y="129209"/>
                    </a:lnTo>
                    <a:close/>
                  </a:path>
                </a:pathLst>
              </a:custGeom>
              <a:solidFill>
                <a:srgbClr val="121A3D"/>
              </a:solidFill>
              <a:ln w="8157" cap="flat">
                <a:noFill/>
                <a:prstDash val="solid"/>
                <a:miter/>
              </a:ln>
            </p:spPr>
            <p:txBody>
              <a:bodyPr rtlCol="0" anchor="ctr"/>
              <a:lstStyle/>
              <a:p>
                <a:endParaRPr lang="en-US"/>
              </a:p>
            </p:txBody>
          </p:sp>
        </p:grpSp>
        <p:grpSp>
          <p:nvGrpSpPr>
            <p:cNvPr id="10" name="Graphic 5">
              <a:extLst>
                <a:ext uri="{FF2B5EF4-FFF2-40B4-BE49-F238E27FC236}">
                  <a16:creationId xmlns:a16="http://schemas.microsoft.com/office/drawing/2014/main" id="{9D77E36E-138F-464A-A38A-2327BFF70C1D}"/>
                </a:ext>
              </a:extLst>
            </p:cNvPr>
            <p:cNvGrpSpPr/>
            <p:nvPr/>
          </p:nvGrpSpPr>
          <p:grpSpPr>
            <a:xfrm>
              <a:off x="10389361" y="572268"/>
              <a:ext cx="1322779" cy="243207"/>
              <a:chOff x="10389361" y="572268"/>
              <a:chExt cx="1322779" cy="243207"/>
            </a:xfrm>
            <a:solidFill>
              <a:srgbClr val="121A3D"/>
            </a:solidFill>
          </p:grpSpPr>
          <p:sp>
            <p:nvSpPr>
              <p:cNvPr id="12" name="Freeform 11">
                <a:extLst>
                  <a:ext uri="{FF2B5EF4-FFF2-40B4-BE49-F238E27FC236}">
                    <a16:creationId xmlns:a16="http://schemas.microsoft.com/office/drawing/2014/main" id="{DE087105-0FEA-2548-BEC6-AEDC74E2B8BC}"/>
                  </a:ext>
                </a:extLst>
              </p:cNvPr>
              <p:cNvSpPr/>
              <p:nvPr/>
            </p:nvSpPr>
            <p:spPr>
              <a:xfrm>
                <a:off x="10389361" y="572268"/>
                <a:ext cx="131167" cy="189161"/>
              </a:xfrm>
              <a:custGeom>
                <a:avLst/>
                <a:gdLst>
                  <a:gd name="connsiteX0" fmla="*/ 0 w 131167"/>
                  <a:gd name="connsiteY0" fmla="*/ 0 h 189161"/>
                  <a:gd name="connsiteX1" fmla="*/ 128227 w 131167"/>
                  <a:gd name="connsiteY1" fmla="*/ 0 h 189161"/>
                  <a:gd name="connsiteX2" fmla="*/ 128227 w 131167"/>
                  <a:gd name="connsiteY2" fmla="*/ 34871 h 189161"/>
                  <a:gd name="connsiteX3" fmla="*/ 40918 w 131167"/>
                  <a:gd name="connsiteY3" fmla="*/ 34871 h 189161"/>
                  <a:gd name="connsiteX4" fmla="*/ 40918 w 131167"/>
                  <a:gd name="connsiteY4" fmla="*/ 77266 h 189161"/>
                  <a:gd name="connsiteX5" fmla="*/ 111811 w 131167"/>
                  <a:gd name="connsiteY5" fmla="*/ 77266 h 189161"/>
                  <a:gd name="connsiteX6" fmla="*/ 111811 w 131167"/>
                  <a:gd name="connsiteY6" fmla="*/ 110519 h 189161"/>
                  <a:gd name="connsiteX7" fmla="*/ 40918 w 131167"/>
                  <a:gd name="connsiteY7" fmla="*/ 110519 h 189161"/>
                  <a:gd name="connsiteX8" fmla="*/ 40918 w 131167"/>
                  <a:gd name="connsiteY8" fmla="*/ 154290 h 189161"/>
                  <a:gd name="connsiteX9" fmla="*/ 131167 w 131167"/>
                  <a:gd name="connsiteY9" fmla="*/ 154290 h 189161"/>
                  <a:gd name="connsiteX10" fmla="*/ 131167 w 131167"/>
                  <a:gd name="connsiteY10" fmla="*/ 189161 h 189161"/>
                  <a:gd name="connsiteX11" fmla="*/ 0 w 131167"/>
                  <a:gd name="connsiteY11" fmla="*/ 189161 h 189161"/>
                  <a:gd name="connsiteX12" fmla="*/ 0 w 131167"/>
                  <a:gd name="connsiteY12" fmla="*/ 0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1167" h="189161">
                    <a:moveTo>
                      <a:pt x="0" y="0"/>
                    </a:moveTo>
                    <a:lnTo>
                      <a:pt x="128227" y="0"/>
                    </a:lnTo>
                    <a:lnTo>
                      <a:pt x="128227" y="34871"/>
                    </a:lnTo>
                    <a:lnTo>
                      <a:pt x="40918" y="34871"/>
                    </a:lnTo>
                    <a:lnTo>
                      <a:pt x="40918" y="77266"/>
                    </a:lnTo>
                    <a:lnTo>
                      <a:pt x="111811" y="77266"/>
                    </a:lnTo>
                    <a:lnTo>
                      <a:pt x="111811" y="110519"/>
                    </a:lnTo>
                    <a:lnTo>
                      <a:pt x="40918" y="110519"/>
                    </a:lnTo>
                    <a:lnTo>
                      <a:pt x="40918" y="154290"/>
                    </a:lnTo>
                    <a:lnTo>
                      <a:pt x="131167" y="154290"/>
                    </a:lnTo>
                    <a:lnTo>
                      <a:pt x="131167"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1BA7E050-5718-C340-A3F5-F28D4D2A6BC7}"/>
                  </a:ext>
                </a:extLst>
              </p:cNvPr>
              <p:cNvSpPr/>
              <p:nvPr/>
            </p:nvSpPr>
            <p:spPr>
              <a:xfrm>
                <a:off x="10544296" y="620886"/>
                <a:ext cx="219619" cy="140542"/>
              </a:xfrm>
              <a:custGeom>
                <a:avLst/>
                <a:gdLst>
                  <a:gd name="connsiteX0" fmla="*/ 219619 w 219619"/>
                  <a:gd name="connsiteY0" fmla="*/ 60849 h 140542"/>
                  <a:gd name="connsiteX1" fmla="*/ 219619 w 219619"/>
                  <a:gd name="connsiteY1" fmla="*/ 140543 h 140542"/>
                  <a:gd name="connsiteX2" fmla="*/ 181151 w 219619"/>
                  <a:gd name="connsiteY2" fmla="*/ 140543 h 140542"/>
                  <a:gd name="connsiteX3" fmla="*/ 181151 w 219619"/>
                  <a:gd name="connsiteY3" fmla="*/ 63034 h 140542"/>
                  <a:gd name="connsiteX4" fmla="*/ 156894 w 219619"/>
                  <a:gd name="connsiteY4" fmla="*/ 31399 h 140542"/>
                  <a:gd name="connsiteX5" fmla="*/ 129044 w 219619"/>
                  <a:gd name="connsiteY5" fmla="*/ 64652 h 140542"/>
                  <a:gd name="connsiteX6" fmla="*/ 129044 w 219619"/>
                  <a:gd name="connsiteY6" fmla="*/ 140543 h 140542"/>
                  <a:gd name="connsiteX7" fmla="*/ 90576 w 219619"/>
                  <a:gd name="connsiteY7" fmla="*/ 140543 h 140542"/>
                  <a:gd name="connsiteX8" fmla="*/ 90576 w 219619"/>
                  <a:gd name="connsiteY8" fmla="*/ 63034 h 140542"/>
                  <a:gd name="connsiteX9" fmla="*/ 65992 w 219619"/>
                  <a:gd name="connsiteY9" fmla="*/ 31399 h 140542"/>
                  <a:gd name="connsiteX10" fmla="*/ 38468 w 219619"/>
                  <a:gd name="connsiteY10" fmla="*/ 64894 h 140542"/>
                  <a:gd name="connsiteX11" fmla="*/ 38468 w 219619"/>
                  <a:gd name="connsiteY11" fmla="*/ 140543 h 140542"/>
                  <a:gd name="connsiteX12" fmla="*/ 0 w 219619"/>
                  <a:gd name="connsiteY12" fmla="*/ 140543 h 140542"/>
                  <a:gd name="connsiteX13" fmla="*/ 0 w 219619"/>
                  <a:gd name="connsiteY13" fmla="*/ 1625 h 140542"/>
                  <a:gd name="connsiteX14" fmla="*/ 33568 w 219619"/>
                  <a:gd name="connsiteY14" fmla="*/ 1625 h 140542"/>
                  <a:gd name="connsiteX15" fmla="*/ 37080 w 219619"/>
                  <a:gd name="connsiteY15" fmla="*/ 18939 h 140542"/>
                  <a:gd name="connsiteX16" fmla="*/ 78243 w 219619"/>
                  <a:gd name="connsiteY16" fmla="*/ 7 h 140542"/>
                  <a:gd name="connsiteX17" fmla="*/ 120223 w 219619"/>
                  <a:gd name="connsiteY17" fmla="*/ 23470 h 140542"/>
                  <a:gd name="connsiteX18" fmla="*/ 167675 w 219619"/>
                  <a:gd name="connsiteY18" fmla="*/ 7 h 140542"/>
                  <a:gd name="connsiteX19" fmla="*/ 219619 w 219619"/>
                  <a:gd name="connsiteY19" fmla="*/ 60849 h 140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9619" h="140542">
                    <a:moveTo>
                      <a:pt x="219619" y="60849"/>
                    </a:moveTo>
                    <a:lnTo>
                      <a:pt x="219619" y="140543"/>
                    </a:lnTo>
                    <a:lnTo>
                      <a:pt x="181151" y="140543"/>
                    </a:lnTo>
                    <a:lnTo>
                      <a:pt x="181151" y="63034"/>
                    </a:lnTo>
                    <a:cubicBezTo>
                      <a:pt x="181151" y="42240"/>
                      <a:pt x="173556" y="31399"/>
                      <a:pt x="156894" y="31399"/>
                    </a:cubicBezTo>
                    <a:cubicBezTo>
                      <a:pt x="140233" y="31399"/>
                      <a:pt x="129044" y="43535"/>
                      <a:pt x="129044" y="64652"/>
                    </a:cubicBezTo>
                    <a:lnTo>
                      <a:pt x="129044" y="140543"/>
                    </a:lnTo>
                    <a:lnTo>
                      <a:pt x="90576" y="140543"/>
                    </a:lnTo>
                    <a:lnTo>
                      <a:pt x="90576" y="63034"/>
                    </a:lnTo>
                    <a:cubicBezTo>
                      <a:pt x="90576" y="42240"/>
                      <a:pt x="82980" y="31399"/>
                      <a:pt x="65992" y="31399"/>
                    </a:cubicBezTo>
                    <a:cubicBezTo>
                      <a:pt x="49331" y="31399"/>
                      <a:pt x="38468" y="44101"/>
                      <a:pt x="38468" y="64894"/>
                    </a:cubicBezTo>
                    <a:lnTo>
                      <a:pt x="38468" y="140543"/>
                    </a:lnTo>
                    <a:lnTo>
                      <a:pt x="0" y="140543"/>
                    </a:lnTo>
                    <a:lnTo>
                      <a:pt x="0" y="1625"/>
                    </a:lnTo>
                    <a:lnTo>
                      <a:pt x="33568" y="1625"/>
                    </a:lnTo>
                    <a:lnTo>
                      <a:pt x="37080" y="18939"/>
                    </a:lnTo>
                    <a:cubicBezTo>
                      <a:pt x="45574" y="8098"/>
                      <a:pt x="57825" y="331"/>
                      <a:pt x="78243" y="7"/>
                    </a:cubicBezTo>
                    <a:cubicBezTo>
                      <a:pt x="95394" y="-236"/>
                      <a:pt x="111484" y="5913"/>
                      <a:pt x="120223" y="23470"/>
                    </a:cubicBezTo>
                    <a:cubicBezTo>
                      <a:pt x="130024" y="8583"/>
                      <a:pt x="146440" y="7"/>
                      <a:pt x="167675" y="7"/>
                    </a:cubicBezTo>
                    <a:cubicBezTo>
                      <a:pt x="196669" y="7"/>
                      <a:pt x="219619" y="16269"/>
                      <a:pt x="219619" y="60849"/>
                    </a:cubicBezTo>
                    <a:close/>
                  </a:path>
                </a:pathLst>
              </a:custGeom>
              <a:solidFill>
                <a:srgbClr val="121A3D"/>
              </a:solidFill>
              <a:ln w="8157"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5CC7D07C-259D-3544-AC93-665DC93E7180}"/>
                  </a:ext>
                </a:extLst>
              </p:cNvPr>
              <p:cNvSpPr/>
              <p:nvPr/>
            </p:nvSpPr>
            <p:spPr>
              <a:xfrm>
                <a:off x="10791275" y="620892"/>
                <a:ext cx="145705" cy="194583"/>
              </a:xfrm>
              <a:custGeom>
                <a:avLst/>
                <a:gdLst>
                  <a:gd name="connsiteX0" fmla="*/ 145705 w 145705"/>
                  <a:gd name="connsiteY0" fmla="*/ 71362 h 194583"/>
                  <a:gd name="connsiteX1" fmla="*/ 80775 w 145705"/>
                  <a:gd name="connsiteY1" fmla="*/ 142156 h 194583"/>
                  <a:gd name="connsiteX2" fmla="*/ 38468 w 145705"/>
                  <a:gd name="connsiteY2" fmla="*/ 122981 h 194583"/>
                  <a:gd name="connsiteX3" fmla="*/ 38468 w 145705"/>
                  <a:gd name="connsiteY3" fmla="*/ 194583 h 194583"/>
                  <a:gd name="connsiteX4" fmla="*/ 0 w 145705"/>
                  <a:gd name="connsiteY4" fmla="*/ 194583 h 194583"/>
                  <a:gd name="connsiteX5" fmla="*/ 0 w 145705"/>
                  <a:gd name="connsiteY5" fmla="*/ 1620 h 194583"/>
                  <a:gd name="connsiteX6" fmla="*/ 33568 w 145705"/>
                  <a:gd name="connsiteY6" fmla="*/ 1620 h 194583"/>
                  <a:gd name="connsiteX7" fmla="*/ 37406 w 145705"/>
                  <a:gd name="connsiteY7" fmla="*/ 20795 h 194583"/>
                  <a:gd name="connsiteX8" fmla="*/ 80530 w 145705"/>
                  <a:gd name="connsiteY8" fmla="*/ 2 h 194583"/>
                  <a:gd name="connsiteX9" fmla="*/ 145705 w 145705"/>
                  <a:gd name="connsiteY9" fmla="*/ 71362 h 194583"/>
                  <a:gd name="connsiteX10" fmla="*/ 106747 w 145705"/>
                  <a:gd name="connsiteY10" fmla="*/ 70795 h 194583"/>
                  <a:gd name="connsiteX11" fmla="*/ 72117 w 145705"/>
                  <a:gd name="connsiteY11" fmla="*/ 31070 h 194583"/>
                  <a:gd name="connsiteX12" fmla="*/ 37978 w 145705"/>
                  <a:gd name="connsiteY12" fmla="*/ 70795 h 194583"/>
                  <a:gd name="connsiteX13" fmla="*/ 72117 w 145705"/>
                  <a:gd name="connsiteY13" fmla="*/ 111087 h 194583"/>
                  <a:gd name="connsiteX14" fmla="*/ 106747 w 145705"/>
                  <a:gd name="connsiteY14" fmla="*/ 70795 h 194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705" h="194583">
                    <a:moveTo>
                      <a:pt x="145705" y="71362"/>
                    </a:moveTo>
                    <a:cubicBezTo>
                      <a:pt x="145705" y="114566"/>
                      <a:pt x="118426" y="142156"/>
                      <a:pt x="80775" y="142156"/>
                    </a:cubicBezTo>
                    <a:cubicBezTo>
                      <a:pt x="61418" y="142156"/>
                      <a:pt x="47534" y="134308"/>
                      <a:pt x="38468" y="122981"/>
                    </a:cubicBezTo>
                    <a:lnTo>
                      <a:pt x="38468" y="194583"/>
                    </a:lnTo>
                    <a:lnTo>
                      <a:pt x="0" y="194583"/>
                    </a:lnTo>
                    <a:lnTo>
                      <a:pt x="0" y="1620"/>
                    </a:lnTo>
                    <a:lnTo>
                      <a:pt x="33568" y="1620"/>
                    </a:lnTo>
                    <a:lnTo>
                      <a:pt x="37406" y="20795"/>
                    </a:lnTo>
                    <a:cubicBezTo>
                      <a:pt x="46390" y="8901"/>
                      <a:pt x="60602" y="2"/>
                      <a:pt x="80530" y="2"/>
                    </a:cubicBezTo>
                    <a:cubicBezTo>
                      <a:pt x="118426" y="-241"/>
                      <a:pt x="145705" y="27591"/>
                      <a:pt x="145705" y="71362"/>
                    </a:cubicBezTo>
                    <a:close/>
                    <a:moveTo>
                      <a:pt x="106747" y="70795"/>
                    </a:moveTo>
                    <a:cubicBezTo>
                      <a:pt x="106747" y="47251"/>
                      <a:pt x="93107" y="31070"/>
                      <a:pt x="72117" y="31070"/>
                    </a:cubicBezTo>
                    <a:cubicBezTo>
                      <a:pt x="51127" y="31070"/>
                      <a:pt x="37978" y="47251"/>
                      <a:pt x="37978" y="70795"/>
                    </a:cubicBezTo>
                    <a:cubicBezTo>
                      <a:pt x="37978" y="94582"/>
                      <a:pt x="51046" y="111087"/>
                      <a:pt x="72117" y="111087"/>
                    </a:cubicBezTo>
                    <a:cubicBezTo>
                      <a:pt x="93107" y="111087"/>
                      <a:pt x="106747" y="94582"/>
                      <a:pt x="106747" y="70795"/>
                    </a:cubicBezTo>
                    <a:close/>
                  </a:path>
                </a:pathLst>
              </a:custGeom>
              <a:solidFill>
                <a:srgbClr val="121A3D"/>
              </a:solidFill>
              <a:ln w="8157"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CF303B64-E324-224E-8267-B5A72C65EE2A}"/>
                  </a:ext>
                </a:extLst>
              </p:cNvPr>
              <p:cNvSpPr/>
              <p:nvPr/>
            </p:nvSpPr>
            <p:spPr>
              <a:xfrm>
                <a:off x="10959277" y="572268"/>
                <a:ext cx="38468" cy="189161"/>
              </a:xfrm>
              <a:custGeom>
                <a:avLst/>
                <a:gdLst>
                  <a:gd name="connsiteX0" fmla="*/ 0 w 38468"/>
                  <a:gd name="connsiteY0" fmla="*/ 0 h 189161"/>
                  <a:gd name="connsiteX1" fmla="*/ 38468 w 38468"/>
                  <a:gd name="connsiteY1" fmla="*/ 0 h 189161"/>
                  <a:gd name="connsiteX2" fmla="*/ 38468 w 38468"/>
                  <a:gd name="connsiteY2" fmla="*/ 189161 h 189161"/>
                  <a:gd name="connsiteX3" fmla="*/ 0 w 38468"/>
                  <a:gd name="connsiteY3" fmla="*/ 189161 h 189161"/>
                  <a:gd name="connsiteX4" fmla="*/ 0 w 38468"/>
                  <a:gd name="connsiteY4" fmla="*/ 0 h 1891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468" h="189161">
                    <a:moveTo>
                      <a:pt x="0" y="0"/>
                    </a:moveTo>
                    <a:lnTo>
                      <a:pt x="38468" y="0"/>
                    </a:lnTo>
                    <a:lnTo>
                      <a:pt x="38468"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2978823A-5895-EE4C-9D2B-149CEF275BC0}"/>
                  </a:ext>
                </a:extLst>
              </p:cNvPr>
              <p:cNvSpPr/>
              <p:nvPr/>
            </p:nvSpPr>
            <p:spPr>
              <a:xfrm>
                <a:off x="11019634" y="620974"/>
                <a:ext cx="147828" cy="142073"/>
              </a:xfrm>
              <a:custGeom>
                <a:avLst/>
                <a:gdLst>
                  <a:gd name="connsiteX0" fmla="*/ 0 w 147828"/>
                  <a:gd name="connsiteY0" fmla="*/ 71037 h 142073"/>
                  <a:gd name="connsiteX1" fmla="*/ 73914 w 147828"/>
                  <a:gd name="connsiteY1" fmla="*/ 0 h 142073"/>
                  <a:gd name="connsiteX2" fmla="*/ 147829 w 147828"/>
                  <a:gd name="connsiteY2" fmla="*/ 71037 h 142073"/>
                  <a:gd name="connsiteX3" fmla="*/ 73914 w 147828"/>
                  <a:gd name="connsiteY3" fmla="*/ 142073 h 142073"/>
                  <a:gd name="connsiteX4" fmla="*/ 0 w 147828"/>
                  <a:gd name="connsiteY4" fmla="*/ 71037 h 142073"/>
                  <a:gd name="connsiteX5" fmla="*/ 108789 w 147828"/>
                  <a:gd name="connsiteY5" fmla="*/ 71037 h 142073"/>
                  <a:gd name="connsiteX6" fmla="*/ 73914 w 147828"/>
                  <a:gd name="connsiteY6" fmla="*/ 31068 h 142073"/>
                  <a:gd name="connsiteX7" fmla="*/ 39285 w 147828"/>
                  <a:gd name="connsiteY7" fmla="*/ 71037 h 142073"/>
                  <a:gd name="connsiteX8" fmla="*/ 73914 w 147828"/>
                  <a:gd name="connsiteY8" fmla="*/ 111005 h 142073"/>
                  <a:gd name="connsiteX9" fmla="*/ 108789 w 147828"/>
                  <a:gd name="connsiteY9" fmla="*/ 71037 h 142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7828" h="142073">
                    <a:moveTo>
                      <a:pt x="0" y="71037"/>
                    </a:moveTo>
                    <a:cubicBezTo>
                      <a:pt x="0" y="28318"/>
                      <a:pt x="29157" y="0"/>
                      <a:pt x="73914" y="0"/>
                    </a:cubicBezTo>
                    <a:cubicBezTo>
                      <a:pt x="118671" y="0"/>
                      <a:pt x="147829" y="28398"/>
                      <a:pt x="147829" y="71037"/>
                    </a:cubicBezTo>
                    <a:cubicBezTo>
                      <a:pt x="147829" y="113998"/>
                      <a:pt x="118671" y="142073"/>
                      <a:pt x="73914" y="142073"/>
                    </a:cubicBezTo>
                    <a:cubicBezTo>
                      <a:pt x="29157" y="142073"/>
                      <a:pt x="0" y="113675"/>
                      <a:pt x="0" y="71037"/>
                    </a:cubicBezTo>
                    <a:close/>
                    <a:moveTo>
                      <a:pt x="108789" y="71037"/>
                    </a:moveTo>
                    <a:cubicBezTo>
                      <a:pt x="108789" y="47493"/>
                      <a:pt x="95394" y="31068"/>
                      <a:pt x="73914" y="31068"/>
                    </a:cubicBezTo>
                    <a:cubicBezTo>
                      <a:pt x="52353" y="31068"/>
                      <a:pt x="39285" y="47573"/>
                      <a:pt x="39285" y="71037"/>
                    </a:cubicBezTo>
                    <a:cubicBezTo>
                      <a:pt x="39285" y="94500"/>
                      <a:pt x="52353" y="111005"/>
                      <a:pt x="73914" y="111005"/>
                    </a:cubicBezTo>
                    <a:cubicBezTo>
                      <a:pt x="95476" y="111005"/>
                      <a:pt x="108789" y="94500"/>
                      <a:pt x="108789" y="71037"/>
                    </a:cubicBezTo>
                    <a:close/>
                  </a:path>
                </a:pathLst>
              </a:custGeom>
              <a:solidFill>
                <a:srgbClr val="121A3D"/>
              </a:solidFill>
              <a:ln w="8157"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A925DADA-C773-5B4D-B182-FD42CC146B61}"/>
                  </a:ext>
                </a:extLst>
              </p:cNvPr>
              <p:cNvSpPr/>
              <p:nvPr/>
            </p:nvSpPr>
            <p:spPr>
              <a:xfrm>
                <a:off x="11169014" y="622511"/>
                <a:ext cx="149380" cy="192882"/>
              </a:xfrm>
              <a:custGeom>
                <a:avLst/>
                <a:gdLst>
                  <a:gd name="connsiteX0" fmla="*/ 0 w 149380"/>
                  <a:gd name="connsiteY0" fmla="*/ 0 h 192882"/>
                  <a:gd name="connsiteX1" fmla="*/ 40918 w 149380"/>
                  <a:gd name="connsiteY1" fmla="*/ 0 h 192882"/>
                  <a:gd name="connsiteX2" fmla="*/ 74976 w 149380"/>
                  <a:gd name="connsiteY2" fmla="*/ 98869 h 192882"/>
                  <a:gd name="connsiteX3" fmla="*/ 108217 w 149380"/>
                  <a:gd name="connsiteY3" fmla="*/ 0 h 192882"/>
                  <a:gd name="connsiteX4" fmla="*/ 149380 w 149380"/>
                  <a:gd name="connsiteY4" fmla="*/ 0 h 192882"/>
                  <a:gd name="connsiteX5" fmla="*/ 87227 w 149380"/>
                  <a:gd name="connsiteY5" fmla="*/ 158578 h 192882"/>
                  <a:gd name="connsiteX6" fmla="*/ 49576 w 149380"/>
                  <a:gd name="connsiteY6" fmla="*/ 192883 h 192882"/>
                  <a:gd name="connsiteX7" fmla="*/ 12169 w 149380"/>
                  <a:gd name="connsiteY7" fmla="*/ 192883 h 192882"/>
                  <a:gd name="connsiteX8" fmla="*/ 12169 w 149380"/>
                  <a:gd name="connsiteY8" fmla="*/ 160763 h 192882"/>
                  <a:gd name="connsiteX9" fmla="*/ 33486 w 149380"/>
                  <a:gd name="connsiteY9" fmla="*/ 160763 h 192882"/>
                  <a:gd name="connsiteX10" fmla="*/ 50393 w 149380"/>
                  <a:gd name="connsiteY10" fmla="*/ 148869 h 192882"/>
                  <a:gd name="connsiteX11" fmla="*/ 53904 w 149380"/>
                  <a:gd name="connsiteY11" fmla="*/ 139646 h 192882"/>
                  <a:gd name="connsiteX12" fmla="*/ 0 w 149380"/>
                  <a:gd name="connsiteY12" fmla="*/ 0 h 192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9380" h="192882">
                    <a:moveTo>
                      <a:pt x="0" y="0"/>
                    </a:moveTo>
                    <a:lnTo>
                      <a:pt x="40918" y="0"/>
                    </a:lnTo>
                    <a:lnTo>
                      <a:pt x="74976" y="98869"/>
                    </a:lnTo>
                    <a:lnTo>
                      <a:pt x="108217" y="0"/>
                    </a:lnTo>
                    <a:lnTo>
                      <a:pt x="149380" y="0"/>
                    </a:lnTo>
                    <a:lnTo>
                      <a:pt x="87227" y="158578"/>
                    </a:lnTo>
                    <a:cubicBezTo>
                      <a:pt x="78488" y="181556"/>
                      <a:pt x="71383" y="192883"/>
                      <a:pt x="49576" y="192883"/>
                    </a:cubicBezTo>
                    <a:lnTo>
                      <a:pt x="12169" y="192883"/>
                    </a:lnTo>
                    <a:lnTo>
                      <a:pt x="12169" y="160763"/>
                    </a:lnTo>
                    <a:lnTo>
                      <a:pt x="33486" y="160763"/>
                    </a:lnTo>
                    <a:cubicBezTo>
                      <a:pt x="43287" y="160763"/>
                      <a:pt x="46554" y="158335"/>
                      <a:pt x="50393" y="148869"/>
                    </a:cubicBezTo>
                    <a:lnTo>
                      <a:pt x="53904" y="139646"/>
                    </a:lnTo>
                    <a:lnTo>
                      <a:pt x="0" y="0"/>
                    </a:lnTo>
                    <a:close/>
                  </a:path>
                </a:pathLst>
              </a:custGeom>
              <a:solidFill>
                <a:srgbClr val="121A3D"/>
              </a:solidFill>
              <a:ln w="8157"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718070CF-FB7D-6946-93D3-AEA0CCDC1011}"/>
                  </a:ext>
                </a:extLst>
              </p:cNvPr>
              <p:cNvSpPr/>
              <p:nvPr/>
            </p:nvSpPr>
            <p:spPr>
              <a:xfrm>
                <a:off x="11319865" y="620893"/>
                <a:ext cx="142928" cy="142073"/>
              </a:xfrm>
              <a:custGeom>
                <a:avLst/>
                <a:gdLst>
                  <a:gd name="connsiteX0" fmla="*/ 0 w 142928"/>
                  <a:gd name="connsiteY0" fmla="*/ 71360 h 142073"/>
                  <a:gd name="connsiteX1" fmla="*/ 72036 w 142928"/>
                  <a:gd name="connsiteY1" fmla="*/ 0 h 142073"/>
                  <a:gd name="connsiteX2" fmla="*/ 142928 w 142928"/>
                  <a:gd name="connsiteY2" fmla="*/ 66748 h 142073"/>
                  <a:gd name="connsiteX3" fmla="*/ 141867 w 142928"/>
                  <a:gd name="connsiteY3" fmla="*/ 79694 h 142073"/>
                  <a:gd name="connsiteX4" fmla="*/ 40102 w 142928"/>
                  <a:gd name="connsiteY4" fmla="*/ 79694 h 142073"/>
                  <a:gd name="connsiteX5" fmla="*/ 40102 w 142928"/>
                  <a:gd name="connsiteY5" fmla="*/ 81554 h 142073"/>
                  <a:gd name="connsiteX6" fmla="*/ 73098 w 142928"/>
                  <a:gd name="connsiteY6" fmla="*/ 113189 h 142073"/>
                  <a:gd name="connsiteX7" fmla="*/ 102827 w 142928"/>
                  <a:gd name="connsiteY7" fmla="*/ 93448 h 142073"/>
                  <a:gd name="connsiteX8" fmla="*/ 140723 w 142928"/>
                  <a:gd name="connsiteY8" fmla="*/ 93448 h 142073"/>
                  <a:gd name="connsiteX9" fmla="*/ 74731 w 142928"/>
                  <a:gd name="connsiteY9" fmla="*/ 142073 h 142073"/>
                  <a:gd name="connsiteX10" fmla="*/ 0 w 142928"/>
                  <a:gd name="connsiteY10" fmla="*/ 71360 h 142073"/>
                  <a:gd name="connsiteX11" fmla="*/ 104215 w 142928"/>
                  <a:gd name="connsiteY11" fmla="*/ 54855 h 142073"/>
                  <a:gd name="connsiteX12" fmla="*/ 72281 w 142928"/>
                  <a:gd name="connsiteY12" fmla="*/ 28398 h 142073"/>
                  <a:gd name="connsiteX13" fmla="*/ 40918 w 142928"/>
                  <a:gd name="connsiteY13" fmla="*/ 54855 h 142073"/>
                  <a:gd name="connsiteX14" fmla="*/ 104215 w 142928"/>
                  <a:gd name="connsiteY14" fmla="*/ 54855 h 142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2928" h="142073">
                    <a:moveTo>
                      <a:pt x="0" y="71360"/>
                    </a:moveTo>
                    <a:cubicBezTo>
                      <a:pt x="0" y="28156"/>
                      <a:pt x="28667" y="0"/>
                      <a:pt x="72036" y="0"/>
                    </a:cubicBezTo>
                    <a:cubicBezTo>
                      <a:pt x="114016" y="0"/>
                      <a:pt x="142438" y="25971"/>
                      <a:pt x="142928" y="66748"/>
                    </a:cubicBezTo>
                    <a:cubicBezTo>
                      <a:pt x="142928" y="70794"/>
                      <a:pt x="142683" y="75406"/>
                      <a:pt x="141867" y="79694"/>
                    </a:cubicBezTo>
                    <a:lnTo>
                      <a:pt x="40102" y="79694"/>
                    </a:lnTo>
                    <a:lnTo>
                      <a:pt x="40102" y="81554"/>
                    </a:lnTo>
                    <a:cubicBezTo>
                      <a:pt x="40918" y="101296"/>
                      <a:pt x="53741" y="113189"/>
                      <a:pt x="73098" y="113189"/>
                    </a:cubicBezTo>
                    <a:cubicBezTo>
                      <a:pt x="88616" y="113189"/>
                      <a:pt x="99560" y="106474"/>
                      <a:pt x="102827" y="93448"/>
                    </a:cubicBezTo>
                    <a:lnTo>
                      <a:pt x="140723" y="93448"/>
                    </a:lnTo>
                    <a:cubicBezTo>
                      <a:pt x="136394" y="120471"/>
                      <a:pt x="112056" y="142073"/>
                      <a:pt x="74731" y="142073"/>
                    </a:cubicBezTo>
                    <a:cubicBezTo>
                      <a:pt x="28096" y="142154"/>
                      <a:pt x="0" y="114322"/>
                      <a:pt x="0" y="71360"/>
                    </a:cubicBezTo>
                    <a:close/>
                    <a:moveTo>
                      <a:pt x="104215" y="54855"/>
                    </a:moveTo>
                    <a:cubicBezTo>
                      <a:pt x="101520" y="37865"/>
                      <a:pt x="89759" y="28398"/>
                      <a:pt x="72281" y="28398"/>
                    </a:cubicBezTo>
                    <a:cubicBezTo>
                      <a:pt x="55620" y="28398"/>
                      <a:pt x="43123" y="38431"/>
                      <a:pt x="40918" y="54855"/>
                    </a:cubicBezTo>
                    <a:lnTo>
                      <a:pt x="104215" y="54855"/>
                    </a:lnTo>
                    <a:close/>
                  </a:path>
                </a:pathLst>
              </a:custGeom>
              <a:solidFill>
                <a:srgbClr val="121A3D"/>
              </a:solidFill>
              <a:ln w="8157"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72A61CBE-1F44-4644-A9F5-61587E67C223}"/>
                  </a:ext>
                </a:extLst>
              </p:cNvPr>
              <p:cNvSpPr/>
              <p:nvPr/>
            </p:nvSpPr>
            <p:spPr>
              <a:xfrm>
                <a:off x="11485008" y="622511"/>
                <a:ext cx="85348" cy="138836"/>
              </a:xfrm>
              <a:custGeom>
                <a:avLst/>
                <a:gdLst>
                  <a:gd name="connsiteX0" fmla="*/ 85349 w 85348"/>
                  <a:gd name="connsiteY0" fmla="*/ 0 h 138836"/>
                  <a:gd name="connsiteX1" fmla="*/ 85349 w 85348"/>
                  <a:gd name="connsiteY1" fmla="*/ 34547 h 138836"/>
                  <a:gd name="connsiteX2" fmla="*/ 70076 w 85348"/>
                  <a:gd name="connsiteY2" fmla="*/ 34547 h 138836"/>
                  <a:gd name="connsiteX3" fmla="*/ 38468 w 85348"/>
                  <a:gd name="connsiteY3" fmla="*/ 70713 h 138836"/>
                  <a:gd name="connsiteX4" fmla="*/ 38468 w 85348"/>
                  <a:gd name="connsiteY4" fmla="*/ 138837 h 138836"/>
                  <a:gd name="connsiteX5" fmla="*/ 0 w 85348"/>
                  <a:gd name="connsiteY5" fmla="*/ 138837 h 138836"/>
                  <a:gd name="connsiteX6" fmla="*/ 0 w 85348"/>
                  <a:gd name="connsiteY6" fmla="*/ 0 h 138836"/>
                  <a:gd name="connsiteX7" fmla="*/ 34875 w 85348"/>
                  <a:gd name="connsiteY7" fmla="*/ 0 h 138836"/>
                  <a:gd name="connsiteX8" fmla="*/ 38387 w 85348"/>
                  <a:gd name="connsiteY8" fmla="*/ 20793 h 138836"/>
                  <a:gd name="connsiteX9" fmla="*/ 78733 w 85348"/>
                  <a:gd name="connsiteY9" fmla="*/ 0 h 138836"/>
                  <a:gd name="connsiteX10" fmla="*/ 85349 w 85348"/>
                  <a:gd name="connsiteY10" fmla="*/ 0 h 138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348" h="138836">
                    <a:moveTo>
                      <a:pt x="85349" y="0"/>
                    </a:moveTo>
                    <a:lnTo>
                      <a:pt x="85349" y="34547"/>
                    </a:lnTo>
                    <a:lnTo>
                      <a:pt x="70076" y="34547"/>
                    </a:lnTo>
                    <a:cubicBezTo>
                      <a:pt x="47126" y="34547"/>
                      <a:pt x="38468" y="49677"/>
                      <a:pt x="38468" y="70713"/>
                    </a:cubicBezTo>
                    <a:lnTo>
                      <a:pt x="38468" y="138837"/>
                    </a:lnTo>
                    <a:lnTo>
                      <a:pt x="0" y="138837"/>
                    </a:lnTo>
                    <a:lnTo>
                      <a:pt x="0" y="0"/>
                    </a:lnTo>
                    <a:lnTo>
                      <a:pt x="34875" y="0"/>
                    </a:lnTo>
                    <a:lnTo>
                      <a:pt x="38387" y="20793"/>
                    </a:lnTo>
                    <a:cubicBezTo>
                      <a:pt x="46064" y="8333"/>
                      <a:pt x="56926" y="0"/>
                      <a:pt x="78733" y="0"/>
                    </a:cubicBezTo>
                    <a:lnTo>
                      <a:pt x="85349" y="0"/>
                    </a:lnTo>
                    <a:close/>
                  </a:path>
                </a:pathLst>
              </a:custGeom>
              <a:solidFill>
                <a:srgbClr val="121A3D"/>
              </a:solidFill>
              <a:ln w="8157"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4C754256-3BC2-F340-B4F6-C23E2EB91336}"/>
                  </a:ext>
                </a:extLst>
              </p:cNvPr>
              <p:cNvSpPr/>
              <p:nvPr/>
            </p:nvSpPr>
            <p:spPr>
              <a:xfrm>
                <a:off x="11581219" y="620648"/>
                <a:ext cx="130922" cy="142480"/>
              </a:xfrm>
              <a:custGeom>
                <a:avLst/>
                <a:gdLst>
                  <a:gd name="connsiteX0" fmla="*/ 36671 w 130922"/>
                  <a:gd name="connsiteY0" fmla="*/ 94583 h 142480"/>
                  <a:gd name="connsiteX1" fmla="*/ 67462 w 130922"/>
                  <a:gd name="connsiteY1" fmla="*/ 115133 h 142480"/>
                  <a:gd name="connsiteX2" fmla="*/ 93353 w 130922"/>
                  <a:gd name="connsiteY2" fmla="*/ 100246 h 142480"/>
                  <a:gd name="connsiteX3" fmla="*/ 61173 w 130922"/>
                  <a:gd name="connsiteY3" fmla="*/ 85117 h 142480"/>
                  <a:gd name="connsiteX4" fmla="*/ 3104 w 130922"/>
                  <a:gd name="connsiteY4" fmla="*/ 45391 h 142480"/>
                  <a:gd name="connsiteX5" fmla="*/ 63379 w 130922"/>
                  <a:gd name="connsiteY5" fmla="*/ 2 h 142480"/>
                  <a:gd name="connsiteX6" fmla="*/ 128799 w 130922"/>
                  <a:gd name="connsiteY6" fmla="*/ 44825 h 142480"/>
                  <a:gd name="connsiteX7" fmla="*/ 91964 w 130922"/>
                  <a:gd name="connsiteY7" fmla="*/ 44825 h 142480"/>
                  <a:gd name="connsiteX8" fmla="*/ 64685 w 130922"/>
                  <a:gd name="connsiteY8" fmla="*/ 27025 h 142480"/>
                  <a:gd name="connsiteX9" fmla="*/ 39857 w 130922"/>
                  <a:gd name="connsiteY9" fmla="*/ 41346 h 142480"/>
                  <a:gd name="connsiteX10" fmla="*/ 72036 w 130922"/>
                  <a:gd name="connsiteY10" fmla="*/ 55424 h 142480"/>
                  <a:gd name="connsiteX11" fmla="*/ 130922 w 130922"/>
                  <a:gd name="connsiteY11" fmla="*/ 97334 h 142480"/>
                  <a:gd name="connsiteX12" fmla="*/ 67135 w 130922"/>
                  <a:gd name="connsiteY12" fmla="*/ 142480 h 142480"/>
                  <a:gd name="connsiteX13" fmla="*/ 0 w 130922"/>
                  <a:gd name="connsiteY13" fmla="*/ 94664 h 142480"/>
                  <a:gd name="connsiteX14" fmla="*/ 36671 w 130922"/>
                  <a:gd name="connsiteY14" fmla="*/ 94664 h 142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0922" h="142480">
                    <a:moveTo>
                      <a:pt x="36671" y="94583"/>
                    </a:moveTo>
                    <a:cubicBezTo>
                      <a:pt x="38060" y="106719"/>
                      <a:pt x="48677" y="115133"/>
                      <a:pt x="67462" y="115133"/>
                    </a:cubicBezTo>
                    <a:cubicBezTo>
                      <a:pt x="83552" y="115133"/>
                      <a:pt x="93353" y="109955"/>
                      <a:pt x="93353" y="100246"/>
                    </a:cubicBezTo>
                    <a:cubicBezTo>
                      <a:pt x="93353" y="88919"/>
                      <a:pt x="83797" y="88110"/>
                      <a:pt x="61173" y="85117"/>
                    </a:cubicBezTo>
                    <a:cubicBezTo>
                      <a:pt x="28422" y="81314"/>
                      <a:pt x="3104" y="74033"/>
                      <a:pt x="3104" y="45391"/>
                    </a:cubicBezTo>
                    <a:cubicBezTo>
                      <a:pt x="3104" y="17802"/>
                      <a:pt x="27361" y="-240"/>
                      <a:pt x="63379" y="2"/>
                    </a:cubicBezTo>
                    <a:cubicBezTo>
                      <a:pt x="101030" y="2"/>
                      <a:pt x="126920" y="16507"/>
                      <a:pt x="128799" y="44825"/>
                    </a:cubicBezTo>
                    <a:lnTo>
                      <a:pt x="91964" y="44825"/>
                    </a:lnTo>
                    <a:cubicBezTo>
                      <a:pt x="90902" y="33741"/>
                      <a:pt x="80203" y="27025"/>
                      <a:pt x="64685" y="27025"/>
                    </a:cubicBezTo>
                    <a:cubicBezTo>
                      <a:pt x="49657" y="27025"/>
                      <a:pt x="39857" y="32446"/>
                      <a:pt x="39857" y="41346"/>
                    </a:cubicBezTo>
                    <a:cubicBezTo>
                      <a:pt x="39857" y="51864"/>
                      <a:pt x="51863" y="52997"/>
                      <a:pt x="72036" y="55424"/>
                    </a:cubicBezTo>
                    <a:cubicBezTo>
                      <a:pt x="104215" y="58660"/>
                      <a:pt x="130922" y="65942"/>
                      <a:pt x="130922" y="97334"/>
                    </a:cubicBezTo>
                    <a:cubicBezTo>
                      <a:pt x="130922" y="124923"/>
                      <a:pt x="104705" y="142480"/>
                      <a:pt x="67135" y="142480"/>
                    </a:cubicBezTo>
                    <a:cubicBezTo>
                      <a:pt x="28096" y="142480"/>
                      <a:pt x="1634" y="124357"/>
                      <a:pt x="0" y="94664"/>
                    </a:cubicBezTo>
                    <a:lnTo>
                      <a:pt x="36671" y="94664"/>
                    </a:lnTo>
                    <a:close/>
                  </a:path>
                </a:pathLst>
              </a:custGeom>
              <a:solidFill>
                <a:srgbClr val="121A3D"/>
              </a:solidFill>
              <a:ln w="8157"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1267207314"/>
      </p:ext>
    </p:extLst>
  </p:cSld>
  <p:clrMap bg1="lt1" tx1="dk1" bg2="lt2" tx2="dk2" accent1="accent1" accent2="accent2" accent3="accent3" accent4="accent4" accent5="accent5" accent6="accent6" hlink="hlink" folHlink="folHlink"/>
  <p:sldLayoutIdLst>
    <p:sldLayoutId id="2147483759" r:id="rId1"/>
    <p:sldLayoutId id="2147483760" r:id="rId2"/>
    <p:sldLayoutId id="2147483761" r:id="rId3"/>
    <p:sldLayoutId id="2147483762" r:id="rId4"/>
    <p:sldLayoutId id="2147483763" r:id="rId5"/>
    <p:sldLayoutId id="2147483768" r:id="rId6"/>
    <p:sldLayoutId id="2147483773" r:id="rId7"/>
    <p:sldLayoutId id="2147483774" r:id="rId8"/>
    <p:sldLayoutId id="2147483775" r:id="rId9"/>
    <p:sldLayoutId id="2147483776" r:id="rId10"/>
  </p:sldLayoutIdLst>
  <p:hf hdr="0" dt="0"/>
  <p:txStyles>
    <p:titleStyle>
      <a:lvl1pPr algn="l" defTabSz="914377" rtl="0" eaLnBrk="1" latinLnBrk="0" hangingPunct="1">
        <a:lnSpc>
          <a:spcPct val="100000"/>
        </a:lnSpc>
        <a:spcBef>
          <a:spcPct val="0"/>
        </a:spcBef>
        <a:buNone/>
        <a:defRPr sz="3100" kern="1200">
          <a:solidFill>
            <a:schemeClr val="accent2"/>
          </a:solidFill>
          <a:latin typeface="+mj-lt"/>
          <a:ea typeface="+mj-ea"/>
          <a:cs typeface="+mj-cs"/>
        </a:defRPr>
      </a:lvl1pPr>
    </p:titleStyle>
    <p:bodyStyle>
      <a:lvl1pPr marL="0" indent="0" algn="l" defTabSz="914377" rtl="0" eaLnBrk="1" latinLnBrk="0" hangingPunct="1">
        <a:lnSpc>
          <a:spcPct val="125000"/>
        </a:lnSpc>
        <a:spcBef>
          <a:spcPts val="2000"/>
        </a:spcBef>
        <a:spcAft>
          <a:spcPts val="0"/>
        </a:spcAft>
        <a:buFontTx/>
        <a:buNone/>
        <a:defRPr sz="1700" b="1" kern="1200">
          <a:solidFill>
            <a:schemeClr val="tx1"/>
          </a:solidFill>
          <a:latin typeface="+mn-lt"/>
          <a:ea typeface="+mn-ea"/>
          <a:cs typeface="+mn-cs"/>
        </a:defRPr>
      </a:lvl1pPr>
      <a:lvl2pPr marL="180000" indent="-180000" algn="l" defTabSz="914377" rtl="0" eaLnBrk="1" latinLnBrk="0" hangingPunct="1">
        <a:lnSpc>
          <a:spcPct val="125000"/>
        </a:lnSpc>
        <a:spcBef>
          <a:spcPts val="1700"/>
        </a:spcBef>
        <a:spcAft>
          <a:spcPts val="0"/>
        </a:spcAft>
        <a:buFont typeface="Arial" panose="020B0604020202020204" pitchFamily="34" charset="0"/>
        <a:buChar char="•"/>
        <a:defRPr sz="1700" kern="1200">
          <a:solidFill>
            <a:schemeClr val="tx1"/>
          </a:solidFill>
          <a:latin typeface="+mn-lt"/>
          <a:ea typeface="+mn-ea"/>
          <a:cs typeface="+mn-cs"/>
        </a:defRPr>
      </a:lvl2pPr>
      <a:lvl3pPr marL="396000" indent="-216000" algn="l" defTabSz="914377" rtl="0" eaLnBrk="1" latinLnBrk="0" hangingPunct="1">
        <a:lnSpc>
          <a:spcPct val="125000"/>
        </a:lnSpc>
        <a:spcBef>
          <a:spcPts val="1700"/>
        </a:spcBef>
        <a:spcAft>
          <a:spcPts val="0"/>
        </a:spcAft>
        <a:buFont typeface="System Font Regular"/>
        <a:buChar char="–"/>
        <a:defRPr sz="1700" kern="1200">
          <a:solidFill>
            <a:schemeClr val="tx1"/>
          </a:solidFill>
          <a:latin typeface="+mn-lt"/>
          <a:ea typeface="+mn-ea"/>
          <a:cs typeface="+mn-cs"/>
        </a:defRPr>
      </a:lvl3pPr>
      <a:lvl4pPr marL="180000" indent="-180000" algn="l" defTabSz="914377" rtl="0" eaLnBrk="1" latinLnBrk="0" hangingPunct="1">
        <a:lnSpc>
          <a:spcPct val="125000"/>
        </a:lnSpc>
        <a:spcBef>
          <a:spcPts val="0"/>
        </a:spcBef>
        <a:spcAft>
          <a:spcPts val="0"/>
        </a:spcAft>
        <a:buFont typeface="Arial" panose="020B0604020202020204" pitchFamily="34" charset="0"/>
        <a:buChar char="•"/>
        <a:defRPr sz="1700" kern="1200">
          <a:solidFill>
            <a:schemeClr val="tx1"/>
          </a:solidFill>
          <a:latin typeface="+mn-lt"/>
          <a:ea typeface="+mn-ea"/>
          <a:cs typeface="+mn-cs"/>
        </a:defRPr>
      </a:lvl4pPr>
      <a:lvl5pPr marL="396000" indent="-216000" algn="l" defTabSz="914377" rtl="0" eaLnBrk="1" latinLnBrk="0" hangingPunct="1">
        <a:lnSpc>
          <a:spcPct val="125000"/>
        </a:lnSpc>
        <a:spcBef>
          <a:spcPts val="0"/>
        </a:spcBef>
        <a:spcAft>
          <a:spcPts val="0"/>
        </a:spcAft>
        <a:buFont typeface="System Font Regular"/>
        <a:buChar char="–"/>
        <a:defRPr sz="17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95" userDrawn="1">
          <p15:clr>
            <a:srgbClr val="F26B43"/>
          </p15:clr>
        </p15:guide>
        <p15:guide id="2" pos="302" userDrawn="1">
          <p15:clr>
            <a:srgbClr val="F26B43"/>
          </p15:clr>
        </p15:guide>
        <p15:guide id="3" pos="7377" userDrawn="1">
          <p15:clr>
            <a:srgbClr val="F26B43"/>
          </p15:clr>
        </p15:guide>
        <p15:guide id="5" pos="804" userDrawn="1">
          <p15:clr>
            <a:srgbClr val="F26B43"/>
          </p15:clr>
        </p15:guide>
        <p15:guide id="6" pos="898" userDrawn="1">
          <p15:clr>
            <a:srgbClr val="F26B43"/>
          </p15:clr>
        </p15:guide>
        <p15:guide id="7" pos="1402" userDrawn="1">
          <p15:clr>
            <a:srgbClr val="F26B43"/>
          </p15:clr>
        </p15:guide>
        <p15:guide id="8" pos="1496" userDrawn="1">
          <p15:clr>
            <a:srgbClr val="F26B43"/>
          </p15:clr>
        </p15:guide>
        <p15:guide id="9" pos="2003" userDrawn="1">
          <p15:clr>
            <a:srgbClr val="F26B43"/>
          </p15:clr>
        </p15:guide>
        <p15:guide id="10" pos="2094" userDrawn="1">
          <p15:clr>
            <a:srgbClr val="F26B43"/>
          </p15:clr>
        </p15:guide>
        <p15:guide id="11" pos="2596" userDrawn="1">
          <p15:clr>
            <a:srgbClr val="F26B43"/>
          </p15:clr>
        </p15:guide>
        <p15:guide id="12" pos="2690" userDrawn="1">
          <p15:clr>
            <a:srgbClr val="F26B43"/>
          </p15:clr>
        </p15:guide>
        <p15:guide id="13" pos="3196" userDrawn="1">
          <p15:clr>
            <a:srgbClr val="F26B43"/>
          </p15:clr>
        </p15:guide>
        <p15:guide id="14" pos="3288" userDrawn="1">
          <p15:clr>
            <a:srgbClr val="F26B43"/>
          </p15:clr>
        </p15:guide>
        <p15:guide id="15" pos="3792" userDrawn="1">
          <p15:clr>
            <a:srgbClr val="F26B43"/>
          </p15:clr>
        </p15:guide>
        <p15:guide id="16" pos="3886" userDrawn="1">
          <p15:clr>
            <a:srgbClr val="F26B43"/>
          </p15:clr>
        </p15:guide>
        <p15:guide id="17" pos="4390" userDrawn="1">
          <p15:clr>
            <a:srgbClr val="F26B43"/>
          </p15:clr>
        </p15:guide>
        <p15:guide id="18" pos="4484" userDrawn="1">
          <p15:clr>
            <a:srgbClr val="F26B43"/>
          </p15:clr>
        </p15:guide>
        <p15:guide id="19" pos="4988" userDrawn="1">
          <p15:clr>
            <a:srgbClr val="F26B43"/>
          </p15:clr>
        </p15:guide>
        <p15:guide id="20" pos="5082" userDrawn="1">
          <p15:clr>
            <a:srgbClr val="F26B43"/>
          </p15:clr>
        </p15:guide>
        <p15:guide id="21" pos="5586" userDrawn="1">
          <p15:clr>
            <a:srgbClr val="F26B43"/>
          </p15:clr>
        </p15:guide>
        <p15:guide id="22" pos="6182" userDrawn="1">
          <p15:clr>
            <a:srgbClr val="F26B43"/>
          </p15:clr>
        </p15:guide>
        <p15:guide id="23" pos="6276" userDrawn="1">
          <p15:clr>
            <a:srgbClr val="F26B43"/>
          </p15:clr>
        </p15:guide>
        <p15:guide id="24" pos="6780" userDrawn="1">
          <p15:clr>
            <a:srgbClr val="F26B43"/>
          </p15:clr>
        </p15:guide>
        <p15:guide id="25" pos="6874" userDrawn="1">
          <p15:clr>
            <a:srgbClr val="F26B43"/>
          </p15:clr>
        </p15:guide>
        <p15:guide id="26" pos="5676"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4BE7A4E-0EBF-D942-AA55-CBF2B19AB4DD}"/>
              </a:ext>
            </a:extLst>
          </p:cNvPr>
          <p:cNvSpPr>
            <a:spLocks noGrp="1"/>
          </p:cNvSpPr>
          <p:nvPr>
            <p:ph type="title"/>
          </p:nvPr>
        </p:nvSpPr>
        <p:spPr>
          <a:xfrm>
            <a:off x="479425" y="372269"/>
            <a:ext cx="11233150" cy="1035804"/>
          </a:xfrm>
          <a:prstGeom prst="rect">
            <a:avLst/>
          </a:prstGeom>
        </p:spPr>
        <p:txBody>
          <a:bodyPr vert="horz" lIns="0" tIns="0" rIns="0" bIns="0" rtlCol="0" anchor="t" anchorCtr="0">
            <a:noAutofit/>
          </a:bodyPr>
          <a:lstStyle/>
          <a:p>
            <a:r>
              <a:rPr lang="en-GB" dirty="0"/>
              <a:t>Click to edit Master title style</a:t>
            </a:r>
          </a:p>
        </p:txBody>
      </p:sp>
      <p:sp>
        <p:nvSpPr>
          <p:cNvPr id="3" name="Text Placeholder 2">
            <a:extLst>
              <a:ext uri="{FF2B5EF4-FFF2-40B4-BE49-F238E27FC236}">
                <a16:creationId xmlns:a16="http://schemas.microsoft.com/office/drawing/2014/main" id="{C4F71D57-728F-F34C-8DAF-8D8A428ACB8F}"/>
              </a:ext>
            </a:extLst>
          </p:cNvPr>
          <p:cNvSpPr>
            <a:spLocks noGrp="1"/>
          </p:cNvSpPr>
          <p:nvPr>
            <p:ph type="body" idx="1"/>
          </p:nvPr>
        </p:nvSpPr>
        <p:spPr>
          <a:xfrm>
            <a:off x="479425" y="2039938"/>
            <a:ext cx="11233150" cy="3563929"/>
          </a:xfrm>
          <a:prstGeom prst="rect">
            <a:avLst/>
          </a:prstGeom>
        </p:spPr>
        <p:txBody>
          <a:bodyPr vert="horz" lIns="0" tIns="0" rIns="0" bIns="0" rtlCol="0">
            <a:noAutofit/>
          </a:bodyPr>
          <a:lstStyle/>
          <a:p>
            <a:pPr lvl="0"/>
            <a:r>
              <a:rPr lang="en-GB" dirty="0"/>
              <a:t>First level &lt;Heading&gt;</a:t>
            </a:r>
          </a:p>
          <a:p>
            <a:pPr lvl="1"/>
            <a:r>
              <a:rPr lang="en-GB" dirty="0"/>
              <a:t>Second level &lt;Bullet Level 1/Text: With para spacing&gt;</a:t>
            </a:r>
          </a:p>
          <a:p>
            <a:pPr lvl="2"/>
            <a:r>
              <a:rPr lang="en-GB" dirty="0"/>
              <a:t>Third level &lt;Bullet Level 2/Text: With para spacing&gt;</a:t>
            </a:r>
          </a:p>
          <a:p>
            <a:pPr lvl="3"/>
            <a:r>
              <a:rPr lang="en-GB" dirty="0"/>
              <a:t>Fourth level &lt;Bullet Level 1: No para spacing&gt;</a:t>
            </a:r>
          </a:p>
          <a:p>
            <a:pPr lvl="4"/>
            <a:r>
              <a:rPr lang="en-GB" dirty="0"/>
              <a:t>Fifth level &lt;Bullet Level 2/Text: No para spacing&gt;</a:t>
            </a:r>
          </a:p>
        </p:txBody>
      </p:sp>
      <p:sp>
        <p:nvSpPr>
          <p:cNvPr id="5" name="Footer Placeholder 4">
            <a:extLst>
              <a:ext uri="{FF2B5EF4-FFF2-40B4-BE49-F238E27FC236}">
                <a16:creationId xmlns:a16="http://schemas.microsoft.com/office/drawing/2014/main" id="{E69A1DA7-6891-614B-B5EF-BA76C8B7A191}"/>
              </a:ext>
            </a:extLst>
          </p:cNvPr>
          <p:cNvSpPr>
            <a:spLocks noGrp="1"/>
          </p:cNvSpPr>
          <p:nvPr>
            <p:ph type="ftr" sz="quarter" idx="3"/>
          </p:nvPr>
        </p:nvSpPr>
        <p:spPr>
          <a:xfrm>
            <a:off x="4275137" y="6365876"/>
            <a:ext cx="3641726" cy="219651"/>
          </a:xfrm>
          <a:prstGeom prst="rect">
            <a:avLst/>
          </a:prstGeom>
        </p:spPr>
        <p:txBody>
          <a:bodyPr vert="horz" lIns="0" tIns="0" rIns="0" bIns="0" rtlCol="0" anchor="t" anchorCtr="0"/>
          <a:lstStyle>
            <a:lvl1pPr algn="ctr">
              <a:defRPr sz="900">
                <a:solidFill>
                  <a:schemeClr val="tx1"/>
                </a:solidFill>
              </a:defRPr>
            </a:lvl1pPr>
          </a:lstStyle>
          <a:p>
            <a:r>
              <a:rPr lang="en-GB"/>
              <a:t>Presentation title</a:t>
            </a:r>
            <a:endParaRPr lang="en-GB" dirty="0"/>
          </a:p>
        </p:txBody>
      </p:sp>
      <p:sp>
        <p:nvSpPr>
          <p:cNvPr id="6" name="Slide Number Placeholder 5">
            <a:extLst>
              <a:ext uri="{FF2B5EF4-FFF2-40B4-BE49-F238E27FC236}">
                <a16:creationId xmlns:a16="http://schemas.microsoft.com/office/drawing/2014/main" id="{C4F86EE5-001F-044D-A377-20E2585C5ACC}"/>
              </a:ext>
            </a:extLst>
          </p:cNvPr>
          <p:cNvSpPr>
            <a:spLocks noGrp="1"/>
          </p:cNvSpPr>
          <p:nvPr>
            <p:ph type="sldNum" sz="quarter" idx="4"/>
          </p:nvPr>
        </p:nvSpPr>
        <p:spPr>
          <a:xfrm>
            <a:off x="10912475" y="6365876"/>
            <a:ext cx="800100" cy="219651"/>
          </a:xfrm>
          <a:prstGeom prst="rect">
            <a:avLst/>
          </a:prstGeom>
        </p:spPr>
        <p:txBody>
          <a:bodyPr vert="horz" lIns="0" tIns="0" rIns="0" bIns="0" rtlCol="0" anchor="t" anchorCtr="0"/>
          <a:lstStyle>
            <a:lvl1pPr algn="r">
              <a:defRPr sz="900">
                <a:solidFill>
                  <a:schemeClr val="tx1"/>
                </a:solidFill>
              </a:defRPr>
            </a:lvl1pPr>
          </a:lstStyle>
          <a:p>
            <a:fld id="{FD15E2C3-2FDC-5443-A5D7-CEF7C1191BA7}" type="slidenum">
              <a:rPr lang="en-GB" smtClean="0"/>
              <a:pPr/>
              <a:t>‹#›</a:t>
            </a:fld>
            <a:endParaRPr lang="en-GB" dirty="0"/>
          </a:p>
        </p:txBody>
      </p:sp>
      <p:cxnSp>
        <p:nvCxnSpPr>
          <p:cNvPr id="11" name="Straight Connector 10">
            <a:extLst>
              <a:ext uri="{FF2B5EF4-FFF2-40B4-BE49-F238E27FC236}">
                <a16:creationId xmlns:a16="http://schemas.microsoft.com/office/drawing/2014/main" id="{B9837623-3B1E-DB4B-B86D-84C251998F7D}"/>
              </a:ext>
            </a:extLst>
          </p:cNvPr>
          <p:cNvCxnSpPr>
            <a:cxnSpLocks/>
          </p:cNvCxnSpPr>
          <p:nvPr userDrawn="1"/>
        </p:nvCxnSpPr>
        <p:spPr>
          <a:xfrm>
            <a:off x="479425" y="6102015"/>
            <a:ext cx="11233150" cy="0"/>
          </a:xfrm>
          <a:prstGeom prst="line">
            <a:avLst/>
          </a:prstGeom>
          <a:ln w="9525">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7" name="Graphic 5">
            <a:extLst>
              <a:ext uri="{FF2B5EF4-FFF2-40B4-BE49-F238E27FC236}">
                <a16:creationId xmlns:a16="http://schemas.microsoft.com/office/drawing/2014/main" id="{B25F58A0-EFBF-DA44-9719-EF2D481271A8}"/>
              </a:ext>
            </a:extLst>
          </p:cNvPr>
          <p:cNvGrpSpPr>
            <a:grpSpLocks noChangeAspect="1"/>
          </p:cNvGrpSpPr>
          <p:nvPr userDrawn="1"/>
        </p:nvGrpSpPr>
        <p:grpSpPr>
          <a:xfrm>
            <a:off x="479425" y="6290463"/>
            <a:ext cx="1620000" cy="253030"/>
            <a:chOff x="9130695" y="465389"/>
            <a:chExt cx="2581445" cy="403565"/>
          </a:xfrm>
        </p:grpSpPr>
        <p:grpSp>
          <p:nvGrpSpPr>
            <p:cNvPr id="8" name="Graphic 5">
              <a:extLst>
                <a:ext uri="{FF2B5EF4-FFF2-40B4-BE49-F238E27FC236}">
                  <a16:creationId xmlns:a16="http://schemas.microsoft.com/office/drawing/2014/main" id="{1DD518CD-3F57-6B42-8323-3D52753F282F}"/>
                </a:ext>
              </a:extLst>
            </p:cNvPr>
            <p:cNvGrpSpPr/>
            <p:nvPr/>
          </p:nvGrpSpPr>
          <p:grpSpPr>
            <a:xfrm>
              <a:off x="9130695" y="465389"/>
              <a:ext cx="501718" cy="403565"/>
              <a:chOff x="9130695" y="465389"/>
              <a:chExt cx="501718" cy="403565"/>
            </a:xfrm>
          </p:grpSpPr>
          <p:sp>
            <p:nvSpPr>
              <p:cNvPr id="24" name="Freeform 23">
                <a:extLst>
                  <a:ext uri="{FF2B5EF4-FFF2-40B4-BE49-F238E27FC236}">
                    <a16:creationId xmlns:a16="http://schemas.microsoft.com/office/drawing/2014/main" id="{7913D60E-2BFF-A94F-A5A9-38A71F6E73F8}"/>
                  </a:ext>
                </a:extLst>
              </p:cNvPr>
              <p:cNvSpPr/>
              <p:nvPr/>
            </p:nvSpPr>
            <p:spPr>
              <a:xfrm>
                <a:off x="9382984" y="465389"/>
                <a:ext cx="249430" cy="403403"/>
              </a:xfrm>
              <a:custGeom>
                <a:avLst/>
                <a:gdLst>
                  <a:gd name="connsiteX0" fmla="*/ 158038 w 249430"/>
                  <a:gd name="connsiteY0" fmla="*/ 201702 h 403403"/>
                  <a:gd name="connsiteX1" fmla="*/ 0 w 249430"/>
                  <a:gd name="connsiteY1" fmla="*/ 5097 h 403403"/>
                  <a:gd name="connsiteX2" fmla="*/ 45737 w 249430"/>
                  <a:gd name="connsiteY2" fmla="*/ 0 h 403403"/>
                  <a:gd name="connsiteX3" fmla="*/ 249430 w 249430"/>
                  <a:gd name="connsiteY3" fmla="*/ 201783 h 403403"/>
                  <a:gd name="connsiteX4" fmla="*/ 45737 w 249430"/>
                  <a:gd name="connsiteY4" fmla="*/ 403403 h 403403"/>
                  <a:gd name="connsiteX5" fmla="*/ 0 w 249430"/>
                  <a:gd name="connsiteY5" fmla="*/ 398306 h 403403"/>
                  <a:gd name="connsiteX6" fmla="*/ 158038 w 249430"/>
                  <a:gd name="connsiteY6" fmla="*/ 201702 h 4034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430" h="403403">
                    <a:moveTo>
                      <a:pt x="158038" y="201702"/>
                    </a:moveTo>
                    <a:cubicBezTo>
                      <a:pt x="158038" y="105988"/>
                      <a:pt x="90412" y="25648"/>
                      <a:pt x="0" y="5097"/>
                    </a:cubicBezTo>
                    <a:cubicBezTo>
                      <a:pt x="14701" y="1780"/>
                      <a:pt x="29974" y="0"/>
                      <a:pt x="45737" y="0"/>
                    </a:cubicBezTo>
                    <a:cubicBezTo>
                      <a:pt x="158201" y="0"/>
                      <a:pt x="249430" y="90292"/>
                      <a:pt x="249430" y="201783"/>
                    </a:cubicBezTo>
                    <a:cubicBezTo>
                      <a:pt x="249430" y="313273"/>
                      <a:pt x="158201" y="403403"/>
                      <a:pt x="45737" y="403403"/>
                    </a:cubicBezTo>
                    <a:cubicBezTo>
                      <a:pt x="29974" y="403403"/>
                      <a:pt x="14701" y="401623"/>
                      <a:pt x="0" y="398306"/>
                    </a:cubicBezTo>
                    <a:cubicBezTo>
                      <a:pt x="90412" y="377756"/>
                      <a:pt x="158038" y="297334"/>
                      <a:pt x="158038" y="201702"/>
                    </a:cubicBezTo>
                  </a:path>
                </a:pathLst>
              </a:custGeom>
              <a:solidFill>
                <a:srgbClr val="121A3D"/>
              </a:solidFill>
              <a:ln w="8157"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E3809CC3-E8C3-434E-99FD-BC36BAB23D0D}"/>
                  </a:ext>
                </a:extLst>
              </p:cNvPr>
              <p:cNvSpPr/>
              <p:nvPr/>
            </p:nvSpPr>
            <p:spPr>
              <a:xfrm>
                <a:off x="9130695" y="465389"/>
                <a:ext cx="249430" cy="403565"/>
              </a:xfrm>
              <a:custGeom>
                <a:avLst/>
                <a:gdLst>
                  <a:gd name="connsiteX0" fmla="*/ 91392 w 249430"/>
                  <a:gd name="connsiteY0" fmla="*/ 201702 h 403565"/>
                  <a:gd name="connsiteX1" fmla="*/ 249430 w 249430"/>
                  <a:gd name="connsiteY1" fmla="*/ 5097 h 403565"/>
                  <a:gd name="connsiteX2" fmla="*/ 203693 w 249430"/>
                  <a:gd name="connsiteY2" fmla="*/ 0 h 403565"/>
                  <a:gd name="connsiteX3" fmla="*/ 0 w 249430"/>
                  <a:gd name="connsiteY3" fmla="*/ 201783 h 403565"/>
                  <a:gd name="connsiteX4" fmla="*/ 203693 w 249430"/>
                  <a:gd name="connsiteY4" fmla="*/ 403565 h 403565"/>
                  <a:gd name="connsiteX5" fmla="*/ 249430 w 249430"/>
                  <a:gd name="connsiteY5" fmla="*/ 398468 h 403565"/>
                  <a:gd name="connsiteX6" fmla="*/ 91392 w 249430"/>
                  <a:gd name="connsiteY6" fmla="*/ 201702 h 403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430" h="403565">
                    <a:moveTo>
                      <a:pt x="91392" y="201702"/>
                    </a:moveTo>
                    <a:cubicBezTo>
                      <a:pt x="91392" y="105988"/>
                      <a:pt x="159018" y="25648"/>
                      <a:pt x="249430" y="5097"/>
                    </a:cubicBezTo>
                    <a:cubicBezTo>
                      <a:pt x="234729" y="1780"/>
                      <a:pt x="219456" y="0"/>
                      <a:pt x="203693" y="0"/>
                    </a:cubicBezTo>
                    <a:cubicBezTo>
                      <a:pt x="91229" y="0"/>
                      <a:pt x="0" y="90292"/>
                      <a:pt x="0" y="201783"/>
                    </a:cubicBezTo>
                    <a:cubicBezTo>
                      <a:pt x="0" y="313273"/>
                      <a:pt x="91147" y="403565"/>
                      <a:pt x="203693" y="403565"/>
                    </a:cubicBezTo>
                    <a:cubicBezTo>
                      <a:pt x="219456" y="403565"/>
                      <a:pt x="234729" y="401785"/>
                      <a:pt x="249430" y="398468"/>
                    </a:cubicBezTo>
                    <a:cubicBezTo>
                      <a:pt x="159018" y="377756"/>
                      <a:pt x="91392" y="297334"/>
                      <a:pt x="91392" y="201702"/>
                    </a:cubicBezTo>
                  </a:path>
                </a:pathLst>
              </a:custGeom>
              <a:solidFill>
                <a:srgbClr val="2C88DD"/>
              </a:solidFill>
              <a:ln w="8157" cap="flat">
                <a:noFill/>
                <a:prstDash val="solid"/>
                <a:miter/>
              </a:ln>
            </p:spPr>
            <p:txBody>
              <a:bodyPr rtlCol="0" anchor="ctr"/>
              <a:lstStyle/>
              <a:p>
                <a:endParaRPr lang="en-US"/>
              </a:p>
            </p:txBody>
          </p:sp>
        </p:grpSp>
        <p:grpSp>
          <p:nvGrpSpPr>
            <p:cNvPr id="9" name="Graphic 5">
              <a:extLst>
                <a:ext uri="{FF2B5EF4-FFF2-40B4-BE49-F238E27FC236}">
                  <a16:creationId xmlns:a16="http://schemas.microsoft.com/office/drawing/2014/main" id="{5419F75C-0804-1244-89DA-05669D7448C0}"/>
                </a:ext>
              </a:extLst>
            </p:cNvPr>
            <p:cNvGrpSpPr/>
            <p:nvPr/>
          </p:nvGrpSpPr>
          <p:grpSpPr>
            <a:xfrm>
              <a:off x="9780978" y="570650"/>
              <a:ext cx="528182" cy="192478"/>
              <a:chOff x="9780978" y="570650"/>
              <a:chExt cx="528182" cy="192478"/>
            </a:xfrm>
            <a:solidFill>
              <a:srgbClr val="121A3D"/>
            </a:solidFill>
          </p:grpSpPr>
          <p:sp>
            <p:nvSpPr>
              <p:cNvPr id="21" name="Freeform 20">
                <a:extLst>
                  <a:ext uri="{FF2B5EF4-FFF2-40B4-BE49-F238E27FC236}">
                    <a16:creationId xmlns:a16="http://schemas.microsoft.com/office/drawing/2014/main" id="{09AF7850-8A55-E546-B1D5-5701D7E0E4D6}"/>
                  </a:ext>
                </a:extLst>
              </p:cNvPr>
              <p:cNvSpPr/>
              <p:nvPr/>
            </p:nvSpPr>
            <p:spPr>
              <a:xfrm>
                <a:off x="9780978" y="572268"/>
                <a:ext cx="158446" cy="189161"/>
              </a:xfrm>
              <a:custGeom>
                <a:avLst/>
                <a:gdLst>
                  <a:gd name="connsiteX0" fmla="*/ 0 w 158446"/>
                  <a:gd name="connsiteY0" fmla="*/ 189161 h 189161"/>
                  <a:gd name="connsiteX1" fmla="*/ 0 w 158446"/>
                  <a:gd name="connsiteY1" fmla="*/ 0 h 189161"/>
                  <a:gd name="connsiteX2" fmla="*/ 37080 w 158446"/>
                  <a:gd name="connsiteY2" fmla="*/ 0 h 189161"/>
                  <a:gd name="connsiteX3" fmla="*/ 118100 w 158446"/>
                  <a:gd name="connsiteY3" fmla="*/ 119176 h 189161"/>
                  <a:gd name="connsiteX4" fmla="*/ 118100 w 158446"/>
                  <a:gd name="connsiteY4" fmla="*/ 0 h 189161"/>
                  <a:gd name="connsiteX5" fmla="*/ 158446 w 158446"/>
                  <a:gd name="connsiteY5" fmla="*/ 0 h 189161"/>
                  <a:gd name="connsiteX6" fmla="*/ 158446 w 158446"/>
                  <a:gd name="connsiteY6" fmla="*/ 189161 h 189161"/>
                  <a:gd name="connsiteX7" fmla="*/ 121040 w 158446"/>
                  <a:gd name="connsiteY7" fmla="*/ 189161 h 189161"/>
                  <a:gd name="connsiteX8" fmla="*/ 40020 w 158446"/>
                  <a:gd name="connsiteY8" fmla="*/ 69985 h 189161"/>
                  <a:gd name="connsiteX9" fmla="*/ 40020 w 158446"/>
                  <a:gd name="connsiteY9" fmla="*/ 189161 h 189161"/>
                  <a:gd name="connsiteX10" fmla="*/ 0 w 158446"/>
                  <a:gd name="connsiteY10" fmla="*/ 189161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446" h="189161">
                    <a:moveTo>
                      <a:pt x="0" y="189161"/>
                    </a:moveTo>
                    <a:lnTo>
                      <a:pt x="0" y="0"/>
                    </a:lnTo>
                    <a:lnTo>
                      <a:pt x="37080" y="0"/>
                    </a:lnTo>
                    <a:lnTo>
                      <a:pt x="118100" y="119176"/>
                    </a:lnTo>
                    <a:lnTo>
                      <a:pt x="118100" y="0"/>
                    </a:lnTo>
                    <a:lnTo>
                      <a:pt x="158446" y="0"/>
                    </a:lnTo>
                    <a:lnTo>
                      <a:pt x="158446" y="189161"/>
                    </a:lnTo>
                    <a:lnTo>
                      <a:pt x="121040" y="189161"/>
                    </a:lnTo>
                    <a:lnTo>
                      <a:pt x="40020" y="69985"/>
                    </a:lnTo>
                    <a:lnTo>
                      <a:pt x="40020" y="189161"/>
                    </a:lnTo>
                    <a:lnTo>
                      <a:pt x="0" y="189161"/>
                    </a:lnTo>
                    <a:close/>
                  </a:path>
                </a:pathLst>
              </a:custGeom>
              <a:solidFill>
                <a:srgbClr val="121A3D"/>
              </a:solidFill>
              <a:ln w="8157"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D71CE306-A0F3-154C-96CA-EF8341682C18}"/>
                  </a:ext>
                </a:extLst>
              </p:cNvPr>
              <p:cNvSpPr/>
              <p:nvPr/>
            </p:nvSpPr>
            <p:spPr>
              <a:xfrm>
                <a:off x="9973073" y="572268"/>
                <a:ext cx="157711" cy="189161"/>
              </a:xfrm>
              <a:custGeom>
                <a:avLst/>
                <a:gdLst>
                  <a:gd name="connsiteX0" fmla="*/ 0 w 157711"/>
                  <a:gd name="connsiteY0" fmla="*/ 0 h 189161"/>
                  <a:gd name="connsiteX1" fmla="*/ 40918 w 157711"/>
                  <a:gd name="connsiteY1" fmla="*/ 0 h 189161"/>
                  <a:gd name="connsiteX2" fmla="*/ 40918 w 157711"/>
                  <a:gd name="connsiteY2" fmla="*/ 75972 h 189161"/>
                  <a:gd name="connsiteX3" fmla="*/ 116793 w 157711"/>
                  <a:gd name="connsiteY3" fmla="*/ 75972 h 189161"/>
                  <a:gd name="connsiteX4" fmla="*/ 116793 w 157711"/>
                  <a:gd name="connsiteY4" fmla="*/ 0 h 189161"/>
                  <a:gd name="connsiteX5" fmla="*/ 157711 w 157711"/>
                  <a:gd name="connsiteY5" fmla="*/ 0 h 189161"/>
                  <a:gd name="connsiteX6" fmla="*/ 157711 w 157711"/>
                  <a:gd name="connsiteY6" fmla="*/ 189161 h 189161"/>
                  <a:gd name="connsiteX7" fmla="*/ 116793 w 157711"/>
                  <a:gd name="connsiteY7" fmla="*/ 189161 h 189161"/>
                  <a:gd name="connsiteX8" fmla="*/ 116793 w 157711"/>
                  <a:gd name="connsiteY8" fmla="*/ 111086 h 189161"/>
                  <a:gd name="connsiteX9" fmla="*/ 40918 w 157711"/>
                  <a:gd name="connsiteY9" fmla="*/ 111086 h 189161"/>
                  <a:gd name="connsiteX10" fmla="*/ 40918 w 157711"/>
                  <a:gd name="connsiteY10" fmla="*/ 189161 h 189161"/>
                  <a:gd name="connsiteX11" fmla="*/ 0 w 157711"/>
                  <a:gd name="connsiteY11" fmla="*/ 189161 h 189161"/>
                  <a:gd name="connsiteX12" fmla="*/ 0 w 157711"/>
                  <a:gd name="connsiteY12" fmla="*/ 0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711" h="189161">
                    <a:moveTo>
                      <a:pt x="0" y="0"/>
                    </a:moveTo>
                    <a:lnTo>
                      <a:pt x="40918" y="0"/>
                    </a:lnTo>
                    <a:lnTo>
                      <a:pt x="40918" y="75972"/>
                    </a:lnTo>
                    <a:lnTo>
                      <a:pt x="116793" y="75972"/>
                    </a:lnTo>
                    <a:lnTo>
                      <a:pt x="116793" y="0"/>
                    </a:lnTo>
                    <a:lnTo>
                      <a:pt x="157711" y="0"/>
                    </a:lnTo>
                    <a:lnTo>
                      <a:pt x="157711" y="189161"/>
                    </a:lnTo>
                    <a:lnTo>
                      <a:pt x="116793" y="189161"/>
                    </a:lnTo>
                    <a:lnTo>
                      <a:pt x="116793" y="111086"/>
                    </a:lnTo>
                    <a:lnTo>
                      <a:pt x="40918" y="111086"/>
                    </a:lnTo>
                    <a:lnTo>
                      <a:pt x="40918"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533C372-43A8-E141-9AFF-EE97991A0872}"/>
                  </a:ext>
                </a:extLst>
              </p:cNvPr>
              <p:cNvSpPr/>
              <p:nvPr/>
            </p:nvSpPr>
            <p:spPr>
              <a:xfrm>
                <a:off x="10155531" y="570650"/>
                <a:ext cx="153628" cy="192478"/>
              </a:xfrm>
              <a:custGeom>
                <a:avLst/>
                <a:gdLst>
                  <a:gd name="connsiteX0" fmla="*/ 40101 w 153628"/>
                  <a:gd name="connsiteY0" fmla="*/ 129209 h 192478"/>
                  <a:gd name="connsiteX1" fmla="*/ 79631 w 153628"/>
                  <a:gd name="connsiteY1" fmla="*/ 160277 h 192478"/>
                  <a:gd name="connsiteX2" fmla="*/ 112382 w 153628"/>
                  <a:gd name="connsiteY2" fmla="*/ 137300 h 192478"/>
                  <a:gd name="connsiteX3" fmla="*/ 64930 w 153628"/>
                  <a:gd name="connsiteY3" fmla="*/ 111895 h 192478"/>
                  <a:gd name="connsiteX4" fmla="*/ 4329 w 153628"/>
                  <a:gd name="connsiteY4" fmla="*/ 57282 h 192478"/>
                  <a:gd name="connsiteX5" fmla="*/ 75548 w 153628"/>
                  <a:gd name="connsiteY5" fmla="*/ 0 h 192478"/>
                  <a:gd name="connsiteX6" fmla="*/ 149789 w 153628"/>
                  <a:gd name="connsiteY6" fmla="*/ 59467 h 192478"/>
                  <a:gd name="connsiteX7" fmla="*/ 109687 w 153628"/>
                  <a:gd name="connsiteY7" fmla="*/ 59467 h 192478"/>
                  <a:gd name="connsiteX8" fmla="*/ 75548 w 153628"/>
                  <a:gd name="connsiteY8" fmla="*/ 32444 h 192478"/>
                  <a:gd name="connsiteX9" fmla="*/ 45574 w 153628"/>
                  <a:gd name="connsiteY9" fmla="*/ 54370 h 192478"/>
                  <a:gd name="connsiteX10" fmla="*/ 92209 w 153628"/>
                  <a:gd name="connsiteY10" fmla="*/ 78965 h 192478"/>
                  <a:gd name="connsiteX11" fmla="*/ 153627 w 153628"/>
                  <a:gd name="connsiteY11" fmla="*/ 132769 h 192478"/>
                  <a:gd name="connsiteX12" fmla="*/ 79141 w 153628"/>
                  <a:gd name="connsiteY12" fmla="*/ 192478 h 192478"/>
                  <a:gd name="connsiteX13" fmla="*/ 0 w 153628"/>
                  <a:gd name="connsiteY13" fmla="*/ 128723 h 192478"/>
                  <a:gd name="connsiteX14" fmla="*/ 40101 w 153628"/>
                  <a:gd name="connsiteY14" fmla="*/ 129209 h 192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628" h="192478">
                    <a:moveTo>
                      <a:pt x="40101" y="129209"/>
                    </a:moveTo>
                    <a:cubicBezTo>
                      <a:pt x="41490" y="147575"/>
                      <a:pt x="56191" y="160277"/>
                      <a:pt x="79631" y="160277"/>
                    </a:cubicBezTo>
                    <a:cubicBezTo>
                      <a:pt x="98416" y="160277"/>
                      <a:pt x="112382" y="152186"/>
                      <a:pt x="112382" y="137300"/>
                    </a:cubicBezTo>
                    <a:cubicBezTo>
                      <a:pt x="112382" y="121361"/>
                      <a:pt x="96864" y="118125"/>
                      <a:pt x="64930" y="111895"/>
                    </a:cubicBezTo>
                    <a:cubicBezTo>
                      <a:pt x="32751" y="105988"/>
                      <a:pt x="4329" y="95713"/>
                      <a:pt x="4329" y="57282"/>
                    </a:cubicBezTo>
                    <a:cubicBezTo>
                      <a:pt x="4329" y="23787"/>
                      <a:pt x="32424" y="0"/>
                      <a:pt x="75548" y="0"/>
                    </a:cubicBezTo>
                    <a:cubicBezTo>
                      <a:pt x="120550" y="0"/>
                      <a:pt x="149217" y="23220"/>
                      <a:pt x="149789" y="59467"/>
                    </a:cubicBezTo>
                    <a:lnTo>
                      <a:pt x="109687" y="59467"/>
                    </a:lnTo>
                    <a:cubicBezTo>
                      <a:pt x="107809" y="43528"/>
                      <a:pt x="95476" y="32444"/>
                      <a:pt x="75548" y="32444"/>
                    </a:cubicBezTo>
                    <a:cubicBezTo>
                      <a:pt x="58070" y="32444"/>
                      <a:pt x="45574" y="39725"/>
                      <a:pt x="45574" y="54370"/>
                    </a:cubicBezTo>
                    <a:cubicBezTo>
                      <a:pt x="45574" y="69742"/>
                      <a:pt x="60602" y="72978"/>
                      <a:pt x="92209" y="78965"/>
                    </a:cubicBezTo>
                    <a:cubicBezTo>
                      <a:pt x="124960" y="84872"/>
                      <a:pt x="153872" y="94661"/>
                      <a:pt x="153627" y="132769"/>
                    </a:cubicBezTo>
                    <a:cubicBezTo>
                      <a:pt x="153382" y="168206"/>
                      <a:pt x="123898" y="192478"/>
                      <a:pt x="79141" y="192478"/>
                    </a:cubicBezTo>
                    <a:cubicBezTo>
                      <a:pt x="30546" y="192478"/>
                      <a:pt x="327" y="167073"/>
                      <a:pt x="0" y="128723"/>
                    </a:cubicBezTo>
                    <a:lnTo>
                      <a:pt x="40101" y="129209"/>
                    </a:lnTo>
                    <a:close/>
                  </a:path>
                </a:pathLst>
              </a:custGeom>
              <a:solidFill>
                <a:srgbClr val="121A3D"/>
              </a:solidFill>
              <a:ln w="8157" cap="flat">
                <a:noFill/>
                <a:prstDash val="solid"/>
                <a:miter/>
              </a:ln>
            </p:spPr>
            <p:txBody>
              <a:bodyPr rtlCol="0" anchor="ctr"/>
              <a:lstStyle/>
              <a:p>
                <a:endParaRPr lang="en-US"/>
              </a:p>
            </p:txBody>
          </p:sp>
        </p:grpSp>
        <p:grpSp>
          <p:nvGrpSpPr>
            <p:cNvPr id="10" name="Graphic 5">
              <a:extLst>
                <a:ext uri="{FF2B5EF4-FFF2-40B4-BE49-F238E27FC236}">
                  <a16:creationId xmlns:a16="http://schemas.microsoft.com/office/drawing/2014/main" id="{9D77E36E-138F-464A-A38A-2327BFF70C1D}"/>
                </a:ext>
              </a:extLst>
            </p:cNvPr>
            <p:cNvGrpSpPr/>
            <p:nvPr/>
          </p:nvGrpSpPr>
          <p:grpSpPr>
            <a:xfrm>
              <a:off x="10389361" y="572268"/>
              <a:ext cx="1322779" cy="243207"/>
              <a:chOff x="10389361" y="572268"/>
              <a:chExt cx="1322779" cy="243207"/>
            </a:xfrm>
            <a:solidFill>
              <a:srgbClr val="121A3D"/>
            </a:solidFill>
          </p:grpSpPr>
          <p:sp>
            <p:nvSpPr>
              <p:cNvPr id="12" name="Freeform 11">
                <a:extLst>
                  <a:ext uri="{FF2B5EF4-FFF2-40B4-BE49-F238E27FC236}">
                    <a16:creationId xmlns:a16="http://schemas.microsoft.com/office/drawing/2014/main" id="{DE087105-0FEA-2548-BEC6-AEDC74E2B8BC}"/>
                  </a:ext>
                </a:extLst>
              </p:cNvPr>
              <p:cNvSpPr/>
              <p:nvPr/>
            </p:nvSpPr>
            <p:spPr>
              <a:xfrm>
                <a:off x="10389361" y="572268"/>
                <a:ext cx="131167" cy="189161"/>
              </a:xfrm>
              <a:custGeom>
                <a:avLst/>
                <a:gdLst>
                  <a:gd name="connsiteX0" fmla="*/ 0 w 131167"/>
                  <a:gd name="connsiteY0" fmla="*/ 0 h 189161"/>
                  <a:gd name="connsiteX1" fmla="*/ 128227 w 131167"/>
                  <a:gd name="connsiteY1" fmla="*/ 0 h 189161"/>
                  <a:gd name="connsiteX2" fmla="*/ 128227 w 131167"/>
                  <a:gd name="connsiteY2" fmla="*/ 34871 h 189161"/>
                  <a:gd name="connsiteX3" fmla="*/ 40918 w 131167"/>
                  <a:gd name="connsiteY3" fmla="*/ 34871 h 189161"/>
                  <a:gd name="connsiteX4" fmla="*/ 40918 w 131167"/>
                  <a:gd name="connsiteY4" fmla="*/ 77266 h 189161"/>
                  <a:gd name="connsiteX5" fmla="*/ 111811 w 131167"/>
                  <a:gd name="connsiteY5" fmla="*/ 77266 h 189161"/>
                  <a:gd name="connsiteX6" fmla="*/ 111811 w 131167"/>
                  <a:gd name="connsiteY6" fmla="*/ 110519 h 189161"/>
                  <a:gd name="connsiteX7" fmla="*/ 40918 w 131167"/>
                  <a:gd name="connsiteY7" fmla="*/ 110519 h 189161"/>
                  <a:gd name="connsiteX8" fmla="*/ 40918 w 131167"/>
                  <a:gd name="connsiteY8" fmla="*/ 154290 h 189161"/>
                  <a:gd name="connsiteX9" fmla="*/ 131167 w 131167"/>
                  <a:gd name="connsiteY9" fmla="*/ 154290 h 189161"/>
                  <a:gd name="connsiteX10" fmla="*/ 131167 w 131167"/>
                  <a:gd name="connsiteY10" fmla="*/ 189161 h 189161"/>
                  <a:gd name="connsiteX11" fmla="*/ 0 w 131167"/>
                  <a:gd name="connsiteY11" fmla="*/ 189161 h 189161"/>
                  <a:gd name="connsiteX12" fmla="*/ 0 w 131167"/>
                  <a:gd name="connsiteY12" fmla="*/ 0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1167" h="189161">
                    <a:moveTo>
                      <a:pt x="0" y="0"/>
                    </a:moveTo>
                    <a:lnTo>
                      <a:pt x="128227" y="0"/>
                    </a:lnTo>
                    <a:lnTo>
                      <a:pt x="128227" y="34871"/>
                    </a:lnTo>
                    <a:lnTo>
                      <a:pt x="40918" y="34871"/>
                    </a:lnTo>
                    <a:lnTo>
                      <a:pt x="40918" y="77266"/>
                    </a:lnTo>
                    <a:lnTo>
                      <a:pt x="111811" y="77266"/>
                    </a:lnTo>
                    <a:lnTo>
                      <a:pt x="111811" y="110519"/>
                    </a:lnTo>
                    <a:lnTo>
                      <a:pt x="40918" y="110519"/>
                    </a:lnTo>
                    <a:lnTo>
                      <a:pt x="40918" y="154290"/>
                    </a:lnTo>
                    <a:lnTo>
                      <a:pt x="131167" y="154290"/>
                    </a:lnTo>
                    <a:lnTo>
                      <a:pt x="131167"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1BA7E050-5718-C340-A3F5-F28D4D2A6BC7}"/>
                  </a:ext>
                </a:extLst>
              </p:cNvPr>
              <p:cNvSpPr/>
              <p:nvPr/>
            </p:nvSpPr>
            <p:spPr>
              <a:xfrm>
                <a:off x="10544296" y="620886"/>
                <a:ext cx="219619" cy="140542"/>
              </a:xfrm>
              <a:custGeom>
                <a:avLst/>
                <a:gdLst>
                  <a:gd name="connsiteX0" fmla="*/ 219619 w 219619"/>
                  <a:gd name="connsiteY0" fmla="*/ 60849 h 140542"/>
                  <a:gd name="connsiteX1" fmla="*/ 219619 w 219619"/>
                  <a:gd name="connsiteY1" fmla="*/ 140543 h 140542"/>
                  <a:gd name="connsiteX2" fmla="*/ 181151 w 219619"/>
                  <a:gd name="connsiteY2" fmla="*/ 140543 h 140542"/>
                  <a:gd name="connsiteX3" fmla="*/ 181151 w 219619"/>
                  <a:gd name="connsiteY3" fmla="*/ 63034 h 140542"/>
                  <a:gd name="connsiteX4" fmla="*/ 156894 w 219619"/>
                  <a:gd name="connsiteY4" fmla="*/ 31399 h 140542"/>
                  <a:gd name="connsiteX5" fmla="*/ 129044 w 219619"/>
                  <a:gd name="connsiteY5" fmla="*/ 64652 h 140542"/>
                  <a:gd name="connsiteX6" fmla="*/ 129044 w 219619"/>
                  <a:gd name="connsiteY6" fmla="*/ 140543 h 140542"/>
                  <a:gd name="connsiteX7" fmla="*/ 90576 w 219619"/>
                  <a:gd name="connsiteY7" fmla="*/ 140543 h 140542"/>
                  <a:gd name="connsiteX8" fmla="*/ 90576 w 219619"/>
                  <a:gd name="connsiteY8" fmla="*/ 63034 h 140542"/>
                  <a:gd name="connsiteX9" fmla="*/ 65992 w 219619"/>
                  <a:gd name="connsiteY9" fmla="*/ 31399 h 140542"/>
                  <a:gd name="connsiteX10" fmla="*/ 38468 w 219619"/>
                  <a:gd name="connsiteY10" fmla="*/ 64894 h 140542"/>
                  <a:gd name="connsiteX11" fmla="*/ 38468 w 219619"/>
                  <a:gd name="connsiteY11" fmla="*/ 140543 h 140542"/>
                  <a:gd name="connsiteX12" fmla="*/ 0 w 219619"/>
                  <a:gd name="connsiteY12" fmla="*/ 140543 h 140542"/>
                  <a:gd name="connsiteX13" fmla="*/ 0 w 219619"/>
                  <a:gd name="connsiteY13" fmla="*/ 1625 h 140542"/>
                  <a:gd name="connsiteX14" fmla="*/ 33568 w 219619"/>
                  <a:gd name="connsiteY14" fmla="*/ 1625 h 140542"/>
                  <a:gd name="connsiteX15" fmla="*/ 37080 w 219619"/>
                  <a:gd name="connsiteY15" fmla="*/ 18939 h 140542"/>
                  <a:gd name="connsiteX16" fmla="*/ 78243 w 219619"/>
                  <a:gd name="connsiteY16" fmla="*/ 7 h 140542"/>
                  <a:gd name="connsiteX17" fmla="*/ 120223 w 219619"/>
                  <a:gd name="connsiteY17" fmla="*/ 23470 h 140542"/>
                  <a:gd name="connsiteX18" fmla="*/ 167675 w 219619"/>
                  <a:gd name="connsiteY18" fmla="*/ 7 h 140542"/>
                  <a:gd name="connsiteX19" fmla="*/ 219619 w 219619"/>
                  <a:gd name="connsiteY19" fmla="*/ 60849 h 140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9619" h="140542">
                    <a:moveTo>
                      <a:pt x="219619" y="60849"/>
                    </a:moveTo>
                    <a:lnTo>
                      <a:pt x="219619" y="140543"/>
                    </a:lnTo>
                    <a:lnTo>
                      <a:pt x="181151" y="140543"/>
                    </a:lnTo>
                    <a:lnTo>
                      <a:pt x="181151" y="63034"/>
                    </a:lnTo>
                    <a:cubicBezTo>
                      <a:pt x="181151" y="42240"/>
                      <a:pt x="173556" y="31399"/>
                      <a:pt x="156894" y="31399"/>
                    </a:cubicBezTo>
                    <a:cubicBezTo>
                      <a:pt x="140233" y="31399"/>
                      <a:pt x="129044" y="43535"/>
                      <a:pt x="129044" y="64652"/>
                    </a:cubicBezTo>
                    <a:lnTo>
                      <a:pt x="129044" y="140543"/>
                    </a:lnTo>
                    <a:lnTo>
                      <a:pt x="90576" y="140543"/>
                    </a:lnTo>
                    <a:lnTo>
                      <a:pt x="90576" y="63034"/>
                    </a:lnTo>
                    <a:cubicBezTo>
                      <a:pt x="90576" y="42240"/>
                      <a:pt x="82980" y="31399"/>
                      <a:pt x="65992" y="31399"/>
                    </a:cubicBezTo>
                    <a:cubicBezTo>
                      <a:pt x="49331" y="31399"/>
                      <a:pt x="38468" y="44101"/>
                      <a:pt x="38468" y="64894"/>
                    </a:cubicBezTo>
                    <a:lnTo>
                      <a:pt x="38468" y="140543"/>
                    </a:lnTo>
                    <a:lnTo>
                      <a:pt x="0" y="140543"/>
                    </a:lnTo>
                    <a:lnTo>
                      <a:pt x="0" y="1625"/>
                    </a:lnTo>
                    <a:lnTo>
                      <a:pt x="33568" y="1625"/>
                    </a:lnTo>
                    <a:lnTo>
                      <a:pt x="37080" y="18939"/>
                    </a:lnTo>
                    <a:cubicBezTo>
                      <a:pt x="45574" y="8098"/>
                      <a:pt x="57825" y="331"/>
                      <a:pt x="78243" y="7"/>
                    </a:cubicBezTo>
                    <a:cubicBezTo>
                      <a:pt x="95394" y="-236"/>
                      <a:pt x="111484" y="5913"/>
                      <a:pt x="120223" y="23470"/>
                    </a:cubicBezTo>
                    <a:cubicBezTo>
                      <a:pt x="130024" y="8583"/>
                      <a:pt x="146440" y="7"/>
                      <a:pt x="167675" y="7"/>
                    </a:cubicBezTo>
                    <a:cubicBezTo>
                      <a:pt x="196669" y="7"/>
                      <a:pt x="219619" y="16269"/>
                      <a:pt x="219619" y="60849"/>
                    </a:cubicBezTo>
                    <a:close/>
                  </a:path>
                </a:pathLst>
              </a:custGeom>
              <a:solidFill>
                <a:srgbClr val="121A3D"/>
              </a:solidFill>
              <a:ln w="8157"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5CC7D07C-259D-3544-AC93-665DC93E7180}"/>
                  </a:ext>
                </a:extLst>
              </p:cNvPr>
              <p:cNvSpPr/>
              <p:nvPr/>
            </p:nvSpPr>
            <p:spPr>
              <a:xfrm>
                <a:off x="10791275" y="620892"/>
                <a:ext cx="145705" cy="194583"/>
              </a:xfrm>
              <a:custGeom>
                <a:avLst/>
                <a:gdLst>
                  <a:gd name="connsiteX0" fmla="*/ 145705 w 145705"/>
                  <a:gd name="connsiteY0" fmla="*/ 71362 h 194583"/>
                  <a:gd name="connsiteX1" fmla="*/ 80775 w 145705"/>
                  <a:gd name="connsiteY1" fmla="*/ 142156 h 194583"/>
                  <a:gd name="connsiteX2" fmla="*/ 38468 w 145705"/>
                  <a:gd name="connsiteY2" fmla="*/ 122981 h 194583"/>
                  <a:gd name="connsiteX3" fmla="*/ 38468 w 145705"/>
                  <a:gd name="connsiteY3" fmla="*/ 194583 h 194583"/>
                  <a:gd name="connsiteX4" fmla="*/ 0 w 145705"/>
                  <a:gd name="connsiteY4" fmla="*/ 194583 h 194583"/>
                  <a:gd name="connsiteX5" fmla="*/ 0 w 145705"/>
                  <a:gd name="connsiteY5" fmla="*/ 1620 h 194583"/>
                  <a:gd name="connsiteX6" fmla="*/ 33568 w 145705"/>
                  <a:gd name="connsiteY6" fmla="*/ 1620 h 194583"/>
                  <a:gd name="connsiteX7" fmla="*/ 37406 w 145705"/>
                  <a:gd name="connsiteY7" fmla="*/ 20795 h 194583"/>
                  <a:gd name="connsiteX8" fmla="*/ 80530 w 145705"/>
                  <a:gd name="connsiteY8" fmla="*/ 2 h 194583"/>
                  <a:gd name="connsiteX9" fmla="*/ 145705 w 145705"/>
                  <a:gd name="connsiteY9" fmla="*/ 71362 h 194583"/>
                  <a:gd name="connsiteX10" fmla="*/ 106747 w 145705"/>
                  <a:gd name="connsiteY10" fmla="*/ 70795 h 194583"/>
                  <a:gd name="connsiteX11" fmla="*/ 72117 w 145705"/>
                  <a:gd name="connsiteY11" fmla="*/ 31070 h 194583"/>
                  <a:gd name="connsiteX12" fmla="*/ 37978 w 145705"/>
                  <a:gd name="connsiteY12" fmla="*/ 70795 h 194583"/>
                  <a:gd name="connsiteX13" fmla="*/ 72117 w 145705"/>
                  <a:gd name="connsiteY13" fmla="*/ 111087 h 194583"/>
                  <a:gd name="connsiteX14" fmla="*/ 106747 w 145705"/>
                  <a:gd name="connsiteY14" fmla="*/ 70795 h 194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705" h="194583">
                    <a:moveTo>
                      <a:pt x="145705" y="71362"/>
                    </a:moveTo>
                    <a:cubicBezTo>
                      <a:pt x="145705" y="114566"/>
                      <a:pt x="118426" y="142156"/>
                      <a:pt x="80775" y="142156"/>
                    </a:cubicBezTo>
                    <a:cubicBezTo>
                      <a:pt x="61418" y="142156"/>
                      <a:pt x="47534" y="134308"/>
                      <a:pt x="38468" y="122981"/>
                    </a:cubicBezTo>
                    <a:lnTo>
                      <a:pt x="38468" y="194583"/>
                    </a:lnTo>
                    <a:lnTo>
                      <a:pt x="0" y="194583"/>
                    </a:lnTo>
                    <a:lnTo>
                      <a:pt x="0" y="1620"/>
                    </a:lnTo>
                    <a:lnTo>
                      <a:pt x="33568" y="1620"/>
                    </a:lnTo>
                    <a:lnTo>
                      <a:pt x="37406" y="20795"/>
                    </a:lnTo>
                    <a:cubicBezTo>
                      <a:pt x="46390" y="8901"/>
                      <a:pt x="60602" y="2"/>
                      <a:pt x="80530" y="2"/>
                    </a:cubicBezTo>
                    <a:cubicBezTo>
                      <a:pt x="118426" y="-241"/>
                      <a:pt x="145705" y="27591"/>
                      <a:pt x="145705" y="71362"/>
                    </a:cubicBezTo>
                    <a:close/>
                    <a:moveTo>
                      <a:pt x="106747" y="70795"/>
                    </a:moveTo>
                    <a:cubicBezTo>
                      <a:pt x="106747" y="47251"/>
                      <a:pt x="93107" y="31070"/>
                      <a:pt x="72117" y="31070"/>
                    </a:cubicBezTo>
                    <a:cubicBezTo>
                      <a:pt x="51127" y="31070"/>
                      <a:pt x="37978" y="47251"/>
                      <a:pt x="37978" y="70795"/>
                    </a:cubicBezTo>
                    <a:cubicBezTo>
                      <a:pt x="37978" y="94582"/>
                      <a:pt x="51046" y="111087"/>
                      <a:pt x="72117" y="111087"/>
                    </a:cubicBezTo>
                    <a:cubicBezTo>
                      <a:pt x="93107" y="111087"/>
                      <a:pt x="106747" y="94582"/>
                      <a:pt x="106747" y="70795"/>
                    </a:cubicBezTo>
                    <a:close/>
                  </a:path>
                </a:pathLst>
              </a:custGeom>
              <a:solidFill>
                <a:srgbClr val="121A3D"/>
              </a:solidFill>
              <a:ln w="8157"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CF303B64-E324-224E-8267-B5A72C65EE2A}"/>
                  </a:ext>
                </a:extLst>
              </p:cNvPr>
              <p:cNvSpPr/>
              <p:nvPr/>
            </p:nvSpPr>
            <p:spPr>
              <a:xfrm>
                <a:off x="10959277" y="572268"/>
                <a:ext cx="38468" cy="189161"/>
              </a:xfrm>
              <a:custGeom>
                <a:avLst/>
                <a:gdLst>
                  <a:gd name="connsiteX0" fmla="*/ 0 w 38468"/>
                  <a:gd name="connsiteY0" fmla="*/ 0 h 189161"/>
                  <a:gd name="connsiteX1" fmla="*/ 38468 w 38468"/>
                  <a:gd name="connsiteY1" fmla="*/ 0 h 189161"/>
                  <a:gd name="connsiteX2" fmla="*/ 38468 w 38468"/>
                  <a:gd name="connsiteY2" fmla="*/ 189161 h 189161"/>
                  <a:gd name="connsiteX3" fmla="*/ 0 w 38468"/>
                  <a:gd name="connsiteY3" fmla="*/ 189161 h 189161"/>
                  <a:gd name="connsiteX4" fmla="*/ 0 w 38468"/>
                  <a:gd name="connsiteY4" fmla="*/ 0 h 1891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468" h="189161">
                    <a:moveTo>
                      <a:pt x="0" y="0"/>
                    </a:moveTo>
                    <a:lnTo>
                      <a:pt x="38468" y="0"/>
                    </a:lnTo>
                    <a:lnTo>
                      <a:pt x="38468"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2978823A-5895-EE4C-9D2B-149CEF275BC0}"/>
                  </a:ext>
                </a:extLst>
              </p:cNvPr>
              <p:cNvSpPr/>
              <p:nvPr/>
            </p:nvSpPr>
            <p:spPr>
              <a:xfrm>
                <a:off x="11019634" y="620974"/>
                <a:ext cx="147828" cy="142073"/>
              </a:xfrm>
              <a:custGeom>
                <a:avLst/>
                <a:gdLst>
                  <a:gd name="connsiteX0" fmla="*/ 0 w 147828"/>
                  <a:gd name="connsiteY0" fmla="*/ 71037 h 142073"/>
                  <a:gd name="connsiteX1" fmla="*/ 73914 w 147828"/>
                  <a:gd name="connsiteY1" fmla="*/ 0 h 142073"/>
                  <a:gd name="connsiteX2" fmla="*/ 147829 w 147828"/>
                  <a:gd name="connsiteY2" fmla="*/ 71037 h 142073"/>
                  <a:gd name="connsiteX3" fmla="*/ 73914 w 147828"/>
                  <a:gd name="connsiteY3" fmla="*/ 142073 h 142073"/>
                  <a:gd name="connsiteX4" fmla="*/ 0 w 147828"/>
                  <a:gd name="connsiteY4" fmla="*/ 71037 h 142073"/>
                  <a:gd name="connsiteX5" fmla="*/ 108789 w 147828"/>
                  <a:gd name="connsiteY5" fmla="*/ 71037 h 142073"/>
                  <a:gd name="connsiteX6" fmla="*/ 73914 w 147828"/>
                  <a:gd name="connsiteY6" fmla="*/ 31068 h 142073"/>
                  <a:gd name="connsiteX7" fmla="*/ 39285 w 147828"/>
                  <a:gd name="connsiteY7" fmla="*/ 71037 h 142073"/>
                  <a:gd name="connsiteX8" fmla="*/ 73914 w 147828"/>
                  <a:gd name="connsiteY8" fmla="*/ 111005 h 142073"/>
                  <a:gd name="connsiteX9" fmla="*/ 108789 w 147828"/>
                  <a:gd name="connsiteY9" fmla="*/ 71037 h 142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7828" h="142073">
                    <a:moveTo>
                      <a:pt x="0" y="71037"/>
                    </a:moveTo>
                    <a:cubicBezTo>
                      <a:pt x="0" y="28318"/>
                      <a:pt x="29157" y="0"/>
                      <a:pt x="73914" y="0"/>
                    </a:cubicBezTo>
                    <a:cubicBezTo>
                      <a:pt x="118671" y="0"/>
                      <a:pt x="147829" y="28398"/>
                      <a:pt x="147829" y="71037"/>
                    </a:cubicBezTo>
                    <a:cubicBezTo>
                      <a:pt x="147829" y="113998"/>
                      <a:pt x="118671" y="142073"/>
                      <a:pt x="73914" y="142073"/>
                    </a:cubicBezTo>
                    <a:cubicBezTo>
                      <a:pt x="29157" y="142073"/>
                      <a:pt x="0" y="113675"/>
                      <a:pt x="0" y="71037"/>
                    </a:cubicBezTo>
                    <a:close/>
                    <a:moveTo>
                      <a:pt x="108789" y="71037"/>
                    </a:moveTo>
                    <a:cubicBezTo>
                      <a:pt x="108789" y="47493"/>
                      <a:pt x="95394" y="31068"/>
                      <a:pt x="73914" y="31068"/>
                    </a:cubicBezTo>
                    <a:cubicBezTo>
                      <a:pt x="52353" y="31068"/>
                      <a:pt x="39285" y="47573"/>
                      <a:pt x="39285" y="71037"/>
                    </a:cubicBezTo>
                    <a:cubicBezTo>
                      <a:pt x="39285" y="94500"/>
                      <a:pt x="52353" y="111005"/>
                      <a:pt x="73914" y="111005"/>
                    </a:cubicBezTo>
                    <a:cubicBezTo>
                      <a:pt x="95476" y="111005"/>
                      <a:pt x="108789" y="94500"/>
                      <a:pt x="108789" y="71037"/>
                    </a:cubicBezTo>
                    <a:close/>
                  </a:path>
                </a:pathLst>
              </a:custGeom>
              <a:solidFill>
                <a:srgbClr val="121A3D"/>
              </a:solidFill>
              <a:ln w="8157"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A925DADA-C773-5B4D-B182-FD42CC146B61}"/>
                  </a:ext>
                </a:extLst>
              </p:cNvPr>
              <p:cNvSpPr/>
              <p:nvPr/>
            </p:nvSpPr>
            <p:spPr>
              <a:xfrm>
                <a:off x="11169014" y="622511"/>
                <a:ext cx="149380" cy="192882"/>
              </a:xfrm>
              <a:custGeom>
                <a:avLst/>
                <a:gdLst>
                  <a:gd name="connsiteX0" fmla="*/ 0 w 149380"/>
                  <a:gd name="connsiteY0" fmla="*/ 0 h 192882"/>
                  <a:gd name="connsiteX1" fmla="*/ 40918 w 149380"/>
                  <a:gd name="connsiteY1" fmla="*/ 0 h 192882"/>
                  <a:gd name="connsiteX2" fmla="*/ 74976 w 149380"/>
                  <a:gd name="connsiteY2" fmla="*/ 98869 h 192882"/>
                  <a:gd name="connsiteX3" fmla="*/ 108217 w 149380"/>
                  <a:gd name="connsiteY3" fmla="*/ 0 h 192882"/>
                  <a:gd name="connsiteX4" fmla="*/ 149380 w 149380"/>
                  <a:gd name="connsiteY4" fmla="*/ 0 h 192882"/>
                  <a:gd name="connsiteX5" fmla="*/ 87227 w 149380"/>
                  <a:gd name="connsiteY5" fmla="*/ 158578 h 192882"/>
                  <a:gd name="connsiteX6" fmla="*/ 49576 w 149380"/>
                  <a:gd name="connsiteY6" fmla="*/ 192883 h 192882"/>
                  <a:gd name="connsiteX7" fmla="*/ 12169 w 149380"/>
                  <a:gd name="connsiteY7" fmla="*/ 192883 h 192882"/>
                  <a:gd name="connsiteX8" fmla="*/ 12169 w 149380"/>
                  <a:gd name="connsiteY8" fmla="*/ 160763 h 192882"/>
                  <a:gd name="connsiteX9" fmla="*/ 33486 w 149380"/>
                  <a:gd name="connsiteY9" fmla="*/ 160763 h 192882"/>
                  <a:gd name="connsiteX10" fmla="*/ 50393 w 149380"/>
                  <a:gd name="connsiteY10" fmla="*/ 148869 h 192882"/>
                  <a:gd name="connsiteX11" fmla="*/ 53904 w 149380"/>
                  <a:gd name="connsiteY11" fmla="*/ 139646 h 192882"/>
                  <a:gd name="connsiteX12" fmla="*/ 0 w 149380"/>
                  <a:gd name="connsiteY12" fmla="*/ 0 h 192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9380" h="192882">
                    <a:moveTo>
                      <a:pt x="0" y="0"/>
                    </a:moveTo>
                    <a:lnTo>
                      <a:pt x="40918" y="0"/>
                    </a:lnTo>
                    <a:lnTo>
                      <a:pt x="74976" y="98869"/>
                    </a:lnTo>
                    <a:lnTo>
                      <a:pt x="108217" y="0"/>
                    </a:lnTo>
                    <a:lnTo>
                      <a:pt x="149380" y="0"/>
                    </a:lnTo>
                    <a:lnTo>
                      <a:pt x="87227" y="158578"/>
                    </a:lnTo>
                    <a:cubicBezTo>
                      <a:pt x="78488" y="181556"/>
                      <a:pt x="71383" y="192883"/>
                      <a:pt x="49576" y="192883"/>
                    </a:cubicBezTo>
                    <a:lnTo>
                      <a:pt x="12169" y="192883"/>
                    </a:lnTo>
                    <a:lnTo>
                      <a:pt x="12169" y="160763"/>
                    </a:lnTo>
                    <a:lnTo>
                      <a:pt x="33486" y="160763"/>
                    </a:lnTo>
                    <a:cubicBezTo>
                      <a:pt x="43287" y="160763"/>
                      <a:pt x="46554" y="158335"/>
                      <a:pt x="50393" y="148869"/>
                    </a:cubicBezTo>
                    <a:lnTo>
                      <a:pt x="53904" y="139646"/>
                    </a:lnTo>
                    <a:lnTo>
                      <a:pt x="0" y="0"/>
                    </a:lnTo>
                    <a:close/>
                  </a:path>
                </a:pathLst>
              </a:custGeom>
              <a:solidFill>
                <a:srgbClr val="121A3D"/>
              </a:solidFill>
              <a:ln w="8157"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718070CF-FB7D-6946-93D3-AEA0CCDC1011}"/>
                  </a:ext>
                </a:extLst>
              </p:cNvPr>
              <p:cNvSpPr/>
              <p:nvPr/>
            </p:nvSpPr>
            <p:spPr>
              <a:xfrm>
                <a:off x="11319865" y="620893"/>
                <a:ext cx="142928" cy="142073"/>
              </a:xfrm>
              <a:custGeom>
                <a:avLst/>
                <a:gdLst>
                  <a:gd name="connsiteX0" fmla="*/ 0 w 142928"/>
                  <a:gd name="connsiteY0" fmla="*/ 71360 h 142073"/>
                  <a:gd name="connsiteX1" fmla="*/ 72036 w 142928"/>
                  <a:gd name="connsiteY1" fmla="*/ 0 h 142073"/>
                  <a:gd name="connsiteX2" fmla="*/ 142928 w 142928"/>
                  <a:gd name="connsiteY2" fmla="*/ 66748 h 142073"/>
                  <a:gd name="connsiteX3" fmla="*/ 141867 w 142928"/>
                  <a:gd name="connsiteY3" fmla="*/ 79694 h 142073"/>
                  <a:gd name="connsiteX4" fmla="*/ 40102 w 142928"/>
                  <a:gd name="connsiteY4" fmla="*/ 79694 h 142073"/>
                  <a:gd name="connsiteX5" fmla="*/ 40102 w 142928"/>
                  <a:gd name="connsiteY5" fmla="*/ 81554 h 142073"/>
                  <a:gd name="connsiteX6" fmla="*/ 73098 w 142928"/>
                  <a:gd name="connsiteY6" fmla="*/ 113189 h 142073"/>
                  <a:gd name="connsiteX7" fmla="*/ 102827 w 142928"/>
                  <a:gd name="connsiteY7" fmla="*/ 93448 h 142073"/>
                  <a:gd name="connsiteX8" fmla="*/ 140723 w 142928"/>
                  <a:gd name="connsiteY8" fmla="*/ 93448 h 142073"/>
                  <a:gd name="connsiteX9" fmla="*/ 74731 w 142928"/>
                  <a:gd name="connsiteY9" fmla="*/ 142073 h 142073"/>
                  <a:gd name="connsiteX10" fmla="*/ 0 w 142928"/>
                  <a:gd name="connsiteY10" fmla="*/ 71360 h 142073"/>
                  <a:gd name="connsiteX11" fmla="*/ 104215 w 142928"/>
                  <a:gd name="connsiteY11" fmla="*/ 54855 h 142073"/>
                  <a:gd name="connsiteX12" fmla="*/ 72281 w 142928"/>
                  <a:gd name="connsiteY12" fmla="*/ 28398 h 142073"/>
                  <a:gd name="connsiteX13" fmla="*/ 40918 w 142928"/>
                  <a:gd name="connsiteY13" fmla="*/ 54855 h 142073"/>
                  <a:gd name="connsiteX14" fmla="*/ 104215 w 142928"/>
                  <a:gd name="connsiteY14" fmla="*/ 54855 h 142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2928" h="142073">
                    <a:moveTo>
                      <a:pt x="0" y="71360"/>
                    </a:moveTo>
                    <a:cubicBezTo>
                      <a:pt x="0" y="28156"/>
                      <a:pt x="28667" y="0"/>
                      <a:pt x="72036" y="0"/>
                    </a:cubicBezTo>
                    <a:cubicBezTo>
                      <a:pt x="114016" y="0"/>
                      <a:pt x="142438" y="25971"/>
                      <a:pt x="142928" y="66748"/>
                    </a:cubicBezTo>
                    <a:cubicBezTo>
                      <a:pt x="142928" y="70794"/>
                      <a:pt x="142683" y="75406"/>
                      <a:pt x="141867" y="79694"/>
                    </a:cubicBezTo>
                    <a:lnTo>
                      <a:pt x="40102" y="79694"/>
                    </a:lnTo>
                    <a:lnTo>
                      <a:pt x="40102" y="81554"/>
                    </a:lnTo>
                    <a:cubicBezTo>
                      <a:pt x="40918" y="101296"/>
                      <a:pt x="53741" y="113189"/>
                      <a:pt x="73098" y="113189"/>
                    </a:cubicBezTo>
                    <a:cubicBezTo>
                      <a:pt x="88616" y="113189"/>
                      <a:pt x="99560" y="106474"/>
                      <a:pt x="102827" y="93448"/>
                    </a:cubicBezTo>
                    <a:lnTo>
                      <a:pt x="140723" y="93448"/>
                    </a:lnTo>
                    <a:cubicBezTo>
                      <a:pt x="136394" y="120471"/>
                      <a:pt x="112056" y="142073"/>
                      <a:pt x="74731" y="142073"/>
                    </a:cubicBezTo>
                    <a:cubicBezTo>
                      <a:pt x="28096" y="142154"/>
                      <a:pt x="0" y="114322"/>
                      <a:pt x="0" y="71360"/>
                    </a:cubicBezTo>
                    <a:close/>
                    <a:moveTo>
                      <a:pt x="104215" y="54855"/>
                    </a:moveTo>
                    <a:cubicBezTo>
                      <a:pt x="101520" y="37865"/>
                      <a:pt x="89759" y="28398"/>
                      <a:pt x="72281" y="28398"/>
                    </a:cubicBezTo>
                    <a:cubicBezTo>
                      <a:pt x="55620" y="28398"/>
                      <a:pt x="43123" y="38431"/>
                      <a:pt x="40918" y="54855"/>
                    </a:cubicBezTo>
                    <a:lnTo>
                      <a:pt x="104215" y="54855"/>
                    </a:lnTo>
                    <a:close/>
                  </a:path>
                </a:pathLst>
              </a:custGeom>
              <a:solidFill>
                <a:srgbClr val="121A3D"/>
              </a:solidFill>
              <a:ln w="8157"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72A61CBE-1F44-4644-A9F5-61587E67C223}"/>
                  </a:ext>
                </a:extLst>
              </p:cNvPr>
              <p:cNvSpPr/>
              <p:nvPr/>
            </p:nvSpPr>
            <p:spPr>
              <a:xfrm>
                <a:off x="11485008" y="622511"/>
                <a:ext cx="85348" cy="138836"/>
              </a:xfrm>
              <a:custGeom>
                <a:avLst/>
                <a:gdLst>
                  <a:gd name="connsiteX0" fmla="*/ 85349 w 85348"/>
                  <a:gd name="connsiteY0" fmla="*/ 0 h 138836"/>
                  <a:gd name="connsiteX1" fmla="*/ 85349 w 85348"/>
                  <a:gd name="connsiteY1" fmla="*/ 34547 h 138836"/>
                  <a:gd name="connsiteX2" fmla="*/ 70076 w 85348"/>
                  <a:gd name="connsiteY2" fmla="*/ 34547 h 138836"/>
                  <a:gd name="connsiteX3" fmla="*/ 38468 w 85348"/>
                  <a:gd name="connsiteY3" fmla="*/ 70713 h 138836"/>
                  <a:gd name="connsiteX4" fmla="*/ 38468 w 85348"/>
                  <a:gd name="connsiteY4" fmla="*/ 138837 h 138836"/>
                  <a:gd name="connsiteX5" fmla="*/ 0 w 85348"/>
                  <a:gd name="connsiteY5" fmla="*/ 138837 h 138836"/>
                  <a:gd name="connsiteX6" fmla="*/ 0 w 85348"/>
                  <a:gd name="connsiteY6" fmla="*/ 0 h 138836"/>
                  <a:gd name="connsiteX7" fmla="*/ 34875 w 85348"/>
                  <a:gd name="connsiteY7" fmla="*/ 0 h 138836"/>
                  <a:gd name="connsiteX8" fmla="*/ 38387 w 85348"/>
                  <a:gd name="connsiteY8" fmla="*/ 20793 h 138836"/>
                  <a:gd name="connsiteX9" fmla="*/ 78733 w 85348"/>
                  <a:gd name="connsiteY9" fmla="*/ 0 h 138836"/>
                  <a:gd name="connsiteX10" fmla="*/ 85349 w 85348"/>
                  <a:gd name="connsiteY10" fmla="*/ 0 h 138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348" h="138836">
                    <a:moveTo>
                      <a:pt x="85349" y="0"/>
                    </a:moveTo>
                    <a:lnTo>
                      <a:pt x="85349" y="34547"/>
                    </a:lnTo>
                    <a:lnTo>
                      <a:pt x="70076" y="34547"/>
                    </a:lnTo>
                    <a:cubicBezTo>
                      <a:pt x="47126" y="34547"/>
                      <a:pt x="38468" y="49677"/>
                      <a:pt x="38468" y="70713"/>
                    </a:cubicBezTo>
                    <a:lnTo>
                      <a:pt x="38468" y="138837"/>
                    </a:lnTo>
                    <a:lnTo>
                      <a:pt x="0" y="138837"/>
                    </a:lnTo>
                    <a:lnTo>
                      <a:pt x="0" y="0"/>
                    </a:lnTo>
                    <a:lnTo>
                      <a:pt x="34875" y="0"/>
                    </a:lnTo>
                    <a:lnTo>
                      <a:pt x="38387" y="20793"/>
                    </a:lnTo>
                    <a:cubicBezTo>
                      <a:pt x="46064" y="8333"/>
                      <a:pt x="56926" y="0"/>
                      <a:pt x="78733" y="0"/>
                    </a:cubicBezTo>
                    <a:lnTo>
                      <a:pt x="85349" y="0"/>
                    </a:lnTo>
                    <a:close/>
                  </a:path>
                </a:pathLst>
              </a:custGeom>
              <a:solidFill>
                <a:srgbClr val="121A3D"/>
              </a:solidFill>
              <a:ln w="8157"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4C754256-3BC2-F340-B4F6-C23E2EB91336}"/>
                  </a:ext>
                </a:extLst>
              </p:cNvPr>
              <p:cNvSpPr/>
              <p:nvPr/>
            </p:nvSpPr>
            <p:spPr>
              <a:xfrm>
                <a:off x="11581219" y="620648"/>
                <a:ext cx="130922" cy="142480"/>
              </a:xfrm>
              <a:custGeom>
                <a:avLst/>
                <a:gdLst>
                  <a:gd name="connsiteX0" fmla="*/ 36671 w 130922"/>
                  <a:gd name="connsiteY0" fmla="*/ 94583 h 142480"/>
                  <a:gd name="connsiteX1" fmla="*/ 67462 w 130922"/>
                  <a:gd name="connsiteY1" fmla="*/ 115133 h 142480"/>
                  <a:gd name="connsiteX2" fmla="*/ 93353 w 130922"/>
                  <a:gd name="connsiteY2" fmla="*/ 100246 h 142480"/>
                  <a:gd name="connsiteX3" fmla="*/ 61173 w 130922"/>
                  <a:gd name="connsiteY3" fmla="*/ 85117 h 142480"/>
                  <a:gd name="connsiteX4" fmla="*/ 3104 w 130922"/>
                  <a:gd name="connsiteY4" fmla="*/ 45391 h 142480"/>
                  <a:gd name="connsiteX5" fmla="*/ 63379 w 130922"/>
                  <a:gd name="connsiteY5" fmla="*/ 2 h 142480"/>
                  <a:gd name="connsiteX6" fmla="*/ 128799 w 130922"/>
                  <a:gd name="connsiteY6" fmla="*/ 44825 h 142480"/>
                  <a:gd name="connsiteX7" fmla="*/ 91964 w 130922"/>
                  <a:gd name="connsiteY7" fmla="*/ 44825 h 142480"/>
                  <a:gd name="connsiteX8" fmla="*/ 64685 w 130922"/>
                  <a:gd name="connsiteY8" fmla="*/ 27025 h 142480"/>
                  <a:gd name="connsiteX9" fmla="*/ 39857 w 130922"/>
                  <a:gd name="connsiteY9" fmla="*/ 41346 h 142480"/>
                  <a:gd name="connsiteX10" fmla="*/ 72036 w 130922"/>
                  <a:gd name="connsiteY10" fmla="*/ 55424 h 142480"/>
                  <a:gd name="connsiteX11" fmla="*/ 130922 w 130922"/>
                  <a:gd name="connsiteY11" fmla="*/ 97334 h 142480"/>
                  <a:gd name="connsiteX12" fmla="*/ 67135 w 130922"/>
                  <a:gd name="connsiteY12" fmla="*/ 142480 h 142480"/>
                  <a:gd name="connsiteX13" fmla="*/ 0 w 130922"/>
                  <a:gd name="connsiteY13" fmla="*/ 94664 h 142480"/>
                  <a:gd name="connsiteX14" fmla="*/ 36671 w 130922"/>
                  <a:gd name="connsiteY14" fmla="*/ 94664 h 142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0922" h="142480">
                    <a:moveTo>
                      <a:pt x="36671" y="94583"/>
                    </a:moveTo>
                    <a:cubicBezTo>
                      <a:pt x="38060" y="106719"/>
                      <a:pt x="48677" y="115133"/>
                      <a:pt x="67462" y="115133"/>
                    </a:cubicBezTo>
                    <a:cubicBezTo>
                      <a:pt x="83552" y="115133"/>
                      <a:pt x="93353" y="109955"/>
                      <a:pt x="93353" y="100246"/>
                    </a:cubicBezTo>
                    <a:cubicBezTo>
                      <a:pt x="93353" y="88919"/>
                      <a:pt x="83797" y="88110"/>
                      <a:pt x="61173" y="85117"/>
                    </a:cubicBezTo>
                    <a:cubicBezTo>
                      <a:pt x="28422" y="81314"/>
                      <a:pt x="3104" y="74033"/>
                      <a:pt x="3104" y="45391"/>
                    </a:cubicBezTo>
                    <a:cubicBezTo>
                      <a:pt x="3104" y="17802"/>
                      <a:pt x="27361" y="-240"/>
                      <a:pt x="63379" y="2"/>
                    </a:cubicBezTo>
                    <a:cubicBezTo>
                      <a:pt x="101030" y="2"/>
                      <a:pt x="126920" y="16507"/>
                      <a:pt x="128799" y="44825"/>
                    </a:cubicBezTo>
                    <a:lnTo>
                      <a:pt x="91964" y="44825"/>
                    </a:lnTo>
                    <a:cubicBezTo>
                      <a:pt x="90902" y="33741"/>
                      <a:pt x="80203" y="27025"/>
                      <a:pt x="64685" y="27025"/>
                    </a:cubicBezTo>
                    <a:cubicBezTo>
                      <a:pt x="49657" y="27025"/>
                      <a:pt x="39857" y="32446"/>
                      <a:pt x="39857" y="41346"/>
                    </a:cubicBezTo>
                    <a:cubicBezTo>
                      <a:pt x="39857" y="51864"/>
                      <a:pt x="51863" y="52997"/>
                      <a:pt x="72036" y="55424"/>
                    </a:cubicBezTo>
                    <a:cubicBezTo>
                      <a:pt x="104215" y="58660"/>
                      <a:pt x="130922" y="65942"/>
                      <a:pt x="130922" y="97334"/>
                    </a:cubicBezTo>
                    <a:cubicBezTo>
                      <a:pt x="130922" y="124923"/>
                      <a:pt x="104705" y="142480"/>
                      <a:pt x="67135" y="142480"/>
                    </a:cubicBezTo>
                    <a:cubicBezTo>
                      <a:pt x="28096" y="142480"/>
                      <a:pt x="1634" y="124357"/>
                      <a:pt x="0" y="94664"/>
                    </a:cubicBezTo>
                    <a:lnTo>
                      <a:pt x="36671" y="94664"/>
                    </a:lnTo>
                    <a:close/>
                  </a:path>
                </a:pathLst>
              </a:custGeom>
              <a:solidFill>
                <a:srgbClr val="121A3D"/>
              </a:solidFill>
              <a:ln w="8157"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2251663247"/>
      </p:ext>
    </p:extLst>
  </p:cSld>
  <p:clrMap bg1="lt1" tx1="dk1" bg2="lt2" tx2="dk2" accent1="accent1" accent2="accent2" accent3="accent3" accent4="accent4" accent5="accent5" accent6="accent6" hlink="hlink" folHlink="folHlink"/>
  <p:sldLayoutIdLst>
    <p:sldLayoutId id="2147483811" r:id="rId1"/>
    <p:sldLayoutId id="2147483812" r:id="rId2"/>
    <p:sldLayoutId id="2147483813" r:id="rId3"/>
    <p:sldLayoutId id="2147483814" r:id="rId4"/>
    <p:sldLayoutId id="2147483815" r:id="rId5"/>
    <p:sldLayoutId id="2147483816" r:id="rId6"/>
    <p:sldLayoutId id="2147483817" r:id="rId7"/>
    <p:sldLayoutId id="2147483818" r:id="rId8"/>
    <p:sldLayoutId id="2147483819" r:id="rId9"/>
    <p:sldLayoutId id="2147483820" r:id="rId10"/>
  </p:sldLayoutIdLst>
  <p:hf hdr="0" dt="0"/>
  <p:txStyles>
    <p:titleStyle>
      <a:lvl1pPr algn="l" defTabSz="914377" rtl="0" eaLnBrk="1" latinLnBrk="0" hangingPunct="1">
        <a:lnSpc>
          <a:spcPct val="100000"/>
        </a:lnSpc>
        <a:spcBef>
          <a:spcPct val="0"/>
        </a:spcBef>
        <a:buNone/>
        <a:defRPr sz="3100" kern="1200">
          <a:solidFill>
            <a:schemeClr val="accent2"/>
          </a:solidFill>
          <a:latin typeface="+mj-lt"/>
          <a:ea typeface="+mj-ea"/>
          <a:cs typeface="+mj-cs"/>
        </a:defRPr>
      </a:lvl1pPr>
    </p:titleStyle>
    <p:bodyStyle>
      <a:lvl1pPr marL="0" indent="0" algn="l" defTabSz="914377" rtl="0" eaLnBrk="1" latinLnBrk="0" hangingPunct="1">
        <a:lnSpc>
          <a:spcPct val="125000"/>
        </a:lnSpc>
        <a:spcBef>
          <a:spcPts val="2000"/>
        </a:spcBef>
        <a:spcAft>
          <a:spcPts val="0"/>
        </a:spcAft>
        <a:buFontTx/>
        <a:buNone/>
        <a:defRPr sz="1700" b="1" kern="1200">
          <a:solidFill>
            <a:schemeClr val="tx1"/>
          </a:solidFill>
          <a:latin typeface="+mn-lt"/>
          <a:ea typeface="+mn-ea"/>
          <a:cs typeface="+mn-cs"/>
        </a:defRPr>
      </a:lvl1pPr>
      <a:lvl2pPr marL="180000" indent="-180000" algn="l" defTabSz="914377" rtl="0" eaLnBrk="1" latinLnBrk="0" hangingPunct="1">
        <a:lnSpc>
          <a:spcPct val="125000"/>
        </a:lnSpc>
        <a:spcBef>
          <a:spcPts val="1700"/>
        </a:spcBef>
        <a:spcAft>
          <a:spcPts val="0"/>
        </a:spcAft>
        <a:buFont typeface="Arial" panose="020B0604020202020204" pitchFamily="34" charset="0"/>
        <a:buChar char="•"/>
        <a:defRPr sz="1700" kern="1200">
          <a:solidFill>
            <a:schemeClr val="tx1"/>
          </a:solidFill>
          <a:latin typeface="+mn-lt"/>
          <a:ea typeface="+mn-ea"/>
          <a:cs typeface="+mn-cs"/>
        </a:defRPr>
      </a:lvl2pPr>
      <a:lvl3pPr marL="396000" indent="-216000" algn="l" defTabSz="914377" rtl="0" eaLnBrk="1" latinLnBrk="0" hangingPunct="1">
        <a:lnSpc>
          <a:spcPct val="125000"/>
        </a:lnSpc>
        <a:spcBef>
          <a:spcPts val="1700"/>
        </a:spcBef>
        <a:spcAft>
          <a:spcPts val="0"/>
        </a:spcAft>
        <a:buFont typeface="System Font Regular"/>
        <a:buChar char="–"/>
        <a:defRPr sz="1700" kern="1200">
          <a:solidFill>
            <a:schemeClr val="tx1"/>
          </a:solidFill>
          <a:latin typeface="+mn-lt"/>
          <a:ea typeface="+mn-ea"/>
          <a:cs typeface="+mn-cs"/>
        </a:defRPr>
      </a:lvl3pPr>
      <a:lvl4pPr marL="180000" indent="-180000" algn="l" defTabSz="914377" rtl="0" eaLnBrk="1" latinLnBrk="0" hangingPunct="1">
        <a:lnSpc>
          <a:spcPct val="125000"/>
        </a:lnSpc>
        <a:spcBef>
          <a:spcPts val="0"/>
        </a:spcBef>
        <a:spcAft>
          <a:spcPts val="0"/>
        </a:spcAft>
        <a:buFont typeface="Arial" panose="020B0604020202020204" pitchFamily="34" charset="0"/>
        <a:buChar char="•"/>
        <a:defRPr sz="1700" kern="1200">
          <a:solidFill>
            <a:schemeClr val="tx1"/>
          </a:solidFill>
          <a:latin typeface="+mn-lt"/>
          <a:ea typeface="+mn-ea"/>
          <a:cs typeface="+mn-cs"/>
        </a:defRPr>
      </a:lvl4pPr>
      <a:lvl5pPr marL="396000" indent="-216000" algn="l" defTabSz="914377" rtl="0" eaLnBrk="1" latinLnBrk="0" hangingPunct="1">
        <a:lnSpc>
          <a:spcPct val="125000"/>
        </a:lnSpc>
        <a:spcBef>
          <a:spcPts val="0"/>
        </a:spcBef>
        <a:spcAft>
          <a:spcPts val="0"/>
        </a:spcAft>
        <a:buFont typeface="System Font Regular"/>
        <a:buChar char="–"/>
        <a:defRPr sz="17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95" userDrawn="1">
          <p15:clr>
            <a:srgbClr val="F26B43"/>
          </p15:clr>
        </p15:guide>
        <p15:guide id="2" pos="302" userDrawn="1">
          <p15:clr>
            <a:srgbClr val="F26B43"/>
          </p15:clr>
        </p15:guide>
        <p15:guide id="3" pos="7377" userDrawn="1">
          <p15:clr>
            <a:srgbClr val="F26B43"/>
          </p15:clr>
        </p15:guide>
        <p15:guide id="5" pos="804" userDrawn="1">
          <p15:clr>
            <a:srgbClr val="F26B43"/>
          </p15:clr>
        </p15:guide>
        <p15:guide id="6" pos="898" userDrawn="1">
          <p15:clr>
            <a:srgbClr val="F26B43"/>
          </p15:clr>
        </p15:guide>
        <p15:guide id="7" pos="1402" userDrawn="1">
          <p15:clr>
            <a:srgbClr val="F26B43"/>
          </p15:clr>
        </p15:guide>
        <p15:guide id="8" pos="1496" userDrawn="1">
          <p15:clr>
            <a:srgbClr val="F26B43"/>
          </p15:clr>
        </p15:guide>
        <p15:guide id="9" pos="2003" userDrawn="1">
          <p15:clr>
            <a:srgbClr val="F26B43"/>
          </p15:clr>
        </p15:guide>
        <p15:guide id="10" pos="2094" userDrawn="1">
          <p15:clr>
            <a:srgbClr val="F26B43"/>
          </p15:clr>
        </p15:guide>
        <p15:guide id="11" pos="2596" userDrawn="1">
          <p15:clr>
            <a:srgbClr val="F26B43"/>
          </p15:clr>
        </p15:guide>
        <p15:guide id="12" pos="2690" userDrawn="1">
          <p15:clr>
            <a:srgbClr val="F26B43"/>
          </p15:clr>
        </p15:guide>
        <p15:guide id="13" pos="3196" userDrawn="1">
          <p15:clr>
            <a:srgbClr val="F26B43"/>
          </p15:clr>
        </p15:guide>
        <p15:guide id="14" pos="3288" userDrawn="1">
          <p15:clr>
            <a:srgbClr val="F26B43"/>
          </p15:clr>
        </p15:guide>
        <p15:guide id="15" pos="3792" userDrawn="1">
          <p15:clr>
            <a:srgbClr val="F26B43"/>
          </p15:clr>
        </p15:guide>
        <p15:guide id="16" pos="3886" userDrawn="1">
          <p15:clr>
            <a:srgbClr val="F26B43"/>
          </p15:clr>
        </p15:guide>
        <p15:guide id="17" pos="4390" userDrawn="1">
          <p15:clr>
            <a:srgbClr val="F26B43"/>
          </p15:clr>
        </p15:guide>
        <p15:guide id="18" pos="4484" userDrawn="1">
          <p15:clr>
            <a:srgbClr val="F26B43"/>
          </p15:clr>
        </p15:guide>
        <p15:guide id="19" pos="4988" userDrawn="1">
          <p15:clr>
            <a:srgbClr val="F26B43"/>
          </p15:clr>
        </p15:guide>
        <p15:guide id="20" pos="5082" userDrawn="1">
          <p15:clr>
            <a:srgbClr val="F26B43"/>
          </p15:clr>
        </p15:guide>
        <p15:guide id="21" pos="5586" userDrawn="1">
          <p15:clr>
            <a:srgbClr val="F26B43"/>
          </p15:clr>
        </p15:guide>
        <p15:guide id="22" pos="6182" userDrawn="1">
          <p15:clr>
            <a:srgbClr val="F26B43"/>
          </p15:clr>
        </p15:guide>
        <p15:guide id="23" pos="6276" userDrawn="1">
          <p15:clr>
            <a:srgbClr val="F26B43"/>
          </p15:clr>
        </p15:guide>
        <p15:guide id="24" pos="6780" userDrawn="1">
          <p15:clr>
            <a:srgbClr val="F26B43"/>
          </p15:clr>
        </p15:guide>
        <p15:guide id="25" pos="6874" userDrawn="1">
          <p15:clr>
            <a:srgbClr val="F26B43"/>
          </p15:clr>
        </p15:guide>
        <p15:guide id="26" pos="5676" userDrawn="1">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4BE7A4E-0EBF-D942-AA55-CBF2B19AB4DD}"/>
              </a:ext>
            </a:extLst>
          </p:cNvPr>
          <p:cNvSpPr>
            <a:spLocks noGrp="1"/>
          </p:cNvSpPr>
          <p:nvPr>
            <p:ph type="title"/>
          </p:nvPr>
        </p:nvSpPr>
        <p:spPr>
          <a:xfrm>
            <a:off x="479425" y="372269"/>
            <a:ext cx="11233150" cy="1035804"/>
          </a:xfrm>
          <a:prstGeom prst="rect">
            <a:avLst/>
          </a:prstGeom>
        </p:spPr>
        <p:txBody>
          <a:bodyPr vert="horz" lIns="0" tIns="0" rIns="0" bIns="0" rtlCol="0" anchor="t" anchorCtr="0">
            <a:noAutofit/>
          </a:bodyPr>
          <a:lstStyle/>
          <a:p>
            <a:r>
              <a:rPr lang="en-GB" dirty="0"/>
              <a:t>Click to edit Master title style</a:t>
            </a:r>
          </a:p>
        </p:txBody>
      </p:sp>
      <p:sp>
        <p:nvSpPr>
          <p:cNvPr id="3" name="Text Placeholder 2">
            <a:extLst>
              <a:ext uri="{FF2B5EF4-FFF2-40B4-BE49-F238E27FC236}">
                <a16:creationId xmlns:a16="http://schemas.microsoft.com/office/drawing/2014/main" id="{C4F71D57-728F-F34C-8DAF-8D8A428ACB8F}"/>
              </a:ext>
            </a:extLst>
          </p:cNvPr>
          <p:cNvSpPr>
            <a:spLocks noGrp="1"/>
          </p:cNvSpPr>
          <p:nvPr>
            <p:ph type="body" idx="1"/>
          </p:nvPr>
        </p:nvSpPr>
        <p:spPr>
          <a:xfrm>
            <a:off x="479425" y="2039938"/>
            <a:ext cx="11233150" cy="3563929"/>
          </a:xfrm>
          <a:prstGeom prst="rect">
            <a:avLst/>
          </a:prstGeom>
        </p:spPr>
        <p:txBody>
          <a:bodyPr vert="horz" lIns="0" tIns="0" rIns="0" bIns="0" rtlCol="0">
            <a:noAutofit/>
          </a:bodyPr>
          <a:lstStyle/>
          <a:p>
            <a:pPr lvl="0"/>
            <a:r>
              <a:rPr lang="en-GB" dirty="0"/>
              <a:t>First level &lt;Heading&gt;</a:t>
            </a:r>
          </a:p>
          <a:p>
            <a:pPr lvl="1"/>
            <a:r>
              <a:rPr lang="en-GB" dirty="0"/>
              <a:t>Second level &lt;Bullet Level 1/Text: With para spacing&gt;</a:t>
            </a:r>
          </a:p>
          <a:p>
            <a:pPr lvl="2"/>
            <a:r>
              <a:rPr lang="en-GB" dirty="0"/>
              <a:t>Third level &lt;Bullet Level 2/Text: With para spacing&gt;</a:t>
            </a:r>
          </a:p>
          <a:p>
            <a:pPr lvl="3"/>
            <a:r>
              <a:rPr lang="en-GB" dirty="0"/>
              <a:t>Fourth level &lt;Bullet Level 1: No para spacing&gt;</a:t>
            </a:r>
          </a:p>
          <a:p>
            <a:pPr lvl="4"/>
            <a:r>
              <a:rPr lang="en-GB" dirty="0"/>
              <a:t>Fifth level &lt;Bullet Level 2/Text: No para spacing&gt;</a:t>
            </a:r>
          </a:p>
        </p:txBody>
      </p:sp>
      <p:sp>
        <p:nvSpPr>
          <p:cNvPr id="5" name="Footer Placeholder 4">
            <a:extLst>
              <a:ext uri="{FF2B5EF4-FFF2-40B4-BE49-F238E27FC236}">
                <a16:creationId xmlns:a16="http://schemas.microsoft.com/office/drawing/2014/main" id="{E69A1DA7-6891-614B-B5EF-BA76C8B7A191}"/>
              </a:ext>
            </a:extLst>
          </p:cNvPr>
          <p:cNvSpPr>
            <a:spLocks noGrp="1"/>
          </p:cNvSpPr>
          <p:nvPr>
            <p:ph type="ftr" sz="quarter" idx="3"/>
          </p:nvPr>
        </p:nvSpPr>
        <p:spPr>
          <a:xfrm>
            <a:off x="4275137" y="6365876"/>
            <a:ext cx="3641726" cy="219651"/>
          </a:xfrm>
          <a:prstGeom prst="rect">
            <a:avLst/>
          </a:prstGeom>
        </p:spPr>
        <p:txBody>
          <a:bodyPr vert="horz" lIns="0" tIns="0" rIns="0" bIns="0" rtlCol="0" anchor="t" anchorCtr="0"/>
          <a:lstStyle>
            <a:lvl1pPr algn="ctr">
              <a:defRPr sz="900">
                <a:solidFill>
                  <a:schemeClr val="tx1"/>
                </a:solidFill>
              </a:defRPr>
            </a:lvl1pPr>
          </a:lstStyle>
          <a:p>
            <a:r>
              <a:rPr lang="en-GB"/>
              <a:t>Presentation title</a:t>
            </a:r>
            <a:endParaRPr lang="en-GB" dirty="0"/>
          </a:p>
        </p:txBody>
      </p:sp>
      <p:sp>
        <p:nvSpPr>
          <p:cNvPr id="6" name="Slide Number Placeholder 5">
            <a:extLst>
              <a:ext uri="{FF2B5EF4-FFF2-40B4-BE49-F238E27FC236}">
                <a16:creationId xmlns:a16="http://schemas.microsoft.com/office/drawing/2014/main" id="{C4F86EE5-001F-044D-A377-20E2585C5ACC}"/>
              </a:ext>
            </a:extLst>
          </p:cNvPr>
          <p:cNvSpPr>
            <a:spLocks noGrp="1"/>
          </p:cNvSpPr>
          <p:nvPr>
            <p:ph type="sldNum" sz="quarter" idx="4"/>
          </p:nvPr>
        </p:nvSpPr>
        <p:spPr>
          <a:xfrm>
            <a:off x="10912475" y="6365876"/>
            <a:ext cx="800100" cy="219651"/>
          </a:xfrm>
          <a:prstGeom prst="rect">
            <a:avLst/>
          </a:prstGeom>
        </p:spPr>
        <p:txBody>
          <a:bodyPr vert="horz" lIns="0" tIns="0" rIns="0" bIns="0" rtlCol="0" anchor="t" anchorCtr="0"/>
          <a:lstStyle>
            <a:lvl1pPr algn="r">
              <a:defRPr sz="900">
                <a:solidFill>
                  <a:schemeClr val="tx1"/>
                </a:solidFill>
              </a:defRPr>
            </a:lvl1pPr>
          </a:lstStyle>
          <a:p>
            <a:fld id="{FD15E2C3-2FDC-5443-A5D7-CEF7C1191BA7}" type="slidenum">
              <a:rPr lang="en-GB" smtClean="0"/>
              <a:pPr/>
              <a:t>‹#›</a:t>
            </a:fld>
            <a:endParaRPr lang="en-GB" dirty="0"/>
          </a:p>
        </p:txBody>
      </p:sp>
      <p:cxnSp>
        <p:nvCxnSpPr>
          <p:cNvPr id="11" name="Straight Connector 10">
            <a:extLst>
              <a:ext uri="{FF2B5EF4-FFF2-40B4-BE49-F238E27FC236}">
                <a16:creationId xmlns:a16="http://schemas.microsoft.com/office/drawing/2014/main" id="{B9837623-3B1E-DB4B-B86D-84C251998F7D}"/>
              </a:ext>
            </a:extLst>
          </p:cNvPr>
          <p:cNvCxnSpPr>
            <a:cxnSpLocks/>
          </p:cNvCxnSpPr>
          <p:nvPr userDrawn="1"/>
        </p:nvCxnSpPr>
        <p:spPr>
          <a:xfrm>
            <a:off x="479425" y="6102015"/>
            <a:ext cx="11233150" cy="0"/>
          </a:xfrm>
          <a:prstGeom prst="line">
            <a:avLst/>
          </a:prstGeom>
          <a:ln w="9525">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7" name="Graphic 5">
            <a:extLst>
              <a:ext uri="{FF2B5EF4-FFF2-40B4-BE49-F238E27FC236}">
                <a16:creationId xmlns:a16="http://schemas.microsoft.com/office/drawing/2014/main" id="{B25F58A0-EFBF-DA44-9719-EF2D481271A8}"/>
              </a:ext>
            </a:extLst>
          </p:cNvPr>
          <p:cNvGrpSpPr>
            <a:grpSpLocks noChangeAspect="1"/>
          </p:cNvGrpSpPr>
          <p:nvPr userDrawn="1"/>
        </p:nvGrpSpPr>
        <p:grpSpPr>
          <a:xfrm>
            <a:off x="479425" y="6290463"/>
            <a:ext cx="1620000" cy="253030"/>
            <a:chOff x="9130695" y="465389"/>
            <a:chExt cx="2581445" cy="403565"/>
          </a:xfrm>
        </p:grpSpPr>
        <p:grpSp>
          <p:nvGrpSpPr>
            <p:cNvPr id="8" name="Graphic 5">
              <a:extLst>
                <a:ext uri="{FF2B5EF4-FFF2-40B4-BE49-F238E27FC236}">
                  <a16:creationId xmlns:a16="http://schemas.microsoft.com/office/drawing/2014/main" id="{1DD518CD-3F57-6B42-8323-3D52753F282F}"/>
                </a:ext>
              </a:extLst>
            </p:cNvPr>
            <p:cNvGrpSpPr/>
            <p:nvPr/>
          </p:nvGrpSpPr>
          <p:grpSpPr>
            <a:xfrm>
              <a:off x="9130695" y="465389"/>
              <a:ext cx="501718" cy="403565"/>
              <a:chOff x="9130695" y="465389"/>
              <a:chExt cx="501718" cy="403565"/>
            </a:xfrm>
          </p:grpSpPr>
          <p:sp>
            <p:nvSpPr>
              <p:cNvPr id="24" name="Freeform 23">
                <a:extLst>
                  <a:ext uri="{FF2B5EF4-FFF2-40B4-BE49-F238E27FC236}">
                    <a16:creationId xmlns:a16="http://schemas.microsoft.com/office/drawing/2014/main" id="{7913D60E-2BFF-A94F-A5A9-38A71F6E73F8}"/>
                  </a:ext>
                </a:extLst>
              </p:cNvPr>
              <p:cNvSpPr/>
              <p:nvPr/>
            </p:nvSpPr>
            <p:spPr>
              <a:xfrm>
                <a:off x="9382984" y="465389"/>
                <a:ext cx="249430" cy="403403"/>
              </a:xfrm>
              <a:custGeom>
                <a:avLst/>
                <a:gdLst>
                  <a:gd name="connsiteX0" fmla="*/ 158038 w 249430"/>
                  <a:gd name="connsiteY0" fmla="*/ 201702 h 403403"/>
                  <a:gd name="connsiteX1" fmla="*/ 0 w 249430"/>
                  <a:gd name="connsiteY1" fmla="*/ 5097 h 403403"/>
                  <a:gd name="connsiteX2" fmla="*/ 45737 w 249430"/>
                  <a:gd name="connsiteY2" fmla="*/ 0 h 403403"/>
                  <a:gd name="connsiteX3" fmla="*/ 249430 w 249430"/>
                  <a:gd name="connsiteY3" fmla="*/ 201783 h 403403"/>
                  <a:gd name="connsiteX4" fmla="*/ 45737 w 249430"/>
                  <a:gd name="connsiteY4" fmla="*/ 403403 h 403403"/>
                  <a:gd name="connsiteX5" fmla="*/ 0 w 249430"/>
                  <a:gd name="connsiteY5" fmla="*/ 398306 h 403403"/>
                  <a:gd name="connsiteX6" fmla="*/ 158038 w 249430"/>
                  <a:gd name="connsiteY6" fmla="*/ 201702 h 4034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430" h="403403">
                    <a:moveTo>
                      <a:pt x="158038" y="201702"/>
                    </a:moveTo>
                    <a:cubicBezTo>
                      <a:pt x="158038" y="105988"/>
                      <a:pt x="90412" y="25648"/>
                      <a:pt x="0" y="5097"/>
                    </a:cubicBezTo>
                    <a:cubicBezTo>
                      <a:pt x="14701" y="1780"/>
                      <a:pt x="29974" y="0"/>
                      <a:pt x="45737" y="0"/>
                    </a:cubicBezTo>
                    <a:cubicBezTo>
                      <a:pt x="158201" y="0"/>
                      <a:pt x="249430" y="90292"/>
                      <a:pt x="249430" y="201783"/>
                    </a:cubicBezTo>
                    <a:cubicBezTo>
                      <a:pt x="249430" y="313273"/>
                      <a:pt x="158201" y="403403"/>
                      <a:pt x="45737" y="403403"/>
                    </a:cubicBezTo>
                    <a:cubicBezTo>
                      <a:pt x="29974" y="403403"/>
                      <a:pt x="14701" y="401623"/>
                      <a:pt x="0" y="398306"/>
                    </a:cubicBezTo>
                    <a:cubicBezTo>
                      <a:pt x="90412" y="377756"/>
                      <a:pt x="158038" y="297334"/>
                      <a:pt x="158038" y="201702"/>
                    </a:cubicBezTo>
                  </a:path>
                </a:pathLst>
              </a:custGeom>
              <a:solidFill>
                <a:srgbClr val="121A3D"/>
              </a:solidFill>
              <a:ln w="8157"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E3809CC3-E8C3-434E-99FD-BC36BAB23D0D}"/>
                  </a:ext>
                </a:extLst>
              </p:cNvPr>
              <p:cNvSpPr/>
              <p:nvPr/>
            </p:nvSpPr>
            <p:spPr>
              <a:xfrm>
                <a:off x="9130695" y="465389"/>
                <a:ext cx="249430" cy="403565"/>
              </a:xfrm>
              <a:custGeom>
                <a:avLst/>
                <a:gdLst>
                  <a:gd name="connsiteX0" fmla="*/ 91392 w 249430"/>
                  <a:gd name="connsiteY0" fmla="*/ 201702 h 403565"/>
                  <a:gd name="connsiteX1" fmla="*/ 249430 w 249430"/>
                  <a:gd name="connsiteY1" fmla="*/ 5097 h 403565"/>
                  <a:gd name="connsiteX2" fmla="*/ 203693 w 249430"/>
                  <a:gd name="connsiteY2" fmla="*/ 0 h 403565"/>
                  <a:gd name="connsiteX3" fmla="*/ 0 w 249430"/>
                  <a:gd name="connsiteY3" fmla="*/ 201783 h 403565"/>
                  <a:gd name="connsiteX4" fmla="*/ 203693 w 249430"/>
                  <a:gd name="connsiteY4" fmla="*/ 403565 h 403565"/>
                  <a:gd name="connsiteX5" fmla="*/ 249430 w 249430"/>
                  <a:gd name="connsiteY5" fmla="*/ 398468 h 403565"/>
                  <a:gd name="connsiteX6" fmla="*/ 91392 w 249430"/>
                  <a:gd name="connsiteY6" fmla="*/ 201702 h 403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430" h="403565">
                    <a:moveTo>
                      <a:pt x="91392" y="201702"/>
                    </a:moveTo>
                    <a:cubicBezTo>
                      <a:pt x="91392" y="105988"/>
                      <a:pt x="159018" y="25648"/>
                      <a:pt x="249430" y="5097"/>
                    </a:cubicBezTo>
                    <a:cubicBezTo>
                      <a:pt x="234729" y="1780"/>
                      <a:pt x="219456" y="0"/>
                      <a:pt x="203693" y="0"/>
                    </a:cubicBezTo>
                    <a:cubicBezTo>
                      <a:pt x="91229" y="0"/>
                      <a:pt x="0" y="90292"/>
                      <a:pt x="0" y="201783"/>
                    </a:cubicBezTo>
                    <a:cubicBezTo>
                      <a:pt x="0" y="313273"/>
                      <a:pt x="91147" y="403565"/>
                      <a:pt x="203693" y="403565"/>
                    </a:cubicBezTo>
                    <a:cubicBezTo>
                      <a:pt x="219456" y="403565"/>
                      <a:pt x="234729" y="401785"/>
                      <a:pt x="249430" y="398468"/>
                    </a:cubicBezTo>
                    <a:cubicBezTo>
                      <a:pt x="159018" y="377756"/>
                      <a:pt x="91392" y="297334"/>
                      <a:pt x="91392" y="201702"/>
                    </a:cubicBezTo>
                  </a:path>
                </a:pathLst>
              </a:custGeom>
              <a:solidFill>
                <a:srgbClr val="2C88DD"/>
              </a:solidFill>
              <a:ln w="8157" cap="flat">
                <a:noFill/>
                <a:prstDash val="solid"/>
                <a:miter/>
              </a:ln>
            </p:spPr>
            <p:txBody>
              <a:bodyPr rtlCol="0" anchor="ctr"/>
              <a:lstStyle/>
              <a:p>
                <a:endParaRPr lang="en-US"/>
              </a:p>
            </p:txBody>
          </p:sp>
        </p:grpSp>
        <p:grpSp>
          <p:nvGrpSpPr>
            <p:cNvPr id="9" name="Graphic 5">
              <a:extLst>
                <a:ext uri="{FF2B5EF4-FFF2-40B4-BE49-F238E27FC236}">
                  <a16:creationId xmlns:a16="http://schemas.microsoft.com/office/drawing/2014/main" id="{5419F75C-0804-1244-89DA-05669D7448C0}"/>
                </a:ext>
              </a:extLst>
            </p:cNvPr>
            <p:cNvGrpSpPr/>
            <p:nvPr/>
          </p:nvGrpSpPr>
          <p:grpSpPr>
            <a:xfrm>
              <a:off x="9780978" y="570650"/>
              <a:ext cx="528182" cy="192478"/>
              <a:chOff x="9780978" y="570650"/>
              <a:chExt cx="528182" cy="192478"/>
            </a:xfrm>
            <a:solidFill>
              <a:srgbClr val="121A3D"/>
            </a:solidFill>
          </p:grpSpPr>
          <p:sp>
            <p:nvSpPr>
              <p:cNvPr id="21" name="Freeform 20">
                <a:extLst>
                  <a:ext uri="{FF2B5EF4-FFF2-40B4-BE49-F238E27FC236}">
                    <a16:creationId xmlns:a16="http://schemas.microsoft.com/office/drawing/2014/main" id="{09AF7850-8A55-E546-B1D5-5701D7E0E4D6}"/>
                  </a:ext>
                </a:extLst>
              </p:cNvPr>
              <p:cNvSpPr/>
              <p:nvPr/>
            </p:nvSpPr>
            <p:spPr>
              <a:xfrm>
                <a:off x="9780978" y="572268"/>
                <a:ext cx="158446" cy="189161"/>
              </a:xfrm>
              <a:custGeom>
                <a:avLst/>
                <a:gdLst>
                  <a:gd name="connsiteX0" fmla="*/ 0 w 158446"/>
                  <a:gd name="connsiteY0" fmla="*/ 189161 h 189161"/>
                  <a:gd name="connsiteX1" fmla="*/ 0 w 158446"/>
                  <a:gd name="connsiteY1" fmla="*/ 0 h 189161"/>
                  <a:gd name="connsiteX2" fmla="*/ 37080 w 158446"/>
                  <a:gd name="connsiteY2" fmla="*/ 0 h 189161"/>
                  <a:gd name="connsiteX3" fmla="*/ 118100 w 158446"/>
                  <a:gd name="connsiteY3" fmla="*/ 119176 h 189161"/>
                  <a:gd name="connsiteX4" fmla="*/ 118100 w 158446"/>
                  <a:gd name="connsiteY4" fmla="*/ 0 h 189161"/>
                  <a:gd name="connsiteX5" fmla="*/ 158446 w 158446"/>
                  <a:gd name="connsiteY5" fmla="*/ 0 h 189161"/>
                  <a:gd name="connsiteX6" fmla="*/ 158446 w 158446"/>
                  <a:gd name="connsiteY6" fmla="*/ 189161 h 189161"/>
                  <a:gd name="connsiteX7" fmla="*/ 121040 w 158446"/>
                  <a:gd name="connsiteY7" fmla="*/ 189161 h 189161"/>
                  <a:gd name="connsiteX8" fmla="*/ 40020 w 158446"/>
                  <a:gd name="connsiteY8" fmla="*/ 69985 h 189161"/>
                  <a:gd name="connsiteX9" fmla="*/ 40020 w 158446"/>
                  <a:gd name="connsiteY9" fmla="*/ 189161 h 189161"/>
                  <a:gd name="connsiteX10" fmla="*/ 0 w 158446"/>
                  <a:gd name="connsiteY10" fmla="*/ 189161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446" h="189161">
                    <a:moveTo>
                      <a:pt x="0" y="189161"/>
                    </a:moveTo>
                    <a:lnTo>
                      <a:pt x="0" y="0"/>
                    </a:lnTo>
                    <a:lnTo>
                      <a:pt x="37080" y="0"/>
                    </a:lnTo>
                    <a:lnTo>
                      <a:pt x="118100" y="119176"/>
                    </a:lnTo>
                    <a:lnTo>
                      <a:pt x="118100" y="0"/>
                    </a:lnTo>
                    <a:lnTo>
                      <a:pt x="158446" y="0"/>
                    </a:lnTo>
                    <a:lnTo>
                      <a:pt x="158446" y="189161"/>
                    </a:lnTo>
                    <a:lnTo>
                      <a:pt x="121040" y="189161"/>
                    </a:lnTo>
                    <a:lnTo>
                      <a:pt x="40020" y="69985"/>
                    </a:lnTo>
                    <a:lnTo>
                      <a:pt x="40020" y="189161"/>
                    </a:lnTo>
                    <a:lnTo>
                      <a:pt x="0" y="189161"/>
                    </a:lnTo>
                    <a:close/>
                  </a:path>
                </a:pathLst>
              </a:custGeom>
              <a:solidFill>
                <a:srgbClr val="121A3D"/>
              </a:solidFill>
              <a:ln w="8157"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D71CE306-A0F3-154C-96CA-EF8341682C18}"/>
                  </a:ext>
                </a:extLst>
              </p:cNvPr>
              <p:cNvSpPr/>
              <p:nvPr/>
            </p:nvSpPr>
            <p:spPr>
              <a:xfrm>
                <a:off x="9973073" y="572268"/>
                <a:ext cx="157711" cy="189161"/>
              </a:xfrm>
              <a:custGeom>
                <a:avLst/>
                <a:gdLst>
                  <a:gd name="connsiteX0" fmla="*/ 0 w 157711"/>
                  <a:gd name="connsiteY0" fmla="*/ 0 h 189161"/>
                  <a:gd name="connsiteX1" fmla="*/ 40918 w 157711"/>
                  <a:gd name="connsiteY1" fmla="*/ 0 h 189161"/>
                  <a:gd name="connsiteX2" fmla="*/ 40918 w 157711"/>
                  <a:gd name="connsiteY2" fmla="*/ 75972 h 189161"/>
                  <a:gd name="connsiteX3" fmla="*/ 116793 w 157711"/>
                  <a:gd name="connsiteY3" fmla="*/ 75972 h 189161"/>
                  <a:gd name="connsiteX4" fmla="*/ 116793 w 157711"/>
                  <a:gd name="connsiteY4" fmla="*/ 0 h 189161"/>
                  <a:gd name="connsiteX5" fmla="*/ 157711 w 157711"/>
                  <a:gd name="connsiteY5" fmla="*/ 0 h 189161"/>
                  <a:gd name="connsiteX6" fmla="*/ 157711 w 157711"/>
                  <a:gd name="connsiteY6" fmla="*/ 189161 h 189161"/>
                  <a:gd name="connsiteX7" fmla="*/ 116793 w 157711"/>
                  <a:gd name="connsiteY7" fmla="*/ 189161 h 189161"/>
                  <a:gd name="connsiteX8" fmla="*/ 116793 w 157711"/>
                  <a:gd name="connsiteY8" fmla="*/ 111086 h 189161"/>
                  <a:gd name="connsiteX9" fmla="*/ 40918 w 157711"/>
                  <a:gd name="connsiteY9" fmla="*/ 111086 h 189161"/>
                  <a:gd name="connsiteX10" fmla="*/ 40918 w 157711"/>
                  <a:gd name="connsiteY10" fmla="*/ 189161 h 189161"/>
                  <a:gd name="connsiteX11" fmla="*/ 0 w 157711"/>
                  <a:gd name="connsiteY11" fmla="*/ 189161 h 189161"/>
                  <a:gd name="connsiteX12" fmla="*/ 0 w 157711"/>
                  <a:gd name="connsiteY12" fmla="*/ 0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711" h="189161">
                    <a:moveTo>
                      <a:pt x="0" y="0"/>
                    </a:moveTo>
                    <a:lnTo>
                      <a:pt x="40918" y="0"/>
                    </a:lnTo>
                    <a:lnTo>
                      <a:pt x="40918" y="75972"/>
                    </a:lnTo>
                    <a:lnTo>
                      <a:pt x="116793" y="75972"/>
                    </a:lnTo>
                    <a:lnTo>
                      <a:pt x="116793" y="0"/>
                    </a:lnTo>
                    <a:lnTo>
                      <a:pt x="157711" y="0"/>
                    </a:lnTo>
                    <a:lnTo>
                      <a:pt x="157711" y="189161"/>
                    </a:lnTo>
                    <a:lnTo>
                      <a:pt x="116793" y="189161"/>
                    </a:lnTo>
                    <a:lnTo>
                      <a:pt x="116793" y="111086"/>
                    </a:lnTo>
                    <a:lnTo>
                      <a:pt x="40918" y="111086"/>
                    </a:lnTo>
                    <a:lnTo>
                      <a:pt x="40918"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533C372-43A8-E141-9AFF-EE97991A0872}"/>
                  </a:ext>
                </a:extLst>
              </p:cNvPr>
              <p:cNvSpPr/>
              <p:nvPr/>
            </p:nvSpPr>
            <p:spPr>
              <a:xfrm>
                <a:off x="10155531" y="570650"/>
                <a:ext cx="153628" cy="192478"/>
              </a:xfrm>
              <a:custGeom>
                <a:avLst/>
                <a:gdLst>
                  <a:gd name="connsiteX0" fmla="*/ 40101 w 153628"/>
                  <a:gd name="connsiteY0" fmla="*/ 129209 h 192478"/>
                  <a:gd name="connsiteX1" fmla="*/ 79631 w 153628"/>
                  <a:gd name="connsiteY1" fmla="*/ 160277 h 192478"/>
                  <a:gd name="connsiteX2" fmla="*/ 112382 w 153628"/>
                  <a:gd name="connsiteY2" fmla="*/ 137300 h 192478"/>
                  <a:gd name="connsiteX3" fmla="*/ 64930 w 153628"/>
                  <a:gd name="connsiteY3" fmla="*/ 111895 h 192478"/>
                  <a:gd name="connsiteX4" fmla="*/ 4329 w 153628"/>
                  <a:gd name="connsiteY4" fmla="*/ 57282 h 192478"/>
                  <a:gd name="connsiteX5" fmla="*/ 75548 w 153628"/>
                  <a:gd name="connsiteY5" fmla="*/ 0 h 192478"/>
                  <a:gd name="connsiteX6" fmla="*/ 149789 w 153628"/>
                  <a:gd name="connsiteY6" fmla="*/ 59467 h 192478"/>
                  <a:gd name="connsiteX7" fmla="*/ 109687 w 153628"/>
                  <a:gd name="connsiteY7" fmla="*/ 59467 h 192478"/>
                  <a:gd name="connsiteX8" fmla="*/ 75548 w 153628"/>
                  <a:gd name="connsiteY8" fmla="*/ 32444 h 192478"/>
                  <a:gd name="connsiteX9" fmla="*/ 45574 w 153628"/>
                  <a:gd name="connsiteY9" fmla="*/ 54370 h 192478"/>
                  <a:gd name="connsiteX10" fmla="*/ 92209 w 153628"/>
                  <a:gd name="connsiteY10" fmla="*/ 78965 h 192478"/>
                  <a:gd name="connsiteX11" fmla="*/ 153627 w 153628"/>
                  <a:gd name="connsiteY11" fmla="*/ 132769 h 192478"/>
                  <a:gd name="connsiteX12" fmla="*/ 79141 w 153628"/>
                  <a:gd name="connsiteY12" fmla="*/ 192478 h 192478"/>
                  <a:gd name="connsiteX13" fmla="*/ 0 w 153628"/>
                  <a:gd name="connsiteY13" fmla="*/ 128723 h 192478"/>
                  <a:gd name="connsiteX14" fmla="*/ 40101 w 153628"/>
                  <a:gd name="connsiteY14" fmla="*/ 129209 h 192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628" h="192478">
                    <a:moveTo>
                      <a:pt x="40101" y="129209"/>
                    </a:moveTo>
                    <a:cubicBezTo>
                      <a:pt x="41490" y="147575"/>
                      <a:pt x="56191" y="160277"/>
                      <a:pt x="79631" y="160277"/>
                    </a:cubicBezTo>
                    <a:cubicBezTo>
                      <a:pt x="98416" y="160277"/>
                      <a:pt x="112382" y="152186"/>
                      <a:pt x="112382" y="137300"/>
                    </a:cubicBezTo>
                    <a:cubicBezTo>
                      <a:pt x="112382" y="121361"/>
                      <a:pt x="96864" y="118125"/>
                      <a:pt x="64930" y="111895"/>
                    </a:cubicBezTo>
                    <a:cubicBezTo>
                      <a:pt x="32751" y="105988"/>
                      <a:pt x="4329" y="95713"/>
                      <a:pt x="4329" y="57282"/>
                    </a:cubicBezTo>
                    <a:cubicBezTo>
                      <a:pt x="4329" y="23787"/>
                      <a:pt x="32424" y="0"/>
                      <a:pt x="75548" y="0"/>
                    </a:cubicBezTo>
                    <a:cubicBezTo>
                      <a:pt x="120550" y="0"/>
                      <a:pt x="149217" y="23220"/>
                      <a:pt x="149789" y="59467"/>
                    </a:cubicBezTo>
                    <a:lnTo>
                      <a:pt x="109687" y="59467"/>
                    </a:lnTo>
                    <a:cubicBezTo>
                      <a:pt x="107809" y="43528"/>
                      <a:pt x="95476" y="32444"/>
                      <a:pt x="75548" y="32444"/>
                    </a:cubicBezTo>
                    <a:cubicBezTo>
                      <a:pt x="58070" y="32444"/>
                      <a:pt x="45574" y="39725"/>
                      <a:pt x="45574" y="54370"/>
                    </a:cubicBezTo>
                    <a:cubicBezTo>
                      <a:pt x="45574" y="69742"/>
                      <a:pt x="60602" y="72978"/>
                      <a:pt x="92209" y="78965"/>
                    </a:cubicBezTo>
                    <a:cubicBezTo>
                      <a:pt x="124960" y="84872"/>
                      <a:pt x="153872" y="94661"/>
                      <a:pt x="153627" y="132769"/>
                    </a:cubicBezTo>
                    <a:cubicBezTo>
                      <a:pt x="153382" y="168206"/>
                      <a:pt x="123898" y="192478"/>
                      <a:pt x="79141" y="192478"/>
                    </a:cubicBezTo>
                    <a:cubicBezTo>
                      <a:pt x="30546" y="192478"/>
                      <a:pt x="327" y="167073"/>
                      <a:pt x="0" y="128723"/>
                    </a:cubicBezTo>
                    <a:lnTo>
                      <a:pt x="40101" y="129209"/>
                    </a:lnTo>
                    <a:close/>
                  </a:path>
                </a:pathLst>
              </a:custGeom>
              <a:solidFill>
                <a:srgbClr val="121A3D"/>
              </a:solidFill>
              <a:ln w="8157" cap="flat">
                <a:noFill/>
                <a:prstDash val="solid"/>
                <a:miter/>
              </a:ln>
            </p:spPr>
            <p:txBody>
              <a:bodyPr rtlCol="0" anchor="ctr"/>
              <a:lstStyle/>
              <a:p>
                <a:endParaRPr lang="en-US"/>
              </a:p>
            </p:txBody>
          </p:sp>
        </p:grpSp>
        <p:grpSp>
          <p:nvGrpSpPr>
            <p:cNvPr id="10" name="Graphic 5">
              <a:extLst>
                <a:ext uri="{FF2B5EF4-FFF2-40B4-BE49-F238E27FC236}">
                  <a16:creationId xmlns:a16="http://schemas.microsoft.com/office/drawing/2014/main" id="{9D77E36E-138F-464A-A38A-2327BFF70C1D}"/>
                </a:ext>
              </a:extLst>
            </p:cNvPr>
            <p:cNvGrpSpPr/>
            <p:nvPr/>
          </p:nvGrpSpPr>
          <p:grpSpPr>
            <a:xfrm>
              <a:off x="10389361" y="572268"/>
              <a:ext cx="1322779" cy="243207"/>
              <a:chOff x="10389361" y="572268"/>
              <a:chExt cx="1322779" cy="243207"/>
            </a:xfrm>
            <a:solidFill>
              <a:srgbClr val="121A3D"/>
            </a:solidFill>
          </p:grpSpPr>
          <p:sp>
            <p:nvSpPr>
              <p:cNvPr id="12" name="Freeform 11">
                <a:extLst>
                  <a:ext uri="{FF2B5EF4-FFF2-40B4-BE49-F238E27FC236}">
                    <a16:creationId xmlns:a16="http://schemas.microsoft.com/office/drawing/2014/main" id="{DE087105-0FEA-2548-BEC6-AEDC74E2B8BC}"/>
                  </a:ext>
                </a:extLst>
              </p:cNvPr>
              <p:cNvSpPr/>
              <p:nvPr/>
            </p:nvSpPr>
            <p:spPr>
              <a:xfrm>
                <a:off x="10389361" y="572268"/>
                <a:ext cx="131167" cy="189161"/>
              </a:xfrm>
              <a:custGeom>
                <a:avLst/>
                <a:gdLst>
                  <a:gd name="connsiteX0" fmla="*/ 0 w 131167"/>
                  <a:gd name="connsiteY0" fmla="*/ 0 h 189161"/>
                  <a:gd name="connsiteX1" fmla="*/ 128227 w 131167"/>
                  <a:gd name="connsiteY1" fmla="*/ 0 h 189161"/>
                  <a:gd name="connsiteX2" fmla="*/ 128227 w 131167"/>
                  <a:gd name="connsiteY2" fmla="*/ 34871 h 189161"/>
                  <a:gd name="connsiteX3" fmla="*/ 40918 w 131167"/>
                  <a:gd name="connsiteY3" fmla="*/ 34871 h 189161"/>
                  <a:gd name="connsiteX4" fmla="*/ 40918 w 131167"/>
                  <a:gd name="connsiteY4" fmla="*/ 77266 h 189161"/>
                  <a:gd name="connsiteX5" fmla="*/ 111811 w 131167"/>
                  <a:gd name="connsiteY5" fmla="*/ 77266 h 189161"/>
                  <a:gd name="connsiteX6" fmla="*/ 111811 w 131167"/>
                  <a:gd name="connsiteY6" fmla="*/ 110519 h 189161"/>
                  <a:gd name="connsiteX7" fmla="*/ 40918 w 131167"/>
                  <a:gd name="connsiteY7" fmla="*/ 110519 h 189161"/>
                  <a:gd name="connsiteX8" fmla="*/ 40918 w 131167"/>
                  <a:gd name="connsiteY8" fmla="*/ 154290 h 189161"/>
                  <a:gd name="connsiteX9" fmla="*/ 131167 w 131167"/>
                  <a:gd name="connsiteY9" fmla="*/ 154290 h 189161"/>
                  <a:gd name="connsiteX10" fmla="*/ 131167 w 131167"/>
                  <a:gd name="connsiteY10" fmla="*/ 189161 h 189161"/>
                  <a:gd name="connsiteX11" fmla="*/ 0 w 131167"/>
                  <a:gd name="connsiteY11" fmla="*/ 189161 h 189161"/>
                  <a:gd name="connsiteX12" fmla="*/ 0 w 131167"/>
                  <a:gd name="connsiteY12" fmla="*/ 0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1167" h="189161">
                    <a:moveTo>
                      <a:pt x="0" y="0"/>
                    </a:moveTo>
                    <a:lnTo>
                      <a:pt x="128227" y="0"/>
                    </a:lnTo>
                    <a:lnTo>
                      <a:pt x="128227" y="34871"/>
                    </a:lnTo>
                    <a:lnTo>
                      <a:pt x="40918" y="34871"/>
                    </a:lnTo>
                    <a:lnTo>
                      <a:pt x="40918" y="77266"/>
                    </a:lnTo>
                    <a:lnTo>
                      <a:pt x="111811" y="77266"/>
                    </a:lnTo>
                    <a:lnTo>
                      <a:pt x="111811" y="110519"/>
                    </a:lnTo>
                    <a:lnTo>
                      <a:pt x="40918" y="110519"/>
                    </a:lnTo>
                    <a:lnTo>
                      <a:pt x="40918" y="154290"/>
                    </a:lnTo>
                    <a:lnTo>
                      <a:pt x="131167" y="154290"/>
                    </a:lnTo>
                    <a:lnTo>
                      <a:pt x="131167"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1BA7E050-5718-C340-A3F5-F28D4D2A6BC7}"/>
                  </a:ext>
                </a:extLst>
              </p:cNvPr>
              <p:cNvSpPr/>
              <p:nvPr/>
            </p:nvSpPr>
            <p:spPr>
              <a:xfrm>
                <a:off x="10544296" y="620886"/>
                <a:ext cx="219619" cy="140542"/>
              </a:xfrm>
              <a:custGeom>
                <a:avLst/>
                <a:gdLst>
                  <a:gd name="connsiteX0" fmla="*/ 219619 w 219619"/>
                  <a:gd name="connsiteY0" fmla="*/ 60849 h 140542"/>
                  <a:gd name="connsiteX1" fmla="*/ 219619 w 219619"/>
                  <a:gd name="connsiteY1" fmla="*/ 140543 h 140542"/>
                  <a:gd name="connsiteX2" fmla="*/ 181151 w 219619"/>
                  <a:gd name="connsiteY2" fmla="*/ 140543 h 140542"/>
                  <a:gd name="connsiteX3" fmla="*/ 181151 w 219619"/>
                  <a:gd name="connsiteY3" fmla="*/ 63034 h 140542"/>
                  <a:gd name="connsiteX4" fmla="*/ 156894 w 219619"/>
                  <a:gd name="connsiteY4" fmla="*/ 31399 h 140542"/>
                  <a:gd name="connsiteX5" fmla="*/ 129044 w 219619"/>
                  <a:gd name="connsiteY5" fmla="*/ 64652 h 140542"/>
                  <a:gd name="connsiteX6" fmla="*/ 129044 w 219619"/>
                  <a:gd name="connsiteY6" fmla="*/ 140543 h 140542"/>
                  <a:gd name="connsiteX7" fmla="*/ 90576 w 219619"/>
                  <a:gd name="connsiteY7" fmla="*/ 140543 h 140542"/>
                  <a:gd name="connsiteX8" fmla="*/ 90576 w 219619"/>
                  <a:gd name="connsiteY8" fmla="*/ 63034 h 140542"/>
                  <a:gd name="connsiteX9" fmla="*/ 65992 w 219619"/>
                  <a:gd name="connsiteY9" fmla="*/ 31399 h 140542"/>
                  <a:gd name="connsiteX10" fmla="*/ 38468 w 219619"/>
                  <a:gd name="connsiteY10" fmla="*/ 64894 h 140542"/>
                  <a:gd name="connsiteX11" fmla="*/ 38468 w 219619"/>
                  <a:gd name="connsiteY11" fmla="*/ 140543 h 140542"/>
                  <a:gd name="connsiteX12" fmla="*/ 0 w 219619"/>
                  <a:gd name="connsiteY12" fmla="*/ 140543 h 140542"/>
                  <a:gd name="connsiteX13" fmla="*/ 0 w 219619"/>
                  <a:gd name="connsiteY13" fmla="*/ 1625 h 140542"/>
                  <a:gd name="connsiteX14" fmla="*/ 33568 w 219619"/>
                  <a:gd name="connsiteY14" fmla="*/ 1625 h 140542"/>
                  <a:gd name="connsiteX15" fmla="*/ 37080 w 219619"/>
                  <a:gd name="connsiteY15" fmla="*/ 18939 h 140542"/>
                  <a:gd name="connsiteX16" fmla="*/ 78243 w 219619"/>
                  <a:gd name="connsiteY16" fmla="*/ 7 h 140542"/>
                  <a:gd name="connsiteX17" fmla="*/ 120223 w 219619"/>
                  <a:gd name="connsiteY17" fmla="*/ 23470 h 140542"/>
                  <a:gd name="connsiteX18" fmla="*/ 167675 w 219619"/>
                  <a:gd name="connsiteY18" fmla="*/ 7 h 140542"/>
                  <a:gd name="connsiteX19" fmla="*/ 219619 w 219619"/>
                  <a:gd name="connsiteY19" fmla="*/ 60849 h 140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9619" h="140542">
                    <a:moveTo>
                      <a:pt x="219619" y="60849"/>
                    </a:moveTo>
                    <a:lnTo>
                      <a:pt x="219619" y="140543"/>
                    </a:lnTo>
                    <a:lnTo>
                      <a:pt x="181151" y="140543"/>
                    </a:lnTo>
                    <a:lnTo>
                      <a:pt x="181151" y="63034"/>
                    </a:lnTo>
                    <a:cubicBezTo>
                      <a:pt x="181151" y="42240"/>
                      <a:pt x="173556" y="31399"/>
                      <a:pt x="156894" y="31399"/>
                    </a:cubicBezTo>
                    <a:cubicBezTo>
                      <a:pt x="140233" y="31399"/>
                      <a:pt x="129044" y="43535"/>
                      <a:pt x="129044" y="64652"/>
                    </a:cubicBezTo>
                    <a:lnTo>
                      <a:pt x="129044" y="140543"/>
                    </a:lnTo>
                    <a:lnTo>
                      <a:pt x="90576" y="140543"/>
                    </a:lnTo>
                    <a:lnTo>
                      <a:pt x="90576" y="63034"/>
                    </a:lnTo>
                    <a:cubicBezTo>
                      <a:pt x="90576" y="42240"/>
                      <a:pt x="82980" y="31399"/>
                      <a:pt x="65992" y="31399"/>
                    </a:cubicBezTo>
                    <a:cubicBezTo>
                      <a:pt x="49331" y="31399"/>
                      <a:pt x="38468" y="44101"/>
                      <a:pt x="38468" y="64894"/>
                    </a:cubicBezTo>
                    <a:lnTo>
                      <a:pt x="38468" y="140543"/>
                    </a:lnTo>
                    <a:lnTo>
                      <a:pt x="0" y="140543"/>
                    </a:lnTo>
                    <a:lnTo>
                      <a:pt x="0" y="1625"/>
                    </a:lnTo>
                    <a:lnTo>
                      <a:pt x="33568" y="1625"/>
                    </a:lnTo>
                    <a:lnTo>
                      <a:pt x="37080" y="18939"/>
                    </a:lnTo>
                    <a:cubicBezTo>
                      <a:pt x="45574" y="8098"/>
                      <a:pt x="57825" y="331"/>
                      <a:pt x="78243" y="7"/>
                    </a:cubicBezTo>
                    <a:cubicBezTo>
                      <a:pt x="95394" y="-236"/>
                      <a:pt x="111484" y="5913"/>
                      <a:pt x="120223" y="23470"/>
                    </a:cubicBezTo>
                    <a:cubicBezTo>
                      <a:pt x="130024" y="8583"/>
                      <a:pt x="146440" y="7"/>
                      <a:pt x="167675" y="7"/>
                    </a:cubicBezTo>
                    <a:cubicBezTo>
                      <a:pt x="196669" y="7"/>
                      <a:pt x="219619" y="16269"/>
                      <a:pt x="219619" y="60849"/>
                    </a:cubicBezTo>
                    <a:close/>
                  </a:path>
                </a:pathLst>
              </a:custGeom>
              <a:solidFill>
                <a:srgbClr val="121A3D"/>
              </a:solidFill>
              <a:ln w="8157"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5CC7D07C-259D-3544-AC93-665DC93E7180}"/>
                  </a:ext>
                </a:extLst>
              </p:cNvPr>
              <p:cNvSpPr/>
              <p:nvPr/>
            </p:nvSpPr>
            <p:spPr>
              <a:xfrm>
                <a:off x="10791275" y="620892"/>
                <a:ext cx="145705" cy="194583"/>
              </a:xfrm>
              <a:custGeom>
                <a:avLst/>
                <a:gdLst>
                  <a:gd name="connsiteX0" fmla="*/ 145705 w 145705"/>
                  <a:gd name="connsiteY0" fmla="*/ 71362 h 194583"/>
                  <a:gd name="connsiteX1" fmla="*/ 80775 w 145705"/>
                  <a:gd name="connsiteY1" fmla="*/ 142156 h 194583"/>
                  <a:gd name="connsiteX2" fmla="*/ 38468 w 145705"/>
                  <a:gd name="connsiteY2" fmla="*/ 122981 h 194583"/>
                  <a:gd name="connsiteX3" fmla="*/ 38468 w 145705"/>
                  <a:gd name="connsiteY3" fmla="*/ 194583 h 194583"/>
                  <a:gd name="connsiteX4" fmla="*/ 0 w 145705"/>
                  <a:gd name="connsiteY4" fmla="*/ 194583 h 194583"/>
                  <a:gd name="connsiteX5" fmla="*/ 0 w 145705"/>
                  <a:gd name="connsiteY5" fmla="*/ 1620 h 194583"/>
                  <a:gd name="connsiteX6" fmla="*/ 33568 w 145705"/>
                  <a:gd name="connsiteY6" fmla="*/ 1620 h 194583"/>
                  <a:gd name="connsiteX7" fmla="*/ 37406 w 145705"/>
                  <a:gd name="connsiteY7" fmla="*/ 20795 h 194583"/>
                  <a:gd name="connsiteX8" fmla="*/ 80530 w 145705"/>
                  <a:gd name="connsiteY8" fmla="*/ 2 h 194583"/>
                  <a:gd name="connsiteX9" fmla="*/ 145705 w 145705"/>
                  <a:gd name="connsiteY9" fmla="*/ 71362 h 194583"/>
                  <a:gd name="connsiteX10" fmla="*/ 106747 w 145705"/>
                  <a:gd name="connsiteY10" fmla="*/ 70795 h 194583"/>
                  <a:gd name="connsiteX11" fmla="*/ 72117 w 145705"/>
                  <a:gd name="connsiteY11" fmla="*/ 31070 h 194583"/>
                  <a:gd name="connsiteX12" fmla="*/ 37978 w 145705"/>
                  <a:gd name="connsiteY12" fmla="*/ 70795 h 194583"/>
                  <a:gd name="connsiteX13" fmla="*/ 72117 w 145705"/>
                  <a:gd name="connsiteY13" fmla="*/ 111087 h 194583"/>
                  <a:gd name="connsiteX14" fmla="*/ 106747 w 145705"/>
                  <a:gd name="connsiteY14" fmla="*/ 70795 h 194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705" h="194583">
                    <a:moveTo>
                      <a:pt x="145705" y="71362"/>
                    </a:moveTo>
                    <a:cubicBezTo>
                      <a:pt x="145705" y="114566"/>
                      <a:pt x="118426" y="142156"/>
                      <a:pt x="80775" y="142156"/>
                    </a:cubicBezTo>
                    <a:cubicBezTo>
                      <a:pt x="61418" y="142156"/>
                      <a:pt x="47534" y="134308"/>
                      <a:pt x="38468" y="122981"/>
                    </a:cubicBezTo>
                    <a:lnTo>
                      <a:pt x="38468" y="194583"/>
                    </a:lnTo>
                    <a:lnTo>
                      <a:pt x="0" y="194583"/>
                    </a:lnTo>
                    <a:lnTo>
                      <a:pt x="0" y="1620"/>
                    </a:lnTo>
                    <a:lnTo>
                      <a:pt x="33568" y="1620"/>
                    </a:lnTo>
                    <a:lnTo>
                      <a:pt x="37406" y="20795"/>
                    </a:lnTo>
                    <a:cubicBezTo>
                      <a:pt x="46390" y="8901"/>
                      <a:pt x="60602" y="2"/>
                      <a:pt x="80530" y="2"/>
                    </a:cubicBezTo>
                    <a:cubicBezTo>
                      <a:pt x="118426" y="-241"/>
                      <a:pt x="145705" y="27591"/>
                      <a:pt x="145705" y="71362"/>
                    </a:cubicBezTo>
                    <a:close/>
                    <a:moveTo>
                      <a:pt x="106747" y="70795"/>
                    </a:moveTo>
                    <a:cubicBezTo>
                      <a:pt x="106747" y="47251"/>
                      <a:pt x="93107" y="31070"/>
                      <a:pt x="72117" y="31070"/>
                    </a:cubicBezTo>
                    <a:cubicBezTo>
                      <a:pt x="51127" y="31070"/>
                      <a:pt x="37978" y="47251"/>
                      <a:pt x="37978" y="70795"/>
                    </a:cubicBezTo>
                    <a:cubicBezTo>
                      <a:pt x="37978" y="94582"/>
                      <a:pt x="51046" y="111087"/>
                      <a:pt x="72117" y="111087"/>
                    </a:cubicBezTo>
                    <a:cubicBezTo>
                      <a:pt x="93107" y="111087"/>
                      <a:pt x="106747" y="94582"/>
                      <a:pt x="106747" y="70795"/>
                    </a:cubicBezTo>
                    <a:close/>
                  </a:path>
                </a:pathLst>
              </a:custGeom>
              <a:solidFill>
                <a:srgbClr val="121A3D"/>
              </a:solidFill>
              <a:ln w="8157"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CF303B64-E324-224E-8267-B5A72C65EE2A}"/>
                  </a:ext>
                </a:extLst>
              </p:cNvPr>
              <p:cNvSpPr/>
              <p:nvPr/>
            </p:nvSpPr>
            <p:spPr>
              <a:xfrm>
                <a:off x="10959277" y="572268"/>
                <a:ext cx="38468" cy="189161"/>
              </a:xfrm>
              <a:custGeom>
                <a:avLst/>
                <a:gdLst>
                  <a:gd name="connsiteX0" fmla="*/ 0 w 38468"/>
                  <a:gd name="connsiteY0" fmla="*/ 0 h 189161"/>
                  <a:gd name="connsiteX1" fmla="*/ 38468 w 38468"/>
                  <a:gd name="connsiteY1" fmla="*/ 0 h 189161"/>
                  <a:gd name="connsiteX2" fmla="*/ 38468 w 38468"/>
                  <a:gd name="connsiteY2" fmla="*/ 189161 h 189161"/>
                  <a:gd name="connsiteX3" fmla="*/ 0 w 38468"/>
                  <a:gd name="connsiteY3" fmla="*/ 189161 h 189161"/>
                  <a:gd name="connsiteX4" fmla="*/ 0 w 38468"/>
                  <a:gd name="connsiteY4" fmla="*/ 0 h 1891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468" h="189161">
                    <a:moveTo>
                      <a:pt x="0" y="0"/>
                    </a:moveTo>
                    <a:lnTo>
                      <a:pt x="38468" y="0"/>
                    </a:lnTo>
                    <a:lnTo>
                      <a:pt x="38468"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2978823A-5895-EE4C-9D2B-149CEF275BC0}"/>
                  </a:ext>
                </a:extLst>
              </p:cNvPr>
              <p:cNvSpPr/>
              <p:nvPr/>
            </p:nvSpPr>
            <p:spPr>
              <a:xfrm>
                <a:off x="11019634" y="620974"/>
                <a:ext cx="147828" cy="142073"/>
              </a:xfrm>
              <a:custGeom>
                <a:avLst/>
                <a:gdLst>
                  <a:gd name="connsiteX0" fmla="*/ 0 w 147828"/>
                  <a:gd name="connsiteY0" fmla="*/ 71037 h 142073"/>
                  <a:gd name="connsiteX1" fmla="*/ 73914 w 147828"/>
                  <a:gd name="connsiteY1" fmla="*/ 0 h 142073"/>
                  <a:gd name="connsiteX2" fmla="*/ 147829 w 147828"/>
                  <a:gd name="connsiteY2" fmla="*/ 71037 h 142073"/>
                  <a:gd name="connsiteX3" fmla="*/ 73914 w 147828"/>
                  <a:gd name="connsiteY3" fmla="*/ 142073 h 142073"/>
                  <a:gd name="connsiteX4" fmla="*/ 0 w 147828"/>
                  <a:gd name="connsiteY4" fmla="*/ 71037 h 142073"/>
                  <a:gd name="connsiteX5" fmla="*/ 108789 w 147828"/>
                  <a:gd name="connsiteY5" fmla="*/ 71037 h 142073"/>
                  <a:gd name="connsiteX6" fmla="*/ 73914 w 147828"/>
                  <a:gd name="connsiteY6" fmla="*/ 31068 h 142073"/>
                  <a:gd name="connsiteX7" fmla="*/ 39285 w 147828"/>
                  <a:gd name="connsiteY7" fmla="*/ 71037 h 142073"/>
                  <a:gd name="connsiteX8" fmla="*/ 73914 w 147828"/>
                  <a:gd name="connsiteY8" fmla="*/ 111005 h 142073"/>
                  <a:gd name="connsiteX9" fmla="*/ 108789 w 147828"/>
                  <a:gd name="connsiteY9" fmla="*/ 71037 h 142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7828" h="142073">
                    <a:moveTo>
                      <a:pt x="0" y="71037"/>
                    </a:moveTo>
                    <a:cubicBezTo>
                      <a:pt x="0" y="28318"/>
                      <a:pt x="29157" y="0"/>
                      <a:pt x="73914" y="0"/>
                    </a:cubicBezTo>
                    <a:cubicBezTo>
                      <a:pt x="118671" y="0"/>
                      <a:pt x="147829" y="28398"/>
                      <a:pt x="147829" y="71037"/>
                    </a:cubicBezTo>
                    <a:cubicBezTo>
                      <a:pt x="147829" y="113998"/>
                      <a:pt x="118671" y="142073"/>
                      <a:pt x="73914" y="142073"/>
                    </a:cubicBezTo>
                    <a:cubicBezTo>
                      <a:pt x="29157" y="142073"/>
                      <a:pt x="0" y="113675"/>
                      <a:pt x="0" y="71037"/>
                    </a:cubicBezTo>
                    <a:close/>
                    <a:moveTo>
                      <a:pt x="108789" y="71037"/>
                    </a:moveTo>
                    <a:cubicBezTo>
                      <a:pt x="108789" y="47493"/>
                      <a:pt x="95394" y="31068"/>
                      <a:pt x="73914" y="31068"/>
                    </a:cubicBezTo>
                    <a:cubicBezTo>
                      <a:pt x="52353" y="31068"/>
                      <a:pt x="39285" y="47573"/>
                      <a:pt x="39285" y="71037"/>
                    </a:cubicBezTo>
                    <a:cubicBezTo>
                      <a:pt x="39285" y="94500"/>
                      <a:pt x="52353" y="111005"/>
                      <a:pt x="73914" y="111005"/>
                    </a:cubicBezTo>
                    <a:cubicBezTo>
                      <a:pt x="95476" y="111005"/>
                      <a:pt x="108789" y="94500"/>
                      <a:pt x="108789" y="71037"/>
                    </a:cubicBezTo>
                    <a:close/>
                  </a:path>
                </a:pathLst>
              </a:custGeom>
              <a:solidFill>
                <a:srgbClr val="121A3D"/>
              </a:solidFill>
              <a:ln w="8157"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A925DADA-C773-5B4D-B182-FD42CC146B61}"/>
                  </a:ext>
                </a:extLst>
              </p:cNvPr>
              <p:cNvSpPr/>
              <p:nvPr/>
            </p:nvSpPr>
            <p:spPr>
              <a:xfrm>
                <a:off x="11169014" y="622511"/>
                <a:ext cx="149380" cy="192882"/>
              </a:xfrm>
              <a:custGeom>
                <a:avLst/>
                <a:gdLst>
                  <a:gd name="connsiteX0" fmla="*/ 0 w 149380"/>
                  <a:gd name="connsiteY0" fmla="*/ 0 h 192882"/>
                  <a:gd name="connsiteX1" fmla="*/ 40918 w 149380"/>
                  <a:gd name="connsiteY1" fmla="*/ 0 h 192882"/>
                  <a:gd name="connsiteX2" fmla="*/ 74976 w 149380"/>
                  <a:gd name="connsiteY2" fmla="*/ 98869 h 192882"/>
                  <a:gd name="connsiteX3" fmla="*/ 108217 w 149380"/>
                  <a:gd name="connsiteY3" fmla="*/ 0 h 192882"/>
                  <a:gd name="connsiteX4" fmla="*/ 149380 w 149380"/>
                  <a:gd name="connsiteY4" fmla="*/ 0 h 192882"/>
                  <a:gd name="connsiteX5" fmla="*/ 87227 w 149380"/>
                  <a:gd name="connsiteY5" fmla="*/ 158578 h 192882"/>
                  <a:gd name="connsiteX6" fmla="*/ 49576 w 149380"/>
                  <a:gd name="connsiteY6" fmla="*/ 192883 h 192882"/>
                  <a:gd name="connsiteX7" fmla="*/ 12169 w 149380"/>
                  <a:gd name="connsiteY7" fmla="*/ 192883 h 192882"/>
                  <a:gd name="connsiteX8" fmla="*/ 12169 w 149380"/>
                  <a:gd name="connsiteY8" fmla="*/ 160763 h 192882"/>
                  <a:gd name="connsiteX9" fmla="*/ 33486 w 149380"/>
                  <a:gd name="connsiteY9" fmla="*/ 160763 h 192882"/>
                  <a:gd name="connsiteX10" fmla="*/ 50393 w 149380"/>
                  <a:gd name="connsiteY10" fmla="*/ 148869 h 192882"/>
                  <a:gd name="connsiteX11" fmla="*/ 53904 w 149380"/>
                  <a:gd name="connsiteY11" fmla="*/ 139646 h 192882"/>
                  <a:gd name="connsiteX12" fmla="*/ 0 w 149380"/>
                  <a:gd name="connsiteY12" fmla="*/ 0 h 192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9380" h="192882">
                    <a:moveTo>
                      <a:pt x="0" y="0"/>
                    </a:moveTo>
                    <a:lnTo>
                      <a:pt x="40918" y="0"/>
                    </a:lnTo>
                    <a:lnTo>
                      <a:pt x="74976" y="98869"/>
                    </a:lnTo>
                    <a:lnTo>
                      <a:pt x="108217" y="0"/>
                    </a:lnTo>
                    <a:lnTo>
                      <a:pt x="149380" y="0"/>
                    </a:lnTo>
                    <a:lnTo>
                      <a:pt x="87227" y="158578"/>
                    </a:lnTo>
                    <a:cubicBezTo>
                      <a:pt x="78488" y="181556"/>
                      <a:pt x="71383" y="192883"/>
                      <a:pt x="49576" y="192883"/>
                    </a:cubicBezTo>
                    <a:lnTo>
                      <a:pt x="12169" y="192883"/>
                    </a:lnTo>
                    <a:lnTo>
                      <a:pt x="12169" y="160763"/>
                    </a:lnTo>
                    <a:lnTo>
                      <a:pt x="33486" y="160763"/>
                    </a:lnTo>
                    <a:cubicBezTo>
                      <a:pt x="43287" y="160763"/>
                      <a:pt x="46554" y="158335"/>
                      <a:pt x="50393" y="148869"/>
                    </a:cubicBezTo>
                    <a:lnTo>
                      <a:pt x="53904" y="139646"/>
                    </a:lnTo>
                    <a:lnTo>
                      <a:pt x="0" y="0"/>
                    </a:lnTo>
                    <a:close/>
                  </a:path>
                </a:pathLst>
              </a:custGeom>
              <a:solidFill>
                <a:srgbClr val="121A3D"/>
              </a:solidFill>
              <a:ln w="8157"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718070CF-FB7D-6946-93D3-AEA0CCDC1011}"/>
                  </a:ext>
                </a:extLst>
              </p:cNvPr>
              <p:cNvSpPr/>
              <p:nvPr/>
            </p:nvSpPr>
            <p:spPr>
              <a:xfrm>
                <a:off x="11319865" y="620893"/>
                <a:ext cx="142928" cy="142073"/>
              </a:xfrm>
              <a:custGeom>
                <a:avLst/>
                <a:gdLst>
                  <a:gd name="connsiteX0" fmla="*/ 0 w 142928"/>
                  <a:gd name="connsiteY0" fmla="*/ 71360 h 142073"/>
                  <a:gd name="connsiteX1" fmla="*/ 72036 w 142928"/>
                  <a:gd name="connsiteY1" fmla="*/ 0 h 142073"/>
                  <a:gd name="connsiteX2" fmla="*/ 142928 w 142928"/>
                  <a:gd name="connsiteY2" fmla="*/ 66748 h 142073"/>
                  <a:gd name="connsiteX3" fmla="*/ 141867 w 142928"/>
                  <a:gd name="connsiteY3" fmla="*/ 79694 h 142073"/>
                  <a:gd name="connsiteX4" fmla="*/ 40102 w 142928"/>
                  <a:gd name="connsiteY4" fmla="*/ 79694 h 142073"/>
                  <a:gd name="connsiteX5" fmla="*/ 40102 w 142928"/>
                  <a:gd name="connsiteY5" fmla="*/ 81554 h 142073"/>
                  <a:gd name="connsiteX6" fmla="*/ 73098 w 142928"/>
                  <a:gd name="connsiteY6" fmla="*/ 113189 h 142073"/>
                  <a:gd name="connsiteX7" fmla="*/ 102827 w 142928"/>
                  <a:gd name="connsiteY7" fmla="*/ 93448 h 142073"/>
                  <a:gd name="connsiteX8" fmla="*/ 140723 w 142928"/>
                  <a:gd name="connsiteY8" fmla="*/ 93448 h 142073"/>
                  <a:gd name="connsiteX9" fmla="*/ 74731 w 142928"/>
                  <a:gd name="connsiteY9" fmla="*/ 142073 h 142073"/>
                  <a:gd name="connsiteX10" fmla="*/ 0 w 142928"/>
                  <a:gd name="connsiteY10" fmla="*/ 71360 h 142073"/>
                  <a:gd name="connsiteX11" fmla="*/ 104215 w 142928"/>
                  <a:gd name="connsiteY11" fmla="*/ 54855 h 142073"/>
                  <a:gd name="connsiteX12" fmla="*/ 72281 w 142928"/>
                  <a:gd name="connsiteY12" fmla="*/ 28398 h 142073"/>
                  <a:gd name="connsiteX13" fmla="*/ 40918 w 142928"/>
                  <a:gd name="connsiteY13" fmla="*/ 54855 h 142073"/>
                  <a:gd name="connsiteX14" fmla="*/ 104215 w 142928"/>
                  <a:gd name="connsiteY14" fmla="*/ 54855 h 142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2928" h="142073">
                    <a:moveTo>
                      <a:pt x="0" y="71360"/>
                    </a:moveTo>
                    <a:cubicBezTo>
                      <a:pt x="0" y="28156"/>
                      <a:pt x="28667" y="0"/>
                      <a:pt x="72036" y="0"/>
                    </a:cubicBezTo>
                    <a:cubicBezTo>
                      <a:pt x="114016" y="0"/>
                      <a:pt x="142438" y="25971"/>
                      <a:pt x="142928" y="66748"/>
                    </a:cubicBezTo>
                    <a:cubicBezTo>
                      <a:pt x="142928" y="70794"/>
                      <a:pt x="142683" y="75406"/>
                      <a:pt x="141867" y="79694"/>
                    </a:cubicBezTo>
                    <a:lnTo>
                      <a:pt x="40102" y="79694"/>
                    </a:lnTo>
                    <a:lnTo>
                      <a:pt x="40102" y="81554"/>
                    </a:lnTo>
                    <a:cubicBezTo>
                      <a:pt x="40918" y="101296"/>
                      <a:pt x="53741" y="113189"/>
                      <a:pt x="73098" y="113189"/>
                    </a:cubicBezTo>
                    <a:cubicBezTo>
                      <a:pt x="88616" y="113189"/>
                      <a:pt x="99560" y="106474"/>
                      <a:pt x="102827" y="93448"/>
                    </a:cubicBezTo>
                    <a:lnTo>
                      <a:pt x="140723" y="93448"/>
                    </a:lnTo>
                    <a:cubicBezTo>
                      <a:pt x="136394" y="120471"/>
                      <a:pt x="112056" y="142073"/>
                      <a:pt x="74731" y="142073"/>
                    </a:cubicBezTo>
                    <a:cubicBezTo>
                      <a:pt x="28096" y="142154"/>
                      <a:pt x="0" y="114322"/>
                      <a:pt x="0" y="71360"/>
                    </a:cubicBezTo>
                    <a:close/>
                    <a:moveTo>
                      <a:pt x="104215" y="54855"/>
                    </a:moveTo>
                    <a:cubicBezTo>
                      <a:pt x="101520" y="37865"/>
                      <a:pt x="89759" y="28398"/>
                      <a:pt x="72281" y="28398"/>
                    </a:cubicBezTo>
                    <a:cubicBezTo>
                      <a:pt x="55620" y="28398"/>
                      <a:pt x="43123" y="38431"/>
                      <a:pt x="40918" y="54855"/>
                    </a:cubicBezTo>
                    <a:lnTo>
                      <a:pt x="104215" y="54855"/>
                    </a:lnTo>
                    <a:close/>
                  </a:path>
                </a:pathLst>
              </a:custGeom>
              <a:solidFill>
                <a:srgbClr val="121A3D"/>
              </a:solidFill>
              <a:ln w="8157"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72A61CBE-1F44-4644-A9F5-61587E67C223}"/>
                  </a:ext>
                </a:extLst>
              </p:cNvPr>
              <p:cNvSpPr/>
              <p:nvPr/>
            </p:nvSpPr>
            <p:spPr>
              <a:xfrm>
                <a:off x="11485008" y="622511"/>
                <a:ext cx="85348" cy="138836"/>
              </a:xfrm>
              <a:custGeom>
                <a:avLst/>
                <a:gdLst>
                  <a:gd name="connsiteX0" fmla="*/ 85349 w 85348"/>
                  <a:gd name="connsiteY0" fmla="*/ 0 h 138836"/>
                  <a:gd name="connsiteX1" fmla="*/ 85349 w 85348"/>
                  <a:gd name="connsiteY1" fmla="*/ 34547 h 138836"/>
                  <a:gd name="connsiteX2" fmla="*/ 70076 w 85348"/>
                  <a:gd name="connsiteY2" fmla="*/ 34547 h 138836"/>
                  <a:gd name="connsiteX3" fmla="*/ 38468 w 85348"/>
                  <a:gd name="connsiteY3" fmla="*/ 70713 h 138836"/>
                  <a:gd name="connsiteX4" fmla="*/ 38468 w 85348"/>
                  <a:gd name="connsiteY4" fmla="*/ 138837 h 138836"/>
                  <a:gd name="connsiteX5" fmla="*/ 0 w 85348"/>
                  <a:gd name="connsiteY5" fmla="*/ 138837 h 138836"/>
                  <a:gd name="connsiteX6" fmla="*/ 0 w 85348"/>
                  <a:gd name="connsiteY6" fmla="*/ 0 h 138836"/>
                  <a:gd name="connsiteX7" fmla="*/ 34875 w 85348"/>
                  <a:gd name="connsiteY7" fmla="*/ 0 h 138836"/>
                  <a:gd name="connsiteX8" fmla="*/ 38387 w 85348"/>
                  <a:gd name="connsiteY8" fmla="*/ 20793 h 138836"/>
                  <a:gd name="connsiteX9" fmla="*/ 78733 w 85348"/>
                  <a:gd name="connsiteY9" fmla="*/ 0 h 138836"/>
                  <a:gd name="connsiteX10" fmla="*/ 85349 w 85348"/>
                  <a:gd name="connsiteY10" fmla="*/ 0 h 138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348" h="138836">
                    <a:moveTo>
                      <a:pt x="85349" y="0"/>
                    </a:moveTo>
                    <a:lnTo>
                      <a:pt x="85349" y="34547"/>
                    </a:lnTo>
                    <a:lnTo>
                      <a:pt x="70076" y="34547"/>
                    </a:lnTo>
                    <a:cubicBezTo>
                      <a:pt x="47126" y="34547"/>
                      <a:pt x="38468" y="49677"/>
                      <a:pt x="38468" y="70713"/>
                    </a:cubicBezTo>
                    <a:lnTo>
                      <a:pt x="38468" y="138837"/>
                    </a:lnTo>
                    <a:lnTo>
                      <a:pt x="0" y="138837"/>
                    </a:lnTo>
                    <a:lnTo>
                      <a:pt x="0" y="0"/>
                    </a:lnTo>
                    <a:lnTo>
                      <a:pt x="34875" y="0"/>
                    </a:lnTo>
                    <a:lnTo>
                      <a:pt x="38387" y="20793"/>
                    </a:lnTo>
                    <a:cubicBezTo>
                      <a:pt x="46064" y="8333"/>
                      <a:pt x="56926" y="0"/>
                      <a:pt x="78733" y="0"/>
                    </a:cubicBezTo>
                    <a:lnTo>
                      <a:pt x="85349" y="0"/>
                    </a:lnTo>
                    <a:close/>
                  </a:path>
                </a:pathLst>
              </a:custGeom>
              <a:solidFill>
                <a:srgbClr val="121A3D"/>
              </a:solidFill>
              <a:ln w="8157"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4C754256-3BC2-F340-B4F6-C23E2EB91336}"/>
                  </a:ext>
                </a:extLst>
              </p:cNvPr>
              <p:cNvSpPr/>
              <p:nvPr/>
            </p:nvSpPr>
            <p:spPr>
              <a:xfrm>
                <a:off x="11581219" y="620648"/>
                <a:ext cx="130922" cy="142480"/>
              </a:xfrm>
              <a:custGeom>
                <a:avLst/>
                <a:gdLst>
                  <a:gd name="connsiteX0" fmla="*/ 36671 w 130922"/>
                  <a:gd name="connsiteY0" fmla="*/ 94583 h 142480"/>
                  <a:gd name="connsiteX1" fmla="*/ 67462 w 130922"/>
                  <a:gd name="connsiteY1" fmla="*/ 115133 h 142480"/>
                  <a:gd name="connsiteX2" fmla="*/ 93353 w 130922"/>
                  <a:gd name="connsiteY2" fmla="*/ 100246 h 142480"/>
                  <a:gd name="connsiteX3" fmla="*/ 61173 w 130922"/>
                  <a:gd name="connsiteY3" fmla="*/ 85117 h 142480"/>
                  <a:gd name="connsiteX4" fmla="*/ 3104 w 130922"/>
                  <a:gd name="connsiteY4" fmla="*/ 45391 h 142480"/>
                  <a:gd name="connsiteX5" fmla="*/ 63379 w 130922"/>
                  <a:gd name="connsiteY5" fmla="*/ 2 h 142480"/>
                  <a:gd name="connsiteX6" fmla="*/ 128799 w 130922"/>
                  <a:gd name="connsiteY6" fmla="*/ 44825 h 142480"/>
                  <a:gd name="connsiteX7" fmla="*/ 91964 w 130922"/>
                  <a:gd name="connsiteY7" fmla="*/ 44825 h 142480"/>
                  <a:gd name="connsiteX8" fmla="*/ 64685 w 130922"/>
                  <a:gd name="connsiteY8" fmla="*/ 27025 h 142480"/>
                  <a:gd name="connsiteX9" fmla="*/ 39857 w 130922"/>
                  <a:gd name="connsiteY9" fmla="*/ 41346 h 142480"/>
                  <a:gd name="connsiteX10" fmla="*/ 72036 w 130922"/>
                  <a:gd name="connsiteY10" fmla="*/ 55424 h 142480"/>
                  <a:gd name="connsiteX11" fmla="*/ 130922 w 130922"/>
                  <a:gd name="connsiteY11" fmla="*/ 97334 h 142480"/>
                  <a:gd name="connsiteX12" fmla="*/ 67135 w 130922"/>
                  <a:gd name="connsiteY12" fmla="*/ 142480 h 142480"/>
                  <a:gd name="connsiteX13" fmla="*/ 0 w 130922"/>
                  <a:gd name="connsiteY13" fmla="*/ 94664 h 142480"/>
                  <a:gd name="connsiteX14" fmla="*/ 36671 w 130922"/>
                  <a:gd name="connsiteY14" fmla="*/ 94664 h 142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0922" h="142480">
                    <a:moveTo>
                      <a:pt x="36671" y="94583"/>
                    </a:moveTo>
                    <a:cubicBezTo>
                      <a:pt x="38060" y="106719"/>
                      <a:pt x="48677" y="115133"/>
                      <a:pt x="67462" y="115133"/>
                    </a:cubicBezTo>
                    <a:cubicBezTo>
                      <a:pt x="83552" y="115133"/>
                      <a:pt x="93353" y="109955"/>
                      <a:pt x="93353" y="100246"/>
                    </a:cubicBezTo>
                    <a:cubicBezTo>
                      <a:pt x="93353" y="88919"/>
                      <a:pt x="83797" y="88110"/>
                      <a:pt x="61173" y="85117"/>
                    </a:cubicBezTo>
                    <a:cubicBezTo>
                      <a:pt x="28422" y="81314"/>
                      <a:pt x="3104" y="74033"/>
                      <a:pt x="3104" y="45391"/>
                    </a:cubicBezTo>
                    <a:cubicBezTo>
                      <a:pt x="3104" y="17802"/>
                      <a:pt x="27361" y="-240"/>
                      <a:pt x="63379" y="2"/>
                    </a:cubicBezTo>
                    <a:cubicBezTo>
                      <a:pt x="101030" y="2"/>
                      <a:pt x="126920" y="16507"/>
                      <a:pt x="128799" y="44825"/>
                    </a:cubicBezTo>
                    <a:lnTo>
                      <a:pt x="91964" y="44825"/>
                    </a:lnTo>
                    <a:cubicBezTo>
                      <a:pt x="90902" y="33741"/>
                      <a:pt x="80203" y="27025"/>
                      <a:pt x="64685" y="27025"/>
                    </a:cubicBezTo>
                    <a:cubicBezTo>
                      <a:pt x="49657" y="27025"/>
                      <a:pt x="39857" y="32446"/>
                      <a:pt x="39857" y="41346"/>
                    </a:cubicBezTo>
                    <a:cubicBezTo>
                      <a:pt x="39857" y="51864"/>
                      <a:pt x="51863" y="52997"/>
                      <a:pt x="72036" y="55424"/>
                    </a:cubicBezTo>
                    <a:cubicBezTo>
                      <a:pt x="104215" y="58660"/>
                      <a:pt x="130922" y="65942"/>
                      <a:pt x="130922" y="97334"/>
                    </a:cubicBezTo>
                    <a:cubicBezTo>
                      <a:pt x="130922" y="124923"/>
                      <a:pt x="104705" y="142480"/>
                      <a:pt x="67135" y="142480"/>
                    </a:cubicBezTo>
                    <a:cubicBezTo>
                      <a:pt x="28096" y="142480"/>
                      <a:pt x="1634" y="124357"/>
                      <a:pt x="0" y="94664"/>
                    </a:cubicBezTo>
                    <a:lnTo>
                      <a:pt x="36671" y="94664"/>
                    </a:lnTo>
                    <a:close/>
                  </a:path>
                </a:pathLst>
              </a:custGeom>
              <a:solidFill>
                <a:srgbClr val="121A3D"/>
              </a:solidFill>
              <a:ln w="8157"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1972095715"/>
      </p:ext>
    </p:extLst>
  </p:cSld>
  <p:clrMap bg1="lt1" tx1="dk1" bg2="lt2" tx2="dk2" accent1="accent1" accent2="accent2" accent3="accent3" accent4="accent4" accent5="accent5" accent6="accent6" hlink="hlink" folHlink="folHlink"/>
  <p:sldLayoutIdLst>
    <p:sldLayoutId id="2147483789" r:id="rId1"/>
    <p:sldLayoutId id="2147483790" r:id="rId2"/>
    <p:sldLayoutId id="2147483791" r:id="rId3"/>
    <p:sldLayoutId id="2147483792" r:id="rId4"/>
    <p:sldLayoutId id="2147483793" r:id="rId5"/>
    <p:sldLayoutId id="2147483794" r:id="rId6"/>
    <p:sldLayoutId id="2147483795" r:id="rId7"/>
    <p:sldLayoutId id="2147483796" r:id="rId8"/>
    <p:sldLayoutId id="2147483797" r:id="rId9"/>
    <p:sldLayoutId id="2147483798" r:id="rId10"/>
  </p:sldLayoutIdLst>
  <p:hf hdr="0" dt="0"/>
  <p:txStyles>
    <p:titleStyle>
      <a:lvl1pPr algn="l" defTabSz="914377" rtl="0" eaLnBrk="1" latinLnBrk="0" hangingPunct="1">
        <a:lnSpc>
          <a:spcPct val="100000"/>
        </a:lnSpc>
        <a:spcBef>
          <a:spcPct val="0"/>
        </a:spcBef>
        <a:buNone/>
        <a:defRPr sz="3100" kern="1200">
          <a:solidFill>
            <a:schemeClr val="accent2"/>
          </a:solidFill>
          <a:latin typeface="+mj-lt"/>
          <a:ea typeface="+mj-ea"/>
          <a:cs typeface="+mj-cs"/>
        </a:defRPr>
      </a:lvl1pPr>
    </p:titleStyle>
    <p:bodyStyle>
      <a:lvl1pPr marL="0" indent="0" algn="l" defTabSz="914377" rtl="0" eaLnBrk="1" latinLnBrk="0" hangingPunct="1">
        <a:lnSpc>
          <a:spcPct val="125000"/>
        </a:lnSpc>
        <a:spcBef>
          <a:spcPts val="2000"/>
        </a:spcBef>
        <a:spcAft>
          <a:spcPts val="0"/>
        </a:spcAft>
        <a:buFontTx/>
        <a:buNone/>
        <a:defRPr sz="1700" b="1" kern="1200">
          <a:solidFill>
            <a:schemeClr val="tx1"/>
          </a:solidFill>
          <a:latin typeface="+mn-lt"/>
          <a:ea typeface="+mn-ea"/>
          <a:cs typeface="+mn-cs"/>
        </a:defRPr>
      </a:lvl1pPr>
      <a:lvl2pPr marL="180000" indent="-180000" algn="l" defTabSz="914377" rtl="0" eaLnBrk="1" latinLnBrk="0" hangingPunct="1">
        <a:lnSpc>
          <a:spcPct val="125000"/>
        </a:lnSpc>
        <a:spcBef>
          <a:spcPts val="1700"/>
        </a:spcBef>
        <a:spcAft>
          <a:spcPts val="0"/>
        </a:spcAft>
        <a:buFont typeface="Arial" panose="020B0604020202020204" pitchFamily="34" charset="0"/>
        <a:buChar char="•"/>
        <a:defRPr sz="1700" kern="1200">
          <a:solidFill>
            <a:schemeClr val="tx1"/>
          </a:solidFill>
          <a:latin typeface="+mn-lt"/>
          <a:ea typeface="+mn-ea"/>
          <a:cs typeface="+mn-cs"/>
        </a:defRPr>
      </a:lvl2pPr>
      <a:lvl3pPr marL="396000" indent="-216000" algn="l" defTabSz="914377" rtl="0" eaLnBrk="1" latinLnBrk="0" hangingPunct="1">
        <a:lnSpc>
          <a:spcPct val="125000"/>
        </a:lnSpc>
        <a:spcBef>
          <a:spcPts val="1700"/>
        </a:spcBef>
        <a:spcAft>
          <a:spcPts val="0"/>
        </a:spcAft>
        <a:buFont typeface="System Font Regular"/>
        <a:buChar char="–"/>
        <a:defRPr sz="1700" kern="1200">
          <a:solidFill>
            <a:schemeClr val="tx1"/>
          </a:solidFill>
          <a:latin typeface="+mn-lt"/>
          <a:ea typeface="+mn-ea"/>
          <a:cs typeface="+mn-cs"/>
        </a:defRPr>
      </a:lvl3pPr>
      <a:lvl4pPr marL="180000" indent="-180000" algn="l" defTabSz="914377" rtl="0" eaLnBrk="1" latinLnBrk="0" hangingPunct="1">
        <a:lnSpc>
          <a:spcPct val="125000"/>
        </a:lnSpc>
        <a:spcBef>
          <a:spcPts val="0"/>
        </a:spcBef>
        <a:spcAft>
          <a:spcPts val="0"/>
        </a:spcAft>
        <a:buFont typeface="Arial" panose="020B0604020202020204" pitchFamily="34" charset="0"/>
        <a:buChar char="•"/>
        <a:defRPr sz="1700" kern="1200">
          <a:solidFill>
            <a:schemeClr val="tx1"/>
          </a:solidFill>
          <a:latin typeface="+mn-lt"/>
          <a:ea typeface="+mn-ea"/>
          <a:cs typeface="+mn-cs"/>
        </a:defRPr>
      </a:lvl4pPr>
      <a:lvl5pPr marL="396000" indent="-216000" algn="l" defTabSz="914377" rtl="0" eaLnBrk="1" latinLnBrk="0" hangingPunct="1">
        <a:lnSpc>
          <a:spcPct val="125000"/>
        </a:lnSpc>
        <a:spcBef>
          <a:spcPts val="0"/>
        </a:spcBef>
        <a:spcAft>
          <a:spcPts val="0"/>
        </a:spcAft>
        <a:buFont typeface="System Font Regular"/>
        <a:buChar char="–"/>
        <a:defRPr sz="17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95" userDrawn="1">
          <p15:clr>
            <a:srgbClr val="F26B43"/>
          </p15:clr>
        </p15:guide>
        <p15:guide id="2" pos="302" userDrawn="1">
          <p15:clr>
            <a:srgbClr val="F26B43"/>
          </p15:clr>
        </p15:guide>
        <p15:guide id="3" pos="7377" userDrawn="1">
          <p15:clr>
            <a:srgbClr val="F26B43"/>
          </p15:clr>
        </p15:guide>
        <p15:guide id="5" pos="804" userDrawn="1">
          <p15:clr>
            <a:srgbClr val="F26B43"/>
          </p15:clr>
        </p15:guide>
        <p15:guide id="6" pos="898" userDrawn="1">
          <p15:clr>
            <a:srgbClr val="F26B43"/>
          </p15:clr>
        </p15:guide>
        <p15:guide id="7" pos="1402" userDrawn="1">
          <p15:clr>
            <a:srgbClr val="F26B43"/>
          </p15:clr>
        </p15:guide>
        <p15:guide id="8" pos="1496" userDrawn="1">
          <p15:clr>
            <a:srgbClr val="F26B43"/>
          </p15:clr>
        </p15:guide>
        <p15:guide id="9" pos="2003" userDrawn="1">
          <p15:clr>
            <a:srgbClr val="F26B43"/>
          </p15:clr>
        </p15:guide>
        <p15:guide id="10" pos="2094" userDrawn="1">
          <p15:clr>
            <a:srgbClr val="F26B43"/>
          </p15:clr>
        </p15:guide>
        <p15:guide id="11" pos="2596" userDrawn="1">
          <p15:clr>
            <a:srgbClr val="F26B43"/>
          </p15:clr>
        </p15:guide>
        <p15:guide id="12" pos="2690" userDrawn="1">
          <p15:clr>
            <a:srgbClr val="F26B43"/>
          </p15:clr>
        </p15:guide>
        <p15:guide id="13" pos="3196" userDrawn="1">
          <p15:clr>
            <a:srgbClr val="F26B43"/>
          </p15:clr>
        </p15:guide>
        <p15:guide id="14" pos="3288" userDrawn="1">
          <p15:clr>
            <a:srgbClr val="F26B43"/>
          </p15:clr>
        </p15:guide>
        <p15:guide id="15" pos="3792" userDrawn="1">
          <p15:clr>
            <a:srgbClr val="F26B43"/>
          </p15:clr>
        </p15:guide>
        <p15:guide id="16" pos="3886" userDrawn="1">
          <p15:clr>
            <a:srgbClr val="F26B43"/>
          </p15:clr>
        </p15:guide>
        <p15:guide id="17" pos="4390" userDrawn="1">
          <p15:clr>
            <a:srgbClr val="F26B43"/>
          </p15:clr>
        </p15:guide>
        <p15:guide id="18" pos="4484" userDrawn="1">
          <p15:clr>
            <a:srgbClr val="F26B43"/>
          </p15:clr>
        </p15:guide>
        <p15:guide id="19" pos="4988" userDrawn="1">
          <p15:clr>
            <a:srgbClr val="F26B43"/>
          </p15:clr>
        </p15:guide>
        <p15:guide id="20" pos="5082" userDrawn="1">
          <p15:clr>
            <a:srgbClr val="F26B43"/>
          </p15:clr>
        </p15:guide>
        <p15:guide id="21" pos="5586" userDrawn="1">
          <p15:clr>
            <a:srgbClr val="F26B43"/>
          </p15:clr>
        </p15:guide>
        <p15:guide id="22" pos="6182" userDrawn="1">
          <p15:clr>
            <a:srgbClr val="F26B43"/>
          </p15:clr>
        </p15:guide>
        <p15:guide id="23" pos="6276" userDrawn="1">
          <p15:clr>
            <a:srgbClr val="F26B43"/>
          </p15:clr>
        </p15:guide>
        <p15:guide id="24" pos="6780" userDrawn="1">
          <p15:clr>
            <a:srgbClr val="F26B43"/>
          </p15:clr>
        </p15:guide>
        <p15:guide id="25" pos="6874" userDrawn="1">
          <p15:clr>
            <a:srgbClr val="F26B43"/>
          </p15:clr>
        </p15:guide>
        <p15:guide id="26" pos="5676" userDrawn="1">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4BE7A4E-0EBF-D942-AA55-CBF2B19AB4DD}"/>
              </a:ext>
            </a:extLst>
          </p:cNvPr>
          <p:cNvSpPr>
            <a:spLocks noGrp="1"/>
          </p:cNvSpPr>
          <p:nvPr>
            <p:ph type="title"/>
          </p:nvPr>
        </p:nvSpPr>
        <p:spPr>
          <a:xfrm>
            <a:off x="479425" y="372269"/>
            <a:ext cx="11233150" cy="1035804"/>
          </a:xfrm>
          <a:prstGeom prst="rect">
            <a:avLst/>
          </a:prstGeom>
        </p:spPr>
        <p:txBody>
          <a:bodyPr vert="horz" lIns="0" tIns="0" rIns="0" bIns="0" rtlCol="0" anchor="t" anchorCtr="0">
            <a:noAutofit/>
          </a:bodyPr>
          <a:lstStyle/>
          <a:p>
            <a:r>
              <a:rPr lang="en-GB" dirty="0"/>
              <a:t>Click to edit Master title style</a:t>
            </a:r>
          </a:p>
        </p:txBody>
      </p:sp>
      <p:sp>
        <p:nvSpPr>
          <p:cNvPr id="3" name="Text Placeholder 2">
            <a:extLst>
              <a:ext uri="{FF2B5EF4-FFF2-40B4-BE49-F238E27FC236}">
                <a16:creationId xmlns:a16="http://schemas.microsoft.com/office/drawing/2014/main" id="{C4F71D57-728F-F34C-8DAF-8D8A428ACB8F}"/>
              </a:ext>
            </a:extLst>
          </p:cNvPr>
          <p:cNvSpPr>
            <a:spLocks noGrp="1"/>
          </p:cNvSpPr>
          <p:nvPr>
            <p:ph type="body" idx="1"/>
          </p:nvPr>
        </p:nvSpPr>
        <p:spPr>
          <a:xfrm>
            <a:off x="479425" y="2039938"/>
            <a:ext cx="11233150" cy="3563929"/>
          </a:xfrm>
          <a:prstGeom prst="rect">
            <a:avLst/>
          </a:prstGeom>
        </p:spPr>
        <p:txBody>
          <a:bodyPr vert="horz" lIns="0" tIns="0" rIns="0" bIns="0" rtlCol="0">
            <a:noAutofit/>
          </a:bodyPr>
          <a:lstStyle/>
          <a:p>
            <a:pPr lvl="0"/>
            <a:r>
              <a:rPr lang="en-GB" dirty="0"/>
              <a:t>First level &lt;Heading&gt;</a:t>
            </a:r>
          </a:p>
          <a:p>
            <a:pPr lvl="1"/>
            <a:r>
              <a:rPr lang="en-GB" dirty="0"/>
              <a:t>Second level &lt;Bullet Level 1/Text: With para spacing&gt;</a:t>
            </a:r>
          </a:p>
          <a:p>
            <a:pPr lvl="2"/>
            <a:r>
              <a:rPr lang="en-GB" dirty="0"/>
              <a:t>Third level &lt;Bullet Level 2/Text: With para spacing&gt;</a:t>
            </a:r>
          </a:p>
          <a:p>
            <a:pPr lvl="3"/>
            <a:r>
              <a:rPr lang="en-GB" dirty="0"/>
              <a:t>Fourth level &lt;Bullet Level 1: No para spacing&gt;</a:t>
            </a:r>
          </a:p>
          <a:p>
            <a:pPr lvl="4"/>
            <a:r>
              <a:rPr lang="en-GB" dirty="0"/>
              <a:t>Fifth level &lt;Bullet Level 2/Text: No para spacing&gt;</a:t>
            </a:r>
          </a:p>
        </p:txBody>
      </p:sp>
      <p:sp>
        <p:nvSpPr>
          <p:cNvPr id="5" name="Footer Placeholder 4">
            <a:extLst>
              <a:ext uri="{FF2B5EF4-FFF2-40B4-BE49-F238E27FC236}">
                <a16:creationId xmlns:a16="http://schemas.microsoft.com/office/drawing/2014/main" id="{E69A1DA7-6891-614B-B5EF-BA76C8B7A191}"/>
              </a:ext>
            </a:extLst>
          </p:cNvPr>
          <p:cNvSpPr>
            <a:spLocks noGrp="1"/>
          </p:cNvSpPr>
          <p:nvPr>
            <p:ph type="ftr" sz="quarter" idx="3"/>
          </p:nvPr>
        </p:nvSpPr>
        <p:spPr>
          <a:xfrm>
            <a:off x="4275137" y="6365876"/>
            <a:ext cx="3641726" cy="219651"/>
          </a:xfrm>
          <a:prstGeom prst="rect">
            <a:avLst/>
          </a:prstGeom>
        </p:spPr>
        <p:txBody>
          <a:bodyPr vert="horz" lIns="0" tIns="0" rIns="0" bIns="0" rtlCol="0" anchor="t" anchorCtr="0"/>
          <a:lstStyle>
            <a:lvl1pPr algn="ctr">
              <a:defRPr sz="900">
                <a:solidFill>
                  <a:schemeClr val="tx1"/>
                </a:solidFill>
              </a:defRPr>
            </a:lvl1pPr>
          </a:lstStyle>
          <a:p>
            <a:r>
              <a:rPr lang="en-GB"/>
              <a:t>Presentation title</a:t>
            </a:r>
            <a:endParaRPr lang="en-GB" dirty="0"/>
          </a:p>
        </p:txBody>
      </p:sp>
      <p:sp>
        <p:nvSpPr>
          <p:cNvPr id="6" name="Slide Number Placeholder 5">
            <a:extLst>
              <a:ext uri="{FF2B5EF4-FFF2-40B4-BE49-F238E27FC236}">
                <a16:creationId xmlns:a16="http://schemas.microsoft.com/office/drawing/2014/main" id="{C4F86EE5-001F-044D-A377-20E2585C5ACC}"/>
              </a:ext>
            </a:extLst>
          </p:cNvPr>
          <p:cNvSpPr>
            <a:spLocks noGrp="1"/>
          </p:cNvSpPr>
          <p:nvPr>
            <p:ph type="sldNum" sz="quarter" idx="4"/>
          </p:nvPr>
        </p:nvSpPr>
        <p:spPr>
          <a:xfrm>
            <a:off x="10912475" y="6365876"/>
            <a:ext cx="800100" cy="219651"/>
          </a:xfrm>
          <a:prstGeom prst="rect">
            <a:avLst/>
          </a:prstGeom>
        </p:spPr>
        <p:txBody>
          <a:bodyPr vert="horz" lIns="0" tIns="0" rIns="0" bIns="0" rtlCol="0" anchor="t" anchorCtr="0"/>
          <a:lstStyle>
            <a:lvl1pPr algn="r">
              <a:defRPr sz="900">
                <a:solidFill>
                  <a:schemeClr val="tx1"/>
                </a:solidFill>
              </a:defRPr>
            </a:lvl1pPr>
          </a:lstStyle>
          <a:p>
            <a:fld id="{FD15E2C3-2FDC-5443-A5D7-CEF7C1191BA7}" type="slidenum">
              <a:rPr lang="en-GB" smtClean="0"/>
              <a:pPr/>
              <a:t>‹#›</a:t>
            </a:fld>
            <a:endParaRPr lang="en-GB" dirty="0"/>
          </a:p>
        </p:txBody>
      </p:sp>
      <p:cxnSp>
        <p:nvCxnSpPr>
          <p:cNvPr id="11" name="Straight Connector 10">
            <a:extLst>
              <a:ext uri="{FF2B5EF4-FFF2-40B4-BE49-F238E27FC236}">
                <a16:creationId xmlns:a16="http://schemas.microsoft.com/office/drawing/2014/main" id="{B9837623-3B1E-DB4B-B86D-84C251998F7D}"/>
              </a:ext>
            </a:extLst>
          </p:cNvPr>
          <p:cNvCxnSpPr>
            <a:cxnSpLocks/>
          </p:cNvCxnSpPr>
          <p:nvPr userDrawn="1"/>
        </p:nvCxnSpPr>
        <p:spPr>
          <a:xfrm>
            <a:off x="479425" y="6102015"/>
            <a:ext cx="11233150" cy="0"/>
          </a:xfrm>
          <a:prstGeom prst="line">
            <a:avLst/>
          </a:prstGeom>
          <a:ln w="9525">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7" name="Graphic 5">
            <a:extLst>
              <a:ext uri="{FF2B5EF4-FFF2-40B4-BE49-F238E27FC236}">
                <a16:creationId xmlns:a16="http://schemas.microsoft.com/office/drawing/2014/main" id="{B25F58A0-EFBF-DA44-9719-EF2D481271A8}"/>
              </a:ext>
            </a:extLst>
          </p:cNvPr>
          <p:cNvGrpSpPr>
            <a:grpSpLocks noChangeAspect="1"/>
          </p:cNvGrpSpPr>
          <p:nvPr userDrawn="1"/>
        </p:nvGrpSpPr>
        <p:grpSpPr>
          <a:xfrm>
            <a:off x="479425" y="6290463"/>
            <a:ext cx="1620000" cy="253030"/>
            <a:chOff x="9130695" y="465389"/>
            <a:chExt cx="2581445" cy="403565"/>
          </a:xfrm>
        </p:grpSpPr>
        <p:grpSp>
          <p:nvGrpSpPr>
            <p:cNvPr id="8" name="Graphic 5">
              <a:extLst>
                <a:ext uri="{FF2B5EF4-FFF2-40B4-BE49-F238E27FC236}">
                  <a16:creationId xmlns:a16="http://schemas.microsoft.com/office/drawing/2014/main" id="{1DD518CD-3F57-6B42-8323-3D52753F282F}"/>
                </a:ext>
              </a:extLst>
            </p:cNvPr>
            <p:cNvGrpSpPr/>
            <p:nvPr/>
          </p:nvGrpSpPr>
          <p:grpSpPr>
            <a:xfrm>
              <a:off x="9130695" y="465389"/>
              <a:ext cx="501718" cy="403565"/>
              <a:chOff x="9130695" y="465389"/>
              <a:chExt cx="501718" cy="403565"/>
            </a:xfrm>
          </p:grpSpPr>
          <p:sp>
            <p:nvSpPr>
              <p:cNvPr id="24" name="Freeform 23">
                <a:extLst>
                  <a:ext uri="{FF2B5EF4-FFF2-40B4-BE49-F238E27FC236}">
                    <a16:creationId xmlns:a16="http://schemas.microsoft.com/office/drawing/2014/main" id="{7913D60E-2BFF-A94F-A5A9-38A71F6E73F8}"/>
                  </a:ext>
                </a:extLst>
              </p:cNvPr>
              <p:cNvSpPr/>
              <p:nvPr/>
            </p:nvSpPr>
            <p:spPr>
              <a:xfrm>
                <a:off x="9382984" y="465389"/>
                <a:ext cx="249430" cy="403403"/>
              </a:xfrm>
              <a:custGeom>
                <a:avLst/>
                <a:gdLst>
                  <a:gd name="connsiteX0" fmla="*/ 158038 w 249430"/>
                  <a:gd name="connsiteY0" fmla="*/ 201702 h 403403"/>
                  <a:gd name="connsiteX1" fmla="*/ 0 w 249430"/>
                  <a:gd name="connsiteY1" fmla="*/ 5097 h 403403"/>
                  <a:gd name="connsiteX2" fmla="*/ 45737 w 249430"/>
                  <a:gd name="connsiteY2" fmla="*/ 0 h 403403"/>
                  <a:gd name="connsiteX3" fmla="*/ 249430 w 249430"/>
                  <a:gd name="connsiteY3" fmla="*/ 201783 h 403403"/>
                  <a:gd name="connsiteX4" fmla="*/ 45737 w 249430"/>
                  <a:gd name="connsiteY4" fmla="*/ 403403 h 403403"/>
                  <a:gd name="connsiteX5" fmla="*/ 0 w 249430"/>
                  <a:gd name="connsiteY5" fmla="*/ 398306 h 403403"/>
                  <a:gd name="connsiteX6" fmla="*/ 158038 w 249430"/>
                  <a:gd name="connsiteY6" fmla="*/ 201702 h 4034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430" h="403403">
                    <a:moveTo>
                      <a:pt x="158038" y="201702"/>
                    </a:moveTo>
                    <a:cubicBezTo>
                      <a:pt x="158038" y="105988"/>
                      <a:pt x="90412" y="25648"/>
                      <a:pt x="0" y="5097"/>
                    </a:cubicBezTo>
                    <a:cubicBezTo>
                      <a:pt x="14701" y="1780"/>
                      <a:pt x="29974" y="0"/>
                      <a:pt x="45737" y="0"/>
                    </a:cubicBezTo>
                    <a:cubicBezTo>
                      <a:pt x="158201" y="0"/>
                      <a:pt x="249430" y="90292"/>
                      <a:pt x="249430" y="201783"/>
                    </a:cubicBezTo>
                    <a:cubicBezTo>
                      <a:pt x="249430" y="313273"/>
                      <a:pt x="158201" y="403403"/>
                      <a:pt x="45737" y="403403"/>
                    </a:cubicBezTo>
                    <a:cubicBezTo>
                      <a:pt x="29974" y="403403"/>
                      <a:pt x="14701" y="401623"/>
                      <a:pt x="0" y="398306"/>
                    </a:cubicBezTo>
                    <a:cubicBezTo>
                      <a:pt x="90412" y="377756"/>
                      <a:pt x="158038" y="297334"/>
                      <a:pt x="158038" y="201702"/>
                    </a:cubicBezTo>
                  </a:path>
                </a:pathLst>
              </a:custGeom>
              <a:solidFill>
                <a:srgbClr val="121A3D"/>
              </a:solidFill>
              <a:ln w="8157"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E3809CC3-E8C3-434E-99FD-BC36BAB23D0D}"/>
                  </a:ext>
                </a:extLst>
              </p:cNvPr>
              <p:cNvSpPr/>
              <p:nvPr/>
            </p:nvSpPr>
            <p:spPr>
              <a:xfrm>
                <a:off x="9130695" y="465389"/>
                <a:ext cx="249430" cy="403565"/>
              </a:xfrm>
              <a:custGeom>
                <a:avLst/>
                <a:gdLst>
                  <a:gd name="connsiteX0" fmla="*/ 91392 w 249430"/>
                  <a:gd name="connsiteY0" fmla="*/ 201702 h 403565"/>
                  <a:gd name="connsiteX1" fmla="*/ 249430 w 249430"/>
                  <a:gd name="connsiteY1" fmla="*/ 5097 h 403565"/>
                  <a:gd name="connsiteX2" fmla="*/ 203693 w 249430"/>
                  <a:gd name="connsiteY2" fmla="*/ 0 h 403565"/>
                  <a:gd name="connsiteX3" fmla="*/ 0 w 249430"/>
                  <a:gd name="connsiteY3" fmla="*/ 201783 h 403565"/>
                  <a:gd name="connsiteX4" fmla="*/ 203693 w 249430"/>
                  <a:gd name="connsiteY4" fmla="*/ 403565 h 403565"/>
                  <a:gd name="connsiteX5" fmla="*/ 249430 w 249430"/>
                  <a:gd name="connsiteY5" fmla="*/ 398468 h 403565"/>
                  <a:gd name="connsiteX6" fmla="*/ 91392 w 249430"/>
                  <a:gd name="connsiteY6" fmla="*/ 201702 h 403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430" h="403565">
                    <a:moveTo>
                      <a:pt x="91392" y="201702"/>
                    </a:moveTo>
                    <a:cubicBezTo>
                      <a:pt x="91392" y="105988"/>
                      <a:pt x="159018" y="25648"/>
                      <a:pt x="249430" y="5097"/>
                    </a:cubicBezTo>
                    <a:cubicBezTo>
                      <a:pt x="234729" y="1780"/>
                      <a:pt x="219456" y="0"/>
                      <a:pt x="203693" y="0"/>
                    </a:cubicBezTo>
                    <a:cubicBezTo>
                      <a:pt x="91229" y="0"/>
                      <a:pt x="0" y="90292"/>
                      <a:pt x="0" y="201783"/>
                    </a:cubicBezTo>
                    <a:cubicBezTo>
                      <a:pt x="0" y="313273"/>
                      <a:pt x="91147" y="403565"/>
                      <a:pt x="203693" y="403565"/>
                    </a:cubicBezTo>
                    <a:cubicBezTo>
                      <a:pt x="219456" y="403565"/>
                      <a:pt x="234729" y="401785"/>
                      <a:pt x="249430" y="398468"/>
                    </a:cubicBezTo>
                    <a:cubicBezTo>
                      <a:pt x="159018" y="377756"/>
                      <a:pt x="91392" y="297334"/>
                      <a:pt x="91392" y="201702"/>
                    </a:cubicBezTo>
                  </a:path>
                </a:pathLst>
              </a:custGeom>
              <a:solidFill>
                <a:srgbClr val="2C88DD"/>
              </a:solidFill>
              <a:ln w="8157" cap="flat">
                <a:noFill/>
                <a:prstDash val="solid"/>
                <a:miter/>
              </a:ln>
            </p:spPr>
            <p:txBody>
              <a:bodyPr rtlCol="0" anchor="ctr"/>
              <a:lstStyle/>
              <a:p>
                <a:endParaRPr lang="en-US"/>
              </a:p>
            </p:txBody>
          </p:sp>
        </p:grpSp>
        <p:grpSp>
          <p:nvGrpSpPr>
            <p:cNvPr id="9" name="Graphic 5">
              <a:extLst>
                <a:ext uri="{FF2B5EF4-FFF2-40B4-BE49-F238E27FC236}">
                  <a16:creationId xmlns:a16="http://schemas.microsoft.com/office/drawing/2014/main" id="{5419F75C-0804-1244-89DA-05669D7448C0}"/>
                </a:ext>
              </a:extLst>
            </p:cNvPr>
            <p:cNvGrpSpPr/>
            <p:nvPr/>
          </p:nvGrpSpPr>
          <p:grpSpPr>
            <a:xfrm>
              <a:off x="9780978" y="570650"/>
              <a:ext cx="528182" cy="192478"/>
              <a:chOff x="9780978" y="570650"/>
              <a:chExt cx="528182" cy="192478"/>
            </a:xfrm>
            <a:solidFill>
              <a:srgbClr val="121A3D"/>
            </a:solidFill>
          </p:grpSpPr>
          <p:sp>
            <p:nvSpPr>
              <p:cNvPr id="21" name="Freeform 20">
                <a:extLst>
                  <a:ext uri="{FF2B5EF4-FFF2-40B4-BE49-F238E27FC236}">
                    <a16:creationId xmlns:a16="http://schemas.microsoft.com/office/drawing/2014/main" id="{09AF7850-8A55-E546-B1D5-5701D7E0E4D6}"/>
                  </a:ext>
                </a:extLst>
              </p:cNvPr>
              <p:cNvSpPr/>
              <p:nvPr/>
            </p:nvSpPr>
            <p:spPr>
              <a:xfrm>
                <a:off x="9780978" y="572268"/>
                <a:ext cx="158446" cy="189161"/>
              </a:xfrm>
              <a:custGeom>
                <a:avLst/>
                <a:gdLst>
                  <a:gd name="connsiteX0" fmla="*/ 0 w 158446"/>
                  <a:gd name="connsiteY0" fmla="*/ 189161 h 189161"/>
                  <a:gd name="connsiteX1" fmla="*/ 0 w 158446"/>
                  <a:gd name="connsiteY1" fmla="*/ 0 h 189161"/>
                  <a:gd name="connsiteX2" fmla="*/ 37080 w 158446"/>
                  <a:gd name="connsiteY2" fmla="*/ 0 h 189161"/>
                  <a:gd name="connsiteX3" fmla="*/ 118100 w 158446"/>
                  <a:gd name="connsiteY3" fmla="*/ 119176 h 189161"/>
                  <a:gd name="connsiteX4" fmla="*/ 118100 w 158446"/>
                  <a:gd name="connsiteY4" fmla="*/ 0 h 189161"/>
                  <a:gd name="connsiteX5" fmla="*/ 158446 w 158446"/>
                  <a:gd name="connsiteY5" fmla="*/ 0 h 189161"/>
                  <a:gd name="connsiteX6" fmla="*/ 158446 w 158446"/>
                  <a:gd name="connsiteY6" fmla="*/ 189161 h 189161"/>
                  <a:gd name="connsiteX7" fmla="*/ 121040 w 158446"/>
                  <a:gd name="connsiteY7" fmla="*/ 189161 h 189161"/>
                  <a:gd name="connsiteX8" fmla="*/ 40020 w 158446"/>
                  <a:gd name="connsiteY8" fmla="*/ 69985 h 189161"/>
                  <a:gd name="connsiteX9" fmla="*/ 40020 w 158446"/>
                  <a:gd name="connsiteY9" fmla="*/ 189161 h 189161"/>
                  <a:gd name="connsiteX10" fmla="*/ 0 w 158446"/>
                  <a:gd name="connsiteY10" fmla="*/ 189161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446" h="189161">
                    <a:moveTo>
                      <a:pt x="0" y="189161"/>
                    </a:moveTo>
                    <a:lnTo>
                      <a:pt x="0" y="0"/>
                    </a:lnTo>
                    <a:lnTo>
                      <a:pt x="37080" y="0"/>
                    </a:lnTo>
                    <a:lnTo>
                      <a:pt x="118100" y="119176"/>
                    </a:lnTo>
                    <a:lnTo>
                      <a:pt x="118100" y="0"/>
                    </a:lnTo>
                    <a:lnTo>
                      <a:pt x="158446" y="0"/>
                    </a:lnTo>
                    <a:lnTo>
                      <a:pt x="158446" y="189161"/>
                    </a:lnTo>
                    <a:lnTo>
                      <a:pt x="121040" y="189161"/>
                    </a:lnTo>
                    <a:lnTo>
                      <a:pt x="40020" y="69985"/>
                    </a:lnTo>
                    <a:lnTo>
                      <a:pt x="40020" y="189161"/>
                    </a:lnTo>
                    <a:lnTo>
                      <a:pt x="0" y="189161"/>
                    </a:lnTo>
                    <a:close/>
                  </a:path>
                </a:pathLst>
              </a:custGeom>
              <a:solidFill>
                <a:srgbClr val="121A3D"/>
              </a:solidFill>
              <a:ln w="8157"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D71CE306-A0F3-154C-96CA-EF8341682C18}"/>
                  </a:ext>
                </a:extLst>
              </p:cNvPr>
              <p:cNvSpPr/>
              <p:nvPr/>
            </p:nvSpPr>
            <p:spPr>
              <a:xfrm>
                <a:off x="9973073" y="572268"/>
                <a:ext cx="157711" cy="189161"/>
              </a:xfrm>
              <a:custGeom>
                <a:avLst/>
                <a:gdLst>
                  <a:gd name="connsiteX0" fmla="*/ 0 w 157711"/>
                  <a:gd name="connsiteY0" fmla="*/ 0 h 189161"/>
                  <a:gd name="connsiteX1" fmla="*/ 40918 w 157711"/>
                  <a:gd name="connsiteY1" fmla="*/ 0 h 189161"/>
                  <a:gd name="connsiteX2" fmla="*/ 40918 w 157711"/>
                  <a:gd name="connsiteY2" fmla="*/ 75972 h 189161"/>
                  <a:gd name="connsiteX3" fmla="*/ 116793 w 157711"/>
                  <a:gd name="connsiteY3" fmla="*/ 75972 h 189161"/>
                  <a:gd name="connsiteX4" fmla="*/ 116793 w 157711"/>
                  <a:gd name="connsiteY4" fmla="*/ 0 h 189161"/>
                  <a:gd name="connsiteX5" fmla="*/ 157711 w 157711"/>
                  <a:gd name="connsiteY5" fmla="*/ 0 h 189161"/>
                  <a:gd name="connsiteX6" fmla="*/ 157711 w 157711"/>
                  <a:gd name="connsiteY6" fmla="*/ 189161 h 189161"/>
                  <a:gd name="connsiteX7" fmla="*/ 116793 w 157711"/>
                  <a:gd name="connsiteY7" fmla="*/ 189161 h 189161"/>
                  <a:gd name="connsiteX8" fmla="*/ 116793 w 157711"/>
                  <a:gd name="connsiteY8" fmla="*/ 111086 h 189161"/>
                  <a:gd name="connsiteX9" fmla="*/ 40918 w 157711"/>
                  <a:gd name="connsiteY9" fmla="*/ 111086 h 189161"/>
                  <a:gd name="connsiteX10" fmla="*/ 40918 w 157711"/>
                  <a:gd name="connsiteY10" fmla="*/ 189161 h 189161"/>
                  <a:gd name="connsiteX11" fmla="*/ 0 w 157711"/>
                  <a:gd name="connsiteY11" fmla="*/ 189161 h 189161"/>
                  <a:gd name="connsiteX12" fmla="*/ 0 w 157711"/>
                  <a:gd name="connsiteY12" fmla="*/ 0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711" h="189161">
                    <a:moveTo>
                      <a:pt x="0" y="0"/>
                    </a:moveTo>
                    <a:lnTo>
                      <a:pt x="40918" y="0"/>
                    </a:lnTo>
                    <a:lnTo>
                      <a:pt x="40918" y="75972"/>
                    </a:lnTo>
                    <a:lnTo>
                      <a:pt x="116793" y="75972"/>
                    </a:lnTo>
                    <a:lnTo>
                      <a:pt x="116793" y="0"/>
                    </a:lnTo>
                    <a:lnTo>
                      <a:pt x="157711" y="0"/>
                    </a:lnTo>
                    <a:lnTo>
                      <a:pt x="157711" y="189161"/>
                    </a:lnTo>
                    <a:lnTo>
                      <a:pt x="116793" y="189161"/>
                    </a:lnTo>
                    <a:lnTo>
                      <a:pt x="116793" y="111086"/>
                    </a:lnTo>
                    <a:lnTo>
                      <a:pt x="40918" y="111086"/>
                    </a:lnTo>
                    <a:lnTo>
                      <a:pt x="40918"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533C372-43A8-E141-9AFF-EE97991A0872}"/>
                  </a:ext>
                </a:extLst>
              </p:cNvPr>
              <p:cNvSpPr/>
              <p:nvPr/>
            </p:nvSpPr>
            <p:spPr>
              <a:xfrm>
                <a:off x="10155531" y="570650"/>
                <a:ext cx="153628" cy="192478"/>
              </a:xfrm>
              <a:custGeom>
                <a:avLst/>
                <a:gdLst>
                  <a:gd name="connsiteX0" fmla="*/ 40101 w 153628"/>
                  <a:gd name="connsiteY0" fmla="*/ 129209 h 192478"/>
                  <a:gd name="connsiteX1" fmla="*/ 79631 w 153628"/>
                  <a:gd name="connsiteY1" fmla="*/ 160277 h 192478"/>
                  <a:gd name="connsiteX2" fmla="*/ 112382 w 153628"/>
                  <a:gd name="connsiteY2" fmla="*/ 137300 h 192478"/>
                  <a:gd name="connsiteX3" fmla="*/ 64930 w 153628"/>
                  <a:gd name="connsiteY3" fmla="*/ 111895 h 192478"/>
                  <a:gd name="connsiteX4" fmla="*/ 4329 w 153628"/>
                  <a:gd name="connsiteY4" fmla="*/ 57282 h 192478"/>
                  <a:gd name="connsiteX5" fmla="*/ 75548 w 153628"/>
                  <a:gd name="connsiteY5" fmla="*/ 0 h 192478"/>
                  <a:gd name="connsiteX6" fmla="*/ 149789 w 153628"/>
                  <a:gd name="connsiteY6" fmla="*/ 59467 h 192478"/>
                  <a:gd name="connsiteX7" fmla="*/ 109687 w 153628"/>
                  <a:gd name="connsiteY7" fmla="*/ 59467 h 192478"/>
                  <a:gd name="connsiteX8" fmla="*/ 75548 w 153628"/>
                  <a:gd name="connsiteY8" fmla="*/ 32444 h 192478"/>
                  <a:gd name="connsiteX9" fmla="*/ 45574 w 153628"/>
                  <a:gd name="connsiteY9" fmla="*/ 54370 h 192478"/>
                  <a:gd name="connsiteX10" fmla="*/ 92209 w 153628"/>
                  <a:gd name="connsiteY10" fmla="*/ 78965 h 192478"/>
                  <a:gd name="connsiteX11" fmla="*/ 153627 w 153628"/>
                  <a:gd name="connsiteY11" fmla="*/ 132769 h 192478"/>
                  <a:gd name="connsiteX12" fmla="*/ 79141 w 153628"/>
                  <a:gd name="connsiteY12" fmla="*/ 192478 h 192478"/>
                  <a:gd name="connsiteX13" fmla="*/ 0 w 153628"/>
                  <a:gd name="connsiteY13" fmla="*/ 128723 h 192478"/>
                  <a:gd name="connsiteX14" fmla="*/ 40101 w 153628"/>
                  <a:gd name="connsiteY14" fmla="*/ 129209 h 192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628" h="192478">
                    <a:moveTo>
                      <a:pt x="40101" y="129209"/>
                    </a:moveTo>
                    <a:cubicBezTo>
                      <a:pt x="41490" y="147575"/>
                      <a:pt x="56191" y="160277"/>
                      <a:pt x="79631" y="160277"/>
                    </a:cubicBezTo>
                    <a:cubicBezTo>
                      <a:pt x="98416" y="160277"/>
                      <a:pt x="112382" y="152186"/>
                      <a:pt x="112382" y="137300"/>
                    </a:cubicBezTo>
                    <a:cubicBezTo>
                      <a:pt x="112382" y="121361"/>
                      <a:pt x="96864" y="118125"/>
                      <a:pt x="64930" y="111895"/>
                    </a:cubicBezTo>
                    <a:cubicBezTo>
                      <a:pt x="32751" y="105988"/>
                      <a:pt x="4329" y="95713"/>
                      <a:pt x="4329" y="57282"/>
                    </a:cubicBezTo>
                    <a:cubicBezTo>
                      <a:pt x="4329" y="23787"/>
                      <a:pt x="32424" y="0"/>
                      <a:pt x="75548" y="0"/>
                    </a:cubicBezTo>
                    <a:cubicBezTo>
                      <a:pt x="120550" y="0"/>
                      <a:pt x="149217" y="23220"/>
                      <a:pt x="149789" y="59467"/>
                    </a:cubicBezTo>
                    <a:lnTo>
                      <a:pt x="109687" y="59467"/>
                    </a:lnTo>
                    <a:cubicBezTo>
                      <a:pt x="107809" y="43528"/>
                      <a:pt x="95476" y="32444"/>
                      <a:pt x="75548" y="32444"/>
                    </a:cubicBezTo>
                    <a:cubicBezTo>
                      <a:pt x="58070" y="32444"/>
                      <a:pt x="45574" y="39725"/>
                      <a:pt x="45574" y="54370"/>
                    </a:cubicBezTo>
                    <a:cubicBezTo>
                      <a:pt x="45574" y="69742"/>
                      <a:pt x="60602" y="72978"/>
                      <a:pt x="92209" y="78965"/>
                    </a:cubicBezTo>
                    <a:cubicBezTo>
                      <a:pt x="124960" y="84872"/>
                      <a:pt x="153872" y="94661"/>
                      <a:pt x="153627" y="132769"/>
                    </a:cubicBezTo>
                    <a:cubicBezTo>
                      <a:pt x="153382" y="168206"/>
                      <a:pt x="123898" y="192478"/>
                      <a:pt x="79141" y="192478"/>
                    </a:cubicBezTo>
                    <a:cubicBezTo>
                      <a:pt x="30546" y="192478"/>
                      <a:pt x="327" y="167073"/>
                      <a:pt x="0" y="128723"/>
                    </a:cubicBezTo>
                    <a:lnTo>
                      <a:pt x="40101" y="129209"/>
                    </a:lnTo>
                    <a:close/>
                  </a:path>
                </a:pathLst>
              </a:custGeom>
              <a:solidFill>
                <a:srgbClr val="121A3D"/>
              </a:solidFill>
              <a:ln w="8157" cap="flat">
                <a:noFill/>
                <a:prstDash val="solid"/>
                <a:miter/>
              </a:ln>
            </p:spPr>
            <p:txBody>
              <a:bodyPr rtlCol="0" anchor="ctr"/>
              <a:lstStyle/>
              <a:p>
                <a:endParaRPr lang="en-US"/>
              </a:p>
            </p:txBody>
          </p:sp>
        </p:grpSp>
        <p:grpSp>
          <p:nvGrpSpPr>
            <p:cNvPr id="10" name="Graphic 5">
              <a:extLst>
                <a:ext uri="{FF2B5EF4-FFF2-40B4-BE49-F238E27FC236}">
                  <a16:creationId xmlns:a16="http://schemas.microsoft.com/office/drawing/2014/main" id="{9D77E36E-138F-464A-A38A-2327BFF70C1D}"/>
                </a:ext>
              </a:extLst>
            </p:cNvPr>
            <p:cNvGrpSpPr/>
            <p:nvPr/>
          </p:nvGrpSpPr>
          <p:grpSpPr>
            <a:xfrm>
              <a:off x="10389361" y="572268"/>
              <a:ext cx="1322779" cy="243207"/>
              <a:chOff x="10389361" y="572268"/>
              <a:chExt cx="1322779" cy="243207"/>
            </a:xfrm>
            <a:solidFill>
              <a:srgbClr val="121A3D"/>
            </a:solidFill>
          </p:grpSpPr>
          <p:sp>
            <p:nvSpPr>
              <p:cNvPr id="12" name="Freeform 11">
                <a:extLst>
                  <a:ext uri="{FF2B5EF4-FFF2-40B4-BE49-F238E27FC236}">
                    <a16:creationId xmlns:a16="http://schemas.microsoft.com/office/drawing/2014/main" id="{DE087105-0FEA-2548-BEC6-AEDC74E2B8BC}"/>
                  </a:ext>
                </a:extLst>
              </p:cNvPr>
              <p:cNvSpPr/>
              <p:nvPr/>
            </p:nvSpPr>
            <p:spPr>
              <a:xfrm>
                <a:off x="10389361" y="572268"/>
                <a:ext cx="131167" cy="189161"/>
              </a:xfrm>
              <a:custGeom>
                <a:avLst/>
                <a:gdLst>
                  <a:gd name="connsiteX0" fmla="*/ 0 w 131167"/>
                  <a:gd name="connsiteY0" fmla="*/ 0 h 189161"/>
                  <a:gd name="connsiteX1" fmla="*/ 128227 w 131167"/>
                  <a:gd name="connsiteY1" fmla="*/ 0 h 189161"/>
                  <a:gd name="connsiteX2" fmla="*/ 128227 w 131167"/>
                  <a:gd name="connsiteY2" fmla="*/ 34871 h 189161"/>
                  <a:gd name="connsiteX3" fmla="*/ 40918 w 131167"/>
                  <a:gd name="connsiteY3" fmla="*/ 34871 h 189161"/>
                  <a:gd name="connsiteX4" fmla="*/ 40918 w 131167"/>
                  <a:gd name="connsiteY4" fmla="*/ 77266 h 189161"/>
                  <a:gd name="connsiteX5" fmla="*/ 111811 w 131167"/>
                  <a:gd name="connsiteY5" fmla="*/ 77266 h 189161"/>
                  <a:gd name="connsiteX6" fmla="*/ 111811 w 131167"/>
                  <a:gd name="connsiteY6" fmla="*/ 110519 h 189161"/>
                  <a:gd name="connsiteX7" fmla="*/ 40918 w 131167"/>
                  <a:gd name="connsiteY7" fmla="*/ 110519 h 189161"/>
                  <a:gd name="connsiteX8" fmla="*/ 40918 w 131167"/>
                  <a:gd name="connsiteY8" fmla="*/ 154290 h 189161"/>
                  <a:gd name="connsiteX9" fmla="*/ 131167 w 131167"/>
                  <a:gd name="connsiteY9" fmla="*/ 154290 h 189161"/>
                  <a:gd name="connsiteX10" fmla="*/ 131167 w 131167"/>
                  <a:gd name="connsiteY10" fmla="*/ 189161 h 189161"/>
                  <a:gd name="connsiteX11" fmla="*/ 0 w 131167"/>
                  <a:gd name="connsiteY11" fmla="*/ 189161 h 189161"/>
                  <a:gd name="connsiteX12" fmla="*/ 0 w 131167"/>
                  <a:gd name="connsiteY12" fmla="*/ 0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1167" h="189161">
                    <a:moveTo>
                      <a:pt x="0" y="0"/>
                    </a:moveTo>
                    <a:lnTo>
                      <a:pt x="128227" y="0"/>
                    </a:lnTo>
                    <a:lnTo>
                      <a:pt x="128227" y="34871"/>
                    </a:lnTo>
                    <a:lnTo>
                      <a:pt x="40918" y="34871"/>
                    </a:lnTo>
                    <a:lnTo>
                      <a:pt x="40918" y="77266"/>
                    </a:lnTo>
                    <a:lnTo>
                      <a:pt x="111811" y="77266"/>
                    </a:lnTo>
                    <a:lnTo>
                      <a:pt x="111811" y="110519"/>
                    </a:lnTo>
                    <a:lnTo>
                      <a:pt x="40918" y="110519"/>
                    </a:lnTo>
                    <a:lnTo>
                      <a:pt x="40918" y="154290"/>
                    </a:lnTo>
                    <a:lnTo>
                      <a:pt x="131167" y="154290"/>
                    </a:lnTo>
                    <a:lnTo>
                      <a:pt x="131167"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1BA7E050-5718-C340-A3F5-F28D4D2A6BC7}"/>
                  </a:ext>
                </a:extLst>
              </p:cNvPr>
              <p:cNvSpPr/>
              <p:nvPr/>
            </p:nvSpPr>
            <p:spPr>
              <a:xfrm>
                <a:off x="10544296" y="620886"/>
                <a:ext cx="219619" cy="140542"/>
              </a:xfrm>
              <a:custGeom>
                <a:avLst/>
                <a:gdLst>
                  <a:gd name="connsiteX0" fmla="*/ 219619 w 219619"/>
                  <a:gd name="connsiteY0" fmla="*/ 60849 h 140542"/>
                  <a:gd name="connsiteX1" fmla="*/ 219619 w 219619"/>
                  <a:gd name="connsiteY1" fmla="*/ 140543 h 140542"/>
                  <a:gd name="connsiteX2" fmla="*/ 181151 w 219619"/>
                  <a:gd name="connsiteY2" fmla="*/ 140543 h 140542"/>
                  <a:gd name="connsiteX3" fmla="*/ 181151 w 219619"/>
                  <a:gd name="connsiteY3" fmla="*/ 63034 h 140542"/>
                  <a:gd name="connsiteX4" fmla="*/ 156894 w 219619"/>
                  <a:gd name="connsiteY4" fmla="*/ 31399 h 140542"/>
                  <a:gd name="connsiteX5" fmla="*/ 129044 w 219619"/>
                  <a:gd name="connsiteY5" fmla="*/ 64652 h 140542"/>
                  <a:gd name="connsiteX6" fmla="*/ 129044 w 219619"/>
                  <a:gd name="connsiteY6" fmla="*/ 140543 h 140542"/>
                  <a:gd name="connsiteX7" fmla="*/ 90576 w 219619"/>
                  <a:gd name="connsiteY7" fmla="*/ 140543 h 140542"/>
                  <a:gd name="connsiteX8" fmla="*/ 90576 w 219619"/>
                  <a:gd name="connsiteY8" fmla="*/ 63034 h 140542"/>
                  <a:gd name="connsiteX9" fmla="*/ 65992 w 219619"/>
                  <a:gd name="connsiteY9" fmla="*/ 31399 h 140542"/>
                  <a:gd name="connsiteX10" fmla="*/ 38468 w 219619"/>
                  <a:gd name="connsiteY10" fmla="*/ 64894 h 140542"/>
                  <a:gd name="connsiteX11" fmla="*/ 38468 w 219619"/>
                  <a:gd name="connsiteY11" fmla="*/ 140543 h 140542"/>
                  <a:gd name="connsiteX12" fmla="*/ 0 w 219619"/>
                  <a:gd name="connsiteY12" fmla="*/ 140543 h 140542"/>
                  <a:gd name="connsiteX13" fmla="*/ 0 w 219619"/>
                  <a:gd name="connsiteY13" fmla="*/ 1625 h 140542"/>
                  <a:gd name="connsiteX14" fmla="*/ 33568 w 219619"/>
                  <a:gd name="connsiteY14" fmla="*/ 1625 h 140542"/>
                  <a:gd name="connsiteX15" fmla="*/ 37080 w 219619"/>
                  <a:gd name="connsiteY15" fmla="*/ 18939 h 140542"/>
                  <a:gd name="connsiteX16" fmla="*/ 78243 w 219619"/>
                  <a:gd name="connsiteY16" fmla="*/ 7 h 140542"/>
                  <a:gd name="connsiteX17" fmla="*/ 120223 w 219619"/>
                  <a:gd name="connsiteY17" fmla="*/ 23470 h 140542"/>
                  <a:gd name="connsiteX18" fmla="*/ 167675 w 219619"/>
                  <a:gd name="connsiteY18" fmla="*/ 7 h 140542"/>
                  <a:gd name="connsiteX19" fmla="*/ 219619 w 219619"/>
                  <a:gd name="connsiteY19" fmla="*/ 60849 h 140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9619" h="140542">
                    <a:moveTo>
                      <a:pt x="219619" y="60849"/>
                    </a:moveTo>
                    <a:lnTo>
                      <a:pt x="219619" y="140543"/>
                    </a:lnTo>
                    <a:lnTo>
                      <a:pt x="181151" y="140543"/>
                    </a:lnTo>
                    <a:lnTo>
                      <a:pt x="181151" y="63034"/>
                    </a:lnTo>
                    <a:cubicBezTo>
                      <a:pt x="181151" y="42240"/>
                      <a:pt x="173556" y="31399"/>
                      <a:pt x="156894" y="31399"/>
                    </a:cubicBezTo>
                    <a:cubicBezTo>
                      <a:pt x="140233" y="31399"/>
                      <a:pt x="129044" y="43535"/>
                      <a:pt x="129044" y="64652"/>
                    </a:cubicBezTo>
                    <a:lnTo>
                      <a:pt x="129044" y="140543"/>
                    </a:lnTo>
                    <a:lnTo>
                      <a:pt x="90576" y="140543"/>
                    </a:lnTo>
                    <a:lnTo>
                      <a:pt x="90576" y="63034"/>
                    </a:lnTo>
                    <a:cubicBezTo>
                      <a:pt x="90576" y="42240"/>
                      <a:pt x="82980" y="31399"/>
                      <a:pt x="65992" y="31399"/>
                    </a:cubicBezTo>
                    <a:cubicBezTo>
                      <a:pt x="49331" y="31399"/>
                      <a:pt x="38468" y="44101"/>
                      <a:pt x="38468" y="64894"/>
                    </a:cubicBezTo>
                    <a:lnTo>
                      <a:pt x="38468" y="140543"/>
                    </a:lnTo>
                    <a:lnTo>
                      <a:pt x="0" y="140543"/>
                    </a:lnTo>
                    <a:lnTo>
                      <a:pt x="0" y="1625"/>
                    </a:lnTo>
                    <a:lnTo>
                      <a:pt x="33568" y="1625"/>
                    </a:lnTo>
                    <a:lnTo>
                      <a:pt x="37080" y="18939"/>
                    </a:lnTo>
                    <a:cubicBezTo>
                      <a:pt x="45574" y="8098"/>
                      <a:pt x="57825" y="331"/>
                      <a:pt x="78243" y="7"/>
                    </a:cubicBezTo>
                    <a:cubicBezTo>
                      <a:pt x="95394" y="-236"/>
                      <a:pt x="111484" y="5913"/>
                      <a:pt x="120223" y="23470"/>
                    </a:cubicBezTo>
                    <a:cubicBezTo>
                      <a:pt x="130024" y="8583"/>
                      <a:pt x="146440" y="7"/>
                      <a:pt x="167675" y="7"/>
                    </a:cubicBezTo>
                    <a:cubicBezTo>
                      <a:pt x="196669" y="7"/>
                      <a:pt x="219619" y="16269"/>
                      <a:pt x="219619" y="60849"/>
                    </a:cubicBezTo>
                    <a:close/>
                  </a:path>
                </a:pathLst>
              </a:custGeom>
              <a:solidFill>
                <a:srgbClr val="121A3D"/>
              </a:solidFill>
              <a:ln w="8157"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5CC7D07C-259D-3544-AC93-665DC93E7180}"/>
                  </a:ext>
                </a:extLst>
              </p:cNvPr>
              <p:cNvSpPr/>
              <p:nvPr/>
            </p:nvSpPr>
            <p:spPr>
              <a:xfrm>
                <a:off x="10791275" y="620892"/>
                <a:ext cx="145705" cy="194583"/>
              </a:xfrm>
              <a:custGeom>
                <a:avLst/>
                <a:gdLst>
                  <a:gd name="connsiteX0" fmla="*/ 145705 w 145705"/>
                  <a:gd name="connsiteY0" fmla="*/ 71362 h 194583"/>
                  <a:gd name="connsiteX1" fmla="*/ 80775 w 145705"/>
                  <a:gd name="connsiteY1" fmla="*/ 142156 h 194583"/>
                  <a:gd name="connsiteX2" fmla="*/ 38468 w 145705"/>
                  <a:gd name="connsiteY2" fmla="*/ 122981 h 194583"/>
                  <a:gd name="connsiteX3" fmla="*/ 38468 w 145705"/>
                  <a:gd name="connsiteY3" fmla="*/ 194583 h 194583"/>
                  <a:gd name="connsiteX4" fmla="*/ 0 w 145705"/>
                  <a:gd name="connsiteY4" fmla="*/ 194583 h 194583"/>
                  <a:gd name="connsiteX5" fmla="*/ 0 w 145705"/>
                  <a:gd name="connsiteY5" fmla="*/ 1620 h 194583"/>
                  <a:gd name="connsiteX6" fmla="*/ 33568 w 145705"/>
                  <a:gd name="connsiteY6" fmla="*/ 1620 h 194583"/>
                  <a:gd name="connsiteX7" fmla="*/ 37406 w 145705"/>
                  <a:gd name="connsiteY7" fmla="*/ 20795 h 194583"/>
                  <a:gd name="connsiteX8" fmla="*/ 80530 w 145705"/>
                  <a:gd name="connsiteY8" fmla="*/ 2 h 194583"/>
                  <a:gd name="connsiteX9" fmla="*/ 145705 w 145705"/>
                  <a:gd name="connsiteY9" fmla="*/ 71362 h 194583"/>
                  <a:gd name="connsiteX10" fmla="*/ 106747 w 145705"/>
                  <a:gd name="connsiteY10" fmla="*/ 70795 h 194583"/>
                  <a:gd name="connsiteX11" fmla="*/ 72117 w 145705"/>
                  <a:gd name="connsiteY11" fmla="*/ 31070 h 194583"/>
                  <a:gd name="connsiteX12" fmla="*/ 37978 w 145705"/>
                  <a:gd name="connsiteY12" fmla="*/ 70795 h 194583"/>
                  <a:gd name="connsiteX13" fmla="*/ 72117 w 145705"/>
                  <a:gd name="connsiteY13" fmla="*/ 111087 h 194583"/>
                  <a:gd name="connsiteX14" fmla="*/ 106747 w 145705"/>
                  <a:gd name="connsiteY14" fmla="*/ 70795 h 194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705" h="194583">
                    <a:moveTo>
                      <a:pt x="145705" y="71362"/>
                    </a:moveTo>
                    <a:cubicBezTo>
                      <a:pt x="145705" y="114566"/>
                      <a:pt x="118426" y="142156"/>
                      <a:pt x="80775" y="142156"/>
                    </a:cubicBezTo>
                    <a:cubicBezTo>
                      <a:pt x="61418" y="142156"/>
                      <a:pt x="47534" y="134308"/>
                      <a:pt x="38468" y="122981"/>
                    </a:cubicBezTo>
                    <a:lnTo>
                      <a:pt x="38468" y="194583"/>
                    </a:lnTo>
                    <a:lnTo>
                      <a:pt x="0" y="194583"/>
                    </a:lnTo>
                    <a:lnTo>
                      <a:pt x="0" y="1620"/>
                    </a:lnTo>
                    <a:lnTo>
                      <a:pt x="33568" y="1620"/>
                    </a:lnTo>
                    <a:lnTo>
                      <a:pt x="37406" y="20795"/>
                    </a:lnTo>
                    <a:cubicBezTo>
                      <a:pt x="46390" y="8901"/>
                      <a:pt x="60602" y="2"/>
                      <a:pt x="80530" y="2"/>
                    </a:cubicBezTo>
                    <a:cubicBezTo>
                      <a:pt x="118426" y="-241"/>
                      <a:pt x="145705" y="27591"/>
                      <a:pt x="145705" y="71362"/>
                    </a:cubicBezTo>
                    <a:close/>
                    <a:moveTo>
                      <a:pt x="106747" y="70795"/>
                    </a:moveTo>
                    <a:cubicBezTo>
                      <a:pt x="106747" y="47251"/>
                      <a:pt x="93107" y="31070"/>
                      <a:pt x="72117" y="31070"/>
                    </a:cubicBezTo>
                    <a:cubicBezTo>
                      <a:pt x="51127" y="31070"/>
                      <a:pt x="37978" y="47251"/>
                      <a:pt x="37978" y="70795"/>
                    </a:cubicBezTo>
                    <a:cubicBezTo>
                      <a:pt x="37978" y="94582"/>
                      <a:pt x="51046" y="111087"/>
                      <a:pt x="72117" y="111087"/>
                    </a:cubicBezTo>
                    <a:cubicBezTo>
                      <a:pt x="93107" y="111087"/>
                      <a:pt x="106747" y="94582"/>
                      <a:pt x="106747" y="70795"/>
                    </a:cubicBezTo>
                    <a:close/>
                  </a:path>
                </a:pathLst>
              </a:custGeom>
              <a:solidFill>
                <a:srgbClr val="121A3D"/>
              </a:solidFill>
              <a:ln w="8157"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CF303B64-E324-224E-8267-B5A72C65EE2A}"/>
                  </a:ext>
                </a:extLst>
              </p:cNvPr>
              <p:cNvSpPr/>
              <p:nvPr/>
            </p:nvSpPr>
            <p:spPr>
              <a:xfrm>
                <a:off x="10959277" y="572268"/>
                <a:ext cx="38468" cy="189161"/>
              </a:xfrm>
              <a:custGeom>
                <a:avLst/>
                <a:gdLst>
                  <a:gd name="connsiteX0" fmla="*/ 0 w 38468"/>
                  <a:gd name="connsiteY0" fmla="*/ 0 h 189161"/>
                  <a:gd name="connsiteX1" fmla="*/ 38468 w 38468"/>
                  <a:gd name="connsiteY1" fmla="*/ 0 h 189161"/>
                  <a:gd name="connsiteX2" fmla="*/ 38468 w 38468"/>
                  <a:gd name="connsiteY2" fmla="*/ 189161 h 189161"/>
                  <a:gd name="connsiteX3" fmla="*/ 0 w 38468"/>
                  <a:gd name="connsiteY3" fmla="*/ 189161 h 189161"/>
                  <a:gd name="connsiteX4" fmla="*/ 0 w 38468"/>
                  <a:gd name="connsiteY4" fmla="*/ 0 h 1891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468" h="189161">
                    <a:moveTo>
                      <a:pt x="0" y="0"/>
                    </a:moveTo>
                    <a:lnTo>
                      <a:pt x="38468" y="0"/>
                    </a:lnTo>
                    <a:lnTo>
                      <a:pt x="38468"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2978823A-5895-EE4C-9D2B-149CEF275BC0}"/>
                  </a:ext>
                </a:extLst>
              </p:cNvPr>
              <p:cNvSpPr/>
              <p:nvPr/>
            </p:nvSpPr>
            <p:spPr>
              <a:xfrm>
                <a:off x="11019634" y="620974"/>
                <a:ext cx="147828" cy="142073"/>
              </a:xfrm>
              <a:custGeom>
                <a:avLst/>
                <a:gdLst>
                  <a:gd name="connsiteX0" fmla="*/ 0 w 147828"/>
                  <a:gd name="connsiteY0" fmla="*/ 71037 h 142073"/>
                  <a:gd name="connsiteX1" fmla="*/ 73914 w 147828"/>
                  <a:gd name="connsiteY1" fmla="*/ 0 h 142073"/>
                  <a:gd name="connsiteX2" fmla="*/ 147829 w 147828"/>
                  <a:gd name="connsiteY2" fmla="*/ 71037 h 142073"/>
                  <a:gd name="connsiteX3" fmla="*/ 73914 w 147828"/>
                  <a:gd name="connsiteY3" fmla="*/ 142073 h 142073"/>
                  <a:gd name="connsiteX4" fmla="*/ 0 w 147828"/>
                  <a:gd name="connsiteY4" fmla="*/ 71037 h 142073"/>
                  <a:gd name="connsiteX5" fmla="*/ 108789 w 147828"/>
                  <a:gd name="connsiteY5" fmla="*/ 71037 h 142073"/>
                  <a:gd name="connsiteX6" fmla="*/ 73914 w 147828"/>
                  <a:gd name="connsiteY6" fmla="*/ 31068 h 142073"/>
                  <a:gd name="connsiteX7" fmla="*/ 39285 w 147828"/>
                  <a:gd name="connsiteY7" fmla="*/ 71037 h 142073"/>
                  <a:gd name="connsiteX8" fmla="*/ 73914 w 147828"/>
                  <a:gd name="connsiteY8" fmla="*/ 111005 h 142073"/>
                  <a:gd name="connsiteX9" fmla="*/ 108789 w 147828"/>
                  <a:gd name="connsiteY9" fmla="*/ 71037 h 142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7828" h="142073">
                    <a:moveTo>
                      <a:pt x="0" y="71037"/>
                    </a:moveTo>
                    <a:cubicBezTo>
                      <a:pt x="0" y="28318"/>
                      <a:pt x="29157" y="0"/>
                      <a:pt x="73914" y="0"/>
                    </a:cubicBezTo>
                    <a:cubicBezTo>
                      <a:pt x="118671" y="0"/>
                      <a:pt x="147829" y="28398"/>
                      <a:pt x="147829" y="71037"/>
                    </a:cubicBezTo>
                    <a:cubicBezTo>
                      <a:pt x="147829" y="113998"/>
                      <a:pt x="118671" y="142073"/>
                      <a:pt x="73914" y="142073"/>
                    </a:cubicBezTo>
                    <a:cubicBezTo>
                      <a:pt x="29157" y="142073"/>
                      <a:pt x="0" y="113675"/>
                      <a:pt x="0" y="71037"/>
                    </a:cubicBezTo>
                    <a:close/>
                    <a:moveTo>
                      <a:pt x="108789" y="71037"/>
                    </a:moveTo>
                    <a:cubicBezTo>
                      <a:pt x="108789" y="47493"/>
                      <a:pt x="95394" y="31068"/>
                      <a:pt x="73914" y="31068"/>
                    </a:cubicBezTo>
                    <a:cubicBezTo>
                      <a:pt x="52353" y="31068"/>
                      <a:pt x="39285" y="47573"/>
                      <a:pt x="39285" y="71037"/>
                    </a:cubicBezTo>
                    <a:cubicBezTo>
                      <a:pt x="39285" y="94500"/>
                      <a:pt x="52353" y="111005"/>
                      <a:pt x="73914" y="111005"/>
                    </a:cubicBezTo>
                    <a:cubicBezTo>
                      <a:pt x="95476" y="111005"/>
                      <a:pt x="108789" y="94500"/>
                      <a:pt x="108789" y="71037"/>
                    </a:cubicBezTo>
                    <a:close/>
                  </a:path>
                </a:pathLst>
              </a:custGeom>
              <a:solidFill>
                <a:srgbClr val="121A3D"/>
              </a:solidFill>
              <a:ln w="8157"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A925DADA-C773-5B4D-B182-FD42CC146B61}"/>
                  </a:ext>
                </a:extLst>
              </p:cNvPr>
              <p:cNvSpPr/>
              <p:nvPr/>
            </p:nvSpPr>
            <p:spPr>
              <a:xfrm>
                <a:off x="11169014" y="622511"/>
                <a:ext cx="149380" cy="192882"/>
              </a:xfrm>
              <a:custGeom>
                <a:avLst/>
                <a:gdLst>
                  <a:gd name="connsiteX0" fmla="*/ 0 w 149380"/>
                  <a:gd name="connsiteY0" fmla="*/ 0 h 192882"/>
                  <a:gd name="connsiteX1" fmla="*/ 40918 w 149380"/>
                  <a:gd name="connsiteY1" fmla="*/ 0 h 192882"/>
                  <a:gd name="connsiteX2" fmla="*/ 74976 w 149380"/>
                  <a:gd name="connsiteY2" fmla="*/ 98869 h 192882"/>
                  <a:gd name="connsiteX3" fmla="*/ 108217 w 149380"/>
                  <a:gd name="connsiteY3" fmla="*/ 0 h 192882"/>
                  <a:gd name="connsiteX4" fmla="*/ 149380 w 149380"/>
                  <a:gd name="connsiteY4" fmla="*/ 0 h 192882"/>
                  <a:gd name="connsiteX5" fmla="*/ 87227 w 149380"/>
                  <a:gd name="connsiteY5" fmla="*/ 158578 h 192882"/>
                  <a:gd name="connsiteX6" fmla="*/ 49576 w 149380"/>
                  <a:gd name="connsiteY6" fmla="*/ 192883 h 192882"/>
                  <a:gd name="connsiteX7" fmla="*/ 12169 w 149380"/>
                  <a:gd name="connsiteY7" fmla="*/ 192883 h 192882"/>
                  <a:gd name="connsiteX8" fmla="*/ 12169 w 149380"/>
                  <a:gd name="connsiteY8" fmla="*/ 160763 h 192882"/>
                  <a:gd name="connsiteX9" fmla="*/ 33486 w 149380"/>
                  <a:gd name="connsiteY9" fmla="*/ 160763 h 192882"/>
                  <a:gd name="connsiteX10" fmla="*/ 50393 w 149380"/>
                  <a:gd name="connsiteY10" fmla="*/ 148869 h 192882"/>
                  <a:gd name="connsiteX11" fmla="*/ 53904 w 149380"/>
                  <a:gd name="connsiteY11" fmla="*/ 139646 h 192882"/>
                  <a:gd name="connsiteX12" fmla="*/ 0 w 149380"/>
                  <a:gd name="connsiteY12" fmla="*/ 0 h 192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9380" h="192882">
                    <a:moveTo>
                      <a:pt x="0" y="0"/>
                    </a:moveTo>
                    <a:lnTo>
                      <a:pt x="40918" y="0"/>
                    </a:lnTo>
                    <a:lnTo>
                      <a:pt x="74976" y="98869"/>
                    </a:lnTo>
                    <a:lnTo>
                      <a:pt x="108217" y="0"/>
                    </a:lnTo>
                    <a:lnTo>
                      <a:pt x="149380" y="0"/>
                    </a:lnTo>
                    <a:lnTo>
                      <a:pt x="87227" y="158578"/>
                    </a:lnTo>
                    <a:cubicBezTo>
                      <a:pt x="78488" y="181556"/>
                      <a:pt x="71383" y="192883"/>
                      <a:pt x="49576" y="192883"/>
                    </a:cubicBezTo>
                    <a:lnTo>
                      <a:pt x="12169" y="192883"/>
                    </a:lnTo>
                    <a:lnTo>
                      <a:pt x="12169" y="160763"/>
                    </a:lnTo>
                    <a:lnTo>
                      <a:pt x="33486" y="160763"/>
                    </a:lnTo>
                    <a:cubicBezTo>
                      <a:pt x="43287" y="160763"/>
                      <a:pt x="46554" y="158335"/>
                      <a:pt x="50393" y="148869"/>
                    </a:cubicBezTo>
                    <a:lnTo>
                      <a:pt x="53904" y="139646"/>
                    </a:lnTo>
                    <a:lnTo>
                      <a:pt x="0" y="0"/>
                    </a:lnTo>
                    <a:close/>
                  </a:path>
                </a:pathLst>
              </a:custGeom>
              <a:solidFill>
                <a:srgbClr val="121A3D"/>
              </a:solidFill>
              <a:ln w="8157"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718070CF-FB7D-6946-93D3-AEA0CCDC1011}"/>
                  </a:ext>
                </a:extLst>
              </p:cNvPr>
              <p:cNvSpPr/>
              <p:nvPr/>
            </p:nvSpPr>
            <p:spPr>
              <a:xfrm>
                <a:off x="11319865" y="620893"/>
                <a:ext cx="142928" cy="142073"/>
              </a:xfrm>
              <a:custGeom>
                <a:avLst/>
                <a:gdLst>
                  <a:gd name="connsiteX0" fmla="*/ 0 w 142928"/>
                  <a:gd name="connsiteY0" fmla="*/ 71360 h 142073"/>
                  <a:gd name="connsiteX1" fmla="*/ 72036 w 142928"/>
                  <a:gd name="connsiteY1" fmla="*/ 0 h 142073"/>
                  <a:gd name="connsiteX2" fmla="*/ 142928 w 142928"/>
                  <a:gd name="connsiteY2" fmla="*/ 66748 h 142073"/>
                  <a:gd name="connsiteX3" fmla="*/ 141867 w 142928"/>
                  <a:gd name="connsiteY3" fmla="*/ 79694 h 142073"/>
                  <a:gd name="connsiteX4" fmla="*/ 40102 w 142928"/>
                  <a:gd name="connsiteY4" fmla="*/ 79694 h 142073"/>
                  <a:gd name="connsiteX5" fmla="*/ 40102 w 142928"/>
                  <a:gd name="connsiteY5" fmla="*/ 81554 h 142073"/>
                  <a:gd name="connsiteX6" fmla="*/ 73098 w 142928"/>
                  <a:gd name="connsiteY6" fmla="*/ 113189 h 142073"/>
                  <a:gd name="connsiteX7" fmla="*/ 102827 w 142928"/>
                  <a:gd name="connsiteY7" fmla="*/ 93448 h 142073"/>
                  <a:gd name="connsiteX8" fmla="*/ 140723 w 142928"/>
                  <a:gd name="connsiteY8" fmla="*/ 93448 h 142073"/>
                  <a:gd name="connsiteX9" fmla="*/ 74731 w 142928"/>
                  <a:gd name="connsiteY9" fmla="*/ 142073 h 142073"/>
                  <a:gd name="connsiteX10" fmla="*/ 0 w 142928"/>
                  <a:gd name="connsiteY10" fmla="*/ 71360 h 142073"/>
                  <a:gd name="connsiteX11" fmla="*/ 104215 w 142928"/>
                  <a:gd name="connsiteY11" fmla="*/ 54855 h 142073"/>
                  <a:gd name="connsiteX12" fmla="*/ 72281 w 142928"/>
                  <a:gd name="connsiteY12" fmla="*/ 28398 h 142073"/>
                  <a:gd name="connsiteX13" fmla="*/ 40918 w 142928"/>
                  <a:gd name="connsiteY13" fmla="*/ 54855 h 142073"/>
                  <a:gd name="connsiteX14" fmla="*/ 104215 w 142928"/>
                  <a:gd name="connsiteY14" fmla="*/ 54855 h 142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2928" h="142073">
                    <a:moveTo>
                      <a:pt x="0" y="71360"/>
                    </a:moveTo>
                    <a:cubicBezTo>
                      <a:pt x="0" y="28156"/>
                      <a:pt x="28667" y="0"/>
                      <a:pt x="72036" y="0"/>
                    </a:cubicBezTo>
                    <a:cubicBezTo>
                      <a:pt x="114016" y="0"/>
                      <a:pt x="142438" y="25971"/>
                      <a:pt x="142928" y="66748"/>
                    </a:cubicBezTo>
                    <a:cubicBezTo>
                      <a:pt x="142928" y="70794"/>
                      <a:pt x="142683" y="75406"/>
                      <a:pt x="141867" y="79694"/>
                    </a:cubicBezTo>
                    <a:lnTo>
                      <a:pt x="40102" y="79694"/>
                    </a:lnTo>
                    <a:lnTo>
                      <a:pt x="40102" y="81554"/>
                    </a:lnTo>
                    <a:cubicBezTo>
                      <a:pt x="40918" y="101296"/>
                      <a:pt x="53741" y="113189"/>
                      <a:pt x="73098" y="113189"/>
                    </a:cubicBezTo>
                    <a:cubicBezTo>
                      <a:pt x="88616" y="113189"/>
                      <a:pt x="99560" y="106474"/>
                      <a:pt x="102827" y="93448"/>
                    </a:cubicBezTo>
                    <a:lnTo>
                      <a:pt x="140723" y="93448"/>
                    </a:lnTo>
                    <a:cubicBezTo>
                      <a:pt x="136394" y="120471"/>
                      <a:pt x="112056" y="142073"/>
                      <a:pt x="74731" y="142073"/>
                    </a:cubicBezTo>
                    <a:cubicBezTo>
                      <a:pt x="28096" y="142154"/>
                      <a:pt x="0" y="114322"/>
                      <a:pt x="0" y="71360"/>
                    </a:cubicBezTo>
                    <a:close/>
                    <a:moveTo>
                      <a:pt x="104215" y="54855"/>
                    </a:moveTo>
                    <a:cubicBezTo>
                      <a:pt x="101520" y="37865"/>
                      <a:pt x="89759" y="28398"/>
                      <a:pt x="72281" y="28398"/>
                    </a:cubicBezTo>
                    <a:cubicBezTo>
                      <a:pt x="55620" y="28398"/>
                      <a:pt x="43123" y="38431"/>
                      <a:pt x="40918" y="54855"/>
                    </a:cubicBezTo>
                    <a:lnTo>
                      <a:pt x="104215" y="54855"/>
                    </a:lnTo>
                    <a:close/>
                  </a:path>
                </a:pathLst>
              </a:custGeom>
              <a:solidFill>
                <a:srgbClr val="121A3D"/>
              </a:solidFill>
              <a:ln w="8157"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72A61CBE-1F44-4644-A9F5-61587E67C223}"/>
                  </a:ext>
                </a:extLst>
              </p:cNvPr>
              <p:cNvSpPr/>
              <p:nvPr/>
            </p:nvSpPr>
            <p:spPr>
              <a:xfrm>
                <a:off x="11485008" y="622511"/>
                <a:ext cx="85348" cy="138836"/>
              </a:xfrm>
              <a:custGeom>
                <a:avLst/>
                <a:gdLst>
                  <a:gd name="connsiteX0" fmla="*/ 85349 w 85348"/>
                  <a:gd name="connsiteY0" fmla="*/ 0 h 138836"/>
                  <a:gd name="connsiteX1" fmla="*/ 85349 w 85348"/>
                  <a:gd name="connsiteY1" fmla="*/ 34547 h 138836"/>
                  <a:gd name="connsiteX2" fmla="*/ 70076 w 85348"/>
                  <a:gd name="connsiteY2" fmla="*/ 34547 h 138836"/>
                  <a:gd name="connsiteX3" fmla="*/ 38468 w 85348"/>
                  <a:gd name="connsiteY3" fmla="*/ 70713 h 138836"/>
                  <a:gd name="connsiteX4" fmla="*/ 38468 w 85348"/>
                  <a:gd name="connsiteY4" fmla="*/ 138837 h 138836"/>
                  <a:gd name="connsiteX5" fmla="*/ 0 w 85348"/>
                  <a:gd name="connsiteY5" fmla="*/ 138837 h 138836"/>
                  <a:gd name="connsiteX6" fmla="*/ 0 w 85348"/>
                  <a:gd name="connsiteY6" fmla="*/ 0 h 138836"/>
                  <a:gd name="connsiteX7" fmla="*/ 34875 w 85348"/>
                  <a:gd name="connsiteY7" fmla="*/ 0 h 138836"/>
                  <a:gd name="connsiteX8" fmla="*/ 38387 w 85348"/>
                  <a:gd name="connsiteY8" fmla="*/ 20793 h 138836"/>
                  <a:gd name="connsiteX9" fmla="*/ 78733 w 85348"/>
                  <a:gd name="connsiteY9" fmla="*/ 0 h 138836"/>
                  <a:gd name="connsiteX10" fmla="*/ 85349 w 85348"/>
                  <a:gd name="connsiteY10" fmla="*/ 0 h 138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348" h="138836">
                    <a:moveTo>
                      <a:pt x="85349" y="0"/>
                    </a:moveTo>
                    <a:lnTo>
                      <a:pt x="85349" y="34547"/>
                    </a:lnTo>
                    <a:lnTo>
                      <a:pt x="70076" y="34547"/>
                    </a:lnTo>
                    <a:cubicBezTo>
                      <a:pt x="47126" y="34547"/>
                      <a:pt x="38468" y="49677"/>
                      <a:pt x="38468" y="70713"/>
                    </a:cubicBezTo>
                    <a:lnTo>
                      <a:pt x="38468" y="138837"/>
                    </a:lnTo>
                    <a:lnTo>
                      <a:pt x="0" y="138837"/>
                    </a:lnTo>
                    <a:lnTo>
                      <a:pt x="0" y="0"/>
                    </a:lnTo>
                    <a:lnTo>
                      <a:pt x="34875" y="0"/>
                    </a:lnTo>
                    <a:lnTo>
                      <a:pt x="38387" y="20793"/>
                    </a:lnTo>
                    <a:cubicBezTo>
                      <a:pt x="46064" y="8333"/>
                      <a:pt x="56926" y="0"/>
                      <a:pt x="78733" y="0"/>
                    </a:cubicBezTo>
                    <a:lnTo>
                      <a:pt x="85349" y="0"/>
                    </a:lnTo>
                    <a:close/>
                  </a:path>
                </a:pathLst>
              </a:custGeom>
              <a:solidFill>
                <a:srgbClr val="121A3D"/>
              </a:solidFill>
              <a:ln w="8157"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4C754256-3BC2-F340-B4F6-C23E2EB91336}"/>
                  </a:ext>
                </a:extLst>
              </p:cNvPr>
              <p:cNvSpPr/>
              <p:nvPr/>
            </p:nvSpPr>
            <p:spPr>
              <a:xfrm>
                <a:off x="11581219" y="620648"/>
                <a:ext cx="130922" cy="142480"/>
              </a:xfrm>
              <a:custGeom>
                <a:avLst/>
                <a:gdLst>
                  <a:gd name="connsiteX0" fmla="*/ 36671 w 130922"/>
                  <a:gd name="connsiteY0" fmla="*/ 94583 h 142480"/>
                  <a:gd name="connsiteX1" fmla="*/ 67462 w 130922"/>
                  <a:gd name="connsiteY1" fmla="*/ 115133 h 142480"/>
                  <a:gd name="connsiteX2" fmla="*/ 93353 w 130922"/>
                  <a:gd name="connsiteY2" fmla="*/ 100246 h 142480"/>
                  <a:gd name="connsiteX3" fmla="*/ 61173 w 130922"/>
                  <a:gd name="connsiteY3" fmla="*/ 85117 h 142480"/>
                  <a:gd name="connsiteX4" fmla="*/ 3104 w 130922"/>
                  <a:gd name="connsiteY4" fmla="*/ 45391 h 142480"/>
                  <a:gd name="connsiteX5" fmla="*/ 63379 w 130922"/>
                  <a:gd name="connsiteY5" fmla="*/ 2 h 142480"/>
                  <a:gd name="connsiteX6" fmla="*/ 128799 w 130922"/>
                  <a:gd name="connsiteY6" fmla="*/ 44825 h 142480"/>
                  <a:gd name="connsiteX7" fmla="*/ 91964 w 130922"/>
                  <a:gd name="connsiteY7" fmla="*/ 44825 h 142480"/>
                  <a:gd name="connsiteX8" fmla="*/ 64685 w 130922"/>
                  <a:gd name="connsiteY8" fmla="*/ 27025 h 142480"/>
                  <a:gd name="connsiteX9" fmla="*/ 39857 w 130922"/>
                  <a:gd name="connsiteY9" fmla="*/ 41346 h 142480"/>
                  <a:gd name="connsiteX10" fmla="*/ 72036 w 130922"/>
                  <a:gd name="connsiteY10" fmla="*/ 55424 h 142480"/>
                  <a:gd name="connsiteX11" fmla="*/ 130922 w 130922"/>
                  <a:gd name="connsiteY11" fmla="*/ 97334 h 142480"/>
                  <a:gd name="connsiteX12" fmla="*/ 67135 w 130922"/>
                  <a:gd name="connsiteY12" fmla="*/ 142480 h 142480"/>
                  <a:gd name="connsiteX13" fmla="*/ 0 w 130922"/>
                  <a:gd name="connsiteY13" fmla="*/ 94664 h 142480"/>
                  <a:gd name="connsiteX14" fmla="*/ 36671 w 130922"/>
                  <a:gd name="connsiteY14" fmla="*/ 94664 h 142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0922" h="142480">
                    <a:moveTo>
                      <a:pt x="36671" y="94583"/>
                    </a:moveTo>
                    <a:cubicBezTo>
                      <a:pt x="38060" y="106719"/>
                      <a:pt x="48677" y="115133"/>
                      <a:pt x="67462" y="115133"/>
                    </a:cubicBezTo>
                    <a:cubicBezTo>
                      <a:pt x="83552" y="115133"/>
                      <a:pt x="93353" y="109955"/>
                      <a:pt x="93353" y="100246"/>
                    </a:cubicBezTo>
                    <a:cubicBezTo>
                      <a:pt x="93353" y="88919"/>
                      <a:pt x="83797" y="88110"/>
                      <a:pt x="61173" y="85117"/>
                    </a:cubicBezTo>
                    <a:cubicBezTo>
                      <a:pt x="28422" y="81314"/>
                      <a:pt x="3104" y="74033"/>
                      <a:pt x="3104" y="45391"/>
                    </a:cubicBezTo>
                    <a:cubicBezTo>
                      <a:pt x="3104" y="17802"/>
                      <a:pt x="27361" y="-240"/>
                      <a:pt x="63379" y="2"/>
                    </a:cubicBezTo>
                    <a:cubicBezTo>
                      <a:pt x="101030" y="2"/>
                      <a:pt x="126920" y="16507"/>
                      <a:pt x="128799" y="44825"/>
                    </a:cubicBezTo>
                    <a:lnTo>
                      <a:pt x="91964" y="44825"/>
                    </a:lnTo>
                    <a:cubicBezTo>
                      <a:pt x="90902" y="33741"/>
                      <a:pt x="80203" y="27025"/>
                      <a:pt x="64685" y="27025"/>
                    </a:cubicBezTo>
                    <a:cubicBezTo>
                      <a:pt x="49657" y="27025"/>
                      <a:pt x="39857" y="32446"/>
                      <a:pt x="39857" y="41346"/>
                    </a:cubicBezTo>
                    <a:cubicBezTo>
                      <a:pt x="39857" y="51864"/>
                      <a:pt x="51863" y="52997"/>
                      <a:pt x="72036" y="55424"/>
                    </a:cubicBezTo>
                    <a:cubicBezTo>
                      <a:pt x="104215" y="58660"/>
                      <a:pt x="130922" y="65942"/>
                      <a:pt x="130922" y="97334"/>
                    </a:cubicBezTo>
                    <a:cubicBezTo>
                      <a:pt x="130922" y="124923"/>
                      <a:pt x="104705" y="142480"/>
                      <a:pt x="67135" y="142480"/>
                    </a:cubicBezTo>
                    <a:cubicBezTo>
                      <a:pt x="28096" y="142480"/>
                      <a:pt x="1634" y="124357"/>
                      <a:pt x="0" y="94664"/>
                    </a:cubicBezTo>
                    <a:lnTo>
                      <a:pt x="36671" y="94664"/>
                    </a:lnTo>
                    <a:close/>
                  </a:path>
                </a:pathLst>
              </a:custGeom>
              <a:solidFill>
                <a:srgbClr val="121A3D"/>
              </a:solidFill>
              <a:ln w="8157"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182037782"/>
      </p:ext>
    </p:extLst>
  </p:cSld>
  <p:clrMap bg1="lt1" tx1="dk1" bg2="lt2" tx2="dk2" accent1="accent1" accent2="accent2" accent3="accent3" accent4="accent4" accent5="accent5" accent6="accent6" hlink="hlink" folHlink="folHlink"/>
  <p:sldLayoutIdLst>
    <p:sldLayoutId id="2147483800" r:id="rId1"/>
    <p:sldLayoutId id="2147483801" r:id="rId2"/>
    <p:sldLayoutId id="2147483802" r:id="rId3"/>
    <p:sldLayoutId id="2147483803" r:id="rId4"/>
    <p:sldLayoutId id="2147483804" r:id="rId5"/>
    <p:sldLayoutId id="2147483805" r:id="rId6"/>
    <p:sldLayoutId id="2147483806" r:id="rId7"/>
    <p:sldLayoutId id="2147483807" r:id="rId8"/>
    <p:sldLayoutId id="2147483808" r:id="rId9"/>
    <p:sldLayoutId id="2147483809" r:id="rId10"/>
  </p:sldLayoutIdLst>
  <p:hf hdr="0" dt="0"/>
  <p:txStyles>
    <p:titleStyle>
      <a:lvl1pPr algn="l" defTabSz="914377" rtl="0" eaLnBrk="1" latinLnBrk="0" hangingPunct="1">
        <a:lnSpc>
          <a:spcPct val="100000"/>
        </a:lnSpc>
        <a:spcBef>
          <a:spcPct val="0"/>
        </a:spcBef>
        <a:buNone/>
        <a:defRPr sz="3100" kern="1200">
          <a:solidFill>
            <a:schemeClr val="accent2"/>
          </a:solidFill>
          <a:latin typeface="+mj-lt"/>
          <a:ea typeface="+mj-ea"/>
          <a:cs typeface="+mj-cs"/>
        </a:defRPr>
      </a:lvl1pPr>
    </p:titleStyle>
    <p:bodyStyle>
      <a:lvl1pPr marL="0" indent="0" algn="l" defTabSz="914377" rtl="0" eaLnBrk="1" latinLnBrk="0" hangingPunct="1">
        <a:lnSpc>
          <a:spcPct val="125000"/>
        </a:lnSpc>
        <a:spcBef>
          <a:spcPts val="2000"/>
        </a:spcBef>
        <a:spcAft>
          <a:spcPts val="0"/>
        </a:spcAft>
        <a:buFontTx/>
        <a:buNone/>
        <a:defRPr sz="1700" b="1" kern="1200">
          <a:solidFill>
            <a:schemeClr val="tx1"/>
          </a:solidFill>
          <a:latin typeface="+mn-lt"/>
          <a:ea typeface="+mn-ea"/>
          <a:cs typeface="+mn-cs"/>
        </a:defRPr>
      </a:lvl1pPr>
      <a:lvl2pPr marL="180000" indent="-180000" algn="l" defTabSz="914377" rtl="0" eaLnBrk="1" latinLnBrk="0" hangingPunct="1">
        <a:lnSpc>
          <a:spcPct val="125000"/>
        </a:lnSpc>
        <a:spcBef>
          <a:spcPts val="1700"/>
        </a:spcBef>
        <a:spcAft>
          <a:spcPts val="0"/>
        </a:spcAft>
        <a:buFont typeface="Arial" panose="020B0604020202020204" pitchFamily="34" charset="0"/>
        <a:buChar char="•"/>
        <a:defRPr sz="1700" kern="1200">
          <a:solidFill>
            <a:schemeClr val="tx1"/>
          </a:solidFill>
          <a:latin typeface="+mn-lt"/>
          <a:ea typeface="+mn-ea"/>
          <a:cs typeface="+mn-cs"/>
        </a:defRPr>
      </a:lvl2pPr>
      <a:lvl3pPr marL="396000" indent="-216000" algn="l" defTabSz="914377" rtl="0" eaLnBrk="1" latinLnBrk="0" hangingPunct="1">
        <a:lnSpc>
          <a:spcPct val="125000"/>
        </a:lnSpc>
        <a:spcBef>
          <a:spcPts val="1700"/>
        </a:spcBef>
        <a:spcAft>
          <a:spcPts val="0"/>
        </a:spcAft>
        <a:buFont typeface="System Font Regular"/>
        <a:buChar char="–"/>
        <a:defRPr sz="1700" kern="1200">
          <a:solidFill>
            <a:schemeClr val="tx1"/>
          </a:solidFill>
          <a:latin typeface="+mn-lt"/>
          <a:ea typeface="+mn-ea"/>
          <a:cs typeface="+mn-cs"/>
        </a:defRPr>
      </a:lvl3pPr>
      <a:lvl4pPr marL="180000" indent="-180000" algn="l" defTabSz="914377" rtl="0" eaLnBrk="1" latinLnBrk="0" hangingPunct="1">
        <a:lnSpc>
          <a:spcPct val="125000"/>
        </a:lnSpc>
        <a:spcBef>
          <a:spcPts val="0"/>
        </a:spcBef>
        <a:spcAft>
          <a:spcPts val="0"/>
        </a:spcAft>
        <a:buFont typeface="Arial" panose="020B0604020202020204" pitchFamily="34" charset="0"/>
        <a:buChar char="•"/>
        <a:defRPr sz="1700" kern="1200">
          <a:solidFill>
            <a:schemeClr val="tx1"/>
          </a:solidFill>
          <a:latin typeface="+mn-lt"/>
          <a:ea typeface="+mn-ea"/>
          <a:cs typeface="+mn-cs"/>
        </a:defRPr>
      </a:lvl4pPr>
      <a:lvl5pPr marL="396000" indent="-216000" algn="l" defTabSz="914377" rtl="0" eaLnBrk="1" latinLnBrk="0" hangingPunct="1">
        <a:lnSpc>
          <a:spcPct val="125000"/>
        </a:lnSpc>
        <a:spcBef>
          <a:spcPts val="0"/>
        </a:spcBef>
        <a:spcAft>
          <a:spcPts val="0"/>
        </a:spcAft>
        <a:buFont typeface="System Font Regular"/>
        <a:buChar char="–"/>
        <a:defRPr sz="17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95" userDrawn="1">
          <p15:clr>
            <a:srgbClr val="F26B43"/>
          </p15:clr>
        </p15:guide>
        <p15:guide id="2" pos="302" userDrawn="1">
          <p15:clr>
            <a:srgbClr val="F26B43"/>
          </p15:clr>
        </p15:guide>
        <p15:guide id="3" pos="7377" userDrawn="1">
          <p15:clr>
            <a:srgbClr val="F26B43"/>
          </p15:clr>
        </p15:guide>
        <p15:guide id="5" pos="804" userDrawn="1">
          <p15:clr>
            <a:srgbClr val="F26B43"/>
          </p15:clr>
        </p15:guide>
        <p15:guide id="6" pos="898" userDrawn="1">
          <p15:clr>
            <a:srgbClr val="F26B43"/>
          </p15:clr>
        </p15:guide>
        <p15:guide id="7" pos="1402" userDrawn="1">
          <p15:clr>
            <a:srgbClr val="F26B43"/>
          </p15:clr>
        </p15:guide>
        <p15:guide id="8" pos="1496" userDrawn="1">
          <p15:clr>
            <a:srgbClr val="F26B43"/>
          </p15:clr>
        </p15:guide>
        <p15:guide id="9" pos="2003" userDrawn="1">
          <p15:clr>
            <a:srgbClr val="F26B43"/>
          </p15:clr>
        </p15:guide>
        <p15:guide id="10" pos="2094" userDrawn="1">
          <p15:clr>
            <a:srgbClr val="F26B43"/>
          </p15:clr>
        </p15:guide>
        <p15:guide id="11" pos="2596" userDrawn="1">
          <p15:clr>
            <a:srgbClr val="F26B43"/>
          </p15:clr>
        </p15:guide>
        <p15:guide id="12" pos="2690" userDrawn="1">
          <p15:clr>
            <a:srgbClr val="F26B43"/>
          </p15:clr>
        </p15:guide>
        <p15:guide id="13" pos="3196" userDrawn="1">
          <p15:clr>
            <a:srgbClr val="F26B43"/>
          </p15:clr>
        </p15:guide>
        <p15:guide id="14" pos="3288" userDrawn="1">
          <p15:clr>
            <a:srgbClr val="F26B43"/>
          </p15:clr>
        </p15:guide>
        <p15:guide id="15" pos="3792" userDrawn="1">
          <p15:clr>
            <a:srgbClr val="F26B43"/>
          </p15:clr>
        </p15:guide>
        <p15:guide id="16" pos="3886" userDrawn="1">
          <p15:clr>
            <a:srgbClr val="F26B43"/>
          </p15:clr>
        </p15:guide>
        <p15:guide id="17" pos="4390" userDrawn="1">
          <p15:clr>
            <a:srgbClr val="F26B43"/>
          </p15:clr>
        </p15:guide>
        <p15:guide id="18" pos="4484" userDrawn="1">
          <p15:clr>
            <a:srgbClr val="F26B43"/>
          </p15:clr>
        </p15:guide>
        <p15:guide id="19" pos="4988" userDrawn="1">
          <p15:clr>
            <a:srgbClr val="F26B43"/>
          </p15:clr>
        </p15:guide>
        <p15:guide id="20" pos="5082" userDrawn="1">
          <p15:clr>
            <a:srgbClr val="F26B43"/>
          </p15:clr>
        </p15:guide>
        <p15:guide id="21" pos="5586" userDrawn="1">
          <p15:clr>
            <a:srgbClr val="F26B43"/>
          </p15:clr>
        </p15:guide>
        <p15:guide id="22" pos="6182" userDrawn="1">
          <p15:clr>
            <a:srgbClr val="F26B43"/>
          </p15:clr>
        </p15:guide>
        <p15:guide id="23" pos="6276" userDrawn="1">
          <p15:clr>
            <a:srgbClr val="F26B43"/>
          </p15:clr>
        </p15:guide>
        <p15:guide id="24" pos="6780" userDrawn="1">
          <p15:clr>
            <a:srgbClr val="F26B43"/>
          </p15:clr>
        </p15:guide>
        <p15:guide id="25" pos="6874" userDrawn="1">
          <p15:clr>
            <a:srgbClr val="F26B43"/>
          </p15:clr>
        </p15:guide>
        <p15:guide id="26" pos="5676" userDrawn="1">
          <p15:clr>
            <a:srgbClr val="F26B43"/>
          </p15:clr>
        </p15:guide>
      </p15:sldGuideLst>
    </p:ext>
  </p:extLst>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4BE7A4E-0EBF-D942-AA55-CBF2B19AB4DD}"/>
              </a:ext>
            </a:extLst>
          </p:cNvPr>
          <p:cNvSpPr>
            <a:spLocks noGrp="1"/>
          </p:cNvSpPr>
          <p:nvPr>
            <p:ph type="title"/>
          </p:nvPr>
        </p:nvSpPr>
        <p:spPr>
          <a:xfrm>
            <a:off x="479425" y="372269"/>
            <a:ext cx="11233150" cy="1035804"/>
          </a:xfrm>
          <a:prstGeom prst="rect">
            <a:avLst/>
          </a:prstGeom>
        </p:spPr>
        <p:txBody>
          <a:bodyPr vert="horz" lIns="0" tIns="0" rIns="0" bIns="0" rtlCol="0" anchor="t" anchorCtr="0">
            <a:noAutofit/>
          </a:bodyPr>
          <a:lstStyle/>
          <a:p>
            <a:r>
              <a:rPr lang="en-GB" dirty="0"/>
              <a:t>Click to edit Master title style</a:t>
            </a:r>
          </a:p>
        </p:txBody>
      </p:sp>
      <p:sp>
        <p:nvSpPr>
          <p:cNvPr id="3" name="Text Placeholder 2">
            <a:extLst>
              <a:ext uri="{FF2B5EF4-FFF2-40B4-BE49-F238E27FC236}">
                <a16:creationId xmlns:a16="http://schemas.microsoft.com/office/drawing/2014/main" id="{C4F71D57-728F-F34C-8DAF-8D8A428ACB8F}"/>
              </a:ext>
            </a:extLst>
          </p:cNvPr>
          <p:cNvSpPr>
            <a:spLocks noGrp="1"/>
          </p:cNvSpPr>
          <p:nvPr>
            <p:ph type="body" idx="1"/>
          </p:nvPr>
        </p:nvSpPr>
        <p:spPr>
          <a:xfrm>
            <a:off x="479425" y="2039938"/>
            <a:ext cx="11233150" cy="3563929"/>
          </a:xfrm>
          <a:prstGeom prst="rect">
            <a:avLst/>
          </a:prstGeom>
        </p:spPr>
        <p:txBody>
          <a:bodyPr vert="horz" lIns="0" tIns="0" rIns="0" bIns="0" rtlCol="0">
            <a:noAutofit/>
          </a:bodyPr>
          <a:lstStyle/>
          <a:p>
            <a:pPr lvl="0"/>
            <a:r>
              <a:rPr lang="en-GB" dirty="0"/>
              <a:t>First level &lt;Heading&gt;</a:t>
            </a:r>
          </a:p>
          <a:p>
            <a:pPr lvl="1"/>
            <a:r>
              <a:rPr lang="en-GB" dirty="0"/>
              <a:t>Second level &lt;Bullet Level 1/Text: With para spacing&gt;</a:t>
            </a:r>
          </a:p>
          <a:p>
            <a:pPr lvl="2"/>
            <a:r>
              <a:rPr lang="en-GB" dirty="0"/>
              <a:t>Third level &lt;Bullet Level 2/Text: With para spacing&gt;</a:t>
            </a:r>
          </a:p>
          <a:p>
            <a:pPr lvl="3"/>
            <a:r>
              <a:rPr lang="en-GB" dirty="0"/>
              <a:t>Fourth level &lt;Bullet Level 1: No para spacing&gt;</a:t>
            </a:r>
          </a:p>
          <a:p>
            <a:pPr lvl="4"/>
            <a:r>
              <a:rPr lang="en-GB" dirty="0"/>
              <a:t>Fifth level &lt;Bullet Level 2/Text: No para spacing&gt;</a:t>
            </a:r>
          </a:p>
        </p:txBody>
      </p:sp>
      <p:sp>
        <p:nvSpPr>
          <p:cNvPr id="5" name="Footer Placeholder 4">
            <a:extLst>
              <a:ext uri="{FF2B5EF4-FFF2-40B4-BE49-F238E27FC236}">
                <a16:creationId xmlns:a16="http://schemas.microsoft.com/office/drawing/2014/main" id="{E69A1DA7-6891-614B-B5EF-BA76C8B7A191}"/>
              </a:ext>
            </a:extLst>
          </p:cNvPr>
          <p:cNvSpPr>
            <a:spLocks noGrp="1"/>
          </p:cNvSpPr>
          <p:nvPr>
            <p:ph type="ftr" sz="quarter" idx="3"/>
          </p:nvPr>
        </p:nvSpPr>
        <p:spPr>
          <a:xfrm>
            <a:off x="4275137" y="6365876"/>
            <a:ext cx="3641726" cy="219651"/>
          </a:xfrm>
          <a:prstGeom prst="rect">
            <a:avLst/>
          </a:prstGeom>
        </p:spPr>
        <p:txBody>
          <a:bodyPr vert="horz" lIns="0" tIns="0" rIns="0" bIns="0" rtlCol="0" anchor="t" anchorCtr="0"/>
          <a:lstStyle>
            <a:lvl1pPr algn="ctr">
              <a:defRPr sz="900">
                <a:solidFill>
                  <a:schemeClr val="tx1"/>
                </a:solidFill>
              </a:defRPr>
            </a:lvl1pPr>
          </a:lstStyle>
          <a:p>
            <a:r>
              <a:rPr lang="en-GB"/>
              <a:t>Presentation title</a:t>
            </a:r>
            <a:endParaRPr lang="en-GB" dirty="0"/>
          </a:p>
        </p:txBody>
      </p:sp>
      <p:sp>
        <p:nvSpPr>
          <p:cNvPr id="6" name="Slide Number Placeholder 5">
            <a:extLst>
              <a:ext uri="{FF2B5EF4-FFF2-40B4-BE49-F238E27FC236}">
                <a16:creationId xmlns:a16="http://schemas.microsoft.com/office/drawing/2014/main" id="{C4F86EE5-001F-044D-A377-20E2585C5ACC}"/>
              </a:ext>
            </a:extLst>
          </p:cNvPr>
          <p:cNvSpPr>
            <a:spLocks noGrp="1"/>
          </p:cNvSpPr>
          <p:nvPr>
            <p:ph type="sldNum" sz="quarter" idx="4"/>
          </p:nvPr>
        </p:nvSpPr>
        <p:spPr>
          <a:xfrm>
            <a:off x="10912475" y="6365876"/>
            <a:ext cx="800100" cy="219651"/>
          </a:xfrm>
          <a:prstGeom prst="rect">
            <a:avLst/>
          </a:prstGeom>
        </p:spPr>
        <p:txBody>
          <a:bodyPr vert="horz" lIns="0" tIns="0" rIns="0" bIns="0" rtlCol="0" anchor="t" anchorCtr="0"/>
          <a:lstStyle>
            <a:lvl1pPr algn="r">
              <a:defRPr sz="900">
                <a:solidFill>
                  <a:schemeClr val="tx1"/>
                </a:solidFill>
              </a:defRPr>
            </a:lvl1pPr>
          </a:lstStyle>
          <a:p>
            <a:fld id="{FD15E2C3-2FDC-5443-A5D7-CEF7C1191BA7}" type="slidenum">
              <a:rPr lang="en-GB" smtClean="0"/>
              <a:pPr/>
              <a:t>‹#›</a:t>
            </a:fld>
            <a:endParaRPr lang="en-GB" dirty="0"/>
          </a:p>
        </p:txBody>
      </p:sp>
      <p:cxnSp>
        <p:nvCxnSpPr>
          <p:cNvPr id="11" name="Straight Connector 10">
            <a:extLst>
              <a:ext uri="{FF2B5EF4-FFF2-40B4-BE49-F238E27FC236}">
                <a16:creationId xmlns:a16="http://schemas.microsoft.com/office/drawing/2014/main" id="{B9837623-3B1E-DB4B-B86D-84C251998F7D}"/>
              </a:ext>
            </a:extLst>
          </p:cNvPr>
          <p:cNvCxnSpPr>
            <a:cxnSpLocks/>
          </p:cNvCxnSpPr>
          <p:nvPr userDrawn="1"/>
        </p:nvCxnSpPr>
        <p:spPr>
          <a:xfrm>
            <a:off x="479425" y="6102015"/>
            <a:ext cx="11233150" cy="0"/>
          </a:xfrm>
          <a:prstGeom prst="line">
            <a:avLst/>
          </a:prstGeom>
          <a:ln w="9525">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7" name="Graphic 5">
            <a:extLst>
              <a:ext uri="{FF2B5EF4-FFF2-40B4-BE49-F238E27FC236}">
                <a16:creationId xmlns:a16="http://schemas.microsoft.com/office/drawing/2014/main" id="{B25F58A0-EFBF-DA44-9719-EF2D481271A8}"/>
              </a:ext>
            </a:extLst>
          </p:cNvPr>
          <p:cNvGrpSpPr>
            <a:grpSpLocks noChangeAspect="1"/>
          </p:cNvGrpSpPr>
          <p:nvPr userDrawn="1"/>
        </p:nvGrpSpPr>
        <p:grpSpPr>
          <a:xfrm>
            <a:off x="479425" y="6290463"/>
            <a:ext cx="1620000" cy="253030"/>
            <a:chOff x="9130695" y="465389"/>
            <a:chExt cx="2581445" cy="403565"/>
          </a:xfrm>
        </p:grpSpPr>
        <p:grpSp>
          <p:nvGrpSpPr>
            <p:cNvPr id="8" name="Graphic 5">
              <a:extLst>
                <a:ext uri="{FF2B5EF4-FFF2-40B4-BE49-F238E27FC236}">
                  <a16:creationId xmlns:a16="http://schemas.microsoft.com/office/drawing/2014/main" id="{1DD518CD-3F57-6B42-8323-3D52753F282F}"/>
                </a:ext>
              </a:extLst>
            </p:cNvPr>
            <p:cNvGrpSpPr/>
            <p:nvPr/>
          </p:nvGrpSpPr>
          <p:grpSpPr>
            <a:xfrm>
              <a:off x="9130695" y="465389"/>
              <a:ext cx="501718" cy="403565"/>
              <a:chOff x="9130695" y="465389"/>
              <a:chExt cx="501718" cy="403565"/>
            </a:xfrm>
          </p:grpSpPr>
          <p:sp>
            <p:nvSpPr>
              <p:cNvPr id="24" name="Freeform 23">
                <a:extLst>
                  <a:ext uri="{FF2B5EF4-FFF2-40B4-BE49-F238E27FC236}">
                    <a16:creationId xmlns:a16="http://schemas.microsoft.com/office/drawing/2014/main" id="{7913D60E-2BFF-A94F-A5A9-38A71F6E73F8}"/>
                  </a:ext>
                </a:extLst>
              </p:cNvPr>
              <p:cNvSpPr/>
              <p:nvPr/>
            </p:nvSpPr>
            <p:spPr>
              <a:xfrm>
                <a:off x="9382984" y="465389"/>
                <a:ext cx="249430" cy="403403"/>
              </a:xfrm>
              <a:custGeom>
                <a:avLst/>
                <a:gdLst>
                  <a:gd name="connsiteX0" fmla="*/ 158038 w 249430"/>
                  <a:gd name="connsiteY0" fmla="*/ 201702 h 403403"/>
                  <a:gd name="connsiteX1" fmla="*/ 0 w 249430"/>
                  <a:gd name="connsiteY1" fmla="*/ 5097 h 403403"/>
                  <a:gd name="connsiteX2" fmla="*/ 45737 w 249430"/>
                  <a:gd name="connsiteY2" fmla="*/ 0 h 403403"/>
                  <a:gd name="connsiteX3" fmla="*/ 249430 w 249430"/>
                  <a:gd name="connsiteY3" fmla="*/ 201783 h 403403"/>
                  <a:gd name="connsiteX4" fmla="*/ 45737 w 249430"/>
                  <a:gd name="connsiteY4" fmla="*/ 403403 h 403403"/>
                  <a:gd name="connsiteX5" fmla="*/ 0 w 249430"/>
                  <a:gd name="connsiteY5" fmla="*/ 398306 h 403403"/>
                  <a:gd name="connsiteX6" fmla="*/ 158038 w 249430"/>
                  <a:gd name="connsiteY6" fmla="*/ 201702 h 4034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430" h="403403">
                    <a:moveTo>
                      <a:pt x="158038" y="201702"/>
                    </a:moveTo>
                    <a:cubicBezTo>
                      <a:pt x="158038" y="105988"/>
                      <a:pt x="90412" y="25648"/>
                      <a:pt x="0" y="5097"/>
                    </a:cubicBezTo>
                    <a:cubicBezTo>
                      <a:pt x="14701" y="1780"/>
                      <a:pt x="29974" y="0"/>
                      <a:pt x="45737" y="0"/>
                    </a:cubicBezTo>
                    <a:cubicBezTo>
                      <a:pt x="158201" y="0"/>
                      <a:pt x="249430" y="90292"/>
                      <a:pt x="249430" y="201783"/>
                    </a:cubicBezTo>
                    <a:cubicBezTo>
                      <a:pt x="249430" y="313273"/>
                      <a:pt x="158201" y="403403"/>
                      <a:pt x="45737" y="403403"/>
                    </a:cubicBezTo>
                    <a:cubicBezTo>
                      <a:pt x="29974" y="403403"/>
                      <a:pt x="14701" y="401623"/>
                      <a:pt x="0" y="398306"/>
                    </a:cubicBezTo>
                    <a:cubicBezTo>
                      <a:pt x="90412" y="377756"/>
                      <a:pt x="158038" y="297334"/>
                      <a:pt x="158038" y="201702"/>
                    </a:cubicBezTo>
                  </a:path>
                </a:pathLst>
              </a:custGeom>
              <a:solidFill>
                <a:srgbClr val="121A3D"/>
              </a:solidFill>
              <a:ln w="8157"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E3809CC3-E8C3-434E-99FD-BC36BAB23D0D}"/>
                  </a:ext>
                </a:extLst>
              </p:cNvPr>
              <p:cNvSpPr/>
              <p:nvPr/>
            </p:nvSpPr>
            <p:spPr>
              <a:xfrm>
                <a:off x="9130695" y="465389"/>
                <a:ext cx="249430" cy="403565"/>
              </a:xfrm>
              <a:custGeom>
                <a:avLst/>
                <a:gdLst>
                  <a:gd name="connsiteX0" fmla="*/ 91392 w 249430"/>
                  <a:gd name="connsiteY0" fmla="*/ 201702 h 403565"/>
                  <a:gd name="connsiteX1" fmla="*/ 249430 w 249430"/>
                  <a:gd name="connsiteY1" fmla="*/ 5097 h 403565"/>
                  <a:gd name="connsiteX2" fmla="*/ 203693 w 249430"/>
                  <a:gd name="connsiteY2" fmla="*/ 0 h 403565"/>
                  <a:gd name="connsiteX3" fmla="*/ 0 w 249430"/>
                  <a:gd name="connsiteY3" fmla="*/ 201783 h 403565"/>
                  <a:gd name="connsiteX4" fmla="*/ 203693 w 249430"/>
                  <a:gd name="connsiteY4" fmla="*/ 403565 h 403565"/>
                  <a:gd name="connsiteX5" fmla="*/ 249430 w 249430"/>
                  <a:gd name="connsiteY5" fmla="*/ 398468 h 403565"/>
                  <a:gd name="connsiteX6" fmla="*/ 91392 w 249430"/>
                  <a:gd name="connsiteY6" fmla="*/ 201702 h 403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430" h="403565">
                    <a:moveTo>
                      <a:pt x="91392" y="201702"/>
                    </a:moveTo>
                    <a:cubicBezTo>
                      <a:pt x="91392" y="105988"/>
                      <a:pt x="159018" y="25648"/>
                      <a:pt x="249430" y="5097"/>
                    </a:cubicBezTo>
                    <a:cubicBezTo>
                      <a:pt x="234729" y="1780"/>
                      <a:pt x="219456" y="0"/>
                      <a:pt x="203693" y="0"/>
                    </a:cubicBezTo>
                    <a:cubicBezTo>
                      <a:pt x="91229" y="0"/>
                      <a:pt x="0" y="90292"/>
                      <a:pt x="0" y="201783"/>
                    </a:cubicBezTo>
                    <a:cubicBezTo>
                      <a:pt x="0" y="313273"/>
                      <a:pt x="91147" y="403565"/>
                      <a:pt x="203693" y="403565"/>
                    </a:cubicBezTo>
                    <a:cubicBezTo>
                      <a:pt x="219456" y="403565"/>
                      <a:pt x="234729" y="401785"/>
                      <a:pt x="249430" y="398468"/>
                    </a:cubicBezTo>
                    <a:cubicBezTo>
                      <a:pt x="159018" y="377756"/>
                      <a:pt x="91392" y="297334"/>
                      <a:pt x="91392" y="201702"/>
                    </a:cubicBezTo>
                  </a:path>
                </a:pathLst>
              </a:custGeom>
              <a:solidFill>
                <a:srgbClr val="2C88DD"/>
              </a:solidFill>
              <a:ln w="8157" cap="flat">
                <a:noFill/>
                <a:prstDash val="solid"/>
                <a:miter/>
              </a:ln>
            </p:spPr>
            <p:txBody>
              <a:bodyPr rtlCol="0" anchor="ctr"/>
              <a:lstStyle/>
              <a:p>
                <a:endParaRPr lang="en-US"/>
              </a:p>
            </p:txBody>
          </p:sp>
        </p:grpSp>
        <p:grpSp>
          <p:nvGrpSpPr>
            <p:cNvPr id="9" name="Graphic 5">
              <a:extLst>
                <a:ext uri="{FF2B5EF4-FFF2-40B4-BE49-F238E27FC236}">
                  <a16:creationId xmlns:a16="http://schemas.microsoft.com/office/drawing/2014/main" id="{5419F75C-0804-1244-89DA-05669D7448C0}"/>
                </a:ext>
              </a:extLst>
            </p:cNvPr>
            <p:cNvGrpSpPr/>
            <p:nvPr/>
          </p:nvGrpSpPr>
          <p:grpSpPr>
            <a:xfrm>
              <a:off x="9780978" y="570650"/>
              <a:ext cx="528182" cy="192478"/>
              <a:chOff x="9780978" y="570650"/>
              <a:chExt cx="528182" cy="192478"/>
            </a:xfrm>
            <a:solidFill>
              <a:srgbClr val="121A3D"/>
            </a:solidFill>
          </p:grpSpPr>
          <p:sp>
            <p:nvSpPr>
              <p:cNvPr id="21" name="Freeform 20">
                <a:extLst>
                  <a:ext uri="{FF2B5EF4-FFF2-40B4-BE49-F238E27FC236}">
                    <a16:creationId xmlns:a16="http://schemas.microsoft.com/office/drawing/2014/main" id="{09AF7850-8A55-E546-B1D5-5701D7E0E4D6}"/>
                  </a:ext>
                </a:extLst>
              </p:cNvPr>
              <p:cNvSpPr/>
              <p:nvPr/>
            </p:nvSpPr>
            <p:spPr>
              <a:xfrm>
                <a:off x="9780978" y="572268"/>
                <a:ext cx="158446" cy="189161"/>
              </a:xfrm>
              <a:custGeom>
                <a:avLst/>
                <a:gdLst>
                  <a:gd name="connsiteX0" fmla="*/ 0 w 158446"/>
                  <a:gd name="connsiteY0" fmla="*/ 189161 h 189161"/>
                  <a:gd name="connsiteX1" fmla="*/ 0 w 158446"/>
                  <a:gd name="connsiteY1" fmla="*/ 0 h 189161"/>
                  <a:gd name="connsiteX2" fmla="*/ 37080 w 158446"/>
                  <a:gd name="connsiteY2" fmla="*/ 0 h 189161"/>
                  <a:gd name="connsiteX3" fmla="*/ 118100 w 158446"/>
                  <a:gd name="connsiteY3" fmla="*/ 119176 h 189161"/>
                  <a:gd name="connsiteX4" fmla="*/ 118100 w 158446"/>
                  <a:gd name="connsiteY4" fmla="*/ 0 h 189161"/>
                  <a:gd name="connsiteX5" fmla="*/ 158446 w 158446"/>
                  <a:gd name="connsiteY5" fmla="*/ 0 h 189161"/>
                  <a:gd name="connsiteX6" fmla="*/ 158446 w 158446"/>
                  <a:gd name="connsiteY6" fmla="*/ 189161 h 189161"/>
                  <a:gd name="connsiteX7" fmla="*/ 121040 w 158446"/>
                  <a:gd name="connsiteY7" fmla="*/ 189161 h 189161"/>
                  <a:gd name="connsiteX8" fmla="*/ 40020 w 158446"/>
                  <a:gd name="connsiteY8" fmla="*/ 69985 h 189161"/>
                  <a:gd name="connsiteX9" fmla="*/ 40020 w 158446"/>
                  <a:gd name="connsiteY9" fmla="*/ 189161 h 189161"/>
                  <a:gd name="connsiteX10" fmla="*/ 0 w 158446"/>
                  <a:gd name="connsiteY10" fmla="*/ 189161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446" h="189161">
                    <a:moveTo>
                      <a:pt x="0" y="189161"/>
                    </a:moveTo>
                    <a:lnTo>
                      <a:pt x="0" y="0"/>
                    </a:lnTo>
                    <a:lnTo>
                      <a:pt x="37080" y="0"/>
                    </a:lnTo>
                    <a:lnTo>
                      <a:pt x="118100" y="119176"/>
                    </a:lnTo>
                    <a:lnTo>
                      <a:pt x="118100" y="0"/>
                    </a:lnTo>
                    <a:lnTo>
                      <a:pt x="158446" y="0"/>
                    </a:lnTo>
                    <a:lnTo>
                      <a:pt x="158446" y="189161"/>
                    </a:lnTo>
                    <a:lnTo>
                      <a:pt x="121040" y="189161"/>
                    </a:lnTo>
                    <a:lnTo>
                      <a:pt x="40020" y="69985"/>
                    </a:lnTo>
                    <a:lnTo>
                      <a:pt x="40020" y="189161"/>
                    </a:lnTo>
                    <a:lnTo>
                      <a:pt x="0" y="189161"/>
                    </a:lnTo>
                    <a:close/>
                  </a:path>
                </a:pathLst>
              </a:custGeom>
              <a:solidFill>
                <a:srgbClr val="121A3D"/>
              </a:solidFill>
              <a:ln w="8157"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D71CE306-A0F3-154C-96CA-EF8341682C18}"/>
                  </a:ext>
                </a:extLst>
              </p:cNvPr>
              <p:cNvSpPr/>
              <p:nvPr/>
            </p:nvSpPr>
            <p:spPr>
              <a:xfrm>
                <a:off x="9973073" y="572268"/>
                <a:ext cx="157711" cy="189161"/>
              </a:xfrm>
              <a:custGeom>
                <a:avLst/>
                <a:gdLst>
                  <a:gd name="connsiteX0" fmla="*/ 0 w 157711"/>
                  <a:gd name="connsiteY0" fmla="*/ 0 h 189161"/>
                  <a:gd name="connsiteX1" fmla="*/ 40918 w 157711"/>
                  <a:gd name="connsiteY1" fmla="*/ 0 h 189161"/>
                  <a:gd name="connsiteX2" fmla="*/ 40918 w 157711"/>
                  <a:gd name="connsiteY2" fmla="*/ 75972 h 189161"/>
                  <a:gd name="connsiteX3" fmla="*/ 116793 w 157711"/>
                  <a:gd name="connsiteY3" fmla="*/ 75972 h 189161"/>
                  <a:gd name="connsiteX4" fmla="*/ 116793 w 157711"/>
                  <a:gd name="connsiteY4" fmla="*/ 0 h 189161"/>
                  <a:gd name="connsiteX5" fmla="*/ 157711 w 157711"/>
                  <a:gd name="connsiteY5" fmla="*/ 0 h 189161"/>
                  <a:gd name="connsiteX6" fmla="*/ 157711 w 157711"/>
                  <a:gd name="connsiteY6" fmla="*/ 189161 h 189161"/>
                  <a:gd name="connsiteX7" fmla="*/ 116793 w 157711"/>
                  <a:gd name="connsiteY7" fmla="*/ 189161 h 189161"/>
                  <a:gd name="connsiteX8" fmla="*/ 116793 w 157711"/>
                  <a:gd name="connsiteY8" fmla="*/ 111086 h 189161"/>
                  <a:gd name="connsiteX9" fmla="*/ 40918 w 157711"/>
                  <a:gd name="connsiteY9" fmla="*/ 111086 h 189161"/>
                  <a:gd name="connsiteX10" fmla="*/ 40918 w 157711"/>
                  <a:gd name="connsiteY10" fmla="*/ 189161 h 189161"/>
                  <a:gd name="connsiteX11" fmla="*/ 0 w 157711"/>
                  <a:gd name="connsiteY11" fmla="*/ 189161 h 189161"/>
                  <a:gd name="connsiteX12" fmla="*/ 0 w 157711"/>
                  <a:gd name="connsiteY12" fmla="*/ 0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711" h="189161">
                    <a:moveTo>
                      <a:pt x="0" y="0"/>
                    </a:moveTo>
                    <a:lnTo>
                      <a:pt x="40918" y="0"/>
                    </a:lnTo>
                    <a:lnTo>
                      <a:pt x="40918" y="75972"/>
                    </a:lnTo>
                    <a:lnTo>
                      <a:pt x="116793" y="75972"/>
                    </a:lnTo>
                    <a:lnTo>
                      <a:pt x="116793" y="0"/>
                    </a:lnTo>
                    <a:lnTo>
                      <a:pt x="157711" y="0"/>
                    </a:lnTo>
                    <a:lnTo>
                      <a:pt x="157711" y="189161"/>
                    </a:lnTo>
                    <a:lnTo>
                      <a:pt x="116793" y="189161"/>
                    </a:lnTo>
                    <a:lnTo>
                      <a:pt x="116793" y="111086"/>
                    </a:lnTo>
                    <a:lnTo>
                      <a:pt x="40918" y="111086"/>
                    </a:lnTo>
                    <a:lnTo>
                      <a:pt x="40918"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533C372-43A8-E141-9AFF-EE97991A0872}"/>
                  </a:ext>
                </a:extLst>
              </p:cNvPr>
              <p:cNvSpPr/>
              <p:nvPr/>
            </p:nvSpPr>
            <p:spPr>
              <a:xfrm>
                <a:off x="10155531" y="570650"/>
                <a:ext cx="153628" cy="192478"/>
              </a:xfrm>
              <a:custGeom>
                <a:avLst/>
                <a:gdLst>
                  <a:gd name="connsiteX0" fmla="*/ 40101 w 153628"/>
                  <a:gd name="connsiteY0" fmla="*/ 129209 h 192478"/>
                  <a:gd name="connsiteX1" fmla="*/ 79631 w 153628"/>
                  <a:gd name="connsiteY1" fmla="*/ 160277 h 192478"/>
                  <a:gd name="connsiteX2" fmla="*/ 112382 w 153628"/>
                  <a:gd name="connsiteY2" fmla="*/ 137300 h 192478"/>
                  <a:gd name="connsiteX3" fmla="*/ 64930 w 153628"/>
                  <a:gd name="connsiteY3" fmla="*/ 111895 h 192478"/>
                  <a:gd name="connsiteX4" fmla="*/ 4329 w 153628"/>
                  <a:gd name="connsiteY4" fmla="*/ 57282 h 192478"/>
                  <a:gd name="connsiteX5" fmla="*/ 75548 w 153628"/>
                  <a:gd name="connsiteY5" fmla="*/ 0 h 192478"/>
                  <a:gd name="connsiteX6" fmla="*/ 149789 w 153628"/>
                  <a:gd name="connsiteY6" fmla="*/ 59467 h 192478"/>
                  <a:gd name="connsiteX7" fmla="*/ 109687 w 153628"/>
                  <a:gd name="connsiteY7" fmla="*/ 59467 h 192478"/>
                  <a:gd name="connsiteX8" fmla="*/ 75548 w 153628"/>
                  <a:gd name="connsiteY8" fmla="*/ 32444 h 192478"/>
                  <a:gd name="connsiteX9" fmla="*/ 45574 w 153628"/>
                  <a:gd name="connsiteY9" fmla="*/ 54370 h 192478"/>
                  <a:gd name="connsiteX10" fmla="*/ 92209 w 153628"/>
                  <a:gd name="connsiteY10" fmla="*/ 78965 h 192478"/>
                  <a:gd name="connsiteX11" fmla="*/ 153627 w 153628"/>
                  <a:gd name="connsiteY11" fmla="*/ 132769 h 192478"/>
                  <a:gd name="connsiteX12" fmla="*/ 79141 w 153628"/>
                  <a:gd name="connsiteY12" fmla="*/ 192478 h 192478"/>
                  <a:gd name="connsiteX13" fmla="*/ 0 w 153628"/>
                  <a:gd name="connsiteY13" fmla="*/ 128723 h 192478"/>
                  <a:gd name="connsiteX14" fmla="*/ 40101 w 153628"/>
                  <a:gd name="connsiteY14" fmla="*/ 129209 h 192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628" h="192478">
                    <a:moveTo>
                      <a:pt x="40101" y="129209"/>
                    </a:moveTo>
                    <a:cubicBezTo>
                      <a:pt x="41490" y="147575"/>
                      <a:pt x="56191" y="160277"/>
                      <a:pt x="79631" y="160277"/>
                    </a:cubicBezTo>
                    <a:cubicBezTo>
                      <a:pt x="98416" y="160277"/>
                      <a:pt x="112382" y="152186"/>
                      <a:pt x="112382" y="137300"/>
                    </a:cubicBezTo>
                    <a:cubicBezTo>
                      <a:pt x="112382" y="121361"/>
                      <a:pt x="96864" y="118125"/>
                      <a:pt x="64930" y="111895"/>
                    </a:cubicBezTo>
                    <a:cubicBezTo>
                      <a:pt x="32751" y="105988"/>
                      <a:pt x="4329" y="95713"/>
                      <a:pt x="4329" y="57282"/>
                    </a:cubicBezTo>
                    <a:cubicBezTo>
                      <a:pt x="4329" y="23787"/>
                      <a:pt x="32424" y="0"/>
                      <a:pt x="75548" y="0"/>
                    </a:cubicBezTo>
                    <a:cubicBezTo>
                      <a:pt x="120550" y="0"/>
                      <a:pt x="149217" y="23220"/>
                      <a:pt x="149789" y="59467"/>
                    </a:cubicBezTo>
                    <a:lnTo>
                      <a:pt x="109687" y="59467"/>
                    </a:lnTo>
                    <a:cubicBezTo>
                      <a:pt x="107809" y="43528"/>
                      <a:pt x="95476" y="32444"/>
                      <a:pt x="75548" y="32444"/>
                    </a:cubicBezTo>
                    <a:cubicBezTo>
                      <a:pt x="58070" y="32444"/>
                      <a:pt x="45574" y="39725"/>
                      <a:pt x="45574" y="54370"/>
                    </a:cubicBezTo>
                    <a:cubicBezTo>
                      <a:pt x="45574" y="69742"/>
                      <a:pt x="60602" y="72978"/>
                      <a:pt x="92209" y="78965"/>
                    </a:cubicBezTo>
                    <a:cubicBezTo>
                      <a:pt x="124960" y="84872"/>
                      <a:pt x="153872" y="94661"/>
                      <a:pt x="153627" y="132769"/>
                    </a:cubicBezTo>
                    <a:cubicBezTo>
                      <a:pt x="153382" y="168206"/>
                      <a:pt x="123898" y="192478"/>
                      <a:pt x="79141" y="192478"/>
                    </a:cubicBezTo>
                    <a:cubicBezTo>
                      <a:pt x="30546" y="192478"/>
                      <a:pt x="327" y="167073"/>
                      <a:pt x="0" y="128723"/>
                    </a:cubicBezTo>
                    <a:lnTo>
                      <a:pt x="40101" y="129209"/>
                    </a:lnTo>
                    <a:close/>
                  </a:path>
                </a:pathLst>
              </a:custGeom>
              <a:solidFill>
                <a:srgbClr val="121A3D"/>
              </a:solidFill>
              <a:ln w="8157" cap="flat">
                <a:noFill/>
                <a:prstDash val="solid"/>
                <a:miter/>
              </a:ln>
            </p:spPr>
            <p:txBody>
              <a:bodyPr rtlCol="0" anchor="ctr"/>
              <a:lstStyle/>
              <a:p>
                <a:endParaRPr lang="en-US"/>
              </a:p>
            </p:txBody>
          </p:sp>
        </p:grpSp>
        <p:grpSp>
          <p:nvGrpSpPr>
            <p:cNvPr id="10" name="Graphic 5">
              <a:extLst>
                <a:ext uri="{FF2B5EF4-FFF2-40B4-BE49-F238E27FC236}">
                  <a16:creationId xmlns:a16="http://schemas.microsoft.com/office/drawing/2014/main" id="{9D77E36E-138F-464A-A38A-2327BFF70C1D}"/>
                </a:ext>
              </a:extLst>
            </p:cNvPr>
            <p:cNvGrpSpPr/>
            <p:nvPr/>
          </p:nvGrpSpPr>
          <p:grpSpPr>
            <a:xfrm>
              <a:off x="10389361" y="572268"/>
              <a:ext cx="1322779" cy="243207"/>
              <a:chOff x="10389361" y="572268"/>
              <a:chExt cx="1322779" cy="243207"/>
            </a:xfrm>
            <a:solidFill>
              <a:srgbClr val="121A3D"/>
            </a:solidFill>
          </p:grpSpPr>
          <p:sp>
            <p:nvSpPr>
              <p:cNvPr id="12" name="Freeform 11">
                <a:extLst>
                  <a:ext uri="{FF2B5EF4-FFF2-40B4-BE49-F238E27FC236}">
                    <a16:creationId xmlns:a16="http://schemas.microsoft.com/office/drawing/2014/main" id="{DE087105-0FEA-2548-BEC6-AEDC74E2B8BC}"/>
                  </a:ext>
                </a:extLst>
              </p:cNvPr>
              <p:cNvSpPr/>
              <p:nvPr/>
            </p:nvSpPr>
            <p:spPr>
              <a:xfrm>
                <a:off x="10389361" y="572268"/>
                <a:ext cx="131167" cy="189161"/>
              </a:xfrm>
              <a:custGeom>
                <a:avLst/>
                <a:gdLst>
                  <a:gd name="connsiteX0" fmla="*/ 0 w 131167"/>
                  <a:gd name="connsiteY0" fmla="*/ 0 h 189161"/>
                  <a:gd name="connsiteX1" fmla="*/ 128227 w 131167"/>
                  <a:gd name="connsiteY1" fmla="*/ 0 h 189161"/>
                  <a:gd name="connsiteX2" fmla="*/ 128227 w 131167"/>
                  <a:gd name="connsiteY2" fmla="*/ 34871 h 189161"/>
                  <a:gd name="connsiteX3" fmla="*/ 40918 w 131167"/>
                  <a:gd name="connsiteY3" fmla="*/ 34871 h 189161"/>
                  <a:gd name="connsiteX4" fmla="*/ 40918 w 131167"/>
                  <a:gd name="connsiteY4" fmla="*/ 77266 h 189161"/>
                  <a:gd name="connsiteX5" fmla="*/ 111811 w 131167"/>
                  <a:gd name="connsiteY5" fmla="*/ 77266 h 189161"/>
                  <a:gd name="connsiteX6" fmla="*/ 111811 w 131167"/>
                  <a:gd name="connsiteY6" fmla="*/ 110519 h 189161"/>
                  <a:gd name="connsiteX7" fmla="*/ 40918 w 131167"/>
                  <a:gd name="connsiteY7" fmla="*/ 110519 h 189161"/>
                  <a:gd name="connsiteX8" fmla="*/ 40918 w 131167"/>
                  <a:gd name="connsiteY8" fmla="*/ 154290 h 189161"/>
                  <a:gd name="connsiteX9" fmla="*/ 131167 w 131167"/>
                  <a:gd name="connsiteY9" fmla="*/ 154290 h 189161"/>
                  <a:gd name="connsiteX10" fmla="*/ 131167 w 131167"/>
                  <a:gd name="connsiteY10" fmla="*/ 189161 h 189161"/>
                  <a:gd name="connsiteX11" fmla="*/ 0 w 131167"/>
                  <a:gd name="connsiteY11" fmla="*/ 189161 h 189161"/>
                  <a:gd name="connsiteX12" fmla="*/ 0 w 131167"/>
                  <a:gd name="connsiteY12" fmla="*/ 0 h 189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1167" h="189161">
                    <a:moveTo>
                      <a:pt x="0" y="0"/>
                    </a:moveTo>
                    <a:lnTo>
                      <a:pt x="128227" y="0"/>
                    </a:lnTo>
                    <a:lnTo>
                      <a:pt x="128227" y="34871"/>
                    </a:lnTo>
                    <a:lnTo>
                      <a:pt x="40918" y="34871"/>
                    </a:lnTo>
                    <a:lnTo>
                      <a:pt x="40918" y="77266"/>
                    </a:lnTo>
                    <a:lnTo>
                      <a:pt x="111811" y="77266"/>
                    </a:lnTo>
                    <a:lnTo>
                      <a:pt x="111811" y="110519"/>
                    </a:lnTo>
                    <a:lnTo>
                      <a:pt x="40918" y="110519"/>
                    </a:lnTo>
                    <a:lnTo>
                      <a:pt x="40918" y="154290"/>
                    </a:lnTo>
                    <a:lnTo>
                      <a:pt x="131167" y="154290"/>
                    </a:lnTo>
                    <a:lnTo>
                      <a:pt x="131167"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1BA7E050-5718-C340-A3F5-F28D4D2A6BC7}"/>
                  </a:ext>
                </a:extLst>
              </p:cNvPr>
              <p:cNvSpPr/>
              <p:nvPr/>
            </p:nvSpPr>
            <p:spPr>
              <a:xfrm>
                <a:off x="10544296" y="620886"/>
                <a:ext cx="219619" cy="140542"/>
              </a:xfrm>
              <a:custGeom>
                <a:avLst/>
                <a:gdLst>
                  <a:gd name="connsiteX0" fmla="*/ 219619 w 219619"/>
                  <a:gd name="connsiteY0" fmla="*/ 60849 h 140542"/>
                  <a:gd name="connsiteX1" fmla="*/ 219619 w 219619"/>
                  <a:gd name="connsiteY1" fmla="*/ 140543 h 140542"/>
                  <a:gd name="connsiteX2" fmla="*/ 181151 w 219619"/>
                  <a:gd name="connsiteY2" fmla="*/ 140543 h 140542"/>
                  <a:gd name="connsiteX3" fmla="*/ 181151 w 219619"/>
                  <a:gd name="connsiteY3" fmla="*/ 63034 h 140542"/>
                  <a:gd name="connsiteX4" fmla="*/ 156894 w 219619"/>
                  <a:gd name="connsiteY4" fmla="*/ 31399 h 140542"/>
                  <a:gd name="connsiteX5" fmla="*/ 129044 w 219619"/>
                  <a:gd name="connsiteY5" fmla="*/ 64652 h 140542"/>
                  <a:gd name="connsiteX6" fmla="*/ 129044 w 219619"/>
                  <a:gd name="connsiteY6" fmla="*/ 140543 h 140542"/>
                  <a:gd name="connsiteX7" fmla="*/ 90576 w 219619"/>
                  <a:gd name="connsiteY7" fmla="*/ 140543 h 140542"/>
                  <a:gd name="connsiteX8" fmla="*/ 90576 w 219619"/>
                  <a:gd name="connsiteY8" fmla="*/ 63034 h 140542"/>
                  <a:gd name="connsiteX9" fmla="*/ 65992 w 219619"/>
                  <a:gd name="connsiteY9" fmla="*/ 31399 h 140542"/>
                  <a:gd name="connsiteX10" fmla="*/ 38468 w 219619"/>
                  <a:gd name="connsiteY10" fmla="*/ 64894 h 140542"/>
                  <a:gd name="connsiteX11" fmla="*/ 38468 w 219619"/>
                  <a:gd name="connsiteY11" fmla="*/ 140543 h 140542"/>
                  <a:gd name="connsiteX12" fmla="*/ 0 w 219619"/>
                  <a:gd name="connsiteY12" fmla="*/ 140543 h 140542"/>
                  <a:gd name="connsiteX13" fmla="*/ 0 w 219619"/>
                  <a:gd name="connsiteY13" fmla="*/ 1625 h 140542"/>
                  <a:gd name="connsiteX14" fmla="*/ 33568 w 219619"/>
                  <a:gd name="connsiteY14" fmla="*/ 1625 h 140542"/>
                  <a:gd name="connsiteX15" fmla="*/ 37080 w 219619"/>
                  <a:gd name="connsiteY15" fmla="*/ 18939 h 140542"/>
                  <a:gd name="connsiteX16" fmla="*/ 78243 w 219619"/>
                  <a:gd name="connsiteY16" fmla="*/ 7 h 140542"/>
                  <a:gd name="connsiteX17" fmla="*/ 120223 w 219619"/>
                  <a:gd name="connsiteY17" fmla="*/ 23470 h 140542"/>
                  <a:gd name="connsiteX18" fmla="*/ 167675 w 219619"/>
                  <a:gd name="connsiteY18" fmla="*/ 7 h 140542"/>
                  <a:gd name="connsiteX19" fmla="*/ 219619 w 219619"/>
                  <a:gd name="connsiteY19" fmla="*/ 60849 h 140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9619" h="140542">
                    <a:moveTo>
                      <a:pt x="219619" y="60849"/>
                    </a:moveTo>
                    <a:lnTo>
                      <a:pt x="219619" y="140543"/>
                    </a:lnTo>
                    <a:lnTo>
                      <a:pt x="181151" y="140543"/>
                    </a:lnTo>
                    <a:lnTo>
                      <a:pt x="181151" y="63034"/>
                    </a:lnTo>
                    <a:cubicBezTo>
                      <a:pt x="181151" y="42240"/>
                      <a:pt x="173556" y="31399"/>
                      <a:pt x="156894" y="31399"/>
                    </a:cubicBezTo>
                    <a:cubicBezTo>
                      <a:pt x="140233" y="31399"/>
                      <a:pt x="129044" y="43535"/>
                      <a:pt x="129044" y="64652"/>
                    </a:cubicBezTo>
                    <a:lnTo>
                      <a:pt x="129044" y="140543"/>
                    </a:lnTo>
                    <a:lnTo>
                      <a:pt x="90576" y="140543"/>
                    </a:lnTo>
                    <a:lnTo>
                      <a:pt x="90576" y="63034"/>
                    </a:lnTo>
                    <a:cubicBezTo>
                      <a:pt x="90576" y="42240"/>
                      <a:pt x="82980" y="31399"/>
                      <a:pt x="65992" y="31399"/>
                    </a:cubicBezTo>
                    <a:cubicBezTo>
                      <a:pt x="49331" y="31399"/>
                      <a:pt x="38468" y="44101"/>
                      <a:pt x="38468" y="64894"/>
                    </a:cubicBezTo>
                    <a:lnTo>
                      <a:pt x="38468" y="140543"/>
                    </a:lnTo>
                    <a:lnTo>
                      <a:pt x="0" y="140543"/>
                    </a:lnTo>
                    <a:lnTo>
                      <a:pt x="0" y="1625"/>
                    </a:lnTo>
                    <a:lnTo>
                      <a:pt x="33568" y="1625"/>
                    </a:lnTo>
                    <a:lnTo>
                      <a:pt x="37080" y="18939"/>
                    </a:lnTo>
                    <a:cubicBezTo>
                      <a:pt x="45574" y="8098"/>
                      <a:pt x="57825" y="331"/>
                      <a:pt x="78243" y="7"/>
                    </a:cubicBezTo>
                    <a:cubicBezTo>
                      <a:pt x="95394" y="-236"/>
                      <a:pt x="111484" y="5913"/>
                      <a:pt x="120223" y="23470"/>
                    </a:cubicBezTo>
                    <a:cubicBezTo>
                      <a:pt x="130024" y="8583"/>
                      <a:pt x="146440" y="7"/>
                      <a:pt x="167675" y="7"/>
                    </a:cubicBezTo>
                    <a:cubicBezTo>
                      <a:pt x="196669" y="7"/>
                      <a:pt x="219619" y="16269"/>
                      <a:pt x="219619" y="60849"/>
                    </a:cubicBezTo>
                    <a:close/>
                  </a:path>
                </a:pathLst>
              </a:custGeom>
              <a:solidFill>
                <a:srgbClr val="121A3D"/>
              </a:solidFill>
              <a:ln w="8157"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5CC7D07C-259D-3544-AC93-665DC93E7180}"/>
                  </a:ext>
                </a:extLst>
              </p:cNvPr>
              <p:cNvSpPr/>
              <p:nvPr/>
            </p:nvSpPr>
            <p:spPr>
              <a:xfrm>
                <a:off x="10791275" y="620892"/>
                <a:ext cx="145705" cy="194583"/>
              </a:xfrm>
              <a:custGeom>
                <a:avLst/>
                <a:gdLst>
                  <a:gd name="connsiteX0" fmla="*/ 145705 w 145705"/>
                  <a:gd name="connsiteY0" fmla="*/ 71362 h 194583"/>
                  <a:gd name="connsiteX1" fmla="*/ 80775 w 145705"/>
                  <a:gd name="connsiteY1" fmla="*/ 142156 h 194583"/>
                  <a:gd name="connsiteX2" fmla="*/ 38468 w 145705"/>
                  <a:gd name="connsiteY2" fmla="*/ 122981 h 194583"/>
                  <a:gd name="connsiteX3" fmla="*/ 38468 w 145705"/>
                  <a:gd name="connsiteY3" fmla="*/ 194583 h 194583"/>
                  <a:gd name="connsiteX4" fmla="*/ 0 w 145705"/>
                  <a:gd name="connsiteY4" fmla="*/ 194583 h 194583"/>
                  <a:gd name="connsiteX5" fmla="*/ 0 w 145705"/>
                  <a:gd name="connsiteY5" fmla="*/ 1620 h 194583"/>
                  <a:gd name="connsiteX6" fmla="*/ 33568 w 145705"/>
                  <a:gd name="connsiteY6" fmla="*/ 1620 h 194583"/>
                  <a:gd name="connsiteX7" fmla="*/ 37406 w 145705"/>
                  <a:gd name="connsiteY7" fmla="*/ 20795 h 194583"/>
                  <a:gd name="connsiteX8" fmla="*/ 80530 w 145705"/>
                  <a:gd name="connsiteY8" fmla="*/ 2 h 194583"/>
                  <a:gd name="connsiteX9" fmla="*/ 145705 w 145705"/>
                  <a:gd name="connsiteY9" fmla="*/ 71362 h 194583"/>
                  <a:gd name="connsiteX10" fmla="*/ 106747 w 145705"/>
                  <a:gd name="connsiteY10" fmla="*/ 70795 h 194583"/>
                  <a:gd name="connsiteX11" fmla="*/ 72117 w 145705"/>
                  <a:gd name="connsiteY11" fmla="*/ 31070 h 194583"/>
                  <a:gd name="connsiteX12" fmla="*/ 37978 w 145705"/>
                  <a:gd name="connsiteY12" fmla="*/ 70795 h 194583"/>
                  <a:gd name="connsiteX13" fmla="*/ 72117 w 145705"/>
                  <a:gd name="connsiteY13" fmla="*/ 111087 h 194583"/>
                  <a:gd name="connsiteX14" fmla="*/ 106747 w 145705"/>
                  <a:gd name="connsiteY14" fmla="*/ 70795 h 194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705" h="194583">
                    <a:moveTo>
                      <a:pt x="145705" y="71362"/>
                    </a:moveTo>
                    <a:cubicBezTo>
                      <a:pt x="145705" y="114566"/>
                      <a:pt x="118426" y="142156"/>
                      <a:pt x="80775" y="142156"/>
                    </a:cubicBezTo>
                    <a:cubicBezTo>
                      <a:pt x="61418" y="142156"/>
                      <a:pt x="47534" y="134308"/>
                      <a:pt x="38468" y="122981"/>
                    </a:cubicBezTo>
                    <a:lnTo>
                      <a:pt x="38468" y="194583"/>
                    </a:lnTo>
                    <a:lnTo>
                      <a:pt x="0" y="194583"/>
                    </a:lnTo>
                    <a:lnTo>
                      <a:pt x="0" y="1620"/>
                    </a:lnTo>
                    <a:lnTo>
                      <a:pt x="33568" y="1620"/>
                    </a:lnTo>
                    <a:lnTo>
                      <a:pt x="37406" y="20795"/>
                    </a:lnTo>
                    <a:cubicBezTo>
                      <a:pt x="46390" y="8901"/>
                      <a:pt x="60602" y="2"/>
                      <a:pt x="80530" y="2"/>
                    </a:cubicBezTo>
                    <a:cubicBezTo>
                      <a:pt x="118426" y="-241"/>
                      <a:pt x="145705" y="27591"/>
                      <a:pt x="145705" y="71362"/>
                    </a:cubicBezTo>
                    <a:close/>
                    <a:moveTo>
                      <a:pt x="106747" y="70795"/>
                    </a:moveTo>
                    <a:cubicBezTo>
                      <a:pt x="106747" y="47251"/>
                      <a:pt x="93107" y="31070"/>
                      <a:pt x="72117" y="31070"/>
                    </a:cubicBezTo>
                    <a:cubicBezTo>
                      <a:pt x="51127" y="31070"/>
                      <a:pt x="37978" y="47251"/>
                      <a:pt x="37978" y="70795"/>
                    </a:cubicBezTo>
                    <a:cubicBezTo>
                      <a:pt x="37978" y="94582"/>
                      <a:pt x="51046" y="111087"/>
                      <a:pt x="72117" y="111087"/>
                    </a:cubicBezTo>
                    <a:cubicBezTo>
                      <a:pt x="93107" y="111087"/>
                      <a:pt x="106747" y="94582"/>
                      <a:pt x="106747" y="70795"/>
                    </a:cubicBezTo>
                    <a:close/>
                  </a:path>
                </a:pathLst>
              </a:custGeom>
              <a:solidFill>
                <a:srgbClr val="121A3D"/>
              </a:solidFill>
              <a:ln w="8157"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CF303B64-E324-224E-8267-B5A72C65EE2A}"/>
                  </a:ext>
                </a:extLst>
              </p:cNvPr>
              <p:cNvSpPr/>
              <p:nvPr/>
            </p:nvSpPr>
            <p:spPr>
              <a:xfrm>
                <a:off x="10959277" y="572268"/>
                <a:ext cx="38468" cy="189161"/>
              </a:xfrm>
              <a:custGeom>
                <a:avLst/>
                <a:gdLst>
                  <a:gd name="connsiteX0" fmla="*/ 0 w 38468"/>
                  <a:gd name="connsiteY0" fmla="*/ 0 h 189161"/>
                  <a:gd name="connsiteX1" fmla="*/ 38468 w 38468"/>
                  <a:gd name="connsiteY1" fmla="*/ 0 h 189161"/>
                  <a:gd name="connsiteX2" fmla="*/ 38468 w 38468"/>
                  <a:gd name="connsiteY2" fmla="*/ 189161 h 189161"/>
                  <a:gd name="connsiteX3" fmla="*/ 0 w 38468"/>
                  <a:gd name="connsiteY3" fmla="*/ 189161 h 189161"/>
                  <a:gd name="connsiteX4" fmla="*/ 0 w 38468"/>
                  <a:gd name="connsiteY4" fmla="*/ 0 h 1891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468" h="189161">
                    <a:moveTo>
                      <a:pt x="0" y="0"/>
                    </a:moveTo>
                    <a:lnTo>
                      <a:pt x="38468" y="0"/>
                    </a:lnTo>
                    <a:lnTo>
                      <a:pt x="38468" y="189161"/>
                    </a:lnTo>
                    <a:lnTo>
                      <a:pt x="0" y="189161"/>
                    </a:lnTo>
                    <a:lnTo>
                      <a:pt x="0" y="0"/>
                    </a:lnTo>
                    <a:close/>
                  </a:path>
                </a:pathLst>
              </a:custGeom>
              <a:solidFill>
                <a:srgbClr val="121A3D"/>
              </a:solidFill>
              <a:ln w="8157"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2978823A-5895-EE4C-9D2B-149CEF275BC0}"/>
                  </a:ext>
                </a:extLst>
              </p:cNvPr>
              <p:cNvSpPr/>
              <p:nvPr/>
            </p:nvSpPr>
            <p:spPr>
              <a:xfrm>
                <a:off x="11019634" y="620974"/>
                <a:ext cx="147828" cy="142073"/>
              </a:xfrm>
              <a:custGeom>
                <a:avLst/>
                <a:gdLst>
                  <a:gd name="connsiteX0" fmla="*/ 0 w 147828"/>
                  <a:gd name="connsiteY0" fmla="*/ 71037 h 142073"/>
                  <a:gd name="connsiteX1" fmla="*/ 73914 w 147828"/>
                  <a:gd name="connsiteY1" fmla="*/ 0 h 142073"/>
                  <a:gd name="connsiteX2" fmla="*/ 147829 w 147828"/>
                  <a:gd name="connsiteY2" fmla="*/ 71037 h 142073"/>
                  <a:gd name="connsiteX3" fmla="*/ 73914 w 147828"/>
                  <a:gd name="connsiteY3" fmla="*/ 142073 h 142073"/>
                  <a:gd name="connsiteX4" fmla="*/ 0 w 147828"/>
                  <a:gd name="connsiteY4" fmla="*/ 71037 h 142073"/>
                  <a:gd name="connsiteX5" fmla="*/ 108789 w 147828"/>
                  <a:gd name="connsiteY5" fmla="*/ 71037 h 142073"/>
                  <a:gd name="connsiteX6" fmla="*/ 73914 w 147828"/>
                  <a:gd name="connsiteY6" fmla="*/ 31068 h 142073"/>
                  <a:gd name="connsiteX7" fmla="*/ 39285 w 147828"/>
                  <a:gd name="connsiteY7" fmla="*/ 71037 h 142073"/>
                  <a:gd name="connsiteX8" fmla="*/ 73914 w 147828"/>
                  <a:gd name="connsiteY8" fmla="*/ 111005 h 142073"/>
                  <a:gd name="connsiteX9" fmla="*/ 108789 w 147828"/>
                  <a:gd name="connsiteY9" fmla="*/ 71037 h 142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7828" h="142073">
                    <a:moveTo>
                      <a:pt x="0" y="71037"/>
                    </a:moveTo>
                    <a:cubicBezTo>
                      <a:pt x="0" y="28318"/>
                      <a:pt x="29157" y="0"/>
                      <a:pt x="73914" y="0"/>
                    </a:cubicBezTo>
                    <a:cubicBezTo>
                      <a:pt x="118671" y="0"/>
                      <a:pt x="147829" y="28398"/>
                      <a:pt x="147829" y="71037"/>
                    </a:cubicBezTo>
                    <a:cubicBezTo>
                      <a:pt x="147829" y="113998"/>
                      <a:pt x="118671" y="142073"/>
                      <a:pt x="73914" y="142073"/>
                    </a:cubicBezTo>
                    <a:cubicBezTo>
                      <a:pt x="29157" y="142073"/>
                      <a:pt x="0" y="113675"/>
                      <a:pt x="0" y="71037"/>
                    </a:cubicBezTo>
                    <a:close/>
                    <a:moveTo>
                      <a:pt x="108789" y="71037"/>
                    </a:moveTo>
                    <a:cubicBezTo>
                      <a:pt x="108789" y="47493"/>
                      <a:pt x="95394" y="31068"/>
                      <a:pt x="73914" y="31068"/>
                    </a:cubicBezTo>
                    <a:cubicBezTo>
                      <a:pt x="52353" y="31068"/>
                      <a:pt x="39285" y="47573"/>
                      <a:pt x="39285" y="71037"/>
                    </a:cubicBezTo>
                    <a:cubicBezTo>
                      <a:pt x="39285" y="94500"/>
                      <a:pt x="52353" y="111005"/>
                      <a:pt x="73914" y="111005"/>
                    </a:cubicBezTo>
                    <a:cubicBezTo>
                      <a:pt x="95476" y="111005"/>
                      <a:pt x="108789" y="94500"/>
                      <a:pt x="108789" y="71037"/>
                    </a:cubicBezTo>
                    <a:close/>
                  </a:path>
                </a:pathLst>
              </a:custGeom>
              <a:solidFill>
                <a:srgbClr val="121A3D"/>
              </a:solidFill>
              <a:ln w="8157"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A925DADA-C773-5B4D-B182-FD42CC146B61}"/>
                  </a:ext>
                </a:extLst>
              </p:cNvPr>
              <p:cNvSpPr/>
              <p:nvPr/>
            </p:nvSpPr>
            <p:spPr>
              <a:xfrm>
                <a:off x="11169014" y="622511"/>
                <a:ext cx="149380" cy="192882"/>
              </a:xfrm>
              <a:custGeom>
                <a:avLst/>
                <a:gdLst>
                  <a:gd name="connsiteX0" fmla="*/ 0 w 149380"/>
                  <a:gd name="connsiteY0" fmla="*/ 0 h 192882"/>
                  <a:gd name="connsiteX1" fmla="*/ 40918 w 149380"/>
                  <a:gd name="connsiteY1" fmla="*/ 0 h 192882"/>
                  <a:gd name="connsiteX2" fmla="*/ 74976 w 149380"/>
                  <a:gd name="connsiteY2" fmla="*/ 98869 h 192882"/>
                  <a:gd name="connsiteX3" fmla="*/ 108217 w 149380"/>
                  <a:gd name="connsiteY3" fmla="*/ 0 h 192882"/>
                  <a:gd name="connsiteX4" fmla="*/ 149380 w 149380"/>
                  <a:gd name="connsiteY4" fmla="*/ 0 h 192882"/>
                  <a:gd name="connsiteX5" fmla="*/ 87227 w 149380"/>
                  <a:gd name="connsiteY5" fmla="*/ 158578 h 192882"/>
                  <a:gd name="connsiteX6" fmla="*/ 49576 w 149380"/>
                  <a:gd name="connsiteY6" fmla="*/ 192883 h 192882"/>
                  <a:gd name="connsiteX7" fmla="*/ 12169 w 149380"/>
                  <a:gd name="connsiteY7" fmla="*/ 192883 h 192882"/>
                  <a:gd name="connsiteX8" fmla="*/ 12169 w 149380"/>
                  <a:gd name="connsiteY8" fmla="*/ 160763 h 192882"/>
                  <a:gd name="connsiteX9" fmla="*/ 33486 w 149380"/>
                  <a:gd name="connsiteY9" fmla="*/ 160763 h 192882"/>
                  <a:gd name="connsiteX10" fmla="*/ 50393 w 149380"/>
                  <a:gd name="connsiteY10" fmla="*/ 148869 h 192882"/>
                  <a:gd name="connsiteX11" fmla="*/ 53904 w 149380"/>
                  <a:gd name="connsiteY11" fmla="*/ 139646 h 192882"/>
                  <a:gd name="connsiteX12" fmla="*/ 0 w 149380"/>
                  <a:gd name="connsiteY12" fmla="*/ 0 h 192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9380" h="192882">
                    <a:moveTo>
                      <a:pt x="0" y="0"/>
                    </a:moveTo>
                    <a:lnTo>
                      <a:pt x="40918" y="0"/>
                    </a:lnTo>
                    <a:lnTo>
                      <a:pt x="74976" y="98869"/>
                    </a:lnTo>
                    <a:lnTo>
                      <a:pt x="108217" y="0"/>
                    </a:lnTo>
                    <a:lnTo>
                      <a:pt x="149380" y="0"/>
                    </a:lnTo>
                    <a:lnTo>
                      <a:pt x="87227" y="158578"/>
                    </a:lnTo>
                    <a:cubicBezTo>
                      <a:pt x="78488" y="181556"/>
                      <a:pt x="71383" y="192883"/>
                      <a:pt x="49576" y="192883"/>
                    </a:cubicBezTo>
                    <a:lnTo>
                      <a:pt x="12169" y="192883"/>
                    </a:lnTo>
                    <a:lnTo>
                      <a:pt x="12169" y="160763"/>
                    </a:lnTo>
                    <a:lnTo>
                      <a:pt x="33486" y="160763"/>
                    </a:lnTo>
                    <a:cubicBezTo>
                      <a:pt x="43287" y="160763"/>
                      <a:pt x="46554" y="158335"/>
                      <a:pt x="50393" y="148869"/>
                    </a:cubicBezTo>
                    <a:lnTo>
                      <a:pt x="53904" y="139646"/>
                    </a:lnTo>
                    <a:lnTo>
                      <a:pt x="0" y="0"/>
                    </a:lnTo>
                    <a:close/>
                  </a:path>
                </a:pathLst>
              </a:custGeom>
              <a:solidFill>
                <a:srgbClr val="121A3D"/>
              </a:solidFill>
              <a:ln w="8157"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718070CF-FB7D-6946-93D3-AEA0CCDC1011}"/>
                  </a:ext>
                </a:extLst>
              </p:cNvPr>
              <p:cNvSpPr/>
              <p:nvPr/>
            </p:nvSpPr>
            <p:spPr>
              <a:xfrm>
                <a:off x="11319865" y="620893"/>
                <a:ext cx="142928" cy="142073"/>
              </a:xfrm>
              <a:custGeom>
                <a:avLst/>
                <a:gdLst>
                  <a:gd name="connsiteX0" fmla="*/ 0 w 142928"/>
                  <a:gd name="connsiteY0" fmla="*/ 71360 h 142073"/>
                  <a:gd name="connsiteX1" fmla="*/ 72036 w 142928"/>
                  <a:gd name="connsiteY1" fmla="*/ 0 h 142073"/>
                  <a:gd name="connsiteX2" fmla="*/ 142928 w 142928"/>
                  <a:gd name="connsiteY2" fmla="*/ 66748 h 142073"/>
                  <a:gd name="connsiteX3" fmla="*/ 141867 w 142928"/>
                  <a:gd name="connsiteY3" fmla="*/ 79694 h 142073"/>
                  <a:gd name="connsiteX4" fmla="*/ 40102 w 142928"/>
                  <a:gd name="connsiteY4" fmla="*/ 79694 h 142073"/>
                  <a:gd name="connsiteX5" fmla="*/ 40102 w 142928"/>
                  <a:gd name="connsiteY5" fmla="*/ 81554 h 142073"/>
                  <a:gd name="connsiteX6" fmla="*/ 73098 w 142928"/>
                  <a:gd name="connsiteY6" fmla="*/ 113189 h 142073"/>
                  <a:gd name="connsiteX7" fmla="*/ 102827 w 142928"/>
                  <a:gd name="connsiteY7" fmla="*/ 93448 h 142073"/>
                  <a:gd name="connsiteX8" fmla="*/ 140723 w 142928"/>
                  <a:gd name="connsiteY8" fmla="*/ 93448 h 142073"/>
                  <a:gd name="connsiteX9" fmla="*/ 74731 w 142928"/>
                  <a:gd name="connsiteY9" fmla="*/ 142073 h 142073"/>
                  <a:gd name="connsiteX10" fmla="*/ 0 w 142928"/>
                  <a:gd name="connsiteY10" fmla="*/ 71360 h 142073"/>
                  <a:gd name="connsiteX11" fmla="*/ 104215 w 142928"/>
                  <a:gd name="connsiteY11" fmla="*/ 54855 h 142073"/>
                  <a:gd name="connsiteX12" fmla="*/ 72281 w 142928"/>
                  <a:gd name="connsiteY12" fmla="*/ 28398 h 142073"/>
                  <a:gd name="connsiteX13" fmla="*/ 40918 w 142928"/>
                  <a:gd name="connsiteY13" fmla="*/ 54855 h 142073"/>
                  <a:gd name="connsiteX14" fmla="*/ 104215 w 142928"/>
                  <a:gd name="connsiteY14" fmla="*/ 54855 h 142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2928" h="142073">
                    <a:moveTo>
                      <a:pt x="0" y="71360"/>
                    </a:moveTo>
                    <a:cubicBezTo>
                      <a:pt x="0" y="28156"/>
                      <a:pt x="28667" y="0"/>
                      <a:pt x="72036" y="0"/>
                    </a:cubicBezTo>
                    <a:cubicBezTo>
                      <a:pt x="114016" y="0"/>
                      <a:pt x="142438" y="25971"/>
                      <a:pt x="142928" y="66748"/>
                    </a:cubicBezTo>
                    <a:cubicBezTo>
                      <a:pt x="142928" y="70794"/>
                      <a:pt x="142683" y="75406"/>
                      <a:pt x="141867" y="79694"/>
                    </a:cubicBezTo>
                    <a:lnTo>
                      <a:pt x="40102" y="79694"/>
                    </a:lnTo>
                    <a:lnTo>
                      <a:pt x="40102" y="81554"/>
                    </a:lnTo>
                    <a:cubicBezTo>
                      <a:pt x="40918" y="101296"/>
                      <a:pt x="53741" y="113189"/>
                      <a:pt x="73098" y="113189"/>
                    </a:cubicBezTo>
                    <a:cubicBezTo>
                      <a:pt x="88616" y="113189"/>
                      <a:pt x="99560" y="106474"/>
                      <a:pt x="102827" y="93448"/>
                    </a:cubicBezTo>
                    <a:lnTo>
                      <a:pt x="140723" y="93448"/>
                    </a:lnTo>
                    <a:cubicBezTo>
                      <a:pt x="136394" y="120471"/>
                      <a:pt x="112056" y="142073"/>
                      <a:pt x="74731" y="142073"/>
                    </a:cubicBezTo>
                    <a:cubicBezTo>
                      <a:pt x="28096" y="142154"/>
                      <a:pt x="0" y="114322"/>
                      <a:pt x="0" y="71360"/>
                    </a:cubicBezTo>
                    <a:close/>
                    <a:moveTo>
                      <a:pt x="104215" y="54855"/>
                    </a:moveTo>
                    <a:cubicBezTo>
                      <a:pt x="101520" y="37865"/>
                      <a:pt x="89759" y="28398"/>
                      <a:pt x="72281" y="28398"/>
                    </a:cubicBezTo>
                    <a:cubicBezTo>
                      <a:pt x="55620" y="28398"/>
                      <a:pt x="43123" y="38431"/>
                      <a:pt x="40918" y="54855"/>
                    </a:cubicBezTo>
                    <a:lnTo>
                      <a:pt x="104215" y="54855"/>
                    </a:lnTo>
                    <a:close/>
                  </a:path>
                </a:pathLst>
              </a:custGeom>
              <a:solidFill>
                <a:srgbClr val="121A3D"/>
              </a:solidFill>
              <a:ln w="8157"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72A61CBE-1F44-4644-A9F5-61587E67C223}"/>
                  </a:ext>
                </a:extLst>
              </p:cNvPr>
              <p:cNvSpPr/>
              <p:nvPr/>
            </p:nvSpPr>
            <p:spPr>
              <a:xfrm>
                <a:off x="11485008" y="622511"/>
                <a:ext cx="85348" cy="138836"/>
              </a:xfrm>
              <a:custGeom>
                <a:avLst/>
                <a:gdLst>
                  <a:gd name="connsiteX0" fmla="*/ 85349 w 85348"/>
                  <a:gd name="connsiteY0" fmla="*/ 0 h 138836"/>
                  <a:gd name="connsiteX1" fmla="*/ 85349 w 85348"/>
                  <a:gd name="connsiteY1" fmla="*/ 34547 h 138836"/>
                  <a:gd name="connsiteX2" fmla="*/ 70076 w 85348"/>
                  <a:gd name="connsiteY2" fmla="*/ 34547 h 138836"/>
                  <a:gd name="connsiteX3" fmla="*/ 38468 w 85348"/>
                  <a:gd name="connsiteY3" fmla="*/ 70713 h 138836"/>
                  <a:gd name="connsiteX4" fmla="*/ 38468 w 85348"/>
                  <a:gd name="connsiteY4" fmla="*/ 138837 h 138836"/>
                  <a:gd name="connsiteX5" fmla="*/ 0 w 85348"/>
                  <a:gd name="connsiteY5" fmla="*/ 138837 h 138836"/>
                  <a:gd name="connsiteX6" fmla="*/ 0 w 85348"/>
                  <a:gd name="connsiteY6" fmla="*/ 0 h 138836"/>
                  <a:gd name="connsiteX7" fmla="*/ 34875 w 85348"/>
                  <a:gd name="connsiteY7" fmla="*/ 0 h 138836"/>
                  <a:gd name="connsiteX8" fmla="*/ 38387 w 85348"/>
                  <a:gd name="connsiteY8" fmla="*/ 20793 h 138836"/>
                  <a:gd name="connsiteX9" fmla="*/ 78733 w 85348"/>
                  <a:gd name="connsiteY9" fmla="*/ 0 h 138836"/>
                  <a:gd name="connsiteX10" fmla="*/ 85349 w 85348"/>
                  <a:gd name="connsiteY10" fmla="*/ 0 h 138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348" h="138836">
                    <a:moveTo>
                      <a:pt x="85349" y="0"/>
                    </a:moveTo>
                    <a:lnTo>
                      <a:pt x="85349" y="34547"/>
                    </a:lnTo>
                    <a:lnTo>
                      <a:pt x="70076" y="34547"/>
                    </a:lnTo>
                    <a:cubicBezTo>
                      <a:pt x="47126" y="34547"/>
                      <a:pt x="38468" y="49677"/>
                      <a:pt x="38468" y="70713"/>
                    </a:cubicBezTo>
                    <a:lnTo>
                      <a:pt x="38468" y="138837"/>
                    </a:lnTo>
                    <a:lnTo>
                      <a:pt x="0" y="138837"/>
                    </a:lnTo>
                    <a:lnTo>
                      <a:pt x="0" y="0"/>
                    </a:lnTo>
                    <a:lnTo>
                      <a:pt x="34875" y="0"/>
                    </a:lnTo>
                    <a:lnTo>
                      <a:pt x="38387" y="20793"/>
                    </a:lnTo>
                    <a:cubicBezTo>
                      <a:pt x="46064" y="8333"/>
                      <a:pt x="56926" y="0"/>
                      <a:pt x="78733" y="0"/>
                    </a:cubicBezTo>
                    <a:lnTo>
                      <a:pt x="85349" y="0"/>
                    </a:lnTo>
                    <a:close/>
                  </a:path>
                </a:pathLst>
              </a:custGeom>
              <a:solidFill>
                <a:srgbClr val="121A3D"/>
              </a:solidFill>
              <a:ln w="8157"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4C754256-3BC2-F340-B4F6-C23E2EB91336}"/>
                  </a:ext>
                </a:extLst>
              </p:cNvPr>
              <p:cNvSpPr/>
              <p:nvPr/>
            </p:nvSpPr>
            <p:spPr>
              <a:xfrm>
                <a:off x="11581219" y="620648"/>
                <a:ext cx="130922" cy="142480"/>
              </a:xfrm>
              <a:custGeom>
                <a:avLst/>
                <a:gdLst>
                  <a:gd name="connsiteX0" fmla="*/ 36671 w 130922"/>
                  <a:gd name="connsiteY0" fmla="*/ 94583 h 142480"/>
                  <a:gd name="connsiteX1" fmla="*/ 67462 w 130922"/>
                  <a:gd name="connsiteY1" fmla="*/ 115133 h 142480"/>
                  <a:gd name="connsiteX2" fmla="*/ 93353 w 130922"/>
                  <a:gd name="connsiteY2" fmla="*/ 100246 h 142480"/>
                  <a:gd name="connsiteX3" fmla="*/ 61173 w 130922"/>
                  <a:gd name="connsiteY3" fmla="*/ 85117 h 142480"/>
                  <a:gd name="connsiteX4" fmla="*/ 3104 w 130922"/>
                  <a:gd name="connsiteY4" fmla="*/ 45391 h 142480"/>
                  <a:gd name="connsiteX5" fmla="*/ 63379 w 130922"/>
                  <a:gd name="connsiteY5" fmla="*/ 2 h 142480"/>
                  <a:gd name="connsiteX6" fmla="*/ 128799 w 130922"/>
                  <a:gd name="connsiteY6" fmla="*/ 44825 h 142480"/>
                  <a:gd name="connsiteX7" fmla="*/ 91964 w 130922"/>
                  <a:gd name="connsiteY7" fmla="*/ 44825 h 142480"/>
                  <a:gd name="connsiteX8" fmla="*/ 64685 w 130922"/>
                  <a:gd name="connsiteY8" fmla="*/ 27025 h 142480"/>
                  <a:gd name="connsiteX9" fmla="*/ 39857 w 130922"/>
                  <a:gd name="connsiteY9" fmla="*/ 41346 h 142480"/>
                  <a:gd name="connsiteX10" fmla="*/ 72036 w 130922"/>
                  <a:gd name="connsiteY10" fmla="*/ 55424 h 142480"/>
                  <a:gd name="connsiteX11" fmla="*/ 130922 w 130922"/>
                  <a:gd name="connsiteY11" fmla="*/ 97334 h 142480"/>
                  <a:gd name="connsiteX12" fmla="*/ 67135 w 130922"/>
                  <a:gd name="connsiteY12" fmla="*/ 142480 h 142480"/>
                  <a:gd name="connsiteX13" fmla="*/ 0 w 130922"/>
                  <a:gd name="connsiteY13" fmla="*/ 94664 h 142480"/>
                  <a:gd name="connsiteX14" fmla="*/ 36671 w 130922"/>
                  <a:gd name="connsiteY14" fmla="*/ 94664 h 142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0922" h="142480">
                    <a:moveTo>
                      <a:pt x="36671" y="94583"/>
                    </a:moveTo>
                    <a:cubicBezTo>
                      <a:pt x="38060" y="106719"/>
                      <a:pt x="48677" y="115133"/>
                      <a:pt x="67462" y="115133"/>
                    </a:cubicBezTo>
                    <a:cubicBezTo>
                      <a:pt x="83552" y="115133"/>
                      <a:pt x="93353" y="109955"/>
                      <a:pt x="93353" y="100246"/>
                    </a:cubicBezTo>
                    <a:cubicBezTo>
                      <a:pt x="93353" y="88919"/>
                      <a:pt x="83797" y="88110"/>
                      <a:pt x="61173" y="85117"/>
                    </a:cubicBezTo>
                    <a:cubicBezTo>
                      <a:pt x="28422" y="81314"/>
                      <a:pt x="3104" y="74033"/>
                      <a:pt x="3104" y="45391"/>
                    </a:cubicBezTo>
                    <a:cubicBezTo>
                      <a:pt x="3104" y="17802"/>
                      <a:pt x="27361" y="-240"/>
                      <a:pt x="63379" y="2"/>
                    </a:cubicBezTo>
                    <a:cubicBezTo>
                      <a:pt x="101030" y="2"/>
                      <a:pt x="126920" y="16507"/>
                      <a:pt x="128799" y="44825"/>
                    </a:cubicBezTo>
                    <a:lnTo>
                      <a:pt x="91964" y="44825"/>
                    </a:lnTo>
                    <a:cubicBezTo>
                      <a:pt x="90902" y="33741"/>
                      <a:pt x="80203" y="27025"/>
                      <a:pt x="64685" y="27025"/>
                    </a:cubicBezTo>
                    <a:cubicBezTo>
                      <a:pt x="49657" y="27025"/>
                      <a:pt x="39857" y="32446"/>
                      <a:pt x="39857" y="41346"/>
                    </a:cubicBezTo>
                    <a:cubicBezTo>
                      <a:pt x="39857" y="51864"/>
                      <a:pt x="51863" y="52997"/>
                      <a:pt x="72036" y="55424"/>
                    </a:cubicBezTo>
                    <a:cubicBezTo>
                      <a:pt x="104215" y="58660"/>
                      <a:pt x="130922" y="65942"/>
                      <a:pt x="130922" y="97334"/>
                    </a:cubicBezTo>
                    <a:cubicBezTo>
                      <a:pt x="130922" y="124923"/>
                      <a:pt x="104705" y="142480"/>
                      <a:pt x="67135" y="142480"/>
                    </a:cubicBezTo>
                    <a:cubicBezTo>
                      <a:pt x="28096" y="142480"/>
                      <a:pt x="1634" y="124357"/>
                      <a:pt x="0" y="94664"/>
                    </a:cubicBezTo>
                    <a:lnTo>
                      <a:pt x="36671" y="94664"/>
                    </a:lnTo>
                    <a:close/>
                  </a:path>
                </a:pathLst>
              </a:custGeom>
              <a:solidFill>
                <a:srgbClr val="121A3D"/>
              </a:solidFill>
              <a:ln w="8157"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2919276150"/>
      </p:ext>
    </p:extLst>
  </p:cSld>
  <p:clrMap bg1="lt1" tx1="dk1" bg2="lt2" tx2="dk2" accent1="accent1" accent2="accent2" accent3="accent3" accent4="accent4" accent5="accent5" accent6="accent6" hlink="hlink" folHlink="folHlink"/>
  <p:sldLayoutIdLst>
    <p:sldLayoutId id="2147483778" r:id="rId1"/>
    <p:sldLayoutId id="2147483779" r:id="rId2"/>
    <p:sldLayoutId id="2147483780" r:id="rId3"/>
    <p:sldLayoutId id="2147483781" r:id="rId4"/>
    <p:sldLayoutId id="2147483782" r:id="rId5"/>
    <p:sldLayoutId id="2147483783" r:id="rId6"/>
    <p:sldLayoutId id="2147483784" r:id="rId7"/>
    <p:sldLayoutId id="2147483785" r:id="rId8"/>
    <p:sldLayoutId id="2147483786" r:id="rId9"/>
    <p:sldLayoutId id="2147483787" r:id="rId10"/>
  </p:sldLayoutIdLst>
  <p:hf hdr="0" dt="0"/>
  <p:txStyles>
    <p:titleStyle>
      <a:lvl1pPr algn="l" defTabSz="914377" rtl="0" eaLnBrk="1" latinLnBrk="0" hangingPunct="1">
        <a:lnSpc>
          <a:spcPct val="100000"/>
        </a:lnSpc>
        <a:spcBef>
          <a:spcPct val="0"/>
        </a:spcBef>
        <a:buNone/>
        <a:defRPr sz="3100" kern="1200">
          <a:solidFill>
            <a:schemeClr val="accent2"/>
          </a:solidFill>
          <a:latin typeface="+mj-lt"/>
          <a:ea typeface="+mj-ea"/>
          <a:cs typeface="+mj-cs"/>
        </a:defRPr>
      </a:lvl1pPr>
    </p:titleStyle>
    <p:bodyStyle>
      <a:lvl1pPr marL="0" indent="0" algn="l" defTabSz="914377" rtl="0" eaLnBrk="1" latinLnBrk="0" hangingPunct="1">
        <a:lnSpc>
          <a:spcPct val="125000"/>
        </a:lnSpc>
        <a:spcBef>
          <a:spcPts val="2000"/>
        </a:spcBef>
        <a:spcAft>
          <a:spcPts val="0"/>
        </a:spcAft>
        <a:buFontTx/>
        <a:buNone/>
        <a:defRPr sz="1700" b="1" kern="1200">
          <a:solidFill>
            <a:schemeClr val="tx1"/>
          </a:solidFill>
          <a:latin typeface="+mn-lt"/>
          <a:ea typeface="+mn-ea"/>
          <a:cs typeface="+mn-cs"/>
        </a:defRPr>
      </a:lvl1pPr>
      <a:lvl2pPr marL="180000" indent="-180000" algn="l" defTabSz="914377" rtl="0" eaLnBrk="1" latinLnBrk="0" hangingPunct="1">
        <a:lnSpc>
          <a:spcPct val="125000"/>
        </a:lnSpc>
        <a:spcBef>
          <a:spcPts val="1700"/>
        </a:spcBef>
        <a:spcAft>
          <a:spcPts val="0"/>
        </a:spcAft>
        <a:buFont typeface="Arial" panose="020B0604020202020204" pitchFamily="34" charset="0"/>
        <a:buChar char="•"/>
        <a:defRPr sz="1700" kern="1200">
          <a:solidFill>
            <a:schemeClr val="tx1"/>
          </a:solidFill>
          <a:latin typeface="+mn-lt"/>
          <a:ea typeface="+mn-ea"/>
          <a:cs typeface="+mn-cs"/>
        </a:defRPr>
      </a:lvl2pPr>
      <a:lvl3pPr marL="396000" indent="-216000" algn="l" defTabSz="914377" rtl="0" eaLnBrk="1" latinLnBrk="0" hangingPunct="1">
        <a:lnSpc>
          <a:spcPct val="125000"/>
        </a:lnSpc>
        <a:spcBef>
          <a:spcPts val="1700"/>
        </a:spcBef>
        <a:spcAft>
          <a:spcPts val="0"/>
        </a:spcAft>
        <a:buFont typeface="System Font Regular"/>
        <a:buChar char="–"/>
        <a:defRPr sz="1700" kern="1200">
          <a:solidFill>
            <a:schemeClr val="tx1"/>
          </a:solidFill>
          <a:latin typeface="+mn-lt"/>
          <a:ea typeface="+mn-ea"/>
          <a:cs typeface="+mn-cs"/>
        </a:defRPr>
      </a:lvl3pPr>
      <a:lvl4pPr marL="180000" indent="-180000" algn="l" defTabSz="914377" rtl="0" eaLnBrk="1" latinLnBrk="0" hangingPunct="1">
        <a:lnSpc>
          <a:spcPct val="125000"/>
        </a:lnSpc>
        <a:spcBef>
          <a:spcPts val="0"/>
        </a:spcBef>
        <a:spcAft>
          <a:spcPts val="0"/>
        </a:spcAft>
        <a:buFont typeface="Arial" panose="020B0604020202020204" pitchFamily="34" charset="0"/>
        <a:buChar char="•"/>
        <a:defRPr sz="1700" kern="1200">
          <a:solidFill>
            <a:schemeClr val="tx1"/>
          </a:solidFill>
          <a:latin typeface="+mn-lt"/>
          <a:ea typeface="+mn-ea"/>
          <a:cs typeface="+mn-cs"/>
        </a:defRPr>
      </a:lvl4pPr>
      <a:lvl5pPr marL="396000" indent="-216000" algn="l" defTabSz="914377" rtl="0" eaLnBrk="1" latinLnBrk="0" hangingPunct="1">
        <a:lnSpc>
          <a:spcPct val="125000"/>
        </a:lnSpc>
        <a:spcBef>
          <a:spcPts val="0"/>
        </a:spcBef>
        <a:spcAft>
          <a:spcPts val="0"/>
        </a:spcAft>
        <a:buFont typeface="System Font Regular"/>
        <a:buChar char="–"/>
        <a:defRPr sz="17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95" userDrawn="1">
          <p15:clr>
            <a:srgbClr val="F26B43"/>
          </p15:clr>
        </p15:guide>
        <p15:guide id="2" pos="302" userDrawn="1">
          <p15:clr>
            <a:srgbClr val="F26B43"/>
          </p15:clr>
        </p15:guide>
        <p15:guide id="3" pos="7377" userDrawn="1">
          <p15:clr>
            <a:srgbClr val="F26B43"/>
          </p15:clr>
        </p15:guide>
        <p15:guide id="5" pos="804" userDrawn="1">
          <p15:clr>
            <a:srgbClr val="F26B43"/>
          </p15:clr>
        </p15:guide>
        <p15:guide id="6" pos="898" userDrawn="1">
          <p15:clr>
            <a:srgbClr val="F26B43"/>
          </p15:clr>
        </p15:guide>
        <p15:guide id="7" pos="1402" userDrawn="1">
          <p15:clr>
            <a:srgbClr val="F26B43"/>
          </p15:clr>
        </p15:guide>
        <p15:guide id="8" pos="1496" userDrawn="1">
          <p15:clr>
            <a:srgbClr val="F26B43"/>
          </p15:clr>
        </p15:guide>
        <p15:guide id="9" pos="2003" userDrawn="1">
          <p15:clr>
            <a:srgbClr val="F26B43"/>
          </p15:clr>
        </p15:guide>
        <p15:guide id="10" pos="2094" userDrawn="1">
          <p15:clr>
            <a:srgbClr val="F26B43"/>
          </p15:clr>
        </p15:guide>
        <p15:guide id="11" pos="2596" userDrawn="1">
          <p15:clr>
            <a:srgbClr val="F26B43"/>
          </p15:clr>
        </p15:guide>
        <p15:guide id="12" pos="2690" userDrawn="1">
          <p15:clr>
            <a:srgbClr val="F26B43"/>
          </p15:clr>
        </p15:guide>
        <p15:guide id="13" pos="3196" userDrawn="1">
          <p15:clr>
            <a:srgbClr val="F26B43"/>
          </p15:clr>
        </p15:guide>
        <p15:guide id="14" pos="3288" userDrawn="1">
          <p15:clr>
            <a:srgbClr val="F26B43"/>
          </p15:clr>
        </p15:guide>
        <p15:guide id="15" pos="3792" userDrawn="1">
          <p15:clr>
            <a:srgbClr val="F26B43"/>
          </p15:clr>
        </p15:guide>
        <p15:guide id="16" pos="3886" userDrawn="1">
          <p15:clr>
            <a:srgbClr val="F26B43"/>
          </p15:clr>
        </p15:guide>
        <p15:guide id="17" pos="4390" userDrawn="1">
          <p15:clr>
            <a:srgbClr val="F26B43"/>
          </p15:clr>
        </p15:guide>
        <p15:guide id="18" pos="4484" userDrawn="1">
          <p15:clr>
            <a:srgbClr val="F26B43"/>
          </p15:clr>
        </p15:guide>
        <p15:guide id="19" pos="4988" userDrawn="1">
          <p15:clr>
            <a:srgbClr val="F26B43"/>
          </p15:clr>
        </p15:guide>
        <p15:guide id="20" pos="5082" userDrawn="1">
          <p15:clr>
            <a:srgbClr val="F26B43"/>
          </p15:clr>
        </p15:guide>
        <p15:guide id="21" pos="5586" userDrawn="1">
          <p15:clr>
            <a:srgbClr val="F26B43"/>
          </p15:clr>
        </p15:guide>
        <p15:guide id="22" pos="6182" userDrawn="1">
          <p15:clr>
            <a:srgbClr val="F26B43"/>
          </p15:clr>
        </p15:guide>
        <p15:guide id="23" pos="6276" userDrawn="1">
          <p15:clr>
            <a:srgbClr val="F26B43"/>
          </p15:clr>
        </p15:guide>
        <p15:guide id="24" pos="6780" userDrawn="1">
          <p15:clr>
            <a:srgbClr val="F26B43"/>
          </p15:clr>
        </p15:guide>
        <p15:guide id="25" pos="6874" userDrawn="1">
          <p15:clr>
            <a:srgbClr val="F26B43"/>
          </p15:clr>
        </p15:guide>
        <p15:guide id="26" pos="5676"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AA12ECD-1463-9240-B47D-6F12887093D6}"/>
              </a:ext>
            </a:extLst>
          </p:cNvPr>
          <p:cNvSpPr>
            <a:spLocks noGrp="1"/>
          </p:cNvSpPr>
          <p:nvPr>
            <p:ph type="body" sz="quarter" idx="11"/>
          </p:nvPr>
        </p:nvSpPr>
        <p:spPr>
          <a:xfrm>
            <a:off x="479426" y="385006"/>
            <a:ext cx="5073236" cy="4219651"/>
          </a:xfrm>
        </p:spPr>
        <p:txBody>
          <a:bodyPr/>
          <a:lstStyle/>
          <a:p>
            <a:r>
              <a:rPr lang="en-US" dirty="0"/>
              <a:t>Business case for supporting a partnership with The Prince’s Trust</a:t>
            </a:r>
          </a:p>
          <a:p>
            <a:pPr lvl="1"/>
            <a:r>
              <a:rPr lang="en-GB" dirty="0">
                <a:solidFill>
                  <a:srgbClr val="121A3C"/>
                </a:solidFill>
              </a:rPr>
              <a:t>Briefing for board members</a:t>
            </a:r>
          </a:p>
        </p:txBody>
      </p:sp>
      <p:sp>
        <p:nvSpPr>
          <p:cNvPr id="3" name="Text Placeholder 2">
            <a:extLst>
              <a:ext uri="{FF2B5EF4-FFF2-40B4-BE49-F238E27FC236}">
                <a16:creationId xmlns:a16="http://schemas.microsoft.com/office/drawing/2014/main" id="{7FDC4B42-F7EA-4845-9D20-C2A9EC9EC2C6}"/>
              </a:ext>
            </a:extLst>
          </p:cNvPr>
          <p:cNvSpPr>
            <a:spLocks noGrp="1"/>
          </p:cNvSpPr>
          <p:nvPr>
            <p:ph type="body" sz="quarter" idx="12"/>
          </p:nvPr>
        </p:nvSpPr>
        <p:spPr/>
        <p:txBody>
          <a:bodyPr/>
          <a:lstStyle/>
          <a:p>
            <a:r>
              <a:rPr lang="en-US" dirty="0">
                <a:solidFill>
                  <a:srgbClr val="FF0000"/>
                </a:solidFill>
              </a:rPr>
              <a:t>Insert Presenter(s)</a:t>
            </a:r>
          </a:p>
        </p:txBody>
      </p:sp>
      <p:sp>
        <p:nvSpPr>
          <p:cNvPr id="6" name="Text Placeholder 5">
            <a:extLst>
              <a:ext uri="{FF2B5EF4-FFF2-40B4-BE49-F238E27FC236}">
                <a16:creationId xmlns:a16="http://schemas.microsoft.com/office/drawing/2014/main" id="{7099A2A8-C71E-E1A1-23E4-6DA48F370A37}"/>
              </a:ext>
            </a:extLst>
          </p:cNvPr>
          <p:cNvSpPr>
            <a:spLocks noGrp="1"/>
          </p:cNvSpPr>
          <p:nvPr>
            <p:ph type="body" sz="quarter" idx="13"/>
          </p:nvPr>
        </p:nvSpPr>
        <p:spPr/>
        <p:txBody>
          <a:bodyPr/>
          <a:lstStyle/>
          <a:p>
            <a:endParaRPr lang="en-GB"/>
          </a:p>
        </p:txBody>
      </p:sp>
      <p:sp>
        <p:nvSpPr>
          <p:cNvPr id="9" name="Picture Placeholder 8">
            <a:extLst>
              <a:ext uri="{FF2B5EF4-FFF2-40B4-BE49-F238E27FC236}">
                <a16:creationId xmlns:a16="http://schemas.microsoft.com/office/drawing/2014/main" id="{F7B15745-033A-29FF-587E-B8AA8D3577A6}"/>
              </a:ext>
            </a:extLst>
          </p:cNvPr>
          <p:cNvSpPr>
            <a:spLocks noGrp="1"/>
          </p:cNvSpPr>
          <p:nvPr>
            <p:ph type="pic" sz="quarter" idx="15"/>
          </p:nvPr>
        </p:nvSpPr>
        <p:spPr/>
      </p:sp>
      <p:sp>
        <p:nvSpPr>
          <p:cNvPr id="12" name="Picture Placeholder 11">
            <a:extLst>
              <a:ext uri="{FF2B5EF4-FFF2-40B4-BE49-F238E27FC236}">
                <a16:creationId xmlns:a16="http://schemas.microsoft.com/office/drawing/2014/main" id="{56A2B86A-4C76-5363-151C-1775FCF3DDE1}"/>
              </a:ext>
            </a:extLst>
          </p:cNvPr>
          <p:cNvSpPr>
            <a:spLocks noGrp="1"/>
          </p:cNvSpPr>
          <p:nvPr>
            <p:ph type="pic" sz="quarter" idx="14"/>
          </p:nvPr>
        </p:nvSpPr>
        <p:spPr/>
      </p:sp>
    </p:spTree>
    <p:extLst>
      <p:ext uri="{BB962C8B-B14F-4D97-AF65-F5344CB8AC3E}">
        <p14:creationId xmlns:p14="http://schemas.microsoft.com/office/powerpoint/2010/main" val="31604219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25B446-3496-0F4C-AA59-0F5FE5A17CC8}"/>
              </a:ext>
            </a:extLst>
          </p:cNvPr>
          <p:cNvSpPr>
            <a:spLocks noGrp="1"/>
          </p:cNvSpPr>
          <p:nvPr>
            <p:ph type="title"/>
          </p:nvPr>
        </p:nvSpPr>
        <p:spPr>
          <a:xfrm>
            <a:off x="479425" y="372269"/>
            <a:ext cx="11233150" cy="813064"/>
          </a:xfrm>
        </p:spPr>
        <p:txBody>
          <a:bodyPr/>
          <a:lstStyle/>
          <a:p>
            <a:r>
              <a:rPr lang="en-US" dirty="0"/>
              <a:t>Key challenges for the NHS workforce</a:t>
            </a:r>
          </a:p>
        </p:txBody>
      </p:sp>
      <p:sp>
        <p:nvSpPr>
          <p:cNvPr id="3" name="Footer Placeholder 2">
            <a:extLst>
              <a:ext uri="{FF2B5EF4-FFF2-40B4-BE49-F238E27FC236}">
                <a16:creationId xmlns:a16="http://schemas.microsoft.com/office/drawing/2014/main" id="{2D5C5CBC-5240-0044-978A-CFDC82A29101}"/>
              </a:ext>
            </a:extLst>
          </p:cNvPr>
          <p:cNvSpPr>
            <a:spLocks noGrp="1"/>
          </p:cNvSpPr>
          <p:nvPr>
            <p:ph type="ftr" sz="quarter" idx="11"/>
          </p:nvPr>
        </p:nvSpPr>
        <p:spPr/>
        <p:txBody>
          <a:bodyPr/>
          <a:lstStyle/>
          <a:p>
            <a:r>
              <a:rPr lang="en-US" dirty="0"/>
              <a:t>Business case for supporting a partnership with The Prince’s Trust</a:t>
            </a:r>
          </a:p>
        </p:txBody>
      </p:sp>
      <p:sp>
        <p:nvSpPr>
          <p:cNvPr id="4" name="Slide Number Placeholder 3">
            <a:extLst>
              <a:ext uri="{FF2B5EF4-FFF2-40B4-BE49-F238E27FC236}">
                <a16:creationId xmlns:a16="http://schemas.microsoft.com/office/drawing/2014/main" id="{F53FDE27-BABA-6044-BA27-DCB3E2A43905}"/>
              </a:ext>
            </a:extLst>
          </p:cNvPr>
          <p:cNvSpPr>
            <a:spLocks noGrp="1"/>
          </p:cNvSpPr>
          <p:nvPr>
            <p:ph type="sldNum" sz="quarter" idx="12"/>
          </p:nvPr>
        </p:nvSpPr>
        <p:spPr/>
        <p:txBody>
          <a:bodyPr/>
          <a:lstStyle/>
          <a:p>
            <a:fld id="{FD15E2C3-2FDC-5443-A5D7-CEF7C1191BA7}" type="slidenum">
              <a:rPr lang="en-GB" smtClean="0"/>
              <a:t>2</a:t>
            </a:fld>
            <a:endParaRPr lang="en-GB"/>
          </a:p>
        </p:txBody>
      </p:sp>
      <p:sp>
        <p:nvSpPr>
          <p:cNvPr id="6" name="TextBox 5">
            <a:extLst>
              <a:ext uri="{FF2B5EF4-FFF2-40B4-BE49-F238E27FC236}">
                <a16:creationId xmlns:a16="http://schemas.microsoft.com/office/drawing/2014/main" id="{E4B022B2-CDA9-9238-4E86-EEA18124E937}"/>
              </a:ext>
            </a:extLst>
          </p:cNvPr>
          <p:cNvSpPr txBox="1"/>
          <p:nvPr/>
        </p:nvSpPr>
        <p:spPr>
          <a:xfrm>
            <a:off x="479425" y="1061666"/>
            <a:ext cx="11025638" cy="1154162"/>
          </a:xfrm>
          <a:prstGeom prst="rect">
            <a:avLst/>
          </a:prstGeom>
          <a:noFill/>
        </p:spPr>
        <p:txBody>
          <a:bodyPr wrap="square" lIns="91440" tIns="45720" rIns="91440" bIns="45720" anchor="t">
            <a:spAutoFit/>
          </a:bodyPr>
          <a:lstStyle/>
          <a:p>
            <a:pPr marL="342900" indent="-342900">
              <a:buFont typeface="Arial" panose="020B0604020202020204" pitchFamily="34" charset="0"/>
              <a:buChar char="•"/>
            </a:pPr>
            <a:r>
              <a:rPr lang="en-GB" sz="1700" dirty="0">
                <a:cs typeface="DINOT" panose="020B0504020101020102" pitchFamily="34" charset="0"/>
              </a:rPr>
              <a:t>Over 132,000 vacancies across all staff groups (June 2022).</a:t>
            </a:r>
          </a:p>
          <a:p>
            <a:pPr marL="342900" indent="-342900">
              <a:buFont typeface="Arial" panose="020B0604020202020204" pitchFamily="34" charset="0"/>
              <a:buChar char="•"/>
            </a:pPr>
            <a:r>
              <a:rPr lang="en-GB" sz="1700" dirty="0">
                <a:cs typeface="DINOT" panose="020B0504020101020102" pitchFamily="34" charset="0"/>
              </a:rPr>
              <a:t>6% of the NHS workforce is under 25, 48% is over 45.</a:t>
            </a:r>
          </a:p>
          <a:p>
            <a:pPr marL="342900" indent="-342900">
              <a:buFont typeface="Arial" panose="020B0604020202020204" pitchFamily="34" charset="0"/>
              <a:buChar char="•"/>
            </a:pPr>
            <a:r>
              <a:rPr lang="en-US" sz="1700" dirty="0">
                <a:cs typeface="DINOT" panose="020B0504020101020102" pitchFamily="34" charset="0"/>
              </a:rPr>
              <a:t>21% of NHS staff are from a black and minority ethnic (BME) background.</a:t>
            </a:r>
          </a:p>
          <a:p>
            <a:pPr marL="342900" indent="-342900">
              <a:buFont typeface="Arial" panose="020B0604020202020204" pitchFamily="34" charset="0"/>
              <a:buChar char="•"/>
            </a:pPr>
            <a:r>
              <a:rPr lang="en-US" sz="1700" dirty="0">
                <a:cs typeface="DINOT" panose="020B0504020101020102" pitchFamily="34" charset="0"/>
              </a:rPr>
              <a:t>20% of agenda for change staff (band 2-4) are male</a:t>
            </a:r>
            <a:r>
              <a:rPr lang="en-GB" sz="1700" dirty="0">
                <a:latin typeface="DINOT" panose="020B0504020101020102" pitchFamily="34" charset="0"/>
                <a:cs typeface="DINOT" panose="020B0504020101020102" pitchFamily="34" charset="0"/>
              </a:rPr>
              <a:t>.</a:t>
            </a:r>
            <a:endParaRPr lang="en-GB" dirty="0">
              <a:latin typeface="DINOT" panose="020B0504020101020102" pitchFamily="34" charset="0"/>
              <a:cs typeface="DINOT" panose="020B0504020101020102" pitchFamily="34" charset="0"/>
            </a:endParaRPr>
          </a:p>
        </p:txBody>
      </p:sp>
      <p:sp>
        <p:nvSpPr>
          <p:cNvPr id="9" name="TextBox 8">
            <a:extLst>
              <a:ext uri="{FF2B5EF4-FFF2-40B4-BE49-F238E27FC236}">
                <a16:creationId xmlns:a16="http://schemas.microsoft.com/office/drawing/2014/main" id="{ED42D1CE-5E4B-B81A-664F-7E34774E769D}"/>
              </a:ext>
            </a:extLst>
          </p:cNvPr>
          <p:cNvSpPr txBox="1"/>
          <p:nvPr/>
        </p:nvSpPr>
        <p:spPr>
          <a:xfrm>
            <a:off x="547158" y="4245386"/>
            <a:ext cx="11125721" cy="369332"/>
          </a:xfrm>
          <a:prstGeom prst="rect">
            <a:avLst/>
          </a:prstGeom>
          <a:noFill/>
        </p:spPr>
        <p:txBody>
          <a:bodyPr wrap="square" rtlCol="0">
            <a:spAutoFit/>
          </a:bodyPr>
          <a:lstStyle/>
          <a:p>
            <a:r>
              <a:rPr lang="en-US" dirty="0">
                <a:solidFill>
                  <a:srgbClr val="FF0000"/>
                </a:solidFill>
              </a:rPr>
              <a:t>Insert key information relating to your </a:t>
            </a:r>
            <a:r>
              <a:rPr lang="en-US" dirty="0" err="1">
                <a:solidFill>
                  <a:srgbClr val="FF0000"/>
                </a:solidFill>
              </a:rPr>
              <a:t>organisation's</a:t>
            </a:r>
            <a:r>
              <a:rPr lang="en-US" dirty="0">
                <a:solidFill>
                  <a:srgbClr val="FF0000"/>
                </a:solidFill>
              </a:rPr>
              <a:t> workforce. (see notes)</a:t>
            </a:r>
          </a:p>
        </p:txBody>
      </p:sp>
      <p:sp>
        <p:nvSpPr>
          <p:cNvPr id="10" name="Title 1">
            <a:extLst>
              <a:ext uri="{FF2B5EF4-FFF2-40B4-BE49-F238E27FC236}">
                <a16:creationId xmlns:a16="http://schemas.microsoft.com/office/drawing/2014/main" id="{7512EEE5-32C7-2AC4-EE23-68FB5BE6664A}"/>
              </a:ext>
            </a:extLst>
          </p:cNvPr>
          <p:cNvSpPr txBox="1">
            <a:spLocks/>
          </p:cNvSpPr>
          <p:nvPr/>
        </p:nvSpPr>
        <p:spPr>
          <a:xfrm>
            <a:off x="547158" y="2445967"/>
            <a:ext cx="11233150" cy="694531"/>
          </a:xfrm>
          <a:prstGeom prst="rect">
            <a:avLst/>
          </a:prstGeom>
        </p:spPr>
        <p:txBody>
          <a:bodyPr vert="horz" lIns="0" tIns="0" rIns="0" bIns="0" rtlCol="0" anchor="t" anchorCtr="0">
            <a:noAutofit/>
          </a:bodyPr>
          <a:lstStyle>
            <a:lvl1pPr algn="l" defTabSz="914377" rtl="0" eaLnBrk="1" latinLnBrk="0" hangingPunct="1">
              <a:lnSpc>
                <a:spcPct val="100000"/>
              </a:lnSpc>
              <a:spcBef>
                <a:spcPct val="0"/>
              </a:spcBef>
              <a:buNone/>
              <a:defRPr sz="3100" kern="1200">
                <a:solidFill>
                  <a:schemeClr val="accent2"/>
                </a:solidFill>
                <a:latin typeface="+mj-lt"/>
                <a:ea typeface="+mj-ea"/>
                <a:cs typeface="+mj-cs"/>
              </a:defRPr>
            </a:lvl1pPr>
          </a:lstStyle>
          <a:p>
            <a:r>
              <a:rPr lang="en-US" dirty="0"/>
              <a:t>Youth unemployment – latest figures</a:t>
            </a:r>
          </a:p>
        </p:txBody>
      </p:sp>
      <p:sp>
        <p:nvSpPr>
          <p:cNvPr id="12" name="TextBox 11">
            <a:extLst>
              <a:ext uri="{FF2B5EF4-FFF2-40B4-BE49-F238E27FC236}">
                <a16:creationId xmlns:a16="http://schemas.microsoft.com/office/drawing/2014/main" id="{6FFC804B-0C06-4478-6728-E07FDC4C500D}"/>
              </a:ext>
            </a:extLst>
          </p:cNvPr>
          <p:cNvSpPr txBox="1"/>
          <p:nvPr/>
        </p:nvSpPr>
        <p:spPr>
          <a:xfrm>
            <a:off x="377825" y="3099055"/>
            <a:ext cx="11025638" cy="1154162"/>
          </a:xfrm>
          <a:prstGeom prst="rect">
            <a:avLst/>
          </a:prstGeom>
          <a:noFill/>
        </p:spPr>
        <p:txBody>
          <a:bodyPr wrap="square" lIns="91440" tIns="45720" rIns="91440" bIns="45720" anchor="t">
            <a:spAutoFit/>
          </a:bodyPr>
          <a:lstStyle/>
          <a:p>
            <a:pPr marL="342900" indent="-342900">
              <a:buFont typeface="Arial" panose="020B0604020202020204" pitchFamily="34" charset="0"/>
              <a:buChar char="•"/>
            </a:pPr>
            <a:r>
              <a:rPr lang="en-GB" sz="1700" dirty="0">
                <a:effectLst/>
                <a:ea typeface="Calibri" panose="020F0502020204030204" pitchFamily="34" charset="0"/>
                <a:cs typeface="Times New Roman"/>
              </a:rPr>
              <a:t>Unemployment rate for young people (</a:t>
            </a:r>
            <a:r>
              <a:rPr lang="en-GB" sz="1700" dirty="0">
                <a:ea typeface="Calibri" panose="020F0502020204030204" pitchFamily="34" charset="0"/>
                <a:cs typeface="Times New Roman"/>
              </a:rPr>
              <a:t>16-to-24</a:t>
            </a:r>
            <a:r>
              <a:rPr lang="en-GB" sz="1700" dirty="0">
                <a:effectLst/>
                <a:ea typeface="Calibri" panose="020F0502020204030204" pitchFamily="34" charset="0"/>
                <a:cs typeface="Times New Roman"/>
              </a:rPr>
              <a:t> years) is 10.4% (April to June 2022).</a:t>
            </a:r>
          </a:p>
          <a:p>
            <a:pPr marL="342900" indent="-342900">
              <a:buFont typeface="Arial" panose="020B0604020202020204" pitchFamily="34" charset="0"/>
              <a:buChar char="•"/>
            </a:pPr>
            <a:r>
              <a:rPr lang="en-US" sz="1700" dirty="0"/>
              <a:t>Estimated 221,000 young people in the UK aged 18-to-24 years who were not in education, employment or training (NEET) and unemployed (August 2022).</a:t>
            </a:r>
            <a:endParaRPr lang="en-GB" sz="1700" dirty="0">
              <a:cs typeface="DINOT" panose="020B0504020101020102" pitchFamily="34" charset="0"/>
            </a:endParaRPr>
          </a:p>
          <a:p>
            <a:r>
              <a:rPr lang="en-GB" dirty="0">
                <a:latin typeface="DINOT" panose="020B0504020101020102" pitchFamily="34" charset="0"/>
                <a:cs typeface="DINOT" panose="020B0504020101020102" pitchFamily="34" charset="0"/>
              </a:rPr>
              <a:t> </a:t>
            </a:r>
          </a:p>
        </p:txBody>
      </p:sp>
    </p:spTree>
    <p:extLst>
      <p:ext uri="{BB962C8B-B14F-4D97-AF65-F5344CB8AC3E}">
        <p14:creationId xmlns:p14="http://schemas.microsoft.com/office/powerpoint/2010/main" val="18176870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25B446-3496-0F4C-AA59-0F5FE5A17CC8}"/>
              </a:ext>
            </a:extLst>
          </p:cNvPr>
          <p:cNvSpPr>
            <a:spLocks noGrp="1"/>
          </p:cNvSpPr>
          <p:nvPr>
            <p:ph type="title"/>
          </p:nvPr>
        </p:nvSpPr>
        <p:spPr/>
        <p:txBody>
          <a:bodyPr/>
          <a:lstStyle/>
          <a:p>
            <a:r>
              <a:rPr lang="en-US" dirty="0"/>
              <a:t>The national landscape</a:t>
            </a:r>
          </a:p>
        </p:txBody>
      </p:sp>
      <p:sp>
        <p:nvSpPr>
          <p:cNvPr id="3" name="Footer Placeholder 2">
            <a:extLst>
              <a:ext uri="{FF2B5EF4-FFF2-40B4-BE49-F238E27FC236}">
                <a16:creationId xmlns:a16="http://schemas.microsoft.com/office/drawing/2014/main" id="{2D5C5CBC-5240-0044-978A-CFDC82A29101}"/>
              </a:ext>
            </a:extLst>
          </p:cNvPr>
          <p:cNvSpPr>
            <a:spLocks noGrp="1"/>
          </p:cNvSpPr>
          <p:nvPr>
            <p:ph type="ftr" sz="quarter" idx="11"/>
          </p:nvPr>
        </p:nvSpPr>
        <p:spPr/>
        <p:txBody>
          <a:bodyPr/>
          <a:lstStyle/>
          <a:p>
            <a:r>
              <a:rPr lang="en-US"/>
              <a:t>Business case for supporting a partnership with The Prince’s Trust</a:t>
            </a:r>
            <a:endParaRPr lang="en-US" dirty="0"/>
          </a:p>
        </p:txBody>
      </p:sp>
      <p:sp>
        <p:nvSpPr>
          <p:cNvPr id="4" name="Slide Number Placeholder 3">
            <a:extLst>
              <a:ext uri="{FF2B5EF4-FFF2-40B4-BE49-F238E27FC236}">
                <a16:creationId xmlns:a16="http://schemas.microsoft.com/office/drawing/2014/main" id="{F53FDE27-BABA-6044-BA27-DCB3E2A43905}"/>
              </a:ext>
            </a:extLst>
          </p:cNvPr>
          <p:cNvSpPr>
            <a:spLocks noGrp="1"/>
          </p:cNvSpPr>
          <p:nvPr>
            <p:ph type="sldNum" sz="quarter" idx="12"/>
          </p:nvPr>
        </p:nvSpPr>
        <p:spPr/>
        <p:txBody>
          <a:bodyPr/>
          <a:lstStyle/>
          <a:p>
            <a:fld id="{FD15E2C3-2FDC-5443-A5D7-CEF7C1191BA7}" type="slidenum">
              <a:rPr lang="en-GB" smtClean="0"/>
              <a:t>3</a:t>
            </a:fld>
            <a:endParaRPr lang="en-GB"/>
          </a:p>
        </p:txBody>
      </p:sp>
      <p:sp>
        <p:nvSpPr>
          <p:cNvPr id="7" name="Content Placeholder 2">
            <a:extLst>
              <a:ext uri="{FF2B5EF4-FFF2-40B4-BE49-F238E27FC236}">
                <a16:creationId xmlns:a16="http://schemas.microsoft.com/office/drawing/2014/main" id="{4C1B344F-67EC-4FB1-F010-AE35E705107D}"/>
              </a:ext>
            </a:extLst>
          </p:cNvPr>
          <p:cNvSpPr txBox="1">
            <a:spLocks/>
          </p:cNvSpPr>
          <p:nvPr/>
        </p:nvSpPr>
        <p:spPr>
          <a:xfrm>
            <a:off x="479425" y="1186198"/>
            <a:ext cx="11089723" cy="4631033"/>
          </a:xfrm>
          <a:prstGeom prst="rect">
            <a:avLst/>
          </a:prstGeom>
        </p:spPr>
        <p:txBody>
          <a:bodyPr/>
          <a:lstStyle>
            <a:lvl1pPr marL="0" indent="0" algn="l" defTabSz="914377" rtl="0" eaLnBrk="1" latinLnBrk="0" hangingPunct="1">
              <a:lnSpc>
                <a:spcPct val="125000"/>
              </a:lnSpc>
              <a:spcBef>
                <a:spcPts val="2000"/>
              </a:spcBef>
              <a:spcAft>
                <a:spcPts val="0"/>
              </a:spcAft>
              <a:buFontTx/>
              <a:buNone/>
              <a:defRPr sz="1700" b="1" kern="1200">
                <a:solidFill>
                  <a:schemeClr val="tx1"/>
                </a:solidFill>
                <a:latin typeface="+mn-lt"/>
                <a:ea typeface="+mn-ea"/>
                <a:cs typeface="+mn-cs"/>
              </a:defRPr>
            </a:lvl1pPr>
            <a:lvl2pPr marL="180000" indent="-180000" algn="l" defTabSz="914377" rtl="0" eaLnBrk="1" latinLnBrk="0" hangingPunct="1">
              <a:lnSpc>
                <a:spcPct val="125000"/>
              </a:lnSpc>
              <a:spcBef>
                <a:spcPts val="1700"/>
              </a:spcBef>
              <a:spcAft>
                <a:spcPts val="0"/>
              </a:spcAft>
              <a:buFont typeface="Arial" panose="020B0604020202020204" pitchFamily="34" charset="0"/>
              <a:buChar char="•"/>
              <a:defRPr sz="1700" kern="1200">
                <a:solidFill>
                  <a:schemeClr val="tx1"/>
                </a:solidFill>
                <a:latin typeface="+mn-lt"/>
                <a:ea typeface="+mn-ea"/>
                <a:cs typeface="+mn-cs"/>
              </a:defRPr>
            </a:lvl2pPr>
            <a:lvl3pPr marL="396000" indent="-216000" algn="l" defTabSz="914377" rtl="0" eaLnBrk="1" latinLnBrk="0" hangingPunct="1">
              <a:lnSpc>
                <a:spcPct val="125000"/>
              </a:lnSpc>
              <a:spcBef>
                <a:spcPts val="1700"/>
              </a:spcBef>
              <a:spcAft>
                <a:spcPts val="0"/>
              </a:spcAft>
              <a:buFont typeface="System Font Regular"/>
              <a:buChar char="–"/>
              <a:defRPr sz="1700" kern="1200">
                <a:solidFill>
                  <a:schemeClr val="tx1"/>
                </a:solidFill>
                <a:latin typeface="+mn-lt"/>
                <a:ea typeface="+mn-ea"/>
                <a:cs typeface="+mn-cs"/>
              </a:defRPr>
            </a:lvl3pPr>
            <a:lvl4pPr marL="180000" indent="-180000" algn="l" defTabSz="914377" rtl="0" eaLnBrk="1" latinLnBrk="0" hangingPunct="1">
              <a:lnSpc>
                <a:spcPct val="125000"/>
              </a:lnSpc>
              <a:spcBef>
                <a:spcPts val="0"/>
              </a:spcBef>
              <a:spcAft>
                <a:spcPts val="0"/>
              </a:spcAft>
              <a:buFont typeface="Arial" panose="020B0604020202020204" pitchFamily="34" charset="0"/>
              <a:buChar char="•"/>
              <a:defRPr sz="1700" kern="1200">
                <a:solidFill>
                  <a:schemeClr val="tx1"/>
                </a:solidFill>
                <a:latin typeface="+mn-lt"/>
                <a:ea typeface="+mn-ea"/>
                <a:cs typeface="+mn-cs"/>
              </a:defRPr>
            </a:lvl4pPr>
            <a:lvl5pPr marL="396000" indent="-216000" algn="l" defTabSz="914377" rtl="0" eaLnBrk="1" latinLnBrk="0" hangingPunct="1">
              <a:lnSpc>
                <a:spcPct val="125000"/>
              </a:lnSpc>
              <a:spcBef>
                <a:spcPts val="0"/>
              </a:spcBef>
              <a:spcAft>
                <a:spcPts val="0"/>
              </a:spcAft>
              <a:buFont typeface="System Font Regular"/>
              <a:buChar char="–"/>
              <a:defRPr sz="17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2400" b="0" dirty="0">
                <a:solidFill>
                  <a:schemeClr val="accent2"/>
                </a:solidFill>
                <a:latin typeface="+mj-lt"/>
                <a:cs typeface="DINOT" panose="020B0504020101020102" pitchFamily="34" charset="0"/>
              </a:rPr>
              <a:t>Growing for the future </a:t>
            </a:r>
          </a:p>
          <a:p>
            <a:r>
              <a:rPr lang="en-GB" b="0" dirty="0">
                <a:cs typeface="DINOT" panose="020B0504020101020102" pitchFamily="34" charset="0"/>
              </a:rPr>
              <a:t>The NHS People Plan contains a commitment to grow the workforce for the future. It sets out practical actions for employers to:  </a:t>
            </a:r>
          </a:p>
          <a:p>
            <a:pPr marL="285750" indent="-285750">
              <a:buFont typeface="Arial" panose="020B0604020202020204" pitchFamily="34" charset="0"/>
              <a:buChar char="•"/>
            </a:pPr>
            <a:r>
              <a:rPr lang="en-GB" b="0" dirty="0">
                <a:cs typeface="DINOT" panose="020B0504020101020102" pitchFamily="34" charset="0"/>
              </a:rPr>
              <a:t>Ensure recruitment reflects the diversity of their community.</a:t>
            </a:r>
          </a:p>
          <a:p>
            <a:pPr marL="285750" indent="-285750">
              <a:buFont typeface="Arial" panose="020B0604020202020204" pitchFamily="34" charset="0"/>
              <a:buChar char="•"/>
            </a:pPr>
            <a:r>
              <a:rPr lang="en-GB" b="0" dirty="0">
                <a:cs typeface="DINOT" panose="020B0504020101020102" pitchFamily="34" charset="0"/>
              </a:rPr>
              <a:t>Increase recruitment to roles such as clinical support workers and promote potential career pathways.</a:t>
            </a:r>
          </a:p>
          <a:p>
            <a:pPr marL="285750" indent="-285750">
              <a:buFont typeface="Arial" panose="020B0604020202020204" pitchFamily="34" charset="0"/>
              <a:buChar char="•"/>
            </a:pPr>
            <a:r>
              <a:rPr lang="en-GB" b="0" dirty="0">
                <a:cs typeface="DINOT" panose="020B0504020101020102" pitchFamily="34" charset="0"/>
              </a:rPr>
              <a:t>Offer more apprenticeships, ranging from entry-level jobs through to senior clinical, scientific and managerial roles. </a:t>
            </a:r>
            <a:endParaRPr lang="en-GB" dirty="0">
              <a:latin typeface="DINOT" panose="020B0504020101020102" pitchFamily="34" charset="0"/>
              <a:cs typeface="DINOT" panose="020B0504020101020102" pitchFamily="34" charset="0"/>
            </a:endParaRPr>
          </a:p>
          <a:p>
            <a:pPr marL="285750" indent="-285750">
              <a:buFont typeface="Wingdings" panose="05000000000000000000" pitchFamily="2" charset="2"/>
              <a:buChar char="ü"/>
            </a:pPr>
            <a:r>
              <a:rPr lang="en-GB" dirty="0">
                <a:cs typeface="DINOT" panose="020B0504020101020102" pitchFamily="34" charset="0"/>
              </a:rPr>
              <a:t>The Prince’s Trust can help us to recruit a diverse workforce and develop a pipeline of motivated, skilled, local young people into entry-level roles and apprenticeships in our organisation. </a:t>
            </a:r>
          </a:p>
          <a:p>
            <a:endParaRPr lang="en-GB" dirty="0"/>
          </a:p>
        </p:txBody>
      </p:sp>
    </p:spTree>
    <p:extLst>
      <p:ext uri="{BB962C8B-B14F-4D97-AF65-F5344CB8AC3E}">
        <p14:creationId xmlns:p14="http://schemas.microsoft.com/office/powerpoint/2010/main" val="298481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25B446-3496-0F4C-AA59-0F5FE5A17CC8}"/>
              </a:ext>
            </a:extLst>
          </p:cNvPr>
          <p:cNvSpPr>
            <a:spLocks noGrp="1"/>
          </p:cNvSpPr>
          <p:nvPr>
            <p:ph type="title"/>
          </p:nvPr>
        </p:nvSpPr>
        <p:spPr>
          <a:xfrm>
            <a:off x="479425" y="372269"/>
            <a:ext cx="11233150" cy="648148"/>
          </a:xfrm>
        </p:spPr>
        <p:txBody>
          <a:bodyPr/>
          <a:lstStyle/>
          <a:p>
            <a:r>
              <a:rPr lang="en-US" dirty="0"/>
              <a:t>Benefits of employing young people</a:t>
            </a:r>
          </a:p>
        </p:txBody>
      </p:sp>
      <p:sp>
        <p:nvSpPr>
          <p:cNvPr id="3" name="Footer Placeholder 2">
            <a:extLst>
              <a:ext uri="{FF2B5EF4-FFF2-40B4-BE49-F238E27FC236}">
                <a16:creationId xmlns:a16="http://schemas.microsoft.com/office/drawing/2014/main" id="{2D5C5CBC-5240-0044-978A-CFDC82A29101}"/>
              </a:ext>
            </a:extLst>
          </p:cNvPr>
          <p:cNvSpPr>
            <a:spLocks noGrp="1"/>
          </p:cNvSpPr>
          <p:nvPr>
            <p:ph type="ftr" sz="quarter" idx="11"/>
          </p:nvPr>
        </p:nvSpPr>
        <p:spPr/>
        <p:txBody>
          <a:bodyPr/>
          <a:lstStyle/>
          <a:p>
            <a:r>
              <a:rPr lang="en-US" dirty="0"/>
              <a:t>Business case for supporting a partnership with The Prince’s Trust</a:t>
            </a:r>
          </a:p>
        </p:txBody>
      </p:sp>
      <p:sp>
        <p:nvSpPr>
          <p:cNvPr id="4" name="Slide Number Placeholder 3">
            <a:extLst>
              <a:ext uri="{FF2B5EF4-FFF2-40B4-BE49-F238E27FC236}">
                <a16:creationId xmlns:a16="http://schemas.microsoft.com/office/drawing/2014/main" id="{F53FDE27-BABA-6044-BA27-DCB3E2A43905}"/>
              </a:ext>
            </a:extLst>
          </p:cNvPr>
          <p:cNvSpPr>
            <a:spLocks noGrp="1"/>
          </p:cNvSpPr>
          <p:nvPr>
            <p:ph type="sldNum" sz="quarter" idx="12"/>
          </p:nvPr>
        </p:nvSpPr>
        <p:spPr/>
        <p:txBody>
          <a:bodyPr/>
          <a:lstStyle/>
          <a:p>
            <a:fld id="{FD15E2C3-2FDC-5443-A5D7-CEF7C1191BA7}" type="slidenum">
              <a:rPr lang="en-GB" smtClean="0"/>
              <a:t>4</a:t>
            </a:fld>
            <a:endParaRPr lang="en-GB"/>
          </a:p>
        </p:txBody>
      </p:sp>
      <p:sp>
        <p:nvSpPr>
          <p:cNvPr id="7" name="Content Placeholder 2">
            <a:extLst>
              <a:ext uri="{FF2B5EF4-FFF2-40B4-BE49-F238E27FC236}">
                <a16:creationId xmlns:a16="http://schemas.microsoft.com/office/drawing/2014/main" id="{4C1B344F-67EC-4FB1-F010-AE35E705107D}"/>
              </a:ext>
            </a:extLst>
          </p:cNvPr>
          <p:cNvSpPr txBox="1">
            <a:spLocks/>
          </p:cNvSpPr>
          <p:nvPr/>
        </p:nvSpPr>
        <p:spPr>
          <a:xfrm>
            <a:off x="479425" y="1186198"/>
            <a:ext cx="11089723" cy="2808000"/>
          </a:xfrm>
          <a:prstGeom prst="rect">
            <a:avLst/>
          </a:prstGeom>
        </p:spPr>
        <p:txBody>
          <a:bodyPr/>
          <a:lstStyle>
            <a:lvl1pPr marL="0" indent="0" algn="l" defTabSz="914377" rtl="0" eaLnBrk="1" latinLnBrk="0" hangingPunct="1">
              <a:lnSpc>
                <a:spcPct val="125000"/>
              </a:lnSpc>
              <a:spcBef>
                <a:spcPts val="2000"/>
              </a:spcBef>
              <a:spcAft>
                <a:spcPts val="0"/>
              </a:spcAft>
              <a:buFontTx/>
              <a:buNone/>
              <a:defRPr sz="1700" b="1" kern="1200">
                <a:solidFill>
                  <a:schemeClr val="tx1"/>
                </a:solidFill>
                <a:latin typeface="+mn-lt"/>
                <a:ea typeface="+mn-ea"/>
                <a:cs typeface="+mn-cs"/>
              </a:defRPr>
            </a:lvl1pPr>
            <a:lvl2pPr marL="180000" indent="-180000" algn="l" defTabSz="914377" rtl="0" eaLnBrk="1" latinLnBrk="0" hangingPunct="1">
              <a:lnSpc>
                <a:spcPct val="125000"/>
              </a:lnSpc>
              <a:spcBef>
                <a:spcPts val="1700"/>
              </a:spcBef>
              <a:spcAft>
                <a:spcPts val="0"/>
              </a:spcAft>
              <a:buFont typeface="Arial" panose="020B0604020202020204" pitchFamily="34" charset="0"/>
              <a:buChar char="•"/>
              <a:defRPr sz="1700" kern="1200">
                <a:solidFill>
                  <a:schemeClr val="tx1"/>
                </a:solidFill>
                <a:latin typeface="+mn-lt"/>
                <a:ea typeface="+mn-ea"/>
                <a:cs typeface="+mn-cs"/>
              </a:defRPr>
            </a:lvl2pPr>
            <a:lvl3pPr marL="396000" indent="-216000" algn="l" defTabSz="914377" rtl="0" eaLnBrk="1" latinLnBrk="0" hangingPunct="1">
              <a:lnSpc>
                <a:spcPct val="125000"/>
              </a:lnSpc>
              <a:spcBef>
                <a:spcPts val="1700"/>
              </a:spcBef>
              <a:spcAft>
                <a:spcPts val="0"/>
              </a:spcAft>
              <a:buFont typeface="System Font Regular"/>
              <a:buChar char="–"/>
              <a:defRPr sz="1700" kern="1200">
                <a:solidFill>
                  <a:schemeClr val="tx1"/>
                </a:solidFill>
                <a:latin typeface="+mn-lt"/>
                <a:ea typeface="+mn-ea"/>
                <a:cs typeface="+mn-cs"/>
              </a:defRPr>
            </a:lvl3pPr>
            <a:lvl4pPr marL="180000" indent="-180000" algn="l" defTabSz="914377" rtl="0" eaLnBrk="1" latinLnBrk="0" hangingPunct="1">
              <a:lnSpc>
                <a:spcPct val="125000"/>
              </a:lnSpc>
              <a:spcBef>
                <a:spcPts val="0"/>
              </a:spcBef>
              <a:spcAft>
                <a:spcPts val="0"/>
              </a:spcAft>
              <a:buFont typeface="Arial" panose="020B0604020202020204" pitchFamily="34" charset="0"/>
              <a:buChar char="•"/>
              <a:defRPr sz="1700" kern="1200">
                <a:solidFill>
                  <a:schemeClr val="tx1"/>
                </a:solidFill>
                <a:latin typeface="+mn-lt"/>
                <a:ea typeface="+mn-ea"/>
                <a:cs typeface="+mn-cs"/>
              </a:defRPr>
            </a:lvl4pPr>
            <a:lvl5pPr marL="396000" indent="-216000" algn="l" defTabSz="914377" rtl="0" eaLnBrk="1" latinLnBrk="0" hangingPunct="1">
              <a:lnSpc>
                <a:spcPct val="125000"/>
              </a:lnSpc>
              <a:spcBef>
                <a:spcPts val="0"/>
              </a:spcBef>
              <a:spcAft>
                <a:spcPts val="0"/>
              </a:spcAft>
              <a:buFont typeface="System Font Regular"/>
              <a:buChar char="–"/>
              <a:defRPr sz="17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dirty="0"/>
          </a:p>
        </p:txBody>
      </p:sp>
      <p:sp>
        <p:nvSpPr>
          <p:cNvPr id="6" name="TextBox 5">
            <a:extLst>
              <a:ext uri="{FF2B5EF4-FFF2-40B4-BE49-F238E27FC236}">
                <a16:creationId xmlns:a16="http://schemas.microsoft.com/office/drawing/2014/main" id="{C9B39F5B-A489-225B-F57D-077CA8BE18EC}"/>
              </a:ext>
            </a:extLst>
          </p:cNvPr>
          <p:cNvSpPr txBox="1"/>
          <p:nvPr/>
        </p:nvSpPr>
        <p:spPr>
          <a:xfrm>
            <a:off x="479425" y="1186198"/>
            <a:ext cx="11233150" cy="4293483"/>
          </a:xfrm>
          <a:prstGeom prst="rect">
            <a:avLst/>
          </a:prstGeom>
          <a:noFill/>
        </p:spPr>
        <p:txBody>
          <a:bodyPr wrap="square" rtlCol="0">
            <a:spAutoFit/>
          </a:bodyPr>
          <a:lstStyle/>
          <a:p>
            <a:pPr>
              <a:lnSpc>
                <a:spcPct val="100000"/>
              </a:lnSpc>
              <a:tabLst>
                <a:tab pos="3949700" algn="l"/>
              </a:tabLst>
            </a:pPr>
            <a:r>
              <a:rPr lang="en-US" sz="1700" b="0" dirty="0">
                <a:solidFill>
                  <a:schemeClr val="accent2"/>
                </a:solidFill>
                <a:cs typeface="DINOT" panose="020B0504020101020102" pitchFamily="34" charset="0"/>
              </a:rPr>
              <a:t>1. Shape the future workforce</a:t>
            </a:r>
            <a:br>
              <a:rPr lang="en-US" sz="1700" b="0" dirty="0">
                <a:solidFill>
                  <a:schemeClr val="accent2"/>
                </a:solidFill>
                <a:cs typeface="DINOT" panose="020B0504020101020102" pitchFamily="34" charset="0"/>
              </a:rPr>
            </a:br>
            <a:endParaRPr lang="en-US" sz="1700" b="0" dirty="0">
              <a:cs typeface="DINOT" panose="020B0504020101020102" pitchFamily="34" charset="0"/>
            </a:endParaRPr>
          </a:p>
          <a:p>
            <a:pPr marL="285750" indent="-285750">
              <a:lnSpc>
                <a:spcPct val="100000"/>
              </a:lnSpc>
              <a:buFont typeface="Wingdings" panose="05000000000000000000" pitchFamily="2" charset="2"/>
              <a:buChar char="ü"/>
              <a:tabLst>
                <a:tab pos="3949700" algn="l"/>
              </a:tabLst>
            </a:pPr>
            <a:r>
              <a:rPr lang="en-US" sz="1700" b="0" dirty="0">
                <a:cs typeface="DINOT" panose="020B0504020101020102" pitchFamily="34" charset="0"/>
              </a:rPr>
              <a:t>‘Grow our own talent’ </a:t>
            </a:r>
          </a:p>
          <a:p>
            <a:pPr marL="285750" indent="-285750">
              <a:lnSpc>
                <a:spcPct val="100000"/>
              </a:lnSpc>
              <a:buFont typeface="Wingdings" panose="05000000000000000000" pitchFamily="2" charset="2"/>
              <a:buChar char="ü"/>
              <a:tabLst>
                <a:tab pos="3949700" algn="l"/>
              </a:tabLst>
            </a:pPr>
            <a:r>
              <a:rPr lang="en-US" sz="1700" b="0" dirty="0">
                <a:cs typeface="DINOT" panose="020B0504020101020102" pitchFamily="34" charset="0"/>
              </a:rPr>
              <a:t>Transfer essential skills and knowledge</a:t>
            </a:r>
          </a:p>
          <a:p>
            <a:pPr marL="285750" indent="-285750">
              <a:lnSpc>
                <a:spcPct val="100000"/>
              </a:lnSpc>
              <a:buFont typeface="Arial" panose="020B0604020202020204" pitchFamily="34" charset="0"/>
              <a:buChar char="•"/>
              <a:tabLst>
                <a:tab pos="3949700" algn="l"/>
              </a:tabLst>
            </a:pPr>
            <a:endParaRPr lang="en-US" sz="1700" b="0" dirty="0">
              <a:cs typeface="DINOT" panose="020B0504020101020102" pitchFamily="34" charset="0"/>
            </a:endParaRPr>
          </a:p>
          <a:p>
            <a:r>
              <a:rPr lang="en-US" sz="1700" b="0" dirty="0">
                <a:solidFill>
                  <a:schemeClr val="accent2"/>
                </a:solidFill>
                <a:cs typeface="DINOT" panose="020B0504020101020102" pitchFamily="34" charset="0"/>
              </a:rPr>
              <a:t>2. Recruit a more diverse workforce</a:t>
            </a:r>
            <a:br>
              <a:rPr lang="en-US" sz="1700" b="0" dirty="0">
                <a:solidFill>
                  <a:schemeClr val="accent2"/>
                </a:solidFill>
                <a:cs typeface="DINOT" panose="020B0504020101020102" pitchFamily="34" charset="0"/>
              </a:rPr>
            </a:br>
            <a:endParaRPr lang="en-US" sz="1700" b="0" dirty="0">
              <a:solidFill>
                <a:schemeClr val="accent2"/>
              </a:solidFill>
              <a:cs typeface="DINOT" panose="020B0504020101020102" pitchFamily="34" charset="0"/>
            </a:endParaRPr>
          </a:p>
          <a:p>
            <a:pPr marL="285750" indent="-285750">
              <a:buFont typeface="Wingdings" panose="05000000000000000000" pitchFamily="2" charset="2"/>
              <a:buChar char="ü"/>
            </a:pPr>
            <a:r>
              <a:rPr lang="en-US" sz="1700" b="0" dirty="0">
                <a:cs typeface="DINOT" panose="020B0504020101020102" pitchFamily="34" charset="0"/>
              </a:rPr>
              <a:t>Trust reputation</a:t>
            </a:r>
          </a:p>
          <a:p>
            <a:pPr marL="285750" indent="-285750">
              <a:buFont typeface="Wingdings" panose="05000000000000000000" pitchFamily="2" charset="2"/>
              <a:buChar char="ü"/>
            </a:pPr>
            <a:r>
              <a:rPr lang="en-US" sz="1700" b="0" dirty="0">
                <a:cs typeface="DINOT" panose="020B0504020101020102" pitchFamily="34" charset="0"/>
              </a:rPr>
              <a:t>Recruitment and retention</a:t>
            </a:r>
          </a:p>
          <a:p>
            <a:pPr marL="285750" indent="-285750">
              <a:buFont typeface="Wingdings" panose="05000000000000000000" pitchFamily="2" charset="2"/>
              <a:buChar char="ü"/>
            </a:pPr>
            <a:r>
              <a:rPr lang="en-US" sz="1700" b="0" dirty="0">
                <a:cs typeface="DINOT" panose="020B0504020101020102" pitchFamily="34" charset="0"/>
              </a:rPr>
              <a:t>Representative of the community </a:t>
            </a:r>
          </a:p>
          <a:p>
            <a:pPr marL="285750" indent="-285750">
              <a:buFont typeface="Wingdings" panose="05000000000000000000" pitchFamily="2" charset="2"/>
              <a:buChar char="ü"/>
            </a:pPr>
            <a:endParaRPr lang="en-US" sz="1700" b="0" dirty="0">
              <a:cs typeface="DINOT" panose="020B0504020101020102" pitchFamily="34" charset="0"/>
            </a:endParaRPr>
          </a:p>
          <a:p>
            <a:r>
              <a:rPr lang="en-US" sz="1700" b="0" dirty="0">
                <a:solidFill>
                  <a:schemeClr val="accent2"/>
                </a:solidFill>
                <a:cs typeface="DINOT" panose="020B0504020101020102" pitchFamily="34" charset="0"/>
              </a:rPr>
              <a:t>3. Corporate social responsibility</a:t>
            </a:r>
            <a:br>
              <a:rPr lang="en-US" sz="1700" b="0" dirty="0">
                <a:solidFill>
                  <a:schemeClr val="accent2"/>
                </a:solidFill>
                <a:cs typeface="DINOT" panose="020B0504020101020102" pitchFamily="34" charset="0"/>
              </a:rPr>
            </a:br>
            <a:endParaRPr lang="en-US" sz="1700" b="0" dirty="0">
              <a:solidFill>
                <a:schemeClr val="accent2"/>
              </a:solidFill>
              <a:cs typeface="DINOT" panose="020B0504020101020102" pitchFamily="34" charset="0"/>
            </a:endParaRPr>
          </a:p>
          <a:p>
            <a:pPr marL="285750" indent="-285750">
              <a:buFont typeface="Wingdings" panose="05000000000000000000" pitchFamily="2" charset="2"/>
              <a:buChar char="ü"/>
            </a:pPr>
            <a:r>
              <a:rPr lang="en-US" sz="1700" b="0" dirty="0">
                <a:cs typeface="DINOT" panose="020B0504020101020102" pitchFamily="34" charset="0"/>
              </a:rPr>
              <a:t>Support young people’s health and wellbeing</a:t>
            </a:r>
          </a:p>
          <a:p>
            <a:pPr marL="285750" indent="-285750">
              <a:buFont typeface="Wingdings" panose="05000000000000000000" pitchFamily="2" charset="2"/>
              <a:buChar char="ü"/>
            </a:pPr>
            <a:r>
              <a:rPr lang="en-US" sz="1700" b="0" dirty="0">
                <a:cs typeface="DINOT" panose="020B0504020101020102" pitchFamily="34" charset="0"/>
              </a:rPr>
              <a:t>Anchor institution</a:t>
            </a:r>
          </a:p>
          <a:p>
            <a:endParaRPr lang="en-GB" dirty="0"/>
          </a:p>
        </p:txBody>
      </p:sp>
    </p:spTree>
    <p:extLst>
      <p:ext uri="{BB962C8B-B14F-4D97-AF65-F5344CB8AC3E}">
        <p14:creationId xmlns:p14="http://schemas.microsoft.com/office/powerpoint/2010/main" val="37880157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25B446-3496-0F4C-AA59-0F5FE5A17CC8}"/>
              </a:ext>
            </a:extLst>
          </p:cNvPr>
          <p:cNvSpPr>
            <a:spLocks noGrp="1"/>
          </p:cNvSpPr>
          <p:nvPr>
            <p:ph type="title"/>
          </p:nvPr>
        </p:nvSpPr>
        <p:spPr>
          <a:xfrm>
            <a:off x="479425" y="372269"/>
            <a:ext cx="11233150" cy="648148"/>
          </a:xfrm>
        </p:spPr>
        <p:txBody>
          <a:bodyPr/>
          <a:lstStyle/>
          <a:p>
            <a:r>
              <a:rPr lang="en-US" dirty="0"/>
              <a:t>Benefits of employing young people</a:t>
            </a:r>
          </a:p>
        </p:txBody>
      </p:sp>
      <p:sp>
        <p:nvSpPr>
          <p:cNvPr id="3" name="Footer Placeholder 2">
            <a:extLst>
              <a:ext uri="{FF2B5EF4-FFF2-40B4-BE49-F238E27FC236}">
                <a16:creationId xmlns:a16="http://schemas.microsoft.com/office/drawing/2014/main" id="{2D5C5CBC-5240-0044-978A-CFDC82A29101}"/>
              </a:ext>
            </a:extLst>
          </p:cNvPr>
          <p:cNvSpPr>
            <a:spLocks noGrp="1"/>
          </p:cNvSpPr>
          <p:nvPr>
            <p:ph type="ftr" sz="quarter" idx="11"/>
          </p:nvPr>
        </p:nvSpPr>
        <p:spPr/>
        <p:txBody>
          <a:bodyPr/>
          <a:lstStyle/>
          <a:p>
            <a:r>
              <a:rPr lang="en-US" dirty="0"/>
              <a:t>Business case for supporting a partnership with The Prince’s Trust</a:t>
            </a:r>
          </a:p>
        </p:txBody>
      </p:sp>
      <p:sp>
        <p:nvSpPr>
          <p:cNvPr id="4" name="Slide Number Placeholder 3">
            <a:extLst>
              <a:ext uri="{FF2B5EF4-FFF2-40B4-BE49-F238E27FC236}">
                <a16:creationId xmlns:a16="http://schemas.microsoft.com/office/drawing/2014/main" id="{F53FDE27-BABA-6044-BA27-DCB3E2A43905}"/>
              </a:ext>
            </a:extLst>
          </p:cNvPr>
          <p:cNvSpPr>
            <a:spLocks noGrp="1"/>
          </p:cNvSpPr>
          <p:nvPr>
            <p:ph type="sldNum" sz="quarter" idx="12"/>
          </p:nvPr>
        </p:nvSpPr>
        <p:spPr/>
        <p:txBody>
          <a:bodyPr/>
          <a:lstStyle/>
          <a:p>
            <a:fld id="{FD15E2C3-2FDC-5443-A5D7-CEF7C1191BA7}" type="slidenum">
              <a:rPr lang="en-GB" smtClean="0"/>
              <a:t>5</a:t>
            </a:fld>
            <a:endParaRPr lang="en-GB"/>
          </a:p>
        </p:txBody>
      </p:sp>
      <p:sp>
        <p:nvSpPr>
          <p:cNvPr id="7" name="Content Placeholder 2">
            <a:extLst>
              <a:ext uri="{FF2B5EF4-FFF2-40B4-BE49-F238E27FC236}">
                <a16:creationId xmlns:a16="http://schemas.microsoft.com/office/drawing/2014/main" id="{4C1B344F-67EC-4FB1-F010-AE35E705107D}"/>
              </a:ext>
            </a:extLst>
          </p:cNvPr>
          <p:cNvSpPr txBox="1">
            <a:spLocks/>
          </p:cNvSpPr>
          <p:nvPr/>
        </p:nvSpPr>
        <p:spPr>
          <a:xfrm>
            <a:off x="479425" y="1186198"/>
            <a:ext cx="11089723" cy="2808000"/>
          </a:xfrm>
          <a:prstGeom prst="rect">
            <a:avLst/>
          </a:prstGeom>
        </p:spPr>
        <p:txBody>
          <a:bodyPr/>
          <a:lstStyle>
            <a:lvl1pPr marL="0" indent="0" algn="l" defTabSz="914377" rtl="0" eaLnBrk="1" latinLnBrk="0" hangingPunct="1">
              <a:lnSpc>
                <a:spcPct val="125000"/>
              </a:lnSpc>
              <a:spcBef>
                <a:spcPts val="2000"/>
              </a:spcBef>
              <a:spcAft>
                <a:spcPts val="0"/>
              </a:spcAft>
              <a:buFontTx/>
              <a:buNone/>
              <a:defRPr sz="1700" b="1" kern="1200">
                <a:solidFill>
                  <a:schemeClr val="tx1"/>
                </a:solidFill>
                <a:latin typeface="+mn-lt"/>
                <a:ea typeface="+mn-ea"/>
                <a:cs typeface="+mn-cs"/>
              </a:defRPr>
            </a:lvl1pPr>
            <a:lvl2pPr marL="180000" indent="-180000" algn="l" defTabSz="914377" rtl="0" eaLnBrk="1" latinLnBrk="0" hangingPunct="1">
              <a:lnSpc>
                <a:spcPct val="125000"/>
              </a:lnSpc>
              <a:spcBef>
                <a:spcPts val="1700"/>
              </a:spcBef>
              <a:spcAft>
                <a:spcPts val="0"/>
              </a:spcAft>
              <a:buFont typeface="Arial" panose="020B0604020202020204" pitchFamily="34" charset="0"/>
              <a:buChar char="•"/>
              <a:defRPr sz="1700" kern="1200">
                <a:solidFill>
                  <a:schemeClr val="tx1"/>
                </a:solidFill>
                <a:latin typeface="+mn-lt"/>
                <a:ea typeface="+mn-ea"/>
                <a:cs typeface="+mn-cs"/>
              </a:defRPr>
            </a:lvl2pPr>
            <a:lvl3pPr marL="396000" indent="-216000" algn="l" defTabSz="914377" rtl="0" eaLnBrk="1" latinLnBrk="0" hangingPunct="1">
              <a:lnSpc>
                <a:spcPct val="125000"/>
              </a:lnSpc>
              <a:spcBef>
                <a:spcPts val="1700"/>
              </a:spcBef>
              <a:spcAft>
                <a:spcPts val="0"/>
              </a:spcAft>
              <a:buFont typeface="System Font Regular"/>
              <a:buChar char="–"/>
              <a:defRPr sz="1700" kern="1200">
                <a:solidFill>
                  <a:schemeClr val="tx1"/>
                </a:solidFill>
                <a:latin typeface="+mn-lt"/>
                <a:ea typeface="+mn-ea"/>
                <a:cs typeface="+mn-cs"/>
              </a:defRPr>
            </a:lvl3pPr>
            <a:lvl4pPr marL="180000" indent="-180000" algn="l" defTabSz="914377" rtl="0" eaLnBrk="1" latinLnBrk="0" hangingPunct="1">
              <a:lnSpc>
                <a:spcPct val="125000"/>
              </a:lnSpc>
              <a:spcBef>
                <a:spcPts val="0"/>
              </a:spcBef>
              <a:spcAft>
                <a:spcPts val="0"/>
              </a:spcAft>
              <a:buFont typeface="Arial" panose="020B0604020202020204" pitchFamily="34" charset="0"/>
              <a:buChar char="•"/>
              <a:defRPr sz="1700" kern="1200">
                <a:solidFill>
                  <a:schemeClr val="tx1"/>
                </a:solidFill>
                <a:latin typeface="+mn-lt"/>
                <a:ea typeface="+mn-ea"/>
                <a:cs typeface="+mn-cs"/>
              </a:defRPr>
            </a:lvl4pPr>
            <a:lvl5pPr marL="396000" indent="-216000" algn="l" defTabSz="914377" rtl="0" eaLnBrk="1" latinLnBrk="0" hangingPunct="1">
              <a:lnSpc>
                <a:spcPct val="125000"/>
              </a:lnSpc>
              <a:spcBef>
                <a:spcPts val="0"/>
              </a:spcBef>
              <a:spcAft>
                <a:spcPts val="0"/>
              </a:spcAft>
              <a:buFont typeface="System Font Regular"/>
              <a:buChar char="–"/>
              <a:defRPr sz="17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dirty="0"/>
          </a:p>
        </p:txBody>
      </p:sp>
      <p:sp>
        <p:nvSpPr>
          <p:cNvPr id="6" name="TextBox 5">
            <a:extLst>
              <a:ext uri="{FF2B5EF4-FFF2-40B4-BE49-F238E27FC236}">
                <a16:creationId xmlns:a16="http://schemas.microsoft.com/office/drawing/2014/main" id="{C9B39F5B-A489-225B-F57D-077CA8BE18EC}"/>
              </a:ext>
            </a:extLst>
          </p:cNvPr>
          <p:cNvSpPr txBox="1"/>
          <p:nvPr/>
        </p:nvSpPr>
        <p:spPr>
          <a:xfrm>
            <a:off x="479425" y="1186198"/>
            <a:ext cx="11233150" cy="3508653"/>
          </a:xfrm>
          <a:prstGeom prst="rect">
            <a:avLst/>
          </a:prstGeom>
          <a:noFill/>
        </p:spPr>
        <p:txBody>
          <a:bodyPr wrap="square" rtlCol="0">
            <a:spAutoFit/>
          </a:bodyPr>
          <a:lstStyle/>
          <a:p>
            <a:pPr>
              <a:lnSpc>
                <a:spcPct val="100000"/>
              </a:lnSpc>
              <a:tabLst>
                <a:tab pos="3949700" algn="l"/>
              </a:tabLst>
            </a:pPr>
            <a:r>
              <a:rPr lang="en-US" sz="1700" b="0" dirty="0">
                <a:solidFill>
                  <a:schemeClr val="accent2"/>
                </a:solidFill>
                <a:cs typeface="DINOT" panose="020B0504020101020102" pitchFamily="34" charset="0"/>
              </a:rPr>
              <a:t>4. Cost effectiveness</a:t>
            </a:r>
            <a:br>
              <a:rPr lang="en-US" sz="1700" b="0" dirty="0">
                <a:solidFill>
                  <a:schemeClr val="accent2"/>
                </a:solidFill>
                <a:cs typeface="DINOT" panose="020B0504020101020102" pitchFamily="34" charset="0"/>
              </a:rPr>
            </a:br>
            <a:endParaRPr lang="en-US" sz="1700" b="0" dirty="0">
              <a:solidFill>
                <a:schemeClr val="accent2"/>
              </a:solidFill>
              <a:cs typeface="DINOT" panose="020B0504020101020102" pitchFamily="34" charset="0"/>
            </a:endParaRPr>
          </a:p>
          <a:p>
            <a:pPr marL="285750" indent="-285750">
              <a:lnSpc>
                <a:spcPct val="100000"/>
              </a:lnSpc>
              <a:buFont typeface="Wingdings" panose="05000000000000000000" pitchFamily="2" charset="2"/>
              <a:buChar char="ü"/>
              <a:tabLst>
                <a:tab pos="3949700" algn="l"/>
              </a:tabLst>
            </a:pPr>
            <a:r>
              <a:rPr lang="en-US" sz="1700" b="0" dirty="0">
                <a:cs typeface="DINOT" panose="020B0504020101020102" pitchFamily="34" charset="0"/>
              </a:rPr>
              <a:t>Funded pre-employment programmes</a:t>
            </a:r>
          </a:p>
          <a:p>
            <a:pPr marL="285750" indent="-285750">
              <a:lnSpc>
                <a:spcPct val="100000"/>
              </a:lnSpc>
              <a:buFont typeface="Wingdings" panose="05000000000000000000" pitchFamily="2" charset="2"/>
              <a:buChar char="ü"/>
              <a:tabLst>
                <a:tab pos="3949700" algn="l"/>
              </a:tabLst>
            </a:pPr>
            <a:r>
              <a:rPr lang="en-US" sz="1700" b="0" dirty="0">
                <a:cs typeface="DINOT" panose="020B0504020101020102" pitchFamily="34" charset="0"/>
              </a:rPr>
              <a:t>Apprenticeships</a:t>
            </a:r>
          </a:p>
          <a:p>
            <a:pPr marL="285750" indent="-285750">
              <a:lnSpc>
                <a:spcPct val="100000"/>
              </a:lnSpc>
              <a:buFont typeface="Wingdings" panose="05000000000000000000" pitchFamily="2" charset="2"/>
              <a:buChar char="ü"/>
              <a:tabLst>
                <a:tab pos="3949700" algn="l"/>
              </a:tabLst>
            </a:pPr>
            <a:r>
              <a:rPr lang="en-US" sz="1700" b="0" dirty="0">
                <a:cs typeface="DINOT" panose="020B0504020101020102" pitchFamily="34" charset="0"/>
              </a:rPr>
              <a:t>Reduced agency spend</a:t>
            </a:r>
          </a:p>
          <a:p>
            <a:pPr marL="285750" indent="-285750">
              <a:lnSpc>
                <a:spcPct val="100000"/>
              </a:lnSpc>
              <a:buFont typeface="Wingdings" panose="05000000000000000000" pitchFamily="2" charset="2"/>
              <a:buChar char="ü"/>
              <a:tabLst>
                <a:tab pos="3949700" algn="l"/>
              </a:tabLst>
            </a:pPr>
            <a:r>
              <a:rPr lang="en-US" sz="1700" b="0" dirty="0">
                <a:cs typeface="DINOT" panose="020B0504020101020102" pitchFamily="34" charset="0"/>
              </a:rPr>
              <a:t>Long-term investment</a:t>
            </a:r>
          </a:p>
          <a:p>
            <a:pPr>
              <a:lnSpc>
                <a:spcPct val="100000"/>
              </a:lnSpc>
              <a:tabLst>
                <a:tab pos="3949700" algn="l"/>
              </a:tabLst>
            </a:pPr>
            <a:endParaRPr lang="en-US" sz="1700" b="0" dirty="0">
              <a:solidFill>
                <a:schemeClr val="accent2"/>
              </a:solidFill>
              <a:cs typeface="DINOT" panose="020B0504020101020102" pitchFamily="34" charset="0"/>
            </a:endParaRPr>
          </a:p>
          <a:p>
            <a:pPr>
              <a:lnSpc>
                <a:spcPct val="100000"/>
              </a:lnSpc>
              <a:tabLst>
                <a:tab pos="3949700" algn="l"/>
              </a:tabLst>
            </a:pPr>
            <a:r>
              <a:rPr lang="en-US" sz="1700" b="0" dirty="0">
                <a:solidFill>
                  <a:schemeClr val="accent2"/>
                </a:solidFill>
                <a:cs typeface="DINOT" panose="020B0504020101020102" pitchFamily="34" charset="0"/>
              </a:rPr>
              <a:t>5. Unique talent</a:t>
            </a:r>
            <a:br>
              <a:rPr lang="en-US" sz="1700" b="0" dirty="0">
                <a:solidFill>
                  <a:schemeClr val="accent2"/>
                </a:solidFill>
                <a:cs typeface="DINOT" panose="020B0504020101020102" pitchFamily="34" charset="0"/>
              </a:rPr>
            </a:br>
            <a:endParaRPr lang="en-US" sz="1700" b="0" dirty="0">
              <a:solidFill>
                <a:schemeClr val="accent2"/>
              </a:solidFill>
              <a:cs typeface="DINOT" panose="020B0504020101020102" pitchFamily="34" charset="0"/>
            </a:endParaRPr>
          </a:p>
          <a:p>
            <a:pPr marL="285750" indent="-285750">
              <a:lnSpc>
                <a:spcPct val="100000"/>
              </a:lnSpc>
              <a:buFont typeface="Wingdings" panose="05000000000000000000" pitchFamily="2" charset="2"/>
              <a:buChar char="ü"/>
              <a:tabLst>
                <a:tab pos="3949700" algn="l"/>
              </a:tabLst>
            </a:pPr>
            <a:r>
              <a:rPr lang="en-US" sz="1700" b="0" dirty="0">
                <a:cs typeface="DINOT" panose="020B0504020101020102" pitchFamily="34" charset="0"/>
              </a:rPr>
              <a:t>Future workforce</a:t>
            </a:r>
          </a:p>
          <a:p>
            <a:pPr marL="285750" indent="-285750">
              <a:lnSpc>
                <a:spcPct val="100000"/>
              </a:lnSpc>
              <a:buFont typeface="Wingdings" panose="05000000000000000000" pitchFamily="2" charset="2"/>
              <a:buChar char="ü"/>
              <a:tabLst>
                <a:tab pos="3949700" algn="l"/>
              </a:tabLst>
            </a:pPr>
            <a:r>
              <a:rPr lang="en-US" sz="1700" b="0" dirty="0">
                <a:cs typeface="DINOT" panose="020B0504020101020102" pitchFamily="34" charset="0"/>
              </a:rPr>
              <a:t>Flexible and adaptable</a:t>
            </a:r>
          </a:p>
          <a:p>
            <a:pPr marL="285750" indent="-285750">
              <a:lnSpc>
                <a:spcPct val="100000"/>
              </a:lnSpc>
              <a:buFont typeface="Wingdings" panose="05000000000000000000" pitchFamily="2" charset="2"/>
              <a:buChar char="ü"/>
              <a:tabLst>
                <a:tab pos="3949700" algn="l"/>
              </a:tabLst>
            </a:pPr>
            <a:r>
              <a:rPr lang="en-US" sz="1700" b="0" dirty="0">
                <a:cs typeface="DINOT" panose="020B0504020101020102" pitchFamily="34" charset="0"/>
              </a:rPr>
              <a:t>Promote career options</a:t>
            </a:r>
          </a:p>
          <a:p>
            <a:endParaRPr lang="en-GB" dirty="0"/>
          </a:p>
        </p:txBody>
      </p:sp>
    </p:spTree>
    <p:extLst>
      <p:ext uri="{BB962C8B-B14F-4D97-AF65-F5344CB8AC3E}">
        <p14:creationId xmlns:p14="http://schemas.microsoft.com/office/powerpoint/2010/main" val="41492963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25B446-3496-0F4C-AA59-0F5FE5A17CC8}"/>
              </a:ext>
            </a:extLst>
          </p:cNvPr>
          <p:cNvSpPr>
            <a:spLocks noGrp="1"/>
          </p:cNvSpPr>
          <p:nvPr>
            <p:ph type="title"/>
          </p:nvPr>
        </p:nvSpPr>
        <p:spPr>
          <a:xfrm>
            <a:off x="479425" y="372269"/>
            <a:ext cx="11233150" cy="648148"/>
          </a:xfrm>
        </p:spPr>
        <p:txBody>
          <a:bodyPr/>
          <a:lstStyle/>
          <a:p>
            <a:r>
              <a:rPr lang="en-US" dirty="0"/>
              <a:t>What can the board do?</a:t>
            </a:r>
          </a:p>
        </p:txBody>
      </p:sp>
      <p:sp>
        <p:nvSpPr>
          <p:cNvPr id="3" name="Footer Placeholder 2">
            <a:extLst>
              <a:ext uri="{FF2B5EF4-FFF2-40B4-BE49-F238E27FC236}">
                <a16:creationId xmlns:a16="http://schemas.microsoft.com/office/drawing/2014/main" id="{2D5C5CBC-5240-0044-978A-CFDC82A29101}"/>
              </a:ext>
            </a:extLst>
          </p:cNvPr>
          <p:cNvSpPr>
            <a:spLocks noGrp="1"/>
          </p:cNvSpPr>
          <p:nvPr>
            <p:ph type="ftr" sz="quarter" idx="11"/>
          </p:nvPr>
        </p:nvSpPr>
        <p:spPr/>
        <p:txBody>
          <a:bodyPr/>
          <a:lstStyle/>
          <a:p>
            <a:r>
              <a:rPr lang="en-US" dirty="0"/>
              <a:t>Business case for supporting a partnership with The Prince’s Trust</a:t>
            </a:r>
          </a:p>
        </p:txBody>
      </p:sp>
      <p:sp>
        <p:nvSpPr>
          <p:cNvPr id="4" name="Slide Number Placeholder 3">
            <a:extLst>
              <a:ext uri="{FF2B5EF4-FFF2-40B4-BE49-F238E27FC236}">
                <a16:creationId xmlns:a16="http://schemas.microsoft.com/office/drawing/2014/main" id="{F53FDE27-BABA-6044-BA27-DCB3E2A43905}"/>
              </a:ext>
            </a:extLst>
          </p:cNvPr>
          <p:cNvSpPr>
            <a:spLocks noGrp="1"/>
          </p:cNvSpPr>
          <p:nvPr>
            <p:ph type="sldNum" sz="quarter" idx="12"/>
          </p:nvPr>
        </p:nvSpPr>
        <p:spPr/>
        <p:txBody>
          <a:bodyPr/>
          <a:lstStyle/>
          <a:p>
            <a:fld id="{FD15E2C3-2FDC-5443-A5D7-CEF7C1191BA7}" type="slidenum">
              <a:rPr lang="en-GB" smtClean="0"/>
              <a:t>6</a:t>
            </a:fld>
            <a:endParaRPr lang="en-GB"/>
          </a:p>
        </p:txBody>
      </p:sp>
      <p:sp>
        <p:nvSpPr>
          <p:cNvPr id="7" name="Content Placeholder 2">
            <a:extLst>
              <a:ext uri="{FF2B5EF4-FFF2-40B4-BE49-F238E27FC236}">
                <a16:creationId xmlns:a16="http://schemas.microsoft.com/office/drawing/2014/main" id="{4C1B344F-67EC-4FB1-F010-AE35E705107D}"/>
              </a:ext>
            </a:extLst>
          </p:cNvPr>
          <p:cNvSpPr txBox="1">
            <a:spLocks/>
          </p:cNvSpPr>
          <p:nvPr/>
        </p:nvSpPr>
        <p:spPr>
          <a:xfrm>
            <a:off x="479425" y="1186198"/>
            <a:ext cx="11089723" cy="2808000"/>
          </a:xfrm>
          <a:prstGeom prst="rect">
            <a:avLst/>
          </a:prstGeom>
        </p:spPr>
        <p:txBody>
          <a:bodyPr/>
          <a:lstStyle>
            <a:lvl1pPr marL="0" indent="0" algn="l" defTabSz="914377" rtl="0" eaLnBrk="1" latinLnBrk="0" hangingPunct="1">
              <a:lnSpc>
                <a:spcPct val="125000"/>
              </a:lnSpc>
              <a:spcBef>
                <a:spcPts val="2000"/>
              </a:spcBef>
              <a:spcAft>
                <a:spcPts val="0"/>
              </a:spcAft>
              <a:buFontTx/>
              <a:buNone/>
              <a:defRPr sz="1700" b="1" kern="1200">
                <a:solidFill>
                  <a:schemeClr val="tx1"/>
                </a:solidFill>
                <a:latin typeface="+mn-lt"/>
                <a:ea typeface="+mn-ea"/>
                <a:cs typeface="+mn-cs"/>
              </a:defRPr>
            </a:lvl1pPr>
            <a:lvl2pPr marL="180000" indent="-180000" algn="l" defTabSz="914377" rtl="0" eaLnBrk="1" latinLnBrk="0" hangingPunct="1">
              <a:lnSpc>
                <a:spcPct val="125000"/>
              </a:lnSpc>
              <a:spcBef>
                <a:spcPts val="1700"/>
              </a:spcBef>
              <a:spcAft>
                <a:spcPts val="0"/>
              </a:spcAft>
              <a:buFont typeface="Arial" panose="020B0604020202020204" pitchFamily="34" charset="0"/>
              <a:buChar char="•"/>
              <a:defRPr sz="1700" kern="1200">
                <a:solidFill>
                  <a:schemeClr val="tx1"/>
                </a:solidFill>
                <a:latin typeface="+mn-lt"/>
                <a:ea typeface="+mn-ea"/>
                <a:cs typeface="+mn-cs"/>
              </a:defRPr>
            </a:lvl2pPr>
            <a:lvl3pPr marL="396000" indent="-216000" algn="l" defTabSz="914377" rtl="0" eaLnBrk="1" latinLnBrk="0" hangingPunct="1">
              <a:lnSpc>
                <a:spcPct val="125000"/>
              </a:lnSpc>
              <a:spcBef>
                <a:spcPts val="1700"/>
              </a:spcBef>
              <a:spcAft>
                <a:spcPts val="0"/>
              </a:spcAft>
              <a:buFont typeface="System Font Regular"/>
              <a:buChar char="–"/>
              <a:defRPr sz="1700" kern="1200">
                <a:solidFill>
                  <a:schemeClr val="tx1"/>
                </a:solidFill>
                <a:latin typeface="+mn-lt"/>
                <a:ea typeface="+mn-ea"/>
                <a:cs typeface="+mn-cs"/>
              </a:defRPr>
            </a:lvl3pPr>
            <a:lvl4pPr marL="180000" indent="-180000" algn="l" defTabSz="914377" rtl="0" eaLnBrk="1" latinLnBrk="0" hangingPunct="1">
              <a:lnSpc>
                <a:spcPct val="125000"/>
              </a:lnSpc>
              <a:spcBef>
                <a:spcPts val="0"/>
              </a:spcBef>
              <a:spcAft>
                <a:spcPts val="0"/>
              </a:spcAft>
              <a:buFont typeface="Arial" panose="020B0604020202020204" pitchFamily="34" charset="0"/>
              <a:buChar char="•"/>
              <a:defRPr sz="1700" kern="1200">
                <a:solidFill>
                  <a:schemeClr val="tx1"/>
                </a:solidFill>
                <a:latin typeface="+mn-lt"/>
                <a:ea typeface="+mn-ea"/>
                <a:cs typeface="+mn-cs"/>
              </a:defRPr>
            </a:lvl4pPr>
            <a:lvl5pPr marL="396000" indent="-216000" algn="l" defTabSz="914377" rtl="0" eaLnBrk="1" latinLnBrk="0" hangingPunct="1">
              <a:lnSpc>
                <a:spcPct val="125000"/>
              </a:lnSpc>
              <a:spcBef>
                <a:spcPts val="0"/>
              </a:spcBef>
              <a:spcAft>
                <a:spcPts val="0"/>
              </a:spcAft>
              <a:buFont typeface="System Font Regular"/>
              <a:buChar char="–"/>
              <a:defRPr sz="17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dirty="0"/>
          </a:p>
        </p:txBody>
      </p:sp>
      <p:sp>
        <p:nvSpPr>
          <p:cNvPr id="6" name="TextBox 5">
            <a:extLst>
              <a:ext uri="{FF2B5EF4-FFF2-40B4-BE49-F238E27FC236}">
                <a16:creationId xmlns:a16="http://schemas.microsoft.com/office/drawing/2014/main" id="{C9B39F5B-A489-225B-F57D-077CA8BE18EC}"/>
              </a:ext>
            </a:extLst>
          </p:cNvPr>
          <p:cNvSpPr txBox="1"/>
          <p:nvPr/>
        </p:nvSpPr>
        <p:spPr>
          <a:xfrm>
            <a:off x="479425" y="1407871"/>
            <a:ext cx="11233150" cy="3770263"/>
          </a:xfrm>
          <a:prstGeom prst="rect">
            <a:avLst/>
          </a:prstGeom>
          <a:noFill/>
        </p:spPr>
        <p:txBody>
          <a:bodyPr wrap="square" rtlCol="0">
            <a:spAutoFit/>
          </a:bodyPr>
          <a:lstStyle/>
          <a:p>
            <a:pPr marL="285750" indent="-285750">
              <a:lnSpc>
                <a:spcPct val="100000"/>
              </a:lnSpc>
              <a:buFont typeface="Wingdings" panose="05000000000000000000" pitchFamily="2" charset="2"/>
              <a:buChar char="ü"/>
              <a:tabLst>
                <a:tab pos="3949700" algn="l"/>
              </a:tabLst>
            </a:pPr>
            <a:r>
              <a:rPr lang="en-US" sz="1700" b="0" dirty="0">
                <a:cs typeface="DINOT" panose="020B0504020101020102" pitchFamily="34" charset="0"/>
              </a:rPr>
              <a:t>Consider how we promote the range of entry-level jobs and careers in the NHS to the community we serve.</a:t>
            </a:r>
          </a:p>
          <a:p>
            <a:pPr marL="285750" indent="-285750">
              <a:lnSpc>
                <a:spcPct val="100000"/>
              </a:lnSpc>
              <a:buFont typeface="Wingdings" panose="05000000000000000000" pitchFamily="2" charset="2"/>
              <a:buChar char="ü"/>
              <a:tabLst>
                <a:tab pos="3949700" algn="l"/>
              </a:tabLst>
            </a:pPr>
            <a:endParaRPr lang="en-US" sz="1700" b="0" dirty="0">
              <a:cs typeface="DINOT" panose="020B0504020101020102" pitchFamily="34" charset="0"/>
            </a:endParaRPr>
          </a:p>
          <a:p>
            <a:pPr marL="285750" indent="-285750">
              <a:lnSpc>
                <a:spcPct val="100000"/>
              </a:lnSpc>
              <a:buFont typeface="Wingdings" panose="05000000000000000000" pitchFamily="2" charset="2"/>
              <a:buChar char="ü"/>
              <a:tabLst>
                <a:tab pos="3949700" algn="l"/>
              </a:tabLst>
            </a:pPr>
            <a:r>
              <a:rPr lang="en-US" sz="1700" b="0" dirty="0">
                <a:cs typeface="DINOT" panose="020B0504020101020102" pitchFamily="34" charset="0"/>
              </a:rPr>
              <a:t>Offer pre-employment, training and development programmes.</a:t>
            </a:r>
          </a:p>
          <a:p>
            <a:pPr marL="285750" indent="-285750">
              <a:lnSpc>
                <a:spcPct val="100000"/>
              </a:lnSpc>
              <a:buFont typeface="Wingdings" panose="05000000000000000000" pitchFamily="2" charset="2"/>
              <a:buChar char="ü"/>
              <a:tabLst>
                <a:tab pos="3949700" algn="l"/>
              </a:tabLst>
            </a:pPr>
            <a:endParaRPr lang="en-US" sz="1700" b="0" dirty="0">
              <a:cs typeface="DINOT" panose="020B0504020101020102" pitchFamily="34" charset="0"/>
            </a:endParaRPr>
          </a:p>
          <a:p>
            <a:pPr marL="285750" indent="-285750">
              <a:lnSpc>
                <a:spcPct val="100000"/>
              </a:lnSpc>
              <a:buFont typeface="Wingdings" panose="05000000000000000000" pitchFamily="2" charset="2"/>
              <a:buChar char="ü"/>
              <a:tabLst>
                <a:tab pos="3949700" algn="l"/>
              </a:tabLst>
            </a:pPr>
            <a:r>
              <a:rPr lang="en-US" sz="1700" b="0" dirty="0">
                <a:cs typeface="DINOT" panose="020B0504020101020102" pitchFamily="34" charset="0"/>
              </a:rPr>
              <a:t>Use the support available from The Prince’s Trust to connect with disadvantaged young people in our community.</a:t>
            </a:r>
          </a:p>
          <a:p>
            <a:pPr marL="285750" indent="-285750">
              <a:lnSpc>
                <a:spcPct val="100000"/>
              </a:lnSpc>
              <a:buFont typeface="Wingdings" panose="05000000000000000000" pitchFamily="2" charset="2"/>
              <a:buChar char="ü"/>
              <a:tabLst>
                <a:tab pos="3949700" algn="l"/>
              </a:tabLst>
            </a:pPr>
            <a:endParaRPr lang="en-US" sz="1700" b="0" dirty="0">
              <a:cs typeface="DINOT" panose="020B0504020101020102" pitchFamily="34" charset="0"/>
            </a:endParaRPr>
          </a:p>
          <a:p>
            <a:pPr marL="285750" indent="-285750">
              <a:lnSpc>
                <a:spcPct val="100000"/>
              </a:lnSpc>
              <a:buFont typeface="Wingdings" panose="05000000000000000000" pitchFamily="2" charset="2"/>
              <a:buChar char="ü"/>
              <a:tabLst>
                <a:tab pos="3949700" algn="l"/>
              </a:tabLst>
            </a:pPr>
            <a:r>
              <a:rPr lang="en-US" sz="1700" b="0" dirty="0">
                <a:cs typeface="DINOT" panose="020B0504020101020102" pitchFamily="34" charset="0"/>
              </a:rPr>
              <a:t>Open up routes into the service to attract young people who would not normally consider a career in the NHS.</a:t>
            </a:r>
          </a:p>
          <a:p>
            <a:pPr marL="285750" indent="-285750">
              <a:lnSpc>
                <a:spcPct val="100000"/>
              </a:lnSpc>
              <a:buFont typeface="Wingdings" panose="05000000000000000000" pitchFamily="2" charset="2"/>
              <a:buChar char="ü"/>
              <a:tabLst>
                <a:tab pos="3949700" algn="l"/>
              </a:tabLst>
            </a:pPr>
            <a:endParaRPr lang="en-US" sz="1700" b="0" dirty="0">
              <a:cs typeface="DINOT" panose="020B0504020101020102" pitchFamily="34" charset="0"/>
            </a:endParaRPr>
          </a:p>
          <a:p>
            <a:pPr marL="285750" indent="-285750">
              <a:lnSpc>
                <a:spcPct val="100000"/>
              </a:lnSpc>
              <a:buFont typeface="Wingdings" panose="05000000000000000000" pitchFamily="2" charset="2"/>
              <a:buChar char="ü"/>
              <a:tabLst>
                <a:tab pos="3949700" algn="l"/>
              </a:tabLst>
            </a:pPr>
            <a:r>
              <a:rPr lang="en-US" sz="1700" b="0" dirty="0">
                <a:cs typeface="DINOT" panose="020B0504020101020102" pitchFamily="34" charset="0"/>
              </a:rPr>
              <a:t>Use the apprenticeship levy to offer training and development opportunities to young people entering the workforce.</a:t>
            </a:r>
          </a:p>
          <a:p>
            <a:pPr marL="285750" indent="-285750">
              <a:lnSpc>
                <a:spcPct val="100000"/>
              </a:lnSpc>
              <a:buFont typeface="Wingdings" panose="05000000000000000000" pitchFamily="2" charset="2"/>
              <a:buChar char="ü"/>
              <a:tabLst>
                <a:tab pos="3949700" algn="l"/>
              </a:tabLst>
            </a:pPr>
            <a:endParaRPr lang="en-US" sz="1700" b="0" dirty="0">
              <a:cs typeface="DINOT" panose="020B0504020101020102" pitchFamily="34" charset="0"/>
            </a:endParaRPr>
          </a:p>
          <a:p>
            <a:pPr marL="285750" indent="-285750">
              <a:lnSpc>
                <a:spcPct val="100000"/>
              </a:lnSpc>
              <a:buFont typeface="Wingdings" panose="05000000000000000000" pitchFamily="2" charset="2"/>
              <a:buChar char="ü"/>
              <a:tabLst>
                <a:tab pos="3949700" algn="l"/>
              </a:tabLst>
            </a:pPr>
            <a:r>
              <a:rPr lang="en-US" sz="1700" b="0" dirty="0">
                <a:cs typeface="DINOT" panose="020B0504020101020102" pitchFamily="34" charset="0"/>
              </a:rPr>
              <a:t>Demonstrate a commitment to this agenda via senior level support in organisation-wide communications.</a:t>
            </a:r>
          </a:p>
          <a:p>
            <a:endParaRPr lang="en-GB" dirty="0"/>
          </a:p>
        </p:txBody>
      </p:sp>
    </p:spTree>
    <p:extLst>
      <p:ext uri="{BB962C8B-B14F-4D97-AF65-F5344CB8AC3E}">
        <p14:creationId xmlns:p14="http://schemas.microsoft.com/office/powerpoint/2010/main" val="7156072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25B446-3496-0F4C-AA59-0F5FE5A17CC8}"/>
              </a:ext>
            </a:extLst>
          </p:cNvPr>
          <p:cNvSpPr>
            <a:spLocks noGrp="1"/>
          </p:cNvSpPr>
          <p:nvPr>
            <p:ph type="title"/>
          </p:nvPr>
        </p:nvSpPr>
        <p:spPr>
          <a:xfrm>
            <a:off x="625199" y="2797416"/>
            <a:ext cx="11233150" cy="648148"/>
          </a:xfrm>
        </p:spPr>
        <p:txBody>
          <a:bodyPr/>
          <a:lstStyle/>
          <a:p>
            <a:r>
              <a:rPr lang="en-US" dirty="0"/>
              <a:t>Additional information</a:t>
            </a:r>
          </a:p>
        </p:txBody>
      </p:sp>
      <p:sp>
        <p:nvSpPr>
          <p:cNvPr id="3" name="Footer Placeholder 2">
            <a:extLst>
              <a:ext uri="{FF2B5EF4-FFF2-40B4-BE49-F238E27FC236}">
                <a16:creationId xmlns:a16="http://schemas.microsoft.com/office/drawing/2014/main" id="{2D5C5CBC-5240-0044-978A-CFDC82A29101}"/>
              </a:ext>
            </a:extLst>
          </p:cNvPr>
          <p:cNvSpPr>
            <a:spLocks noGrp="1"/>
          </p:cNvSpPr>
          <p:nvPr>
            <p:ph type="ftr" sz="quarter" idx="11"/>
          </p:nvPr>
        </p:nvSpPr>
        <p:spPr/>
        <p:txBody>
          <a:bodyPr/>
          <a:lstStyle/>
          <a:p>
            <a:r>
              <a:rPr lang="en-US" dirty="0"/>
              <a:t>Business case for supporting a partnership with The Prince’s Trust</a:t>
            </a:r>
          </a:p>
        </p:txBody>
      </p:sp>
      <p:sp>
        <p:nvSpPr>
          <p:cNvPr id="4" name="Slide Number Placeholder 3">
            <a:extLst>
              <a:ext uri="{FF2B5EF4-FFF2-40B4-BE49-F238E27FC236}">
                <a16:creationId xmlns:a16="http://schemas.microsoft.com/office/drawing/2014/main" id="{F53FDE27-BABA-6044-BA27-DCB3E2A43905}"/>
              </a:ext>
            </a:extLst>
          </p:cNvPr>
          <p:cNvSpPr>
            <a:spLocks noGrp="1"/>
          </p:cNvSpPr>
          <p:nvPr>
            <p:ph type="sldNum" sz="quarter" idx="12"/>
          </p:nvPr>
        </p:nvSpPr>
        <p:spPr/>
        <p:txBody>
          <a:bodyPr/>
          <a:lstStyle/>
          <a:p>
            <a:fld id="{FD15E2C3-2FDC-5443-A5D7-CEF7C1191BA7}" type="slidenum">
              <a:rPr lang="en-GB" smtClean="0"/>
              <a:t>7</a:t>
            </a:fld>
            <a:endParaRPr lang="en-GB"/>
          </a:p>
        </p:txBody>
      </p:sp>
      <p:sp>
        <p:nvSpPr>
          <p:cNvPr id="7" name="Content Placeholder 2">
            <a:extLst>
              <a:ext uri="{FF2B5EF4-FFF2-40B4-BE49-F238E27FC236}">
                <a16:creationId xmlns:a16="http://schemas.microsoft.com/office/drawing/2014/main" id="{4C1B344F-67EC-4FB1-F010-AE35E705107D}"/>
              </a:ext>
            </a:extLst>
          </p:cNvPr>
          <p:cNvSpPr txBox="1">
            <a:spLocks/>
          </p:cNvSpPr>
          <p:nvPr/>
        </p:nvSpPr>
        <p:spPr>
          <a:xfrm>
            <a:off x="479425" y="1186198"/>
            <a:ext cx="11089723" cy="2808000"/>
          </a:xfrm>
          <a:prstGeom prst="rect">
            <a:avLst/>
          </a:prstGeom>
        </p:spPr>
        <p:txBody>
          <a:bodyPr/>
          <a:lstStyle>
            <a:lvl1pPr marL="0" indent="0" algn="l" defTabSz="914377" rtl="0" eaLnBrk="1" latinLnBrk="0" hangingPunct="1">
              <a:lnSpc>
                <a:spcPct val="125000"/>
              </a:lnSpc>
              <a:spcBef>
                <a:spcPts val="2000"/>
              </a:spcBef>
              <a:spcAft>
                <a:spcPts val="0"/>
              </a:spcAft>
              <a:buFontTx/>
              <a:buNone/>
              <a:defRPr sz="1700" b="1" kern="1200">
                <a:solidFill>
                  <a:schemeClr val="tx1"/>
                </a:solidFill>
                <a:latin typeface="+mn-lt"/>
                <a:ea typeface="+mn-ea"/>
                <a:cs typeface="+mn-cs"/>
              </a:defRPr>
            </a:lvl1pPr>
            <a:lvl2pPr marL="180000" indent="-180000" algn="l" defTabSz="914377" rtl="0" eaLnBrk="1" latinLnBrk="0" hangingPunct="1">
              <a:lnSpc>
                <a:spcPct val="125000"/>
              </a:lnSpc>
              <a:spcBef>
                <a:spcPts val="1700"/>
              </a:spcBef>
              <a:spcAft>
                <a:spcPts val="0"/>
              </a:spcAft>
              <a:buFont typeface="Arial" panose="020B0604020202020204" pitchFamily="34" charset="0"/>
              <a:buChar char="•"/>
              <a:defRPr sz="1700" kern="1200">
                <a:solidFill>
                  <a:schemeClr val="tx1"/>
                </a:solidFill>
                <a:latin typeface="+mn-lt"/>
                <a:ea typeface="+mn-ea"/>
                <a:cs typeface="+mn-cs"/>
              </a:defRPr>
            </a:lvl2pPr>
            <a:lvl3pPr marL="396000" indent="-216000" algn="l" defTabSz="914377" rtl="0" eaLnBrk="1" latinLnBrk="0" hangingPunct="1">
              <a:lnSpc>
                <a:spcPct val="125000"/>
              </a:lnSpc>
              <a:spcBef>
                <a:spcPts val="1700"/>
              </a:spcBef>
              <a:spcAft>
                <a:spcPts val="0"/>
              </a:spcAft>
              <a:buFont typeface="System Font Regular"/>
              <a:buChar char="–"/>
              <a:defRPr sz="1700" kern="1200">
                <a:solidFill>
                  <a:schemeClr val="tx1"/>
                </a:solidFill>
                <a:latin typeface="+mn-lt"/>
                <a:ea typeface="+mn-ea"/>
                <a:cs typeface="+mn-cs"/>
              </a:defRPr>
            </a:lvl3pPr>
            <a:lvl4pPr marL="180000" indent="-180000" algn="l" defTabSz="914377" rtl="0" eaLnBrk="1" latinLnBrk="0" hangingPunct="1">
              <a:lnSpc>
                <a:spcPct val="125000"/>
              </a:lnSpc>
              <a:spcBef>
                <a:spcPts val="0"/>
              </a:spcBef>
              <a:spcAft>
                <a:spcPts val="0"/>
              </a:spcAft>
              <a:buFont typeface="Arial" panose="020B0604020202020204" pitchFamily="34" charset="0"/>
              <a:buChar char="•"/>
              <a:defRPr sz="1700" kern="1200">
                <a:solidFill>
                  <a:schemeClr val="tx1"/>
                </a:solidFill>
                <a:latin typeface="+mn-lt"/>
                <a:ea typeface="+mn-ea"/>
                <a:cs typeface="+mn-cs"/>
              </a:defRPr>
            </a:lvl4pPr>
            <a:lvl5pPr marL="396000" indent="-216000" algn="l" defTabSz="914377" rtl="0" eaLnBrk="1" latinLnBrk="0" hangingPunct="1">
              <a:lnSpc>
                <a:spcPct val="125000"/>
              </a:lnSpc>
              <a:spcBef>
                <a:spcPts val="0"/>
              </a:spcBef>
              <a:spcAft>
                <a:spcPts val="0"/>
              </a:spcAft>
              <a:buFont typeface="System Font Regular"/>
              <a:buChar char="–"/>
              <a:defRPr sz="17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dirty="0"/>
          </a:p>
        </p:txBody>
      </p:sp>
    </p:spTree>
    <p:extLst>
      <p:ext uri="{BB962C8B-B14F-4D97-AF65-F5344CB8AC3E}">
        <p14:creationId xmlns:p14="http://schemas.microsoft.com/office/powerpoint/2010/main" val="42319301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25B446-3496-0F4C-AA59-0F5FE5A17CC8}"/>
              </a:ext>
            </a:extLst>
          </p:cNvPr>
          <p:cNvSpPr>
            <a:spLocks noGrp="1"/>
          </p:cNvSpPr>
          <p:nvPr>
            <p:ph type="title"/>
          </p:nvPr>
        </p:nvSpPr>
        <p:spPr>
          <a:xfrm>
            <a:off x="479425" y="372269"/>
            <a:ext cx="11233150" cy="648148"/>
          </a:xfrm>
        </p:spPr>
        <p:txBody>
          <a:bodyPr/>
          <a:lstStyle/>
          <a:p>
            <a:r>
              <a:rPr lang="en-US" dirty="0"/>
              <a:t>Key messages for your senior leaders</a:t>
            </a:r>
          </a:p>
        </p:txBody>
      </p:sp>
      <p:sp>
        <p:nvSpPr>
          <p:cNvPr id="3" name="Footer Placeholder 2">
            <a:extLst>
              <a:ext uri="{FF2B5EF4-FFF2-40B4-BE49-F238E27FC236}">
                <a16:creationId xmlns:a16="http://schemas.microsoft.com/office/drawing/2014/main" id="{2D5C5CBC-5240-0044-978A-CFDC82A29101}"/>
              </a:ext>
            </a:extLst>
          </p:cNvPr>
          <p:cNvSpPr>
            <a:spLocks noGrp="1"/>
          </p:cNvSpPr>
          <p:nvPr>
            <p:ph type="ftr" sz="quarter" idx="11"/>
          </p:nvPr>
        </p:nvSpPr>
        <p:spPr/>
        <p:txBody>
          <a:bodyPr/>
          <a:lstStyle/>
          <a:p>
            <a:r>
              <a:rPr lang="en-US" dirty="0"/>
              <a:t>Business case for supporting a partnership with The Prince’s Trust</a:t>
            </a:r>
          </a:p>
        </p:txBody>
      </p:sp>
      <p:sp>
        <p:nvSpPr>
          <p:cNvPr id="4" name="Slide Number Placeholder 3">
            <a:extLst>
              <a:ext uri="{FF2B5EF4-FFF2-40B4-BE49-F238E27FC236}">
                <a16:creationId xmlns:a16="http://schemas.microsoft.com/office/drawing/2014/main" id="{F53FDE27-BABA-6044-BA27-DCB3E2A43905}"/>
              </a:ext>
            </a:extLst>
          </p:cNvPr>
          <p:cNvSpPr>
            <a:spLocks noGrp="1"/>
          </p:cNvSpPr>
          <p:nvPr>
            <p:ph type="sldNum" sz="quarter" idx="12"/>
          </p:nvPr>
        </p:nvSpPr>
        <p:spPr/>
        <p:txBody>
          <a:bodyPr/>
          <a:lstStyle/>
          <a:p>
            <a:fld id="{FD15E2C3-2FDC-5443-A5D7-CEF7C1191BA7}" type="slidenum">
              <a:rPr lang="en-GB" smtClean="0"/>
              <a:t>8</a:t>
            </a:fld>
            <a:endParaRPr lang="en-GB"/>
          </a:p>
        </p:txBody>
      </p:sp>
      <p:sp>
        <p:nvSpPr>
          <p:cNvPr id="7" name="Content Placeholder 2">
            <a:extLst>
              <a:ext uri="{FF2B5EF4-FFF2-40B4-BE49-F238E27FC236}">
                <a16:creationId xmlns:a16="http://schemas.microsoft.com/office/drawing/2014/main" id="{4C1B344F-67EC-4FB1-F010-AE35E705107D}"/>
              </a:ext>
            </a:extLst>
          </p:cNvPr>
          <p:cNvSpPr txBox="1">
            <a:spLocks/>
          </p:cNvSpPr>
          <p:nvPr/>
        </p:nvSpPr>
        <p:spPr>
          <a:xfrm>
            <a:off x="479425" y="1186198"/>
            <a:ext cx="11089723" cy="2808000"/>
          </a:xfrm>
          <a:prstGeom prst="rect">
            <a:avLst/>
          </a:prstGeom>
        </p:spPr>
        <p:txBody>
          <a:bodyPr/>
          <a:lstStyle>
            <a:lvl1pPr marL="0" indent="0" algn="l" defTabSz="914377" rtl="0" eaLnBrk="1" latinLnBrk="0" hangingPunct="1">
              <a:lnSpc>
                <a:spcPct val="125000"/>
              </a:lnSpc>
              <a:spcBef>
                <a:spcPts val="2000"/>
              </a:spcBef>
              <a:spcAft>
                <a:spcPts val="0"/>
              </a:spcAft>
              <a:buFontTx/>
              <a:buNone/>
              <a:defRPr sz="1700" b="1" kern="1200">
                <a:solidFill>
                  <a:schemeClr val="tx1"/>
                </a:solidFill>
                <a:latin typeface="+mn-lt"/>
                <a:ea typeface="+mn-ea"/>
                <a:cs typeface="+mn-cs"/>
              </a:defRPr>
            </a:lvl1pPr>
            <a:lvl2pPr marL="180000" indent="-180000" algn="l" defTabSz="914377" rtl="0" eaLnBrk="1" latinLnBrk="0" hangingPunct="1">
              <a:lnSpc>
                <a:spcPct val="125000"/>
              </a:lnSpc>
              <a:spcBef>
                <a:spcPts val="1700"/>
              </a:spcBef>
              <a:spcAft>
                <a:spcPts val="0"/>
              </a:spcAft>
              <a:buFont typeface="Arial" panose="020B0604020202020204" pitchFamily="34" charset="0"/>
              <a:buChar char="•"/>
              <a:defRPr sz="1700" kern="1200">
                <a:solidFill>
                  <a:schemeClr val="tx1"/>
                </a:solidFill>
                <a:latin typeface="+mn-lt"/>
                <a:ea typeface="+mn-ea"/>
                <a:cs typeface="+mn-cs"/>
              </a:defRPr>
            </a:lvl2pPr>
            <a:lvl3pPr marL="396000" indent="-216000" algn="l" defTabSz="914377" rtl="0" eaLnBrk="1" latinLnBrk="0" hangingPunct="1">
              <a:lnSpc>
                <a:spcPct val="125000"/>
              </a:lnSpc>
              <a:spcBef>
                <a:spcPts val="1700"/>
              </a:spcBef>
              <a:spcAft>
                <a:spcPts val="0"/>
              </a:spcAft>
              <a:buFont typeface="System Font Regular"/>
              <a:buChar char="–"/>
              <a:defRPr sz="1700" kern="1200">
                <a:solidFill>
                  <a:schemeClr val="tx1"/>
                </a:solidFill>
                <a:latin typeface="+mn-lt"/>
                <a:ea typeface="+mn-ea"/>
                <a:cs typeface="+mn-cs"/>
              </a:defRPr>
            </a:lvl3pPr>
            <a:lvl4pPr marL="180000" indent="-180000" algn="l" defTabSz="914377" rtl="0" eaLnBrk="1" latinLnBrk="0" hangingPunct="1">
              <a:lnSpc>
                <a:spcPct val="125000"/>
              </a:lnSpc>
              <a:spcBef>
                <a:spcPts val="0"/>
              </a:spcBef>
              <a:spcAft>
                <a:spcPts val="0"/>
              </a:spcAft>
              <a:buFont typeface="Arial" panose="020B0604020202020204" pitchFamily="34" charset="0"/>
              <a:buChar char="•"/>
              <a:defRPr sz="1700" kern="1200">
                <a:solidFill>
                  <a:schemeClr val="tx1"/>
                </a:solidFill>
                <a:latin typeface="+mn-lt"/>
                <a:ea typeface="+mn-ea"/>
                <a:cs typeface="+mn-cs"/>
              </a:defRPr>
            </a:lvl4pPr>
            <a:lvl5pPr marL="396000" indent="-216000" algn="l" defTabSz="914377" rtl="0" eaLnBrk="1" latinLnBrk="0" hangingPunct="1">
              <a:lnSpc>
                <a:spcPct val="125000"/>
              </a:lnSpc>
              <a:spcBef>
                <a:spcPts val="0"/>
              </a:spcBef>
              <a:spcAft>
                <a:spcPts val="0"/>
              </a:spcAft>
              <a:buFont typeface="System Font Regular"/>
              <a:buChar char="–"/>
              <a:defRPr sz="17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dirty="0"/>
          </a:p>
        </p:txBody>
      </p:sp>
      <p:graphicFrame>
        <p:nvGraphicFramePr>
          <p:cNvPr id="8" name="Table 4">
            <a:extLst>
              <a:ext uri="{FF2B5EF4-FFF2-40B4-BE49-F238E27FC236}">
                <a16:creationId xmlns:a16="http://schemas.microsoft.com/office/drawing/2014/main" id="{6E7E2F3F-2FF9-DBC2-2DFF-BD3D91A0062C}"/>
              </a:ext>
            </a:extLst>
          </p:cNvPr>
          <p:cNvGraphicFramePr>
            <a:graphicFrameLocks/>
          </p:cNvGraphicFramePr>
          <p:nvPr>
            <p:extLst>
              <p:ext uri="{D42A27DB-BD31-4B8C-83A1-F6EECF244321}">
                <p14:modId xmlns:p14="http://schemas.microsoft.com/office/powerpoint/2010/main" val="1953359511"/>
              </p:ext>
            </p:extLst>
          </p:nvPr>
        </p:nvGraphicFramePr>
        <p:xfrm>
          <a:off x="392300" y="1196752"/>
          <a:ext cx="11176848" cy="4740221"/>
        </p:xfrm>
        <a:graphic>
          <a:graphicData uri="http://schemas.openxmlformats.org/drawingml/2006/table">
            <a:tbl>
              <a:tblPr firstRow="1" bandRow="1">
                <a:tableStyleId>{21E4AEA4-8DFA-4A89-87EB-49C32662AFE0}</a:tableStyleId>
              </a:tblPr>
              <a:tblGrid>
                <a:gridCol w="2738291">
                  <a:extLst>
                    <a:ext uri="{9D8B030D-6E8A-4147-A177-3AD203B41FA5}">
                      <a16:colId xmlns:a16="http://schemas.microsoft.com/office/drawing/2014/main" val="98562533"/>
                    </a:ext>
                  </a:extLst>
                </a:gridCol>
                <a:gridCol w="8438557">
                  <a:extLst>
                    <a:ext uri="{9D8B030D-6E8A-4147-A177-3AD203B41FA5}">
                      <a16:colId xmlns:a16="http://schemas.microsoft.com/office/drawing/2014/main" val="4223010219"/>
                    </a:ext>
                  </a:extLst>
                </a:gridCol>
              </a:tblGrid>
              <a:tr h="398097">
                <a:tc>
                  <a:txBody>
                    <a:bodyPr/>
                    <a:lstStyle/>
                    <a:p>
                      <a:pPr>
                        <a:lnSpc>
                          <a:spcPct val="107000"/>
                        </a:lnSpc>
                        <a:spcAft>
                          <a:spcPts val="800"/>
                        </a:spcAft>
                      </a:pPr>
                      <a:r>
                        <a:rPr lang="en-GB" sz="1200" b="1" dirty="0">
                          <a:effectLst/>
                        </a:rPr>
                        <a:t>Audience</a:t>
                      </a:r>
                      <a:endParaRPr lang="en-GB" sz="1200" dirty="0">
                        <a:effectLst/>
                        <a:latin typeface="DINOT"/>
                        <a:ea typeface="Calibri" panose="020F0502020204030204" pitchFamily="34" charset="0"/>
                        <a:cs typeface="Times New Roman" panose="02020603050405020304" pitchFamily="18" charset="0"/>
                      </a:endParaRPr>
                    </a:p>
                  </a:txBody>
                  <a:tcPr anchor="ctr"/>
                </a:tc>
                <a:tc>
                  <a:txBody>
                    <a:bodyPr/>
                    <a:lstStyle/>
                    <a:p>
                      <a:pPr>
                        <a:lnSpc>
                          <a:spcPct val="107000"/>
                        </a:lnSpc>
                        <a:spcAft>
                          <a:spcPts val="800"/>
                        </a:spcAft>
                      </a:pPr>
                      <a:r>
                        <a:rPr lang="en-GB" sz="1200" b="1" dirty="0">
                          <a:effectLst/>
                        </a:rPr>
                        <a:t>Key message </a:t>
                      </a:r>
                      <a:endParaRPr lang="en-GB" sz="1200" dirty="0">
                        <a:effectLst/>
                        <a:latin typeface="DINOT"/>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1307815418"/>
                  </a:ext>
                </a:extLst>
              </a:tr>
              <a:tr h="1138054">
                <a:tc>
                  <a:txBody>
                    <a:bodyPr/>
                    <a:lstStyle/>
                    <a:p>
                      <a:r>
                        <a:rPr lang="en-GB" sz="1200" dirty="0"/>
                        <a:t>Chief executive</a:t>
                      </a:r>
                      <a:endParaRPr lang="en-GB" sz="1200" dirty="0">
                        <a:latin typeface="DINOT"/>
                      </a:endParaRPr>
                    </a:p>
                  </a:txBody>
                  <a:tcPr anchor="ctr"/>
                </a:tc>
                <a:tc>
                  <a:txBody>
                    <a:bodyPr/>
                    <a:lstStyle/>
                    <a:p>
                      <a:pPr marL="171450" lvl="0" indent="-171450">
                        <a:lnSpc>
                          <a:spcPct val="107000"/>
                        </a:lnSpc>
                        <a:buFont typeface="Arial" panose="020B0604020202020204" pitchFamily="34" charset="0"/>
                        <a:buChar char="•"/>
                      </a:pPr>
                      <a:r>
                        <a:rPr lang="en-GB" sz="1200" dirty="0">
                          <a:effectLst/>
                        </a:rPr>
                        <a:t>The COVID-19 pandemic increased the potential interest in working within health and social care. </a:t>
                      </a:r>
                    </a:p>
                    <a:p>
                      <a:pPr marL="171450" lvl="0" indent="-171450">
                        <a:lnSpc>
                          <a:spcPct val="107000"/>
                        </a:lnSpc>
                        <a:buFont typeface="Arial" panose="020B0604020202020204" pitchFamily="34" charset="0"/>
                        <a:buChar char="•"/>
                      </a:pPr>
                      <a:r>
                        <a:rPr lang="en-US" sz="1200" dirty="0">
                          <a:effectLst/>
                        </a:rPr>
                        <a:t>Working with local partners to create employment opportunities for those we serve will support our position as an anchor institution. </a:t>
                      </a:r>
                      <a:endParaRPr lang="en-GB" sz="1200" dirty="0">
                        <a:effectLst/>
                      </a:endParaRPr>
                    </a:p>
                    <a:p>
                      <a:pPr marL="171450" lvl="0" indent="-171450">
                        <a:lnSpc>
                          <a:spcPct val="107000"/>
                        </a:lnSpc>
                        <a:spcAft>
                          <a:spcPts val="800"/>
                        </a:spcAft>
                        <a:buFont typeface="Arial" panose="020B0604020202020204" pitchFamily="34" charset="0"/>
                        <a:buChar char="•"/>
                      </a:pPr>
                      <a:r>
                        <a:rPr lang="en-GB" sz="1200" dirty="0">
                          <a:effectLst/>
                        </a:rPr>
                        <a:t>Employing local young people enhances our reputation as an employer with strong community links and could help improve staff retention and loyalty.  </a:t>
                      </a:r>
                      <a:endParaRPr lang="en-GB" sz="1200" dirty="0">
                        <a:effectLst/>
                        <a:latin typeface="DINOT"/>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1008825435"/>
                  </a:ext>
                </a:extLst>
              </a:tr>
              <a:tr h="1138054">
                <a:tc>
                  <a:txBody>
                    <a:bodyPr/>
                    <a:lstStyle/>
                    <a:p>
                      <a:r>
                        <a:rPr lang="en-GB" sz="1200" dirty="0"/>
                        <a:t>Director of finance</a:t>
                      </a:r>
                      <a:endParaRPr lang="en-GB" sz="1200" dirty="0">
                        <a:latin typeface="DINOT"/>
                      </a:endParaRPr>
                    </a:p>
                  </a:txBody>
                  <a:tcPr anchor="ctr"/>
                </a:tc>
                <a:tc>
                  <a:txBody>
                    <a:bodyPr/>
                    <a:lstStyle/>
                    <a:p>
                      <a:pPr marL="171450" lvl="0" indent="-171450">
                        <a:lnSpc>
                          <a:spcPct val="107000"/>
                        </a:lnSpc>
                        <a:buFont typeface="Arial" panose="020B0604020202020204" pitchFamily="34" charset="0"/>
                        <a:buChar char="•"/>
                      </a:pPr>
                      <a:r>
                        <a:rPr lang="en-GB" sz="1200" dirty="0">
                          <a:effectLst/>
                        </a:rPr>
                        <a:t>Overreliance on the use of agency and other temporary workers to fill vacancies is costly.</a:t>
                      </a:r>
                    </a:p>
                    <a:p>
                      <a:pPr marL="171450" lvl="0" indent="-171450">
                        <a:lnSpc>
                          <a:spcPct val="107000"/>
                        </a:lnSpc>
                        <a:buFont typeface="Arial" panose="020B0604020202020204" pitchFamily="34" charset="0"/>
                        <a:buChar char="•"/>
                      </a:pPr>
                      <a:r>
                        <a:rPr lang="en-GB" sz="1200" dirty="0">
                          <a:effectLst/>
                        </a:rPr>
                        <a:t>Long-term investment in pre-employment programmes and apprenticeships can lead to improved retention, increased productivity, and reduced sickness absence.</a:t>
                      </a:r>
                      <a:endParaRPr lang="en-GB" sz="1200" dirty="0">
                        <a:effectLst/>
                        <a:latin typeface="DINOT"/>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1436048017"/>
                  </a:ext>
                </a:extLst>
              </a:tr>
              <a:tr h="1138054">
                <a:tc>
                  <a:txBody>
                    <a:bodyPr/>
                    <a:lstStyle/>
                    <a:p>
                      <a:r>
                        <a:rPr lang="en-GB" sz="1200" dirty="0"/>
                        <a:t>Director of workforce of organisation development</a:t>
                      </a:r>
                      <a:endParaRPr lang="en-GB" sz="1200" dirty="0">
                        <a:latin typeface="DINOT"/>
                      </a:endParaRPr>
                    </a:p>
                  </a:txBody>
                  <a:tcPr anchor="ctr"/>
                </a:tc>
                <a:tc>
                  <a:txBody>
                    <a:bodyPr/>
                    <a:lstStyle/>
                    <a:p>
                      <a:pPr marL="171450" lvl="0" indent="-171450">
                        <a:lnSpc>
                          <a:spcPct val="107000"/>
                        </a:lnSpc>
                        <a:buFont typeface="Arial" panose="020B0604020202020204" pitchFamily="34" charset="0"/>
                        <a:buChar char="•"/>
                      </a:pPr>
                      <a:r>
                        <a:rPr lang="en-GB" sz="1200" dirty="0">
                          <a:effectLst/>
                        </a:rPr>
                        <a:t>Entry-level roles and apprenticeships can support workforce strategies and address significant supply challenges, meeting skills gaps with new roles.</a:t>
                      </a:r>
                    </a:p>
                    <a:p>
                      <a:pPr marL="171450" lvl="0" indent="-171450">
                        <a:lnSpc>
                          <a:spcPct val="107000"/>
                        </a:lnSpc>
                        <a:buFont typeface="Arial" panose="020B0604020202020204" pitchFamily="34" charset="0"/>
                        <a:buChar char="•"/>
                      </a:pPr>
                      <a:r>
                        <a:rPr lang="en-GB" sz="1200" dirty="0">
                          <a:effectLst/>
                        </a:rPr>
                        <a:t>Director can champion an organisation to becoming an anchor institution by helping young people to access entry-level roles and apprenticeships on behalf of several trusts.</a:t>
                      </a:r>
                    </a:p>
                    <a:p>
                      <a:pPr marL="171450" lvl="0" indent="-171450">
                        <a:lnSpc>
                          <a:spcPct val="107000"/>
                        </a:lnSpc>
                        <a:spcAft>
                          <a:spcPts val="800"/>
                        </a:spcAft>
                        <a:buFont typeface="Arial" panose="020B0604020202020204" pitchFamily="34" charset="0"/>
                        <a:buChar char="•"/>
                      </a:pPr>
                      <a:r>
                        <a:rPr lang="en-GB" sz="1200" dirty="0">
                          <a:effectLst/>
                        </a:rPr>
                        <a:t>Opportunity to highlight variety of apprenticeships and career pathways available in the NHS. </a:t>
                      </a:r>
                      <a:endParaRPr lang="en-GB" sz="1200" dirty="0">
                        <a:effectLst/>
                        <a:latin typeface="DINOT"/>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3503856112"/>
                  </a:ext>
                </a:extLst>
              </a:tr>
              <a:tr h="927962">
                <a:tc>
                  <a:txBody>
                    <a:bodyPr/>
                    <a:lstStyle/>
                    <a:p>
                      <a:r>
                        <a:rPr lang="en-GB" sz="1200" dirty="0"/>
                        <a:t>Director of estates and facilities (E&amp;F)</a:t>
                      </a:r>
                      <a:endParaRPr lang="en-GB" sz="1200" dirty="0">
                        <a:latin typeface="DINOT"/>
                      </a:endParaRPr>
                    </a:p>
                  </a:txBody>
                  <a:tcPr anchor="ctr"/>
                </a:tc>
                <a:tc>
                  <a:txBody>
                    <a:bodyPr/>
                    <a:lstStyle/>
                    <a:p>
                      <a:pPr marL="171450" lvl="0" indent="-171450">
                        <a:lnSpc>
                          <a:spcPct val="107000"/>
                        </a:lnSpc>
                        <a:buFont typeface="Arial" panose="020B0604020202020204" pitchFamily="34" charset="0"/>
                        <a:buChar char="•"/>
                      </a:pPr>
                      <a:r>
                        <a:rPr lang="en-GB" sz="1200" dirty="0">
                          <a:effectLst/>
                        </a:rPr>
                        <a:t>The COVID-19 pandemic has highlighted the importance of E&amp;F as an essential NHS support service.</a:t>
                      </a:r>
                    </a:p>
                    <a:p>
                      <a:pPr marL="171450" lvl="0" indent="-171450">
                        <a:lnSpc>
                          <a:spcPct val="107000"/>
                        </a:lnSpc>
                        <a:buFont typeface="Arial" panose="020B0604020202020204" pitchFamily="34" charset="0"/>
                        <a:buChar char="•"/>
                      </a:pPr>
                      <a:r>
                        <a:rPr lang="en-GB" sz="1200" dirty="0">
                          <a:effectLst/>
                        </a:rPr>
                        <a:t>Ageing workforce – need to promote the wide range of roles and career pathways available in E&amp;F. </a:t>
                      </a:r>
                    </a:p>
                    <a:p>
                      <a:pPr marL="171450" lvl="0" indent="-171450">
                        <a:lnSpc>
                          <a:spcPct val="107000"/>
                        </a:lnSpc>
                        <a:spcAft>
                          <a:spcPts val="800"/>
                        </a:spcAft>
                        <a:buFont typeface="Arial" panose="020B0604020202020204" pitchFamily="34" charset="0"/>
                        <a:buChar char="•"/>
                      </a:pPr>
                      <a:r>
                        <a:rPr lang="en-GB" sz="1200" dirty="0">
                          <a:effectLst/>
                        </a:rPr>
                        <a:t>Local young people can access careers they may not have previously considered/been aware of and can develop a long-term career in health and social care.  </a:t>
                      </a:r>
                      <a:endParaRPr lang="en-GB" sz="1200" dirty="0">
                        <a:effectLst/>
                        <a:latin typeface="DINOT"/>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2914556839"/>
                  </a:ext>
                </a:extLst>
              </a:tr>
            </a:tbl>
          </a:graphicData>
        </a:graphic>
      </p:graphicFrame>
    </p:spTree>
    <p:extLst>
      <p:ext uri="{BB962C8B-B14F-4D97-AF65-F5344CB8AC3E}">
        <p14:creationId xmlns:p14="http://schemas.microsoft.com/office/powerpoint/2010/main" val="30590806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25B446-3496-0F4C-AA59-0F5FE5A17CC8}"/>
              </a:ext>
            </a:extLst>
          </p:cNvPr>
          <p:cNvSpPr>
            <a:spLocks noGrp="1"/>
          </p:cNvSpPr>
          <p:nvPr>
            <p:ph type="title"/>
          </p:nvPr>
        </p:nvSpPr>
        <p:spPr>
          <a:xfrm>
            <a:off x="479425" y="372269"/>
            <a:ext cx="11233150" cy="648148"/>
          </a:xfrm>
        </p:spPr>
        <p:txBody>
          <a:bodyPr/>
          <a:lstStyle/>
          <a:p>
            <a:r>
              <a:rPr lang="en-US" dirty="0"/>
              <a:t>Key messages for your senior leaders</a:t>
            </a:r>
          </a:p>
        </p:txBody>
      </p:sp>
      <p:sp>
        <p:nvSpPr>
          <p:cNvPr id="3" name="Footer Placeholder 2">
            <a:extLst>
              <a:ext uri="{FF2B5EF4-FFF2-40B4-BE49-F238E27FC236}">
                <a16:creationId xmlns:a16="http://schemas.microsoft.com/office/drawing/2014/main" id="{2D5C5CBC-5240-0044-978A-CFDC82A29101}"/>
              </a:ext>
            </a:extLst>
          </p:cNvPr>
          <p:cNvSpPr>
            <a:spLocks noGrp="1"/>
          </p:cNvSpPr>
          <p:nvPr>
            <p:ph type="ftr" sz="quarter" idx="11"/>
          </p:nvPr>
        </p:nvSpPr>
        <p:spPr/>
        <p:txBody>
          <a:bodyPr/>
          <a:lstStyle/>
          <a:p>
            <a:r>
              <a:rPr lang="en-US" dirty="0"/>
              <a:t>Business case for supporting a partnership with The Prince’s Trust</a:t>
            </a:r>
          </a:p>
        </p:txBody>
      </p:sp>
      <p:sp>
        <p:nvSpPr>
          <p:cNvPr id="4" name="Slide Number Placeholder 3">
            <a:extLst>
              <a:ext uri="{FF2B5EF4-FFF2-40B4-BE49-F238E27FC236}">
                <a16:creationId xmlns:a16="http://schemas.microsoft.com/office/drawing/2014/main" id="{F53FDE27-BABA-6044-BA27-DCB3E2A43905}"/>
              </a:ext>
            </a:extLst>
          </p:cNvPr>
          <p:cNvSpPr>
            <a:spLocks noGrp="1"/>
          </p:cNvSpPr>
          <p:nvPr>
            <p:ph type="sldNum" sz="quarter" idx="12"/>
          </p:nvPr>
        </p:nvSpPr>
        <p:spPr/>
        <p:txBody>
          <a:bodyPr/>
          <a:lstStyle/>
          <a:p>
            <a:fld id="{FD15E2C3-2FDC-5443-A5D7-CEF7C1191BA7}" type="slidenum">
              <a:rPr lang="en-GB" smtClean="0"/>
              <a:t>9</a:t>
            </a:fld>
            <a:endParaRPr lang="en-GB"/>
          </a:p>
        </p:txBody>
      </p:sp>
      <p:sp>
        <p:nvSpPr>
          <p:cNvPr id="7" name="Content Placeholder 2">
            <a:extLst>
              <a:ext uri="{FF2B5EF4-FFF2-40B4-BE49-F238E27FC236}">
                <a16:creationId xmlns:a16="http://schemas.microsoft.com/office/drawing/2014/main" id="{4C1B344F-67EC-4FB1-F010-AE35E705107D}"/>
              </a:ext>
            </a:extLst>
          </p:cNvPr>
          <p:cNvSpPr txBox="1">
            <a:spLocks/>
          </p:cNvSpPr>
          <p:nvPr/>
        </p:nvSpPr>
        <p:spPr>
          <a:xfrm>
            <a:off x="479425" y="1186198"/>
            <a:ext cx="11089723" cy="2808000"/>
          </a:xfrm>
          <a:prstGeom prst="rect">
            <a:avLst/>
          </a:prstGeom>
        </p:spPr>
        <p:txBody>
          <a:bodyPr/>
          <a:lstStyle>
            <a:lvl1pPr marL="0" indent="0" algn="l" defTabSz="914377" rtl="0" eaLnBrk="1" latinLnBrk="0" hangingPunct="1">
              <a:lnSpc>
                <a:spcPct val="125000"/>
              </a:lnSpc>
              <a:spcBef>
                <a:spcPts val="2000"/>
              </a:spcBef>
              <a:spcAft>
                <a:spcPts val="0"/>
              </a:spcAft>
              <a:buFontTx/>
              <a:buNone/>
              <a:defRPr sz="1700" b="1" kern="1200">
                <a:solidFill>
                  <a:schemeClr val="tx1"/>
                </a:solidFill>
                <a:latin typeface="+mn-lt"/>
                <a:ea typeface="+mn-ea"/>
                <a:cs typeface="+mn-cs"/>
              </a:defRPr>
            </a:lvl1pPr>
            <a:lvl2pPr marL="180000" indent="-180000" algn="l" defTabSz="914377" rtl="0" eaLnBrk="1" latinLnBrk="0" hangingPunct="1">
              <a:lnSpc>
                <a:spcPct val="125000"/>
              </a:lnSpc>
              <a:spcBef>
                <a:spcPts val="1700"/>
              </a:spcBef>
              <a:spcAft>
                <a:spcPts val="0"/>
              </a:spcAft>
              <a:buFont typeface="Arial" panose="020B0604020202020204" pitchFamily="34" charset="0"/>
              <a:buChar char="•"/>
              <a:defRPr sz="1700" kern="1200">
                <a:solidFill>
                  <a:schemeClr val="tx1"/>
                </a:solidFill>
                <a:latin typeface="+mn-lt"/>
                <a:ea typeface="+mn-ea"/>
                <a:cs typeface="+mn-cs"/>
              </a:defRPr>
            </a:lvl2pPr>
            <a:lvl3pPr marL="396000" indent="-216000" algn="l" defTabSz="914377" rtl="0" eaLnBrk="1" latinLnBrk="0" hangingPunct="1">
              <a:lnSpc>
                <a:spcPct val="125000"/>
              </a:lnSpc>
              <a:spcBef>
                <a:spcPts val="1700"/>
              </a:spcBef>
              <a:spcAft>
                <a:spcPts val="0"/>
              </a:spcAft>
              <a:buFont typeface="System Font Regular"/>
              <a:buChar char="–"/>
              <a:defRPr sz="1700" kern="1200">
                <a:solidFill>
                  <a:schemeClr val="tx1"/>
                </a:solidFill>
                <a:latin typeface="+mn-lt"/>
                <a:ea typeface="+mn-ea"/>
                <a:cs typeface="+mn-cs"/>
              </a:defRPr>
            </a:lvl3pPr>
            <a:lvl4pPr marL="180000" indent="-180000" algn="l" defTabSz="914377" rtl="0" eaLnBrk="1" latinLnBrk="0" hangingPunct="1">
              <a:lnSpc>
                <a:spcPct val="125000"/>
              </a:lnSpc>
              <a:spcBef>
                <a:spcPts val="0"/>
              </a:spcBef>
              <a:spcAft>
                <a:spcPts val="0"/>
              </a:spcAft>
              <a:buFont typeface="Arial" panose="020B0604020202020204" pitchFamily="34" charset="0"/>
              <a:buChar char="•"/>
              <a:defRPr sz="1700" kern="1200">
                <a:solidFill>
                  <a:schemeClr val="tx1"/>
                </a:solidFill>
                <a:latin typeface="+mn-lt"/>
                <a:ea typeface="+mn-ea"/>
                <a:cs typeface="+mn-cs"/>
              </a:defRPr>
            </a:lvl4pPr>
            <a:lvl5pPr marL="396000" indent="-216000" algn="l" defTabSz="914377" rtl="0" eaLnBrk="1" latinLnBrk="0" hangingPunct="1">
              <a:lnSpc>
                <a:spcPct val="125000"/>
              </a:lnSpc>
              <a:spcBef>
                <a:spcPts val="0"/>
              </a:spcBef>
              <a:spcAft>
                <a:spcPts val="0"/>
              </a:spcAft>
              <a:buFont typeface="System Font Regular"/>
              <a:buChar char="–"/>
              <a:defRPr sz="17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dirty="0"/>
          </a:p>
        </p:txBody>
      </p:sp>
      <p:graphicFrame>
        <p:nvGraphicFramePr>
          <p:cNvPr id="9" name="Table 4">
            <a:extLst>
              <a:ext uri="{FF2B5EF4-FFF2-40B4-BE49-F238E27FC236}">
                <a16:creationId xmlns:a16="http://schemas.microsoft.com/office/drawing/2014/main" id="{5D59B2A6-52BF-2A69-7DBD-B9812A572C74}"/>
              </a:ext>
            </a:extLst>
          </p:cNvPr>
          <p:cNvGraphicFramePr>
            <a:graphicFrameLocks/>
          </p:cNvGraphicFramePr>
          <p:nvPr>
            <p:extLst>
              <p:ext uri="{D42A27DB-BD31-4B8C-83A1-F6EECF244321}">
                <p14:modId xmlns:p14="http://schemas.microsoft.com/office/powerpoint/2010/main" val="826329229"/>
              </p:ext>
            </p:extLst>
          </p:nvPr>
        </p:nvGraphicFramePr>
        <p:xfrm>
          <a:off x="392300" y="1196752"/>
          <a:ext cx="11176847" cy="4740223"/>
        </p:xfrm>
        <a:graphic>
          <a:graphicData uri="http://schemas.openxmlformats.org/drawingml/2006/table">
            <a:tbl>
              <a:tblPr firstRow="1" bandRow="1">
                <a:tableStyleId>{21E4AEA4-8DFA-4A89-87EB-49C32662AFE0}</a:tableStyleId>
              </a:tblPr>
              <a:tblGrid>
                <a:gridCol w="2738289">
                  <a:extLst>
                    <a:ext uri="{9D8B030D-6E8A-4147-A177-3AD203B41FA5}">
                      <a16:colId xmlns:a16="http://schemas.microsoft.com/office/drawing/2014/main" val="98562533"/>
                    </a:ext>
                  </a:extLst>
                </a:gridCol>
                <a:gridCol w="8438558">
                  <a:extLst>
                    <a:ext uri="{9D8B030D-6E8A-4147-A177-3AD203B41FA5}">
                      <a16:colId xmlns:a16="http://schemas.microsoft.com/office/drawing/2014/main" val="4223010219"/>
                    </a:ext>
                  </a:extLst>
                </a:gridCol>
              </a:tblGrid>
              <a:tr h="483882">
                <a:tc>
                  <a:txBody>
                    <a:bodyPr/>
                    <a:lstStyle/>
                    <a:p>
                      <a:pPr>
                        <a:lnSpc>
                          <a:spcPct val="107000"/>
                        </a:lnSpc>
                        <a:spcAft>
                          <a:spcPts val="800"/>
                        </a:spcAft>
                      </a:pPr>
                      <a:r>
                        <a:rPr lang="en-GB" sz="1200" b="1">
                          <a:effectLst/>
                        </a:rPr>
                        <a:t>Audience</a:t>
                      </a:r>
                      <a:endParaRPr lang="en-GB" sz="1200" dirty="0">
                        <a:effectLst/>
                        <a:latin typeface="DINOT"/>
                        <a:ea typeface="Calibri" panose="020F0502020204030204" pitchFamily="34" charset="0"/>
                        <a:cs typeface="Times New Roman" panose="02020603050405020304" pitchFamily="18" charset="0"/>
                      </a:endParaRPr>
                    </a:p>
                  </a:txBody>
                  <a:tcPr anchor="ctr"/>
                </a:tc>
                <a:tc>
                  <a:txBody>
                    <a:bodyPr/>
                    <a:lstStyle/>
                    <a:p>
                      <a:pPr>
                        <a:lnSpc>
                          <a:spcPct val="107000"/>
                        </a:lnSpc>
                        <a:spcAft>
                          <a:spcPts val="800"/>
                        </a:spcAft>
                      </a:pPr>
                      <a:r>
                        <a:rPr lang="en-GB" sz="1200" b="1">
                          <a:effectLst/>
                        </a:rPr>
                        <a:t>Key message </a:t>
                      </a:r>
                      <a:endParaRPr lang="en-GB" sz="1200" dirty="0">
                        <a:effectLst/>
                        <a:latin typeface="DINOT"/>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1307815418"/>
                  </a:ext>
                </a:extLst>
              </a:tr>
              <a:tr h="1383290">
                <a:tc>
                  <a:txBody>
                    <a:bodyPr/>
                    <a:lstStyle/>
                    <a:p>
                      <a:r>
                        <a:rPr lang="en-GB" sz="1200"/>
                        <a:t>Director of nursing</a:t>
                      </a:r>
                      <a:endParaRPr lang="en-GB" sz="1200" dirty="0">
                        <a:latin typeface="DINOT"/>
                      </a:endParaRPr>
                    </a:p>
                  </a:txBody>
                  <a:tcPr anchor="ctr"/>
                </a:tc>
                <a:tc>
                  <a:txBody>
                    <a:bodyPr/>
                    <a:lstStyle/>
                    <a:p>
                      <a:pPr marL="171450" lvl="0" indent="-171450">
                        <a:lnSpc>
                          <a:spcPct val="107000"/>
                        </a:lnSpc>
                        <a:buFont typeface="Arial" panose="020B0604020202020204" pitchFamily="34" charset="0"/>
                        <a:buChar char="•"/>
                      </a:pPr>
                      <a:r>
                        <a:rPr lang="en-GB" sz="1200">
                          <a:effectLst/>
                        </a:rPr>
                        <a:t>Approximately 46,000 </a:t>
                      </a:r>
                      <a:r>
                        <a:rPr lang="en-GB" sz="1200" dirty="0">
                          <a:effectLst/>
                        </a:rPr>
                        <a:t>vacancies for nursing roles in England, leading to potential burnout, poor staff engagement and increased turnover of the nursing workforce.</a:t>
                      </a:r>
                    </a:p>
                    <a:p>
                      <a:pPr marL="171450" lvl="0" indent="-171450">
                        <a:lnSpc>
                          <a:spcPct val="107000"/>
                        </a:lnSpc>
                        <a:buFont typeface="Arial" panose="020B0604020202020204" pitchFamily="34" charset="0"/>
                        <a:buChar char="•"/>
                      </a:pPr>
                      <a:r>
                        <a:rPr lang="en-GB" sz="1200" dirty="0">
                          <a:effectLst/>
                        </a:rPr>
                        <a:t>Ageing workforce – pre-employment programmes can provide a sustainable long-term approach to addressing shortages. </a:t>
                      </a:r>
                    </a:p>
                    <a:p>
                      <a:pPr marL="171450" lvl="0" indent="-171450">
                        <a:lnSpc>
                          <a:spcPct val="107000"/>
                        </a:lnSpc>
                        <a:spcAft>
                          <a:spcPts val="800"/>
                        </a:spcAft>
                        <a:buFont typeface="Arial" panose="020B0604020202020204" pitchFamily="34" charset="0"/>
                        <a:buChar char="•"/>
                      </a:pPr>
                      <a:r>
                        <a:rPr lang="en-GB" sz="1200" dirty="0">
                          <a:effectLst/>
                        </a:rPr>
                        <a:t>Variety of nursing career pathways available using the apprenticeship route.</a:t>
                      </a:r>
                      <a:endParaRPr lang="en-GB" sz="1200" dirty="0">
                        <a:effectLst/>
                        <a:latin typeface="DINOT"/>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3184666267"/>
                  </a:ext>
                </a:extLst>
              </a:tr>
              <a:tr h="872562">
                <a:tc>
                  <a:txBody>
                    <a:bodyPr/>
                    <a:lstStyle/>
                    <a:p>
                      <a:r>
                        <a:rPr lang="en-GB" sz="1200"/>
                        <a:t>Chief operating officer</a:t>
                      </a:r>
                      <a:endParaRPr lang="en-GB" sz="1200" dirty="0">
                        <a:latin typeface="DINOT"/>
                      </a:endParaRPr>
                    </a:p>
                  </a:txBody>
                  <a:tcPr anchor="ctr"/>
                </a:tc>
                <a:tc>
                  <a:txBody>
                    <a:bodyPr/>
                    <a:lstStyle/>
                    <a:p>
                      <a:pPr marL="171450" lvl="0" indent="-171450">
                        <a:lnSpc>
                          <a:spcPct val="107000"/>
                        </a:lnSpc>
                        <a:buFont typeface="Arial" panose="020B0604020202020204" pitchFamily="34" charset="0"/>
                        <a:buChar char="•"/>
                      </a:pPr>
                      <a:r>
                        <a:rPr lang="en-GB" sz="1200">
                          <a:effectLst/>
                        </a:rPr>
                        <a:t>Local young people can help to fill workforce gaps and ultimately improve patient care. </a:t>
                      </a:r>
                    </a:p>
                    <a:p>
                      <a:pPr marL="171450" lvl="0" indent="-171450">
                        <a:lnSpc>
                          <a:spcPct val="107000"/>
                        </a:lnSpc>
                        <a:spcAft>
                          <a:spcPts val="800"/>
                        </a:spcAft>
                        <a:buFont typeface="Arial" panose="020B0604020202020204" pitchFamily="34" charset="0"/>
                        <a:buChar char="•"/>
                      </a:pPr>
                      <a:r>
                        <a:rPr lang="en-GB" sz="1200">
                          <a:effectLst/>
                        </a:rPr>
                        <a:t>Inclusive recruitment will lead to a diverse workforce offering joined up, personalised care.</a:t>
                      </a:r>
                      <a:endParaRPr lang="en-GB" sz="1200" dirty="0">
                        <a:effectLst/>
                        <a:latin typeface="DINOT"/>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3099127122"/>
                  </a:ext>
                </a:extLst>
              </a:tr>
              <a:tr h="617199">
                <a:tc>
                  <a:txBody>
                    <a:bodyPr/>
                    <a:lstStyle/>
                    <a:p>
                      <a:r>
                        <a:rPr lang="en-GB" sz="1200"/>
                        <a:t>Medical director</a:t>
                      </a:r>
                      <a:endParaRPr lang="en-GB" sz="1200" dirty="0">
                        <a:latin typeface="DINOT"/>
                      </a:endParaRPr>
                    </a:p>
                  </a:txBody>
                  <a:tcPr anchor="ctr"/>
                </a:tc>
                <a:tc>
                  <a:txBody>
                    <a:bodyPr/>
                    <a:lstStyle/>
                    <a:p>
                      <a:pPr marL="171450" lvl="0" indent="-171450">
                        <a:lnSpc>
                          <a:spcPct val="107000"/>
                        </a:lnSpc>
                        <a:spcAft>
                          <a:spcPts val="800"/>
                        </a:spcAft>
                        <a:buFont typeface="Arial" panose="020B0604020202020204" pitchFamily="34" charset="0"/>
                        <a:buChar char="•"/>
                      </a:pPr>
                      <a:r>
                        <a:rPr lang="en-GB" sz="1200" dirty="0">
                          <a:effectLst/>
                        </a:rPr>
                        <a:t>Apprenticeships to upskill the existing medical workforce will help to ‘grow your own’ medical workforce and increase the access to quality care for patients. </a:t>
                      </a:r>
                      <a:endParaRPr lang="en-GB" sz="1200" dirty="0">
                        <a:effectLst/>
                        <a:latin typeface="DINOT"/>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522198428"/>
                  </a:ext>
                </a:extLst>
              </a:tr>
              <a:tr h="1383290">
                <a:tc>
                  <a:txBody>
                    <a:bodyPr/>
                    <a:lstStyle/>
                    <a:p>
                      <a:r>
                        <a:rPr lang="en-GB" sz="1200"/>
                        <a:t>Chair and non-executive directors</a:t>
                      </a:r>
                      <a:endParaRPr lang="en-GB" sz="1200" dirty="0">
                        <a:latin typeface="DINOT"/>
                      </a:endParaRPr>
                    </a:p>
                  </a:txBody>
                  <a:tcPr anchor="ctr"/>
                </a:tc>
                <a:tc>
                  <a:txBody>
                    <a:bodyPr/>
                    <a:lstStyle/>
                    <a:p>
                      <a:pPr marL="171450" lvl="0" indent="-171450">
                        <a:lnSpc>
                          <a:spcPct val="107000"/>
                        </a:lnSpc>
                        <a:buFont typeface="Arial" panose="020B0604020202020204" pitchFamily="34" charset="0"/>
                        <a:buChar char="•"/>
                      </a:pPr>
                      <a:r>
                        <a:rPr lang="en-GB" sz="1200" dirty="0">
                          <a:effectLst/>
                        </a:rPr>
                        <a:t>Developing robust workforce supply pipelines must be a board level priority.</a:t>
                      </a:r>
                    </a:p>
                    <a:p>
                      <a:pPr marL="171450" lvl="0" indent="-171450">
                        <a:lnSpc>
                          <a:spcPct val="107000"/>
                        </a:lnSpc>
                        <a:spcAft>
                          <a:spcPts val="800"/>
                        </a:spcAft>
                        <a:buFont typeface="Arial" panose="020B0604020202020204" pitchFamily="34" charset="0"/>
                        <a:buChar char="•"/>
                      </a:pPr>
                      <a:r>
                        <a:rPr lang="en-GB" sz="1200" dirty="0">
                          <a:effectLst/>
                        </a:rPr>
                        <a:t>Helping local young people into work will improve the health and wellbeing of the community you serve and lead to better patient outcomes as the workforce mirrors the patient population.</a:t>
                      </a:r>
                      <a:endParaRPr lang="en-GB" sz="1200" dirty="0">
                        <a:effectLst/>
                        <a:latin typeface="DINOT"/>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4081040297"/>
                  </a:ext>
                </a:extLst>
              </a:tr>
            </a:tbl>
          </a:graphicData>
        </a:graphic>
      </p:graphicFrame>
    </p:spTree>
    <p:extLst>
      <p:ext uri="{BB962C8B-B14F-4D97-AF65-F5344CB8AC3E}">
        <p14:creationId xmlns:p14="http://schemas.microsoft.com/office/powerpoint/2010/main" val="1833140966"/>
      </p:ext>
    </p:extLst>
  </p:cSld>
  <p:clrMapOvr>
    <a:masterClrMapping/>
  </p:clrMapOvr>
</p:sld>
</file>

<file path=ppt/theme/theme1.xml><?xml version="1.0" encoding="utf-8"?>
<a:theme xmlns:a="http://schemas.openxmlformats.org/drawingml/2006/main" name="NHSE Theme – Blue">
  <a:themeElements>
    <a:clrScheme name="NHSE-Theme">
      <a:dk1>
        <a:srgbClr val="121A3C"/>
      </a:dk1>
      <a:lt1>
        <a:srgbClr val="FFFFFF"/>
      </a:lt1>
      <a:dk2>
        <a:srgbClr val="FAC42E"/>
      </a:dk2>
      <a:lt2>
        <a:srgbClr val="9881EB"/>
      </a:lt2>
      <a:accent1>
        <a:srgbClr val="121A3C"/>
      </a:accent1>
      <a:accent2>
        <a:srgbClr val="2C88DD"/>
      </a:accent2>
      <a:accent3>
        <a:srgbClr val="78C3F2"/>
      </a:accent3>
      <a:accent4>
        <a:srgbClr val="6B8CA3"/>
      </a:accent4>
      <a:accent5>
        <a:srgbClr val="33495E"/>
      </a:accent5>
      <a:accent6>
        <a:srgbClr val="BFD3DE"/>
      </a:accent6>
      <a:hlink>
        <a:srgbClr val="121A3D"/>
      </a:hlink>
      <a:folHlink>
        <a:srgbClr val="121A3C"/>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NHS Employers PowerPoint template (all colours).potx" id="{7F27F910-3671-4FC4-98C9-F3259359069F}" vid="{641658DA-CC7B-4780-8520-07F184ECC3F2}"/>
    </a:ext>
  </a:extLst>
</a:theme>
</file>

<file path=ppt/theme/theme2.xml><?xml version="1.0" encoding="utf-8"?>
<a:theme xmlns:a="http://schemas.openxmlformats.org/drawingml/2006/main" name="NHSE Theme – Purple">
  <a:themeElements>
    <a:clrScheme name="NHSE-Theme">
      <a:dk1>
        <a:srgbClr val="121A3C"/>
      </a:dk1>
      <a:lt1>
        <a:srgbClr val="FFFFFF"/>
      </a:lt1>
      <a:dk2>
        <a:srgbClr val="FAC42E"/>
      </a:dk2>
      <a:lt2>
        <a:srgbClr val="9881EB"/>
      </a:lt2>
      <a:accent1>
        <a:srgbClr val="121A3C"/>
      </a:accent1>
      <a:accent2>
        <a:srgbClr val="2C88DD"/>
      </a:accent2>
      <a:accent3>
        <a:srgbClr val="78C3F2"/>
      </a:accent3>
      <a:accent4>
        <a:srgbClr val="6B8CA3"/>
      </a:accent4>
      <a:accent5>
        <a:srgbClr val="33495E"/>
      </a:accent5>
      <a:accent6>
        <a:srgbClr val="BFD3DE"/>
      </a:accent6>
      <a:hlink>
        <a:srgbClr val="121A3D"/>
      </a:hlink>
      <a:folHlink>
        <a:srgbClr val="121A3C"/>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NHS Employers PowerPoint template (all colours).potx" id="{7F27F910-3671-4FC4-98C9-F3259359069F}" vid="{A850C4C1-3D3D-4FF8-B128-C8487AFDB011}"/>
    </a:ext>
  </a:extLst>
</a:theme>
</file>

<file path=ppt/theme/theme3.xml><?xml version="1.0" encoding="utf-8"?>
<a:theme xmlns:a="http://schemas.openxmlformats.org/drawingml/2006/main" name="NHSE Theme – Yellow">
  <a:themeElements>
    <a:clrScheme name="NHSE-Theme">
      <a:dk1>
        <a:srgbClr val="121A3C"/>
      </a:dk1>
      <a:lt1>
        <a:srgbClr val="FFFFFF"/>
      </a:lt1>
      <a:dk2>
        <a:srgbClr val="FAC42E"/>
      </a:dk2>
      <a:lt2>
        <a:srgbClr val="9881EB"/>
      </a:lt2>
      <a:accent1>
        <a:srgbClr val="121A3C"/>
      </a:accent1>
      <a:accent2>
        <a:srgbClr val="2C88DD"/>
      </a:accent2>
      <a:accent3>
        <a:srgbClr val="78C3F2"/>
      </a:accent3>
      <a:accent4>
        <a:srgbClr val="6B8CA3"/>
      </a:accent4>
      <a:accent5>
        <a:srgbClr val="33495E"/>
      </a:accent5>
      <a:accent6>
        <a:srgbClr val="BFD3DE"/>
      </a:accent6>
      <a:hlink>
        <a:srgbClr val="121A3D"/>
      </a:hlink>
      <a:folHlink>
        <a:srgbClr val="121A3C"/>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NHS Employers PowerPoint template (all colours).potx" id="{7F27F910-3671-4FC4-98C9-F3259359069F}" vid="{5C2E1834-7CB1-49F5-B72C-0DA207B15A26}"/>
    </a:ext>
  </a:extLst>
</a:theme>
</file>

<file path=ppt/theme/theme4.xml><?xml version="1.0" encoding="utf-8"?>
<a:theme xmlns:a="http://schemas.openxmlformats.org/drawingml/2006/main" name="NHSE Theme – Red">
  <a:themeElements>
    <a:clrScheme name="NHSE-Theme">
      <a:dk1>
        <a:srgbClr val="121A3C"/>
      </a:dk1>
      <a:lt1>
        <a:srgbClr val="FFFFFF"/>
      </a:lt1>
      <a:dk2>
        <a:srgbClr val="FAC42E"/>
      </a:dk2>
      <a:lt2>
        <a:srgbClr val="9881EB"/>
      </a:lt2>
      <a:accent1>
        <a:srgbClr val="121A3C"/>
      </a:accent1>
      <a:accent2>
        <a:srgbClr val="2C88DD"/>
      </a:accent2>
      <a:accent3>
        <a:srgbClr val="78C3F2"/>
      </a:accent3>
      <a:accent4>
        <a:srgbClr val="6B8CA3"/>
      </a:accent4>
      <a:accent5>
        <a:srgbClr val="33495E"/>
      </a:accent5>
      <a:accent6>
        <a:srgbClr val="BFD3DE"/>
      </a:accent6>
      <a:hlink>
        <a:srgbClr val="121A3D"/>
      </a:hlink>
      <a:folHlink>
        <a:srgbClr val="121A3C"/>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NHS Employers PowerPoint template (all colours).potx" id="{7F27F910-3671-4FC4-98C9-F3259359069F}" vid="{3AF3A034-119F-4073-87C4-16CE1DF1C9DC}"/>
    </a:ext>
  </a:extLst>
</a:theme>
</file>

<file path=ppt/theme/theme5.xml><?xml version="1.0" encoding="utf-8"?>
<a:theme xmlns:a="http://schemas.openxmlformats.org/drawingml/2006/main" name="NHSE Theme – Orange">
  <a:themeElements>
    <a:clrScheme name="NHSE-Theme">
      <a:dk1>
        <a:srgbClr val="121A3C"/>
      </a:dk1>
      <a:lt1>
        <a:srgbClr val="FFFFFF"/>
      </a:lt1>
      <a:dk2>
        <a:srgbClr val="FAC42E"/>
      </a:dk2>
      <a:lt2>
        <a:srgbClr val="9881EB"/>
      </a:lt2>
      <a:accent1>
        <a:srgbClr val="121A3C"/>
      </a:accent1>
      <a:accent2>
        <a:srgbClr val="2C88DD"/>
      </a:accent2>
      <a:accent3>
        <a:srgbClr val="78C3F2"/>
      </a:accent3>
      <a:accent4>
        <a:srgbClr val="6B8CA3"/>
      </a:accent4>
      <a:accent5>
        <a:srgbClr val="33495E"/>
      </a:accent5>
      <a:accent6>
        <a:srgbClr val="BFD3DE"/>
      </a:accent6>
      <a:hlink>
        <a:srgbClr val="121A3D"/>
      </a:hlink>
      <a:folHlink>
        <a:srgbClr val="121A3C"/>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NHS Employers PowerPoint template (all colours).potx" id="{7F27F910-3671-4FC4-98C9-F3259359069F}" vid="{6405E434-A773-47E4-8545-7047E2B5E1BB}"/>
    </a:ext>
  </a:extLst>
</a:theme>
</file>

<file path=ppt/theme/theme6.xml><?xml version="1.0" encoding="utf-8"?>
<a:theme xmlns:a="http://schemas.openxmlformats.org/drawingml/2006/main" name="NHSE Theme – Green">
  <a:themeElements>
    <a:clrScheme name="NHSE-Theme">
      <a:dk1>
        <a:srgbClr val="121A3C"/>
      </a:dk1>
      <a:lt1>
        <a:srgbClr val="FFFFFF"/>
      </a:lt1>
      <a:dk2>
        <a:srgbClr val="FAC42E"/>
      </a:dk2>
      <a:lt2>
        <a:srgbClr val="9881EB"/>
      </a:lt2>
      <a:accent1>
        <a:srgbClr val="121A3C"/>
      </a:accent1>
      <a:accent2>
        <a:srgbClr val="2C88DD"/>
      </a:accent2>
      <a:accent3>
        <a:srgbClr val="78C3F2"/>
      </a:accent3>
      <a:accent4>
        <a:srgbClr val="6B8CA3"/>
      </a:accent4>
      <a:accent5>
        <a:srgbClr val="33495E"/>
      </a:accent5>
      <a:accent6>
        <a:srgbClr val="BFD3DE"/>
      </a:accent6>
      <a:hlink>
        <a:srgbClr val="121A3D"/>
      </a:hlink>
      <a:folHlink>
        <a:srgbClr val="121A3C"/>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NHS Employers PowerPoint template (all colours).potx" id="{7F27F910-3671-4FC4-98C9-F3259359069F}" vid="{9AC49E40-289B-4467-A84F-0217A895F84C}"/>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cb52d84-b024-41f3-abb7-7a5af65d1165" xsi:nil="true"/>
    <lcf76f155ced4ddcb4097134ff3c332f xmlns="65b36925-ccf6-4404-a806-b5b04beef693">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7ADEFFB2F6EDB49946C306BC0A1453D" ma:contentTypeVersion="16" ma:contentTypeDescription="Create a new document." ma:contentTypeScope="" ma:versionID="191529d11bdaa41243791fff80e57605">
  <xsd:schema xmlns:xsd="http://www.w3.org/2001/XMLSchema" xmlns:xs="http://www.w3.org/2001/XMLSchema" xmlns:p="http://schemas.microsoft.com/office/2006/metadata/properties" xmlns:ns2="65b36925-ccf6-4404-a806-b5b04beef693" xmlns:ns3="1cb52d84-b024-41f3-abb7-7a5af65d1165" targetNamespace="http://schemas.microsoft.com/office/2006/metadata/properties" ma:root="true" ma:fieldsID="8740f830d2c0c32b4e86e9399bc1ace3" ns2:_="" ns3:_="">
    <xsd:import namespace="65b36925-ccf6-4404-a806-b5b04beef693"/>
    <xsd:import namespace="1cb52d84-b024-41f3-abb7-7a5af65d1165"/>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MediaServiceAutoKeyPoints" minOccurs="0"/>
                <xsd:element ref="ns2:MediaServiceKeyPoint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5b36925-ccf6-4404-a806-b5b04beef69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d9f334ec-5907-4406-9c20-eeaa5f585b82"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cb52d84-b024-41f3-abb7-7a5af65d1165"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0ffda9c0-3aac-4137-b69e-615bec567ae1}" ma:internalName="TaxCatchAll" ma:showField="CatchAllData" ma:web="1cb52d84-b024-41f3-abb7-7a5af65d116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7441AD8-9BE8-45AC-885A-D714E1599479}">
  <ds:schemaRefs>
    <ds:schemaRef ds:uri="http://schemas.openxmlformats.org/package/2006/metadata/core-properties"/>
    <ds:schemaRef ds:uri="http://purl.org/dc/dcmitype/"/>
    <ds:schemaRef ds:uri="http://purl.org/dc/terms/"/>
    <ds:schemaRef ds:uri="http://purl.org/dc/elements/1.1/"/>
    <ds:schemaRef ds:uri="http://schemas.microsoft.com/office/infopath/2007/PartnerControls"/>
    <ds:schemaRef ds:uri="http://schemas.microsoft.com/office/2006/documentManagement/types"/>
    <ds:schemaRef ds:uri="1cb52d84-b024-41f3-abb7-7a5af65d1165"/>
    <ds:schemaRef ds:uri="65b36925-ccf6-4404-a806-b5b04beef693"/>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FF571E3C-A059-4BBD-9E6F-C6521DFA213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5b36925-ccf6-4404-a806-b5b04beef693"/>
    <ds:schemaRef ds:uri="1cb52d84-b024-41f3-abb7-7a5af65d116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3726B8D-E4EA-4D18-9B5F-76164E76BFE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DOWNLOAD BEFORE USING NHS Employers PowerPoint template (all colours)</Template>
  <TotalTime>324</TotalTime>
  <Words>2320</Words>
  <Application>Microsoft Office PowerPoint</Application>
  <PresentationFormat>Widescreen</PresentationFormat>
  <Paragraphs>177</Paragraphs>
  <Slides>9</Slides>
  <Notes>9</Notes>
  <HiddenSlides>0</HiddenSlides>
  <MMClips>0</MMClips>
  <ScaleCrop>false</ScaleCrop>
  <HeadingPairs>
    <vt:vector size="6" baseType="variant">
      <vt:variant>
        <vt:lpstr>Fonts Used</vt:lpstr>
      </vt:variant>
      <vt:variant>
        <vt:i4>7</vt:i4>
      </vt:variant>
      <vt:variant>
        <vt:lpstr>Theme</vt:lpstr>
      </vt:variant>
      <vt:variant>
        <vt:i4>6</vt:i4>
      </vt:variant>
      <vt:variant>
        <vt:lpstr>Slide Titles</vt:lpstr>
      </vt:variant>
      <vt:variant>
        <vt:i4>9</vt:i4>
      </vt:variant>
    </vt:vector>
  </HeadingPairs>
  <TitlesOfParts>
    <vt:vector size="22" baseType="lpstr">
      <vt:lpstr>Arial</vt:lpstr>
      <vt:lpstr>Calibri</vt:lpstr>
      <vt:lpstr>DINOT</vt:lpstr>
      <vt:lpstr>Open Sans</vt:lpstr>
      <vt:lpstr>Symbol</vt:lpstr>
      <vt:lpstr>System Font Regular</vt:lpstr>
      <vt:lpstr>Wingdings</vt:lpstr>
      <vt:lpstr>NHSE Theme – Blue</vt:lpstr>
      <vt:lpstr>NHSE Theme – Purple</vt:lpstr>
      <vt:lpstr>NHSE Theme – Yellow</vt:lpstr>
      <vt:lpstr>NHSE Theme – Red</vt:lpstr>
      <vt:lpstr>NHSE Theme – Orange</vt:lpstr>
      <vt:lpstr>NHSE Theme – Green</vt:lpstr>
      <vt:lpstr>PowerPoint Presentation</vt:lpstr>
      <vt:lpstr>Key challenges for the NHS workforce</vt:lpstr>
      <vt:lpstr>The national landscape</vt:lpstr>
      <vt:lpstr>Benefits of employing young people</vt:lpstr>
      <vt:lpstr>Benefits of employing young people</vt:lpstr>
      <vt:lpstr>What can the board do?</vt:lpstr>
      <vt:lpstr>Additional information</vt:lpstr>
      <vt:lpstr>Key messages for your senior leaders</vt:lpstr>
      <vt:lpstr>Key messages for your senior leaders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Ciara Luscombe</dc:creator>
  <cp:lastModifiedBy>Sally Priestley</cp:lastModifiedBy>
  <cp:revision>7</cp:revision>
  <dcterms:created xsi:type="dcterms:W3CDTF">2022-06-16T09:59:53Z</dcterms:created>
  <dcterms:modified xsi:type="dcterms:W3CDTF">2022-09-30T09:42:53Z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0x01010037ADEFFB2F6EDB49946C306BC0A1453D</vt:lpwstr>
  </property>
  <property fmtid="{D5CDD505-2E9C-101B-9397-08002B2CF9AE}" pid="3" name="MediaServiceImageTags">
    <vt:lpwstr/>
  </property>
</Properties>
</file>