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  <p:sldMasterId id="2147483700" r:id="rId5"/>
    <p:sldMasterId id="2147483702" r:id="rId6"/>
    <p:sldMasterId id="2147483704" r:id="rId7"/>
  </p:sldMasterIdLst>
  <p:notesMasterIdLst>
    <p:notesMasterId r:id="rId9"/>
  </p:notesMasterIdLst>
  <p:sldIdLst>
    <p:sldId id="278" r:id="rId8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C0E4"/>
    <a:srgbClr val="B047CD"/>
    <a:srgbClr val="5F1E70"/>
    <a:srgbClr val="DC08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D1A763-173B-42EC-BF2E-06D2476F55A0}" type="datetimeFigureOut">
              <a:rPr lang="en-GB" smtClean="0"/>
              <a:t>22/06/2023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154F92-11FD-4DC4-80AD-3CFF5F8227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4981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201614"/>
            <a:ext cx="5503333" cy="95408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3200" dirty="0">
                <a:solidFill>
                  <a:srgbClr val="139EFA"/>
                </a:solidFill>
                <a:latin typeface="BL Frutiger Black"/>
                <a:cs typeface="BL Frutiger Black"/>
              </a:rPr>
              <a:t>Title </a:t>
            </a:r>
            <a:r>
              <a:rPr lang="en-US" sz="3200" dirty="0" err="1">
                <a:solidFill>
                  <a:srgbClr val="139EFA"/>
                </a:solidFill>
                <a:latin typeface="BL Frutiger Black"/>
                <a:cs typeface="BL Frutiger Black"/>
              </a:rPr>
              <a:t>Frutiger</a:t>
            </a:r>
            <a:r>
              <a:rPr lang="en-US" sz="3200" dirty="0">
                <a:solidFill>
                  <a:srgbClr val="139EFA"/>
                </a:solidFill>
                <a:latin typeface="BL Frutiger Black"/>
                <a:cs typeface="BL Frutiger Black"/>
              </a:rPr>
              <a:t> </a:t>
            </a:r>
            <a:br>
              <a:rPr lang="en-US" sz="3200" dirty="0">
                <a:solidFill>
                  <a:srgbClr val="139EFA"/>
                </a:solidFill>
                <a:latin typeface="BL Frutiger Black"/>
                <a:cs typeface="BL Frutiger Black"/>
              </a:rPr>
            </a:br>
            <a:r>
              <a:rPr lang="en-US" sz="3200" dirty="0">
                <a:solidFill>
                  <a:srgbClr val="139EFA"/>
                </a:solidFill>
                <a:latin typeface="BL Frutiger Black"/>
                <a:cs typeface="BL Frutiger Black"/>
              </a:rPr>
              <a:t>Font size 32pt</a:t>
            </a:r>
          </a:p>
        </p:txBody>
      </p:sp>
    </p:spTree>
    <p:extLst>
      <p:ext uri="{BB962C8B-B14F-4D97-AF65-F5344CB8AC3E}">
        <p14:creationId xmlns:p14="http://schemas.microsoft.com/office/powerpoint/2010/main" val="1381784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A63EBB-2B09-1383-BD58-73397C1D9F92}"/>
              </a:ext>
            </a:extLst>
          </p:cNvPr>
          <p:cNvSpPr/>
          <p:nvPr userDrawn="1"/>
        </p:nvSpPr>
        <p:spPr>
          <a:xfrm>
            <a:off x="838201" y="273269"/>
            <a:ext cx="1923564" cy="841688"/>
          </a:xfrm>
          <a:prstGeom prst="rect">
            <a:avLst/>
          </a:prstGeom>
          <a:blipFill dpi="0"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A53F7D-4282-018B-C76E-7A42D98F647D}"/>
              </a:ext>
            </a:extLst>
          </p:cNvPr>
          <p:cNvSpPr/>
          <p:nvPr userDrawn="1"/>
        </p:nvSpPr>
        <p:spPr>
          <a:xfrm>
            <a:off x="10329951" y="273270"/>
            <a:ext cx="1331699" cy="40001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77CEEFB-C38C-A382-C932-75317A03E49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390" y="5735638"/>
            <a:ext cx="2401217" cy="933669"/>
          </a:xfrm>
          <a:prstGeom prst="rect">
            <a:avLst/>
          </a:prstGeom>
        </p:spPr>
      </p:pic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8D4628A5-EB8B-5DF6-1C27-F364BAFE48A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13" y="5771367"/>
            <a:ext cx="1692057" cy="846329"/>
          </a:xfrm>
          <a:prstGeom prst="rect">
            <a:avLst/>
          </a:prstGeom>
        </p:spPr>
      </p:pic>
      <p:pic>
        <p:nvPicPr>
          <p:cNvPr id="9" name="Picture 8" descr="A picture containing logo&#10;&#10;Description automatically generated">
            <a:extLst>
              <a:ext uri="{FF2B5EF4-FFF2-40B4-BE49-F238E27FC236}">
                <a16:creationId xmlns:a16="http://schemas.microsoft.com/office/drawing/2014/main" id="{F60CDE20-3DEF-4868-389F-63475B1B4CC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326" y="5803435"/>
            <a:ext cx="2171361" cy="814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443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C3959B-7253-371D-E805-76A79F07B227}"/>
              </a:ext>
            </a:extLst>
          </p:cNvPr>
          <p:cNvSpPr/>
          <p:nvPr userDrawn="1"/>
        </p:nvSpPr>
        <p:spPr>
          <a:xfrm>
            <a:off x="838201" y="273269"/>
            <a:ext cx="1923564" cy="841688"/>
          </a:xfrm>
          <a:prstGeom prst="rect">
            <a:avLst/>
          </a:prstGeom>
          <a:blipFill dpi="0"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B16C9F-9575-D07D-2706-2748BDE45271}"/>
              </a:ext>
            </a:extLst>
          </p:cNvPr>
          <p:cNvSpPr/>
          <p:nvPr userDrawn="1"/>
        </p:nvSpPr>
        <p:spPr>
          <a:xfrm>
            <a:off x="10329951" y="273270"/>
            <a:ext cx="1331699" cy="40001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1C10944A-12DC-7486-D349-8BC764B534E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390" y="5735638"/>
            <a:ext cx="2401217" cy="933669"/>
          </a:xfrm>
          <a:prstGeom prst="rect">
            <a:avLst/>
          </a:prstGeom>
        </p:spPr>
      </p:pic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B5E310C3-0388-D3B6-B353-4A787F00D7F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13" y="5771367"/>
            <a:ext cx="1692057" cy="846329"/>
          </a:xfrm>
          <a:prstGeom prst="rect">
            <a:avLst/>
          </a:prstGeom>
        </p:spPr>
      </p:pic>
      <p:pic>
        <p:nvPicPr>
          <p:cNvPr id="12" name="Picture 11" descr="A picture containing logo&#10;&#10;Description automatically generated">
            <a:extLst>
              <a:ext uri="{FF2B5EF4-FFF2-40B4-BE49-F238E27FC236}">
                <a16:creationId xmlns:a16="http://schemas.microsoft.com/office/drawing/2014/main" id="{4185C225-313A-E0E2-8E46-BF6CA72CC56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326" y="5803435"/>
            <a:ext cx="2171361" cy="814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9447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55033F-79AF-3BF9-2462-D4EE37769019}"/>
              </a:ext>
            </a:extLst>
          </p:cNvPr>
          <p:cNvSpPr/>
          <p:nvPr userDrawn="1"/>
        </p:nvSpPr>
        <p:spPr>
          <a:xfrm>
            <a:off x="838201" y="273269"/>
            <a:ext cx="1923564" cy="841688"/>
          </a:xfrm>
          <a:prstGeom prst="rect">
            <a:avLst/>
          </a:prstGeom>
          <a:blipFill dpi="0"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E32F237-AC5F-55E0-B43B-8733D8E4FBA8}"/>
              </a:ext>
            </a:extLst>
          </p:cNvPr>
          <p:cNvSpPr/>
          <p:nvPr userDrawn="1"/>
        </p:nvSpPr>
        <p:spPr>
          <a:xfrm>
            <a:off x="10329951" y="273270"/>
            <a:ext cx="1331699" cy="40001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9A3273F0-7A65-68FA-3E83-BDC5899E5B7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390" y="5735638"/>
            <a:ext cx="2401217" cy="933669"/>
          </a:xfrm>
          <a:prstGeom prst="rect">
            <a:avLst/>
          </a:prstGeom>
        </p:spPr>
      </p:pic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2DCE63AF-E95B-88D4-3D82-C3CC1BE8D4F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13" y="5771367"/>
            <a:ext cx="1692057" cy="846329"/>
          </a:xfrm>
          <a:prstGeom prst="rect">
            <a:avLst/>
          </a:prstGeom>
        </p:spPr>
      </p:pic>
      <p:pic>
        <p:nvPicPr>
          <p:cNvPr id="12" name="Picture 11" descr="A picture containing logo&#10;&#10;Description automatically generated">
            <a:extLst>
              <a:ext uri="{FF2B5EF4-FFF2-40B4-BE49-F238E27FC236}">
                <a16:creationId xmlns:a16="http://schemas.microsoft.com/office/drawing/2014/main" id="{3FAA9038-E2DE-AD04-BB80-A31B3D85A52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326" y="5803435"/>
            <a:ext cx="2171361" cy="814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2055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8E3C6A-CCA5-CACC-E4C1-93800F268C82}"/>
              </a:ext>
            </a:extLst>
          </p:cNvPr>
          <p:cNvSpPr/>
          <p:nvPr userDrawn="1"/>
        </p:nvSpPr>
        <p:spPr>
          <a:xfrm>
            <a:off x="838201" y="273269"/>
            <a:ext cx="1923564" cy="841688"/>
          </a:xfrm>
          <a:prstGeom prst="rect">
            <a:avLst/>
          </a:prstGeom>
          <a:blipFill dpi="0"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88E8959-1023-2E01-F5F3-60DF3853A9EC}"/>
              </a:ext>
            </a:extLst>
          </p:cNvPr>
          <p:cNvSpPr/>
          <p:nvPr userDrawn="1"/>
        </p:nvSpPr>
        <p:spPr>
          <a:xfrm>
            <a:off x="10329951" y="273270"/>
            <a:ext cx="1331699" cy="40001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6EF4C700-04D5-2D18-E138-189ECFD2DD2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390" y="5735638"/>
            <a:ext cx="2401217" cy="933669"/>
          </a:xfrm>
          <a:prstGeom prst="rect">
            <a:avLst/>
          </a:prstGeom>
        </p:spPr>
      </p:pic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F34022F3-54F3-4AD6-257F-5F926BF0686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13" y="5771367"/>
            <a:ext cx="1692057" cy="846329"/>
          </a:xfrm>
          <a:prstGeom prst="rect">
            <a:avLst/>
          </a:prstGeom>
        </p:spPr>
      </p:pic>
      <p:pic>
        <p:nvPicPr>
          <p:cNvPr id="11" name="Picture 10" descr="A picture containing logo&#10;&#10;Description automatically generated">
            <a:extLst>
              <a:ext uri="{FF2B5EF4-FFF2-40B4-BE49-F238E27FC236}">
                <a16:creationId xmlns:a16="http://schemas.microsoft.com/office/drawing/2014/main" id="{FBA43A6B-7095-9058-C59A-92FD056DEC8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326" y="5803435"/>
            <a:ext cx="2171361" cy="814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925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3895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14958"/>
            <a:ext cx="6172200" cy="4746094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0E01886-DEA5-4157-BF6D-2509397979E0}"/>
              </a:ext>
            </a:extLst>
          </p:cNvPr>
          <p:cNvSpPr/>
          <p:nvPr userDrawn="1"/>
        </p:nvSpPr>
        <p:spPr>
          <a:xfrm>
            <a:off x="838201" y="273269"/>
            <a:ext cx="1923564" cy="841688"/>
          </a:xfrm>
          <a:prstGeom prst="rect">
            <a:avLst/>
          </a:prstGeom>
          <a:blipFill dpi="0"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453D563-41DC-4526-92A1-EFE9EEDDB298}"/>
              </a:ext>
            </a:extLst>
          </p:cNvPr>
          <p:cNvSpPr/>
          <p:nvPr userDrawn="1"/>
        </p:nvSpPr>
        <p:spPr>
          <a:xfrm>
            <a:off x="10329951" y="273270"/>
            <a:ext cx="1331699" cy="40001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A76544CA-5F55-4F10-A560-2ABB6B6EF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114958"/>
            <a:ext cx="3932237" cy="1264219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614A14E9-B6E7-4983-855B-B10AD5087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29690"/>
            <a:ext cx="3932237" cy="3439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C4530FB6-9D7D-489F-A4A3-10E63984482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390" y="5735638"/>
            <a:ext cx="2401217" cy="933669"/>
          </a:xfrm>
          <a:prstGeom prst="rect">
            <a:avLst/>
          </a:prstGeom>
        </p:spPr>
      </p:pic>
      <p:pic>
        <p:nvPicPr>
          <p:cNvPr id="14" name="Picture 13" descr="Logo, company name&#10;&#10;Description automatically generated">
            <a:extLst>
              <a:ext uri="{FF2B5EF4-FFF2-40B4-BE49-F238E27FC236}">
                <a16:creationId xmlns:a16="http://schemas.microsoft.com/office/drawing/2014/main" id="{3F6B6842-4EB5-44DA-A515-664DD7756D9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13" y="5771367"/>
            <a:ext cx="1692057" cy="846329"/>
          </a:xfrm>
          <a:prstGeom prst="rect">
            <a:avLst/>
          </a:prstGeom>
        </p:spPr>
      </p:pic>
      <p:pic>
        <p:nvPicPr>
          <p:cNvPr id="15" name="Picture 14" descr="A picture containing logo&#10;&#10;Description automatically generated">
            <a:extLst>
              <a:ext uri="{FF2B5EF4-FFF2-40B4-BE49-F238E27FC236}">
                <a16:creationId xmlns:a16="http://schemas.microsoft.com/office/drawing/2014/main" id="{8439BAF2-3338-4C53-BE9B-454ECB2CF73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326" y="5803435"/>
            <a:ext cx="2171361" cy="814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256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201614"/>
            <a:ext cx="5503333" cy="95408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3200" dirty="0">
                <a:solidFill>
                  <a:srgbClr val="139EFA"/>
                </a:solidFill>
                <a:latin typeface="BL Frutiger Black"/>
                <a:cs typeface="BL Frutiger Black"/>
              </a:rPr>
              <a:t>Title </a:t>
            </a:r>
            <a:r>
              <a:rPr lang="en-US" sz="3200" dirty="0" err="1">
                <a:solidFill>
                  <a:srgbClr val="139EFA"/>
                </a:solidFill>
                <a:latin typeface="BL Frutiger Black"/>
                <a:cs typeface="BL Frutiger Black"/>
              </a:rPr>
              <a:t>Frutiger</a:t>
            </a:r>
            <a:r>
              <a:rPr lang="en-US" sz="3200" dirty="0">
                <a:solidFill>
                  <a:srgbClr val="139EFA"/>
                </a:solidFill>
                <a:latin typeface="BL Frutiger Black"/>
                <a:cs typeface="BL Frutiger Black"/>
              </a:rPr>
              <a:t> </a:t>
            </a:r>
            <a:br>
              <a:rPr lang="en-US" sz="3200" dirty="0">
                <a:solidFill>
                  <a:srgbClr val="139EFA"/>
                </a:solidFill>
                <a:latin typeface="BL Frutiger Black"/>
                <a:cs typeface="BL Frutiger Black"/>
              </a:rPr>
            </a:br>
            <a:r>
              <a:rPr lang="en-US" sz="3200" dirty="0">
                <a:solidFill>
                  <a:srgbClr val="139EFA"/>
                </a:solidFill>
                <a:latin typeface="BL Frutiger Black"/>
                <a:cs typeface="BL Frutiger Black"/>
              </a:rPr>
              <a:t>Font size 32pt</a:t>
            </a:r>
          </a:p>
        </p:txBody>
      </p:sp>
      <p:sp>
        <p:nvSpPr>
          <p:cNvPr id="3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04801" y="1894915"/>
            <a:ext cx="11654367" cy="4183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Frutiger 45 Light"/>
              </a:defRPr>
            </a:lvl1pPr>
          </a:lstStyle>
          <a:p>
            <a:pPr lvl="0"/>
            <a:r>
              <a:rPr lang="en-GB" dirty="0"/>
              <a:t>Text </a:t>
            </a:r>
            <a:r>
              <a:rPr lang="en-GB" dirty="0" err="1"/>
              <a:t>Frutiger</a:t>
            </a:r>
            <a:r>
              <a:rPr lang="en-GB" dirty="0"/>
              <a:t> Font size at least 18pt</a:t>
            </a:r>
          </a:p>
        </p:txBody>
      </p:sp>
    </p:spTree>
    <p:extLst>
      <p:ext uri="{BB962C8B-B14F-4D97-AF65-F5344CB8AC3E}">
        <p14:creationId xmlns:p14="http://schemas.microsoft.com/office/powerpoint/2010/main" val="1745323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04801" y="1894915"/>
            <a:ext cx="11654367" cy="4183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Frutiger 45 Light"/>
              </a:defRPr>
            </a:lvl1pPr>
          </a:lstStyle>
          <a:p>
            <a:pPr lvl="0"/>
            <a:r>
              <a:rPr lang="en-GB" dirty="0"/>
              <a:t>Text </a:t>
            </a:r>
            <a:r>
              <a:rPr lang="en-GB" dirty="0" err="1"/>
              <a:t>Frutiger</a:t>
            </a:r>
            <a:r>
              <a:rPr lang="en-GB" dirty="0"/>
              <a:t> Font size at least 18pt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201614"/>
            <a:ext cx="5503333" cy="95408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3200" dirty="0">
                <a:solidFill>
                  <a:srgbClr val="139EFA"/>
                </a:solidFill>
                <a:latin typeface="BL Frutiger Black"/>
                <a:cs typeface="BL Frutiger Black"/>
              </a:rPr>
              <a:t>Title </a:t>
            </a:r>
            <a:r>
              <a:rPr lang="en-US" sz="3200" dirty="0" err="1">
                <a:solidFill>
                  <a:srgbClr val="139EFA"/>
                </a:solidFill>
                <a:latin typeface="BL Frutiger Black"/>
                <a:cs typeface="BL Frutiger Black"/>
              </a:rPr>
              <a:t>Frutiger</a:t>
            </a:r>
            <a:r>
              <a:rPr lang="en-US" sz="3200" dirty="0">
                <a:solidFill>
                  <a:srgbClr val="139EFA"/>
                </a:solidFill>
                <a:latin typeface="BL Frutiger Black"/>
                <a:cs typeface="BL Frutiger Black"/>
              </a:rPr>
              <a:t> </a:t>
            </a:r>
            <a:br>
              <a:rPr lang="en-US" sz="3200" dirty="0">
                <a:solidFill>
                  <a:srgbClr val="139EFA"/>
                </a:solidFill>
                <a:latin typeface="BL Frutiger Black"/>
                <a:cs typeface="BL Frutiger Black"/>
              </a:rPr>
            </a:br>
            <a:r>
              <a:rPr lang="en-US" sz="3200" dirty="0">
                <a:solidFill>
                  <a:srgbClr val="139EFA"/>
                </a:solidFill>
                <a:latin typeface="BL Frutiger Black"/>
                <a:cs typeface="BL Frutiger Black"/>
              </a:rPr>
              <a:t>Font size 32pt</a:t>
            </a:r>
          </a:p>
        </p:txBody>
      </p:sp>
    </p:spTree>
    <p:extLst>
      <p:ext uri="{BB962C8B-B14F-4D97-AF65-F5344CB8AC3E}">
        <p14:creationId xmlns:p14="http://schemas.microsoft.com/office/powerpoint/2010/main" val="61978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E06E0E-2C6F-A34F-0BBE-C21C1E178F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564" y="98403"/>
            <a:ext cx="2634011" cy="119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638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53A9BA-DBF1-594A-8B26-976EDBF7F7FF}"/>
              </a:ext>
            </a:extLst>
          </p:cNvPr>
          <p:cNvSpPr/>
          <p:nvPr userDrawn="1"/>
        </p:nvSpPr>
        <p:spPr>
          <a:xfrm>
            <a:off x="838201" y="273269"/>
            <a:ext cx="1923564" cy="841688"/>
          </a:xfrm>
          <a:prstGeom prst="rect">
            <a:avLst/>
          </a:prstGeom>
          <a:blipFill dpi="0"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34E88EC-F157-AF73-C2CF-790C250C16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564" y="98403"/>
            <a:ext cx="2634011" cy="11914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5891F52-2BD4-0BD8-D79E-83E2BBC646A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873556" y="1190614"/>
            <a:ext cx="960489" cy="1000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652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B3034F-D772-E291-2100-233ADBDF2FE9}"/>
              </a:ext>
            </a:extLst>
          </p:cNvPr>
          <p:cNvSpPr/>
          <p:nvPr userDrawn="1"/>
        </p:nvSpPr>
        <p:spPr>
          <a:xfrm>
            <a:off x="703813" y="451181"/>
            <a:ext cx="2466108" cy="1081133"/>
          </a:xfrm>
          <a:prstGeom prst="rect">
            <a:avLst/>
          </a:prstGeom>
          <a:blipFill dpi="0"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CD2FEFD-F212-5D80-551D-C5DC06EF6424}"/>
              </a:ext>
            </a:extLst>
          </p:cNvPr>
          <p:cNvSpPr>
            <a:spLocks noChangeAspect="1"/>
          </p:cNvSpPr>
          <p:nvPr userDrawn="1"/>
        </p:nvSpPr>
        <p:spPr>
          <a:xfrm>
            <a:off x="9947563" y="516776"/>
            <a:ext cx="1474124" cy="465513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60CB203B-441B-3DD4-50C4-905C97ACC3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390" y="5735638"/>
            <a:ext cx="2401217" cy="933669"/>
          </a:xfrm>
          <a:prstGeom prst="rect">
            <a:avLst/>
          </a:prstGeom>
        </p:spPr>
      </p:pic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3DA2DBE1-B85A-9B5C-D37F-8505ECB0385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13" y="5771367"/>
            <a:ext cx="1692057" cy="846329"/>
          </a:xfrm>
          <a:prstGeom prst="rect">
            <a:avLst/>
          </a:prstGeom>
        </p:spPr>
      </p:pic>
      <p:pic>
        <p:nvPicPr>
          <p:cNvPr id="11" name="Picture 10" descr="A picture containing logo&#10;&#10;Description automatically generated">
            <a:extLst>
              <a:ext uri="{FF2B5EF4-FFF2-40B4-BE49-F238E27FC236}">
                <a16:creationId xmlns:a16="http://schemas.microsoft.com/office/drawing/2014/main" id="{E85D1749-8079-AF0A-6A9C-8F8D07E3AA7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326" y="5803435"/>
            <a:ext cx="2171361" cy="814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595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933E96-D593-3E41-CBC2-A1E5DEFAA6CC}"/>
              </a:ext>
            </a:extLst>
          </p:cNvPr>
          <p:cNvSpPr/>
          <p:nvPr userDrawn="1"/>
        </p:nvSpPr>
        <p:spPr>
          <a:xfrm>
            <a:off x="838201" y="273269"/>
            <a:ext cx="1923564" cy="841688"/>
          </a:xfrm>
          <a:prstGeom prst="rect">
            <a:avLst/>
          </a:prstGeom>
          <a:blipFill dpi="0"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439072-2FBB-E0EB-11B7-4218C6F20A8F}"/>
              </a:ext>
            </a:extLst>
          </p:cNvPr>
          <p:cNvSpPr/>
          <p:nvPr userDrawn="1"/>
        </p:nvSpPr>
        <p:spPr>
          <a:xfrm>
            <a:off x="10329951" y="273270"/>
            <a:ext cx="1331699" cy="40001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D9587756-D75E-43D9-1EA5-238A4BE2EA9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390" y="5735638"/>
            <a:ext cx="2401217" cy="933669"/>
          </a:xfrm>
          <a:prstGeom prst="rect">
            <a:avLst/>
          </a:prstGeom>
        </p:spPr>
      </p:pic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353B247C-FACB-2423-9595-810D1FDBDE9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13" y="5771367"/>
            <a:ext cx="1692057" cy="846329"/>
          </a:xfrm>
          <a:prstGeom prst="rect">
            <a:avLst/>
          </a:prstGeom>
        </p:spPr>
      </p:pic>
      <p:pic>
        <p:nvPicPr>
          <p:cNvPr id="12" name="Picture 11" descr="A picture containing logo&#10;&#10;Description automatically generated">
            <a:extLst>
              <a:ext uri="{FF2B5EF4-FFF2-40B4-BE49-F238E27FC236}">
                <a16:creationId xmlns:a16="http://schemas.microsoft.com/office/drawing/2014/main" id="{AA300212-89A6-E3E3-586E-12C23BE2841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326" y="5803435"/>
            <a:ext cx="2171361" cy="814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770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388E24-6DAA-4FE5-4032-3618465BA72B}"/>
              </a:ext>
            </a:extLst>
          </p:cNvPr>
          <p:cNvSpPr/>
          <p:nvPr userDrawn="1"/>
        </p:nvSpPr>
        <p:spPr>
          <a:xfrm>
            <a:off x="838201" y="273269"/>
            <a:ext cx="1923564" cy="841688"/>
          </a:xfrm>
          <a:prstGeom prst="rect">
            <a:avLst/>
          </a:prstGeom>
          <a:blipFill dpi="0"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F19F3E-A8F2-C6A7-0917-D1FBC9ECE628}"/>
              </a:ext>
            </a:extLst>
          </p:cNvPr>
          <p:cNvSpPr/>
          <p:nvPr userDrawn="1"/>
        </p:nvSpPr>
        <p:spPr>
          <a:xfrm>
            <a:off x="10329951" y="273270"/>
            <a:ext cx="1331699" cy="40001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0597C7B9-4C69-AD9A-ABAE-5B260E13159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390" y="5735638"/>
            <a:ext cx="2401217" cy="933669"/>
          </a:xfrm>
          <a:prstGeom prst="rect">
            <a:avLst/>
          </a:prstGeom>
        </p:spPr>
      </p:pic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41329586-F734-ACAC-3ADF-841B84C51E6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13" y="5771367"/>
            <a:ext cx="1692057" cy="846329"/>
          </a:xfrm>
          <a:prstGeom prst="rect">
            <a:avLst/>
          </a:prstGeom>
        </p:spPr>
      </p:pic>
      <p:pic>
        <p:nvPicPr>
          <p:cNvPr id="14" name="Picture 13" descr="A picture containing logo&#10;&#10;Description automatically generated">
            <a:extLst>
              <a:ext uri="{FF2B5EF4-FFF2-40B4-BE49-F238E27FC236}">
                <a16:creationId xmlns:a16="http://schemas.microsoft.com/office/drawing/2014/main" id="{EFF0D1A2-34A5-1BBB-B79E-5C7E80C7C14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326" y="5803435"/>
            <a:ext cx="2171361" cy="814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703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CA4775-A337-A76F-A834-2941D2E58665}"/>
              </a:ext>
            </a:extLst>
          </p:cNvPr>
          <p:cNvSpPr/>
          <p:nvPr userDrawn="1"/>
        </p:nvSpPr>
        <p:spPr>
          <a:xfrm>
            <a:off x="838201" y="273269"/>
            <a:ext cx="1923564" cy="841688"/>
          </a:xfrm>
          <a:prstGeom prst="rect">
            <a:avLst/>
          </a:prstGeom>
          <a:blipFill dpi="0"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482D8C-3B85-92B5-3281-E66209C32CB0}"/>
              </a:ext>
            </a:extLst>
          </p:cNvPr>
          <p:cNvSpPr/>
          <p:nvPr userDrawn="1"/>
        </p:nvSpPr>
        <p:spPr>
          <a:xfrm>
            <a:off x="10329951" y="273270"/>
            <a:ext cx="1331699" cy="40001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CDAB6919-3521-21D1-CB53-7A4AD242929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390" y="5735638"/>
            <a:ext cx="2401217" cy="933669"/>
          </a:xfrm>
          <a:prstGeom prst="rect">
            <a:avLst/>
          </a:prstGeom>
        </p:spPr>
      </p:pic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7D51180B-0927-21AA-AB8D-86C7355B19D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13" y="5771367"/>
            <a:ext cx="1692057" cy="846329"/>
          </a:xfrm>
          <a:prstGeom prst="rect">
            <a:avLst/>
          </a:prstGeom>
        </p:spPr>
      </p:pic>
      <p:pic>
        <p:nvPicPr>
          <p:cNvPr id="10" name="Picture 9" descr="A picture containing logo&#10;&#10;Description automatically generated">
            <a:extLst>
              <a:ext uri="{FF2B5EF4-FFF2-40B4-BE49-F238E27FC236}">
                <a16:creationId xmlns:a16="http://schemas.microsoft.com/office/drawing/2014/main" id="{F1DDC5DE-FB57-0122-E9A1-4713EE452AA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326" y="5803435"/>
            <a:ext cx="2171361" cy="814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494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ver slide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066"/>
            <a:ext cx="12192000" cy="64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022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NHS106 PP Layout indesign (footer).jpg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6300"/>
            <a:ext cx="12192000" cy="591701"/>
          </a:xfrm>
          <a:prstGeom prst="rect">
            <a:avLst/>
          </a:prstGeom>
        </p:spPr>
      </p:pic>
      <p:pic>
        <p:nvPicPr>
          <p:cNvPr id="2" name="Picture 1" descr="target board.pd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4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935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NHS106 PP Layout indesign (footer).jpg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6300"/>
            <a:ext cx="12192000" cy="591701"/>
          </a:xfrm>
          <a:prstGeom prst="rect">
            <a:avLst/>
          </a:prstGeom>
        </p:spPr>
      </p:pic>
      <p:pic>
        <p:nvPicPr>
          <p:cNvPr id="3" name="Picture 2" descr="doctor.pd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89"/>
            <a:ext cx="12192000" cy="64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689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338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66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66" y="69218"/>
            <a:ext cx="3184753" cy="108628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317B635-310C-43AB-B4FB-6E443B2F435F}"/>
              </a:ext>
            </a:extLst>
          </p:cNvPr>
          <p:cNvSpPr/>
          <p:nvPr/>
        </p:nvSpPr>
        <p:spPr>
          <a:xfrm>
            <a:off x="10001712" y="5693978"/>
            <a:ext cx="1703186" cy="931950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33" y="5802919"/>
            <a:ext cx="2061652" cy="7140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67347" y="386060"/>
            <a:ext cx="42675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Step Into Health Insight Day</a:t>
            </a:r>
          </a:p>
          <a:p>
            <a:endParaRPr lang="en-GB" sz="2000" b="1" dirty="0"/>
          </a:p>
        </p:txBody>
      </p:sp>
      <p:graphicFrame>
        <p:nvGraphicFramePr>
          <p:cNvPr id="9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1499558"/>
              </p:ext>
            </p:extLst>
          </p:nvPr>
        </p:nvGraphicFramePr>
        <p:xfrm>
          <a:off x="3195783" y="1224500"/>
          <a:ext cx="5921714" cy="45813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45961">
                  <a:extLst>
                    <a:ext uri="{9D8B030D-6E8A-4147-A177-3AD203B41FA5}">
                      <a16:colId xmlns:a16="http://schemas.microsoft.com/office/drawing/2014/main" val="2454499427"/>
                    </a:ext>
                  </a:extLst>
                </a:gridCol>
                <a:gridCol w="4575753">
                  <a:extLst>
                    <a:ext uri="{9D8B030D-6E8A-4147-A177-3AD203B41FA5}">
                      <a16:colId xmlns:a16="http://schemas.microsoft.com/office/drawing/2014/main" val="1127429887"/>
                    </a:ext>
                  </a:extLst>
                </a:gridCol>
              </a:tblGrid>
              <a:tr h="29242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1000-1015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43" marR="5854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Arrival and registration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43" marR="58543" marT="0" marB="0"/>
                </a:tc>
                <a:extLst>
                  <a:ext uri="{0D108BD9-81ED-4DB2-BD59-A6C34878D82A}">
                    <a16:rowId xmlns:a16="http://schemas.microsoft.com/office/drawing/2014/main" val="1659889217"/>
                  </a:ext>
                </a:extLst>
              </a:tr>
              <a:tr h="29242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1﻿015-1045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43" marR="5854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Welcome &amp; Introduction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43" marR="58543" marT="0" marB="0"/>
                </a:tc>
                <a:extLst>
                  <a:ext uri="{0D108BD9-81ED-4DB2-BD59-A6C34878D82A}">
                    <a16:rowId xmlns:a16="http://schemas.microsoft.com/office/drawing/2014/main" val="458017262"/>
                  </a:ext>
                </a:extLst>
              </a:tr>
              <a:tr h="29242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1﻿045-1105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43" marR="5854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What the NHS can do for you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43" marR="58543" marT="0" marB="0"/>
                </a:tc>
                <a:extLst>
                  <a:ext uri="{0D108BD9-81ED-4DB2-BD59-A6C34878D82A}">
                    <a16:rowId xmlns:a16="http://schemas.microsoft.com/office/drawing/2014/main" val="1824485981"/>
                  </a:ext>
                </a:extLst>
              </a:tr>
              <a:tr h="29242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1﻿105-1115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43" marR="5854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Refreshments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43" marR="58543" marT="0" marB="0"/>
                </a:tc>
                <a:extLst>
                  <a:ext uri="{0D108BD9-81ED-4DB2-BD59-A6C34878D82A}">
                    <a16:rowId xmlns:a16="http://schemas.microsoft.com/office/drawing/2014/main" val="1756902712"/>
                  </a:ext>
                </a:extLst>
              </a:tr>
              <a:tr h="29242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1﻿115-1135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43" marR="5854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What you can bring to the NHS</a:t>
                      </a:r>
                      <a:endParaRPr lang="en-GB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43" marR="58543" marT="0" marB="0"/>
                </a:tc>
                <a:extLst>
                  <a:ext uri="{0D108BD9-81ED-4DB2-BD59-A6C34878D82A}">
                    <a16:rowId xmlns:a16="http://schemas.microsoft.com/office/drawing/2014/main" val="1888662039"/>
                  </a:ext>
                </a:extLst>
              </a:tr>
              <a:tr h="29242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1﻿135-1200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43" marR="5854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Welcome from the Chief Executive of ULHT</a:t>
                      </a:r>
                      <a:endParaRPr lang="en-GB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43" marR="58543" marT="0" marB="0"/>
                </a:tc>
                <a:extLst>
                  <a:ext uri="{0D108BD9-81ED-4DB2-BD59-A6C34878D82A}">
                    <a16:rowId xmlns:a16="http://schemas.microsoft.com/office/drawing/2014/main" val="734922718"/>
                  </a:ext>
                </a:extLst>
              </a:tr>
              <a:tr h="29242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1﻿200-1245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43" marR="5854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Lunch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43" marR="58543" marT="0" marB="0"/>
                </a:tc>
                <a:extLst>
                  <a:ext uri="{0D108BD9-81ED-4DB2-BD59-A6C34878D82A}">
                    <a16:rowId xmlns:a16="http://schemas.microsoft.com/office/drawing/2014/main" val="623541009"/>
                  </a:ext>
                </a:extLst>
              </a:tr>
              <a:tr h="29242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1﻿245-1315</a:t>
                      </a:r>
                      <a:endParaRPr lang="en-GB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43" marR="5854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East Midlands Ambulance Service</a:t>
                      </a:r>
                      <a:endParaRPr lang="en-GB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43" marR="58543" marT="0" marB="0"/>
                </a:tc>
                <a:extLst>
                  <a:ext uri="{0D108BD9-81ED-4DB2-BD59-A6C34878D82A}">
                    <a16:rowId xmlns:a16="http://schemas.microsoft.com/office/drawing/2014/main" val="1827660153"/>
                  </a:ext>
                </a:extLst>
              </a:tr>
              <a:tr h="38990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1﻿315-1415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43" marR="5854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Workshop - understanding the NHS application form and interview process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43" marR="58543" marT="0" marB="0"/>
                </a:tc>
                <a:extLst>
                  <a:ext uri="{0D108BD9-81ED-4DB2-BD59-A6C34878D82A}">
                    <a16:rowId xmlns:a16="http://schemas.microsoft.com/office/drawing/2014/main" val="1241672869"/>
                  </a:ext>
                </a:extLst>
              </a:tr>
              <a:tr h="29242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1﻿415-1440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43" marR="5854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Refreshments / Chat to NHS Staff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43" marR="58543" marT="0" marB="0"/>
                </a:tc>
                <a:extLst>
                  <a:ext uri="{0D108BD9-81ED-4DB2-BD59-A6C34878D82A}">
                    <a16:rowId xmlns:a16="http://schemas.microsoft.com/office/drawing/2014/main" val="2209675739"/>
                  </a:ext>
                </a:extLst>
              </a:tr>
              <a:tr h="38990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1﻿440-1540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43" marR="5854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Personal experiences of transitioning into the NHS</a:t>
                      </a:r>
                      <a:endParaRPr lang="en-GB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43" marR="58543" marT="0" marB="0"/>
                </a:tc>
                <a:extLst>
                  <a:ext uri="{0D108BD9-81ED-4DB2-BD59-A6C34878D82A}">
                    <a16:rowId xmlns:a16="http://schemas.microsoft.com/office/drawing/2014/main" val="4232244316"/>
                  </a:ext>
                </a:extLst>
              </a:tr>
              <a:tr h="29242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1﻿540-1550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43" marR="5854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Placements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43" marR="58543" marT="0" marB="0"/>
                </a:tc>
                <a:extLst>
                  <a:ext uri="{0D108BD9-81ED-4DB2-BD59-A6C34878D82A}">
                    <a16:rowId xmlns:a16="http://schemas.microsoft.com/office/drawing/2014/main" val="4011503823"/>
                  </a:ext>
                </a:extLst>
              </a:tr>
              <a:tr h="29242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1﻿550-1610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43" marR="5854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NHS Reserves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43" marR="58543" marT="0" marB="0"/>
                </a:tc>
                <a:extLst>
                  <a:ext uri="{0D108BD9-81ED-4DB2-BD59-A6C34878D82A}">
                    <a16:rowId xmlns:a16="http://schemas.microsoft.com/office/drawing/2014/main" val="1292162045"/>
                  </a:ext>
                </a:extLst>
              </a:tr>
              <a:tr h="29242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1﻿610-1630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43" marR="5854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Q&amp;A session with panel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43" marR="58543" marT="0" marB="0"/>
                </a:tc>
                <a:extLst>
                  <a:ext uri="{0D108BD9-81ED-4DB2-BD59-A6C34878D82A}">
                    <a16:rowId xmlns:a16="http://schemas.microsoft.com/office/drawing/2014/main" val="1900830153"/>
                  </a:ext>
                </a:extLst>
              </a:tr>
              <a:tr h="29242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1﻿630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43" marR="5854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Close</a:t>
                      </a:r>
                      <a:endParaRPr lang="en-GB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43" marR="58543" marT="0" marB="0"/>
                </a:tc>
                <a:extLst>
                  <a:ext uri="{0D108BD9-81ED-4DB2-BD59-A6C34878D82A}">
                    <a16:rowId xmlns:a16="http://schemas.microsoft.com/office/drawing/2014/main" val="977883778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6268E95-838E-DF5C-319B-AF2F8E63A833}"/>
              </a:ext>
            </a:extLst>
          </p:cNvPr>
          <p:cNvSpPr txBox="1"/>
          <p:nvPr/>
        </p:nvSpPr>
        <p:spPr>
          <a:xfrm>
            <a:off x="4267347" y="5979597"/>
            <a:ext cx="4153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Steve Martin</a:t>
            </a:r>
          </a:p>
          <a:p>
            <a:pPr algn="ctr"/>
            <a:r>
              <a:rPr lang="en-GB" dirty="0"/>
              <a:t>Chair Armed Forces Staff Network</a:t>
            </a:r>
          </a:p>
        </p:txBody>
      </p:sp>
    </p:spTree>
    <p:extLst>
      <p:ext uri="{BB962C8B-B14F-4D97-AF65-F5344CB8AC3E}">
        <p14:creationId xmlns:p14="http://schemas.microsoft.com/office/powerpoint/2010/main" val="931347667"/>
      </p:ext>
    </p:extLst>
  </p:cSld>
  <p:clrMapOvr>
    <a:masterClrMapping/>
  </p:clrMapOvr>
</p:sld>
</file>

<file path=ppt/theme/theme1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988E7858FE934DABD082A0DEF880B4" ma:contentTypeVersion="17" ma:contentTypeDescription="Create a new document." ma:contentTypeScope="" ma:versionID="73ec89c5a2c009a88cd690a536730b71">
  <xsd:schema xmlns:xsd="http://www.w3.org/2001/XMLSchema" xmlns:xs="http://www.w3.org/2001/XMLSchema" xmlns:p="http://schemas.microsoft.com/office/2006/metadata/properties" xmlns:ns2="236e324c-8e34-48ef-952c-962c7502497f" xmlns:ns3="1cb52d84-b024-41f3-abb7-7a5af65d1165" targetNamespace="http://schemas.microsoft.com/office/2006/metadata/properties" ma:root="true" ma:fieldsID="71ecab74a5dc745a5eb6a69749ab9fdd" ns2:_="" ns3:_="">
    <xsd:import namespace="236e324c-8e34-48ef-952c-962c7502497f"/>
    <xsd:import namespace="1cb52d84-b024-41f3-abb7-7a5af65d116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6e324c-8e34-48ef-952c-962c750249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hidden="true" ma:internalName="MediaServiceAutoTags" ma:readOnly="true">
      <xsd:simpleType>
        <xsd:restriction base="dms:Text"/>
      </xsd:simpleType>
    </xsd:element>
    <xsd:element name="MediaServiceOCR" ma:index="12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hidden="true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hidden="true" ma:internalName="MediaServiceKeyPoints" ma:readOnly="true">
      <xsd:simpleType>
        <xsd:restriction base="dms:Note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9f334ec-5907-4406-9c20-eeaa5f585b8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b52d84-b024-41f3-abb7-7a5af65d116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hidden="true" ma:internalName="SharedWithDetails" ma:readOnly="true">
      <xsd:simpleType>
        <xsd:restriction base="dms:Note"/>
      </xsd:simpleType>
    </xsd:element>
    <xsd:element name="TaxCatchAll" ma:index="23" nillable="true" ma:displayName="Taxonomy Catch All Column" ma:hidden="true" ma:list="{0ffda9c0-3aac-4137-b69e-615bec567ae1}" ma:internalName="TaxCatchAll" ma:readOnly="false" ma:showField="CatchAllData" ma:web="1cb52d84-b024-41f3-abb7-7a5af65d116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cb52d84-b024-41f3-abb7-7a5af65d1165" xsi:nil="true"/>
    <lcf76f155ced4ddcb4097134ff3c332f xmlns="236e324c-8e34-48ef-952c-962c7502497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06734C7-E42D-47C9-8574-DDA0433F96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6e324c-8e34-48ef-952c-962c7502497f"/>
    <ds:schemaRef ds:uri="1cb52d84-b024-41f3-abb7-7a5af65d11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5548313-59BE-422E-B7CC-787D50C8420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3D83A9B-C46F-4866-AB08-B60147D57DFB}">
  <ds:schemaRefs>
    <ds:schemaRef ds:uri="http://purl.org/dc/terms/"/>
    <ds:schemaRef ds:uri="http://purl.org/dc/dcmitype/"/>
    <ds:schemaRef ds:uri="http://schemas.microsoft.com/office/infopath/2007/PartnerControls"/>
    <ds:schemaRef ds:uri="1cb52d84-b024-41f3-abb7-7a5af65d1165"/>
    <ds:schemaRef ds:uri="http://schemas.microsoft.com/office/2006/documentManagement/types"/>
    <ds:schemaRef ds:uri="http://www.w3.org/XML/1998/namespace"/>
    <ds:schemaRef ds:uri="http://purl.org/dc/elements/1.1/"/>
    <ds:schemaRef ds:uri="http://schemas.openxmlformats.org/package/2006/metadata/core-properties"/>
    <ds:schemaRef ds:uri="236e324c-8e34-48ef-952c-962c7502497f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13244</TotalTime>
  <Words>107</Words>
  <Application>Microsoft Office PowerPoint</Application>
  <PresentationFormat>Widescreen</PresentationFormat>
  <Paragraphs>33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BL Frutiger Black</vt:lpstr>
      <vt:lpstr>Calibri</vt:lpstr>
      <vt:lpstr>Calibri Light</vt:lpstr>
      <vt:lpstr>Frutiger 45 Light</vt:lpstr>
      <vt:lpstr>3_Custom Design</vt:lpstr>
      <vt:lpstr>1_Custom Design</vt:lpstr>
      <vt:lpstr>2_Custom Design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Marita Bardino</dc:creator>
  <cp:lastModifiedBy>Emma Weaver</cp:lastModifiedBy>
  <cp:revision>95</cp:revision>
  <cp:lastPrinted>2017-11-16T13:35:08Z</cp:lastPrinted>
  <dcterms:created xsi:type="dcterms:W3CDTF">2017-11-15T16:13:29Z</dcterms:created>
  <dcterms:modified xsi:type="dcterms:W3CDTF">2023-06-22T10:29:17Z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0x010100C3988E7858FE934DABD082A0DEF880B4</vt:lpwstr>
  </property>
  <property fmtid="{D5CDD505-2E9C-101B-9397-08002B2CF9AE}" pid="3" name="MediaServiceImageTags">
    <vt:lpwstr/>
  </property>
</Properties>
</file>