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52" r:id="rId2"/>
    <p:sldId id="520" r:id="rId3"/>
    <p:sldId id="461" r:id="rId4"/>
    <p:sldId id="467" r:id="rId5"/>
    <p:sldId id="519" r:id="rId6"/>
    <p:sldId id="348" r:id="rId7"/>
    <p:sldId id="505" r:id="rId8"/>
    <p:sldId id="354" r:id="rId9"/>
    <p:sldId id="504" r:id="rId10"/>
    <p:sldId id="506" r:id="rId11"/>
    <p:sldId id="507" r:id="rId12"/>
    <p:sldId id="509" r:id="rId13"/>
    <p:sldId id="508" r:id="rId14"/>
    <p:sldId id="35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1BE5E8-9BAB-417D-8E4A-632BBD13D1F6}" v="1" dt="2023-08-04T11:20:23.8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163"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ke Farley" userId="d27c6c01-d3c4-4db1-9533-3099bcfd3cd6" providerId="ADAL" clId="{E11BE5E8-9BAB-417D-8E4A-632BBD13D1F6}"/>
    <pc:docChg chg="custSel addSld modSld">
      <pc:chgData name="Luke Farley" userId="d27c6c01-d3c4-4db1-9533-3099bcfd3cd6" providerId="ADAL" clId="{E11BE5E8-9BAB-417D-8E4A-632BBD13D1F6}" dt="2023-08-04T11:20:24.004" v="2" actId="27636"/>
      <pc:docMkLst>
        <pc:docMk/>
      </pc:docMkLst>
      <pc:sldChg chg="add">
        <pc:chgData name="Luke Farley" userId="d27c6c01-d3c4-4db1-9533-3099bcfd3cd6" providerId="ADAL" clId="{E11BE5E8-9BAB-417D-8E4A-632BBD13D1F6}" dt="2023-08-04T11:20:23.858" v="0"/>
        <pc:sldMkLst>
          <pc:docMk/>
          <pc:sldMk cId="3806466736" sldId="348"/>
        </pc:sldMkLst>
      </pc:sldChg>
      <pc:sldChg chg="add">
        <pc:chgData name="Luke Farley" userId="d27c6c01-d3c4-4db1-9533-3099bcfd3cd6" providerId="ADAL" clId="{E11BE5E8-9BAB-417D-8E4A-632BBD13D1F6}" dt="2023-08-04T11:20:23.858" v="0"/>
        <pc:sldMkLst>
          <pc:docMk/>
          <pc:sldMk cId="855497922" sldId="352"/>
        </pc:sldMkLst>
      </pc:sldChg>
      <pc:sldChg chg="add">
        <pc:chgData name="Luke Farley" userId="d27c6c01-d3c4-4db1-9533-3099bcfd3cd6" providerId="ADAL" clId="{E11BE5E8-9BAB-417D-8E4A-632BBD13D1F6}" dt="2023-08-04T11:20:23.858" v="0"/>
        <pc:sldMkLst>
          <pc:docMk/>
          <pc:sldMk cId="114402461" sldId="461"/>
        </pc:sldMkLst>
      </pc:sldChg>
      <pc:sldChg chg="modSp add mod">
        <pc:chgData name="Luke Farley" userId="d27c6c01-d3c4-4db1-9533-3099bcfd3cd6" providerId="ADAL" clId="{E11BE5E8-9BAB-417D-8E4A-632BBD13D1F6}" dt="2023-08-04T11:20:23.997" v="1" actId="27636"/>
        <pc:sldMkLst>
          <pc:docMk/>
          <pc:sldMk cId="1710090591" sldId="467"/>
        </pc:sldMkLst>
        <pc:spChg chg="mod">
          <ac:chgData name="Luke Farley" userId="d27c6c01-d3c4-4db1-9533-3099bcfd3cd6" providerId="ADAL" clId="{E11BE5E8-9BAB-417D-8E4A-632BBD13D1F6}" dt="2023-08-04T11:20:23.997" v="1" actId="27636"/>
          <ac:spMkLst>
            <pc:docMk/>
            <pc:sldMk cId="1710090591" sldId="467"/>
            <ac:spMk id="2" creationId="{8B25B446-3496-0F4C-AA59-0F5FE5A17CC8}"/>
          </ac:spMkLst>
        </pc:spChg>
      </pc:sldChg>
      <pc:sldChg chg="modSp add mod">
        <pc:chgData name="Luke Farley" userId="d27c6c01-d3c4-4db1-9533-3099bcfd3cd6" providerId="ADAL" clId="{E11BE5E8-9BAB-417D-8E4A-632BBD13D1F6}" dt="2023-08-04T11:20:24.004" v="2" actId="27636"/>
        <pc:sldMkLst>
          <pc:docMk/>
          <pc:sldMk cId="2760332706" sldId="519"/>
        </pc:sldMkLst>
        <pc:spChg chg="mod">
          <ac:chgData name="Luke Farley" userId="d27c6c01-d3c4-4db1-9533-3099bcfd3cd6" providerId="ADAL" clId="{E11BE5E8-9BAB-417D-8E4A-632BBD13D1F6}" dt="2023-08-04T11:20:24.004" v="2" actId="27636"/>
          <ac:spMkLst>
            <pc:docMk/>
            <pc:sldMk cId="2760332706" sldId="519"/>
            <ac:spMk id="2" creationId="{A7F0AE09-9E63-8BB4-4A82-FACDC0F7D0AF}"/>
          </ac:spMkLst>
        </pc:spChg>
      </pc:sldChg>
      <pc:sldChg chg="add">
        <pc:chgData name="Luke Farley" userId="d27c6c01-d3c4-4db1-9533-3099bcfd3cd6" providerId="ADAL" clId="{E11BE5E8-9BAB-417D-8E4A-632BBD13D1F6}" dt="2023-08-04T11:20:23.858" v="0"/>
        <pc:sldMkLst>
          <pc:docMk/>
          <pc:sldMk cId="1959590139" sldId="52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8B9B6E-871E-4F7B-B46C-2BBAD6D3257A}" type="datetimeFigureOut">
              <a:rPr lang="en-GB" smtClean="0"/>
              <a:t>04/08/2023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97BAC5-6B14-47E4-BDFD-C6B65E2FAFC7}" type="slidenum">
              <a:rPr lang="en-GB" smtClean="0"/>
              <a:t>‹#›</a:t>
            </a:fld>
            <a:endParaRPr lang="en-GB"/>
          </a:p>
        </p:txBody>
      </p:sp>
    </p:spTree>
    <p:extLst>
      <p:ext uri="{BB962C8B-B14F-4D97-AF65-F5344CB8AC3E}">
        <p14:creationId xmlns:p14="http://schemas.microsoft.com/office/powerpoint/2010/main" val="1151043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[Rachel 10:25-10:35]</a:t>
            </a:r>
          </a:p>
          <a:p>
            <a:endParaRPr lang="en-US" b="1"/>
          </a:p>
          <a:p>
            <a:endParaRPr lang="en-US" b="0"/>
          </a:p>
          <a:p>
            <a:endParaRPr lang="en-US" b="0"/>
          </a:p>
          <a:p>
            <a:endParaRPr lang="en-US" b="0"/>
          </a:p>
          <a:p>
            <a:endParaRPr lang="en-US" b="0"/>
          </a:p>
          <a:p>
            <a:endParaRPr lang="en-US" b="0"/>
          </a:p>
          <a:p>
            <a:endParaRPr lang="en-US" b="0"/>
          </a:p>
          <a:p>
            <a:endParaRPr lang="en-US" b="0"/>
          </a:p>
          <a:p>
            <a:endParaRPr lang="en-GB" b="0"/>
          </a:p>
        </p:txBody>
      </p:sp>
      <p:sp>
        <p:nvSpPr>
          <p:cNvPr id="4" name="Slide Number Placeholder 3"/>
          <p:cNvSpPr>
            <a:spLocks noGrp="1"/>
          </p:cNvSpPr>
          <p:nvPr>
            <p:ph type="sldNum" sz="quarter" idx="5"/>
          </p:nvPr>
        </p:nvSpPr>
        <p:spPr/>
        <p:txBody>
          <a:bodyPr/>
          <a:lstStyle/>
          <a:p>
            <a:fld id="{19B7F609-35CC-324D-947E-26771886CC4D}" type="slidenum">
              <a:rPr lang="en-GB" smtClean="0"/>
              <a:t>1</a:t>
            </a:fld>
            <a:endParaRPr lang="en-GB"/>
          </a:p>
        </p:txBody>
      </p:sp>
    </p:spTree>
    <p:extLst>
      <p:ext uri="{BB962C8B-B14F-4D97-AF65-F5344CB8AC3E}">
        <p14:creationId xmlns:p14="http://schemas.microsoft.com/office/powerpoint/2010/main" val="2024666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[Imogen 10:50-10:55]</a:t>
            </a: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We talked earlier about our flexible retirement guidance for employers.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This guidance goes into some of the “how to” elements, for example, some of the ways you may want to consider to support staff to reduce their pensionable pay by 10 per cent.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We have recently updated this guidance since NHS Pensions has released more detailed information on partial retirement processes.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0" indent="0">
              <a:buFontTx/>
              <a:buNone/>
            </a:pPr>
            <a:endParaRPr lang="en-US" b="0"/>
          </a:p>
          <a:p>
            <a:pPr marL="176679" indent="-176679">
              <a:buFontTx/>
              <a:buChar char="-"/>
            </a:pPr>
            <a:endParaRPr lang="en-US" b="0"/>
          </a:p>
          <a:p>
            <a:pPr marL="176679" indent="-176679">
              <a:buFontTx/>
              <a:buChar char="-"/>
            </a:pPr>
            <a:endParaRPr lang="en-US" b="0"/>
          </a:p>
          <a:p>
            <a:pPr marL="176679" indent="-176679">
              <a:buFontTx/>
              <a:buChar char="-"/>
            </a:pPr>
            <a:endParaRPr lang="en-GB" b="0"/>
          </a:p>
        </p:txBody>
      </p:sp>
      <p:sp>
        <p:nvSpPr>
          <p:cNvPr id="4" name="Slide Number Placeholder 3"/>
          <p:cNvSpPr>
            <a:spLocks noGrp="1"/>
          </p:cNvSpPr>
          <p:nvPr>
            <p:ph type="sldNum" sz="quarter" idx="5"/>
          </p:nvPr>
        </p:nvSpPr>
        <p:spPr/>
        <p:txBody>
          <a:bodyPr/>
          <a:lstStyle/>
          <a:p>
            <a:fld id="{19B7F609-35CC-324D-947E-26771886CC4D}" type="slidenum">
              <a:rPr lang="en-GB" smtClean="0"/>
              <a:t>10</a:t>
            </a:fld>
            <a:endParaRPr lang="en-GB"/>
          </a:p>
        </p:txBody>
      </p:sp>
    </p:spTree>
    <p:extLst>
      <p:ext uri="{BB962C8B-B14F-4D97-AF65-F5344CB8AC3E}">
        <p14:creationId xmlns:p14="http://schemas.microsoft.com/office/powerpoint/2010/main" val="2380665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[Imogen 10:50-10:55]</a:t>
            </a: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For an example of how to promote flexible retirement options to staff, this blog post shares some good practice from a trust who have run virtual learning sessions which have had a positive impact on their workforce.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In the blog, Dorset HealthCare discuss how they are retaining valuable staff by raising awareness of the different flexible retirement options available. </a:t>
            </a: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You can access all of these resources by searching “flexible retirement” on the NHS Employers website. The links for each specific resource are also at the bottom of the slides that you will be able to access after today on our website.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176679" indent="-176679">
              <a:buFontTx/>
              <a:buChar char="-"/>
            </a:pPr>
            <a:endParaRPr lang="en-US" b="0"/>
          </a:p>
          <a:p>
            <a:pPr marL="176679" indent="-176679">
              <a:buFontTx/>
              <a:buChar char="-"/>
            </a:pPr>
            <a:endParaRPr lang="en-US" b="0"/>
          </a:p>
          <a:p>
            <a:pPr marL="176679" indent="-176679">
              <a:buFontTx/>
              <a:buChar char="-"/>
            </a:pPr>
            <a:endParaRPr lang="en-GB" b="0"/>
          </a:p>
        </p:txBody>
      </p:sp>
      <p:sp>
        <p:nvSpPr>
          <p:cNvPr id="4" name="Slide Number Placeholder 3"/>
          <p:cNvSpPr>
            <a:spLocks noGrp="1"/>
          </p:cNvSpPr>
          <p:nvPr>
            <p:ph type="sldNum" sz="quarter" idx="5"/>
          </p:nvPr>
        </p:nvSpPr>
        <p:spPr/>
        <p:txBody>
          <a:bodyPr/>
          <a:lstStyle/>
          <a:p>
            <a:fld id="{19B7F609-35CC-324D-947E-26771886CC4D}" type="slidenum">
              <a:rPr lang="en-GB" smtClean="0"/>
              <a:t>11</a:t>
            </a:fld>
            <a:endParaRPr lang="en-GB"/>
          </a:p>
        </p:txBody>
      </p:sp>
    </p:spTree>
    <p:extLst>
      <p:ext uri="{BB962C8B-B14F-4D97-AF65-F5344CB8AC3E}">
        <p14:creationId xmlns:p14="http://schemas.microsoft.com/office/powerpoint/2010/main" val="26318292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[Imogen 10:50-10:55]</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a:effectLst/>
                <a:latin typeface="Calibri" panose="020F0502020204030204" pitchFamily="34" charset="0"/>
                <a:ea typeface="Calibri" panose="020F0502020204030204" pitchFamily="34" charset="0"/>
                <a:cs typeface="Times New Roman" panose="02020603050405020304" pitchFamily="18" charset="0"/>
              </a:rPr>
              <a:t>NHS Pensions, also known as NHS BSA, have more detailed guidance on their website to support employers with partial retirement processes. Here you can find their </a:t>
            </a:r>
            <a:r>
              <a:rPr lang="en-US" sz="1800">
                <a:effectLst/>
                <a:latin typeface="Calibri" panose="020F0502020204030204" pitchFamily="34" charset="0"/>
                <a:ea typeface="Calibri" panose="020F0502020204030204" pitchFamily="34" charset="0"/>
                <a:cs typeface="Times New Roman" panose="02020603050405020304" pitchFamily="18" charset="0"/>
              </a:rPr>
              <a:t>Employer factsheet, the Partial Retirement Supplementary form to be used during the application process, and the slides from the recent NHS Pensions partial retirement webinar held on 19</a:t>
            </a:r>
            <a:r>
              <a:rPr lang="en-US" sz="1800" baseline="30000">
                <a:effectLst/>
                <a:latin typeface="Calibri" panose="020F0502020204030204" pitchFamily="34" charset="0"/>
                <a:ea typeface="Calibri" panose="020F0502020204030204" pitchFamily="34" charset="0"/>
                <a:cs typeface="Times New Roman" panose="02020603050405020304" pitchFamily="18" charset="0"/>
              </a:rPr>
              <a:t>th</a:t>
            </a:r>
            <a:r>
              <a:rPr lang="en-US" sz="1800">
                <a:effectLst/>
                <a:latin typeface="Calibri" panose="020F0502020204030204" pitchFamily="34" charset="0"/>
                <a:ea typeface="Calibri" panose="020F0502020204030204" pitchFamily="34" charset="0"/>
                <a:cs typeface="Times New Roman" panose="02020603050405020304" pitchFamily="18" charset="0"/>
              </a:rPr>
              <a:t> July.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a:p>
        </p:txBody>
      </p:sp>
      <p:sp>
        <p:nvSpPr>
          <p:cNvPr id="4" name="Slide Number Placeholder 3"/>
          <p:cNvSpPr>
            <a:spLocks noGrp="1"/>
          </p:cNvSpPr>
          <p:nvPr>
            <p:ph type="sldNum" sz="quarter" idx="5"/>
          </p:nvPr>
        </p:nvSpPr>
        <p:spPr/>
        <p:txBody>
          <a:bodyPr/>
          <a:lstStyle/>
          <a:p>
            <a:fld id="{19B7F609-35CC-324D-947E-26771886CC4D}" type="slidenum">
              <a:rPr lang="en-GB" smtClean="0"/>
              <a:t>12</a:t>
            </a:fld>
            <a:endParaRPr lang="en-GB"/>
          </a:p>
        </p:txBody>
      </p:sp>
    </p:spTree>
    <p:extLst>
      <p:ext uri="{BB962C8B-B14F-4D97-AF65-F5344CB8AC3E}">
        <p14:creationId xmlns:p14="http://schemas.microsoft.com/office/powerpoint/2010/main" val="2102966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[Imogen 10:50-10:55]</a:t>
            </a: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NHS England have produced guidance which gives systems and employers strategies which may help them to retain experienced doctors in late-stage careers.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Many of the principles and recommendations are applicable to the wider NHS workforce.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You can also access NHS England’s retention hub, the links for both are on the slide.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You may have seen that Professor </a:t>
            </a:r>
            <a:r>
              <a:rPr lang="en-US" sz="1800" err="1">
                <a:effectLst/>
                <a:latin typeface="Calibri" panose="020F0502020204030204" pitchFamily="34" charset="0"/>
                <a:ea typeface="Calibri" panose="020F0502020204030204" pitchFamily="34" charset="0"/>
                <a:cs typeface="Times New Roman" panose="02020603050405020304" pitchFamily="18" charset="0"/>
              </a:rPr>
              <a:t>Em</a:t>
            </a:r>
            <a:r>
              <a:rPr lang="en-US" sz="1800">
                <a:effectLst/>
                <a:latin typeface="Calibri" panose="020F0502020204030204" pitchFamily="34" charset="0"/>
                <a:ea typeface="Calibri" panose="020F0502020204030204" pitchFamily="34" charset="0"/>
                <a:cs typeface="Times New Roman" panose="02020603050405020304" pitchFamily="18" charset="0"/>
              </a:rPr>
              <a:t> Wilkinson-Brice has released a blog updating on the People Promise Exemplars </a:t>
            </a:r>
            <a:r>
              <a:rPr lang="en-US" sz="1800" err="1">
                <a:effectLst/>
                <a:latin typeface="Calibri" panose="020F0502020204030204" pitchFamily="34" charset="0"/>
                <a:ea typeface="Calibri" panose="020F0502020204030204" pitchFamily="34" charset="0"/>
                <a:cs typeface="Times New Roman" panose="02020603050405020304" pitchFamily="18" charset="0"/>
              </a:rPr>
              <a:t>programme</a:t>
            </a:r>
            <a:r>
              <a:rPr lang="en-US" sz="1800">
                <a:effectLst/>
                <a:latin typeface="Calibri" panose="020F0502020204030204" pitchFamily="34" charset="0"/>
                <a:ea typeface="Calibri" panose="020F0502020204030204" pitchFamily="34" charset="0"/>
                <a:cs typeface="Times New Roman" panose="02020603050405020304" pitchFamily="18" charset="0"/>
              </a:rPr>
              <a:t> (launched in April 2022). The blog details some of the work the trusts have been part of and its impact – including that the leaver rate across the NHS as a whole is reducing month on month since August 2022.</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9B7F609-35CC-324D-947E-26771886CC4D}" type="slidenum">
              <a:rPr lang="en-GB" smtClean="0"/>
              <a:t>13</a:t>
            </a:fld>
            <a:endParaRPr lang="en-GB"/>
          </a:p>
        </p:txBody>
      </p:sp>
    </p:spTree>
    <p:extLst>
      <p:ext uri="{BB962C8B-B14F-4D97-AF65-F5344CB8AC3E}">
        <p14:creationId xmlns:p14="http://schemas.microsoft.com/office/powerpoint/2010/main" val="24188404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[Emma – 10:55-11am]</a:t>
            </a:r>
          </a:p>
          <a:p>
            <a:endParaRPr lang="en-US" b="1"/>
          </a:p>
          <a:p>
            <a:r>
              <a:rPr lang="en-US" b="0"/>
              <a:t>I’d like to thank everyone for their attendance today.</a:t>
            </a:r>
          </a:p>
          <a:p>
            <a:r>
              <a:rPr lang="en-US" b="0"/>
              <a:t>I hope you have found the webinar informative.</a:t>
            </a:r>
          </a:p>
          <a:p>
            <a:r>
              <a:rPr lang="en-US" b="0"/>
              <a:t>We will make the webinar recording and the slides available on our website in due course.</a:t>
            </a:r>
          </a:p>
          <a:p>
            <a:endParaRPr lang="en-US" b="0"/>
          </a:p>
        </p:txBody>
      </p:sp>
      <p:sp>
        <p:nvSpPr>
          <p:cNvPr id="4" name="Slide Number Placeholder 3"/>
          <p:cNvSpPr>
            <a:spLocks noGrp="1"/>
          </p:cNvSpPr>
          <p:nvPr>
            <p:ph type="sldNum" sz="quarter" idx="5"/>
          </p:nvPr>
        </p:nvSpPr>
        <p:spPr/>
        <p:txBody>
          <a:bodyPr/>
          <a:lstStyle/>
          <a:p>
            <a:fld id="{19B7F609-35CC-324D-947E-26771886CC4D}" type="slidenum">
              <a:rPr lang="en-GB" smtClean="0"/>
              <a:t>14</a:t>
            </a:fld>
            <a:endParaRPr lang="en-GB"/>
          </a:p>
        </p:txBody>
      </p:sp>
    </p:spTree>
    <p:extLst>
      <p:ext uri="{BB962C8B-B14F-4D97-AF65-F5344CB8AC3E}">
        <p14:creationId xmlns:p14="http://schemas.microsoft.com/office/powerpoint/2010/main" val="408377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[Rachel 10:25 – 10:35]</a:t>
            </a:r>
          </a:p>
          <a:p>
            <a:endParaRPr lang="en-GB"/>
          </a:p>
        </p:txBody>
      </p:sp>
      <p:sp>
        <p:nvSpPr>
          <p:cNvPr id="4" name="Slide Number Placeholder 3"/>
          <p:cNvSpPr>
            <a:spLocks noGrp="1"/>
          </p:cNvSpPr>
          <p:nvPr>
            <p:ph type="sldNum" sz="quarter" idx="5"/>
          </p:nvPr>
        </p:nvSpPr>
        <p:spPr/>
        <p:txBody>
          <a:bodyPr/>
          <a:lstStyle/>
          <a:p>
            <a:fld id="{19B7F609-35CC-324D-947E-26771886CC4D}" type="slidenum">
              <a:rPr lang="en-GB" smtClean="0"/>
              <a:t>2</a:t>
            </a:fld>
            <a:endParaRPr lang="en-GB"/>
          </a:p>
        </p:txBody>
      </p:sp>
    </p:spTree>
    <p:extLst>
      <p:ext uri="{BB962C8B-B14F-4D97-AF65-F5344CB8AC3E}">
        <p14:creationId xmlns:p14="http://schemas.microsoft.com/office/powerpoint/2010/main" val="621760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b="1"/>
              <a:t>[Rachel 10:25 – 10:35]</a:t>
            </a:r>
          </a:p>
          <a:p>
            <a:pPr defTabSz="942289">
              <a:defRPr/>
            </a:pPr>
            <a:endParaRPr lang="en-US" b="1"/>
          </a:p>
        </p:txBody>
      </p:sp>
      <p:sp>
        <p:nvSpPr>
          <p:cNvPr id="4" name="Slide Number Placeholder 3"/>
          <p:cNvSpPr>
            <a:spLocks noGrp="1"/>
          </p:cNvSpPr>
          <p:nvPr>
            <p:ph type="sldNum" sz="quarter" idx="5"/>
          </p:nvPr>
        </p:nvSpPr>
        <p:spPr/>
        <p:txBody>
          <a:bodyPr/>
          <a:lstStyle/>
          <a:p>
            <a:fld id="{19B7F609-35CC-324D-947E-26771886CC4D}" type="slidenum">
              <a:rPr lang="en-GB" smtClean="0"/>
              <a:t>3</a:t>
            </a:fld>
            <a:endParaRPr lang="en-GB"/>
          </a:p>
        </p:txBody>
      </p:sp>
    </p:spTree>
    <p:extLst>
      <p:ext uri="{BB962C8B-B14F-4D97-AF65-F5344CB8AC3E}">
        <p14:creationId xmlns:p14="http://schemas.microsoft.com/office/powerpoint/2010/main" val="376870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b="1"/>
              <a:t>[Rachel 10:25 – 10:35]</a:t>
            </a:r>
          </a:p>
        </p:txBody>
      </p:sp>
      <p:sp>
        <p:nvSpPr>
          <p:cNvPr id="4" name="Slide Number Placeholder 3"/>
          <p:cNvSpPr>
            <a:spLocks noGrp="1"/>
          </p:cNvSpPr>
          <p:nvPr>
            <p:ph type="sldNum" sz="quarter" idx="5"/>
          </p:nvPr>
        </p:nvSpPr>
        <p:spPr/>
        <p:txBody>
          <a:bodyPr/>
          <a:lstStyle/>
          <a:p>
            <a:fld id="{19B7F609-35CC-324D-947E-26771886CC4D}" type="slidenum">
              <a:rPr lang="en-GB" smtClean="0"/>
              <a:t>4</a:t>
            </a:fld>
            <a:endParaRPr lang="en-GB"/>
          </a:p>
        </p:txBody>
      </p:sp>
    </p:spTree>
    <p:extLst>
      <p:ext uri="{BB962C8B-B14F-4D97-AF65-F5344CB8AC3E}">
        <p14:creationId xmlns:p14="http://schemas.microsoft.com/office/powerpoint/2010/main" val="2201152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[Rachel 10:25 – 10:35]</a:t>
            </a:r>
          </a:p>
          <a:p>
            <a:endParaRPr lang="en-US" b="1"/>
          </a:p>
          <a:p>
            <a:endParaRPr lang="en-US"/>
          </a:p>
          <a:p>
            <a:r>
              <a:rPr lang="en-US"/>
              <a:t>A few final thoughts on flexible working:</a:t>
            </a:r>
          </a:p>
          <a:p>
            <a:endParaRPr lang="en-US"/>
          </a:p>
          <a:p>
            <a:r>
              <a:rPr lang="en-US"/>
              <a:t>1. The definition of retirement is changing.  </a:t>
            </a:r>
          </a:p>
          <a:p>
            <a:endParaRPr lang="en-US"/>
          </a:p>
          <a:p>
            <a:r>
              <a:rPr lang="en-US" b="0" i="0">
                <a:solidFill>
                  <a:srgbClr val="1A1F3E"/>
                </a:solidFill>
                <a:effectLst/>
                <a:latin typeface="AeonikPro"/>
              </a:rPr>
              <a:t>Many employees are considering how they can gradually adjust their working patterns to achieve a healthy work-life balance and a smoother transition from their working life into retirement. This shift towards retiring flexibly leaves behind the expectation that retirement means permanently leaving the workplace and employment, or that full time work should immediately be replaced with full time retirement.  The flexibilities in the NHS Pension Scheme can support us to achieve this.</a:t>
            </a:r>
          </a:p>
          <a:p>
            <a:endParaRPr lang="en-US" b="0" i="0">
              <a:solidFill>
                <a:srgbClr val="1A1F3E"/>
              </a:solidFill>
              <a:effectLst/>
              <a:latin typeface="Aeonik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a:solidFill>
                  <a:srgbClr val="1A1F3E"/>
                </a:solidFill>
                <a:effectLst/>
                <a:latin typeface="AeonikPro"/>
              </a:rPr>
              <a:t>2. </a:t>
            </a:r>
            <a:r>
              <a:rPr lang="en-US" sz="1200">
                <a:solidFill>
                  <a:schemeClr val="tx1"/>
                </a:solidFill>
                <a:latin typeface="+mj-lt"/>
                <a:ea typeface="+mj-ea"/>
                <a:cs typeface="+mj-cs"/>
              </a:rPr>
              <a:t>Flexible working is key to retention, employee engagement and supporting staff to live healthy working lives.  The employees needs must be balanced with the aims and requirements of the service.</a:t>
            </a:r>
            <a:endParaRPr lang="en-GB" sz="1200">
              <a:solidFill>
                <a:schemeClr val="tx1"/>
              </a:solidFill>
              <a:latin typeface="+mj-lt"/>
              <a:ea typeface="+mj-ea"/>
              <a:cs typeface="+mj-cs"/>
            </a:endParaRPr>
          </a:p>
          <a:p>
            <a:endParaRPr lang="en-US" b="0" i="0">
              <a:solidFill>
                <a:srgbClr val="1A1F3E"/>
              </a:solidFill>
              <a:effectLst/>
              <a:latin typeface="AeonikPro"/>
            </a:endParaRPr>
          </a:p>
          <a:p>
            <a:r>
              <a:rPr lang="en-US" b="0" i="0">
                <a:solidFill>
                  <a:srgbClr val="1A1F3E"/>
                </a:solidFill>
                <a:effectLst/>
                <a:latin typeface="AeonikPro"/>
              </a:rPr>
              <a:t>3. Flexible working is just as valuable for staff approaching the end of their careers and for retired staff returning to the NHS, as it is for those joining the NHS for the first time, or returning to work from parental leave.</a:t>
            </a:r>
            <a:r>
              <a:rPr lang="en-GB" b="0" i="0">
                <a:solidFill>
                  <a:srgbClr val="1A1F3E"/>
                </a:solidFill>
                <a:effectLst/>
                <a:latin typeface="AeonikPro"/>
              </a:rPr>
              <a:t>  Discussions about flexible working options should go hand in hand with conversations about retirement planning and flexible retirement options.</a:t>
            </a:r>
          </a:p>
          <a:p>
            <a:endParaRPr lang="en-GB" b="0" i="0">
              <a:solidFill>
                <a:srgbClr val="1A1F3E"/>
              </a:solidFill>
              <a:effectLst/>
              <a:latin typeface="AeonikPro"/>
            </a:endParaRPr>
          </a:p>
          <a:p>
            <a:endParaRPr lang="en-US" b="0" i="0">
              <a:solidFill>
                <a:srgbClr val="1A1F3E"/>
              </a:solidFill>
              <a:effectLst/>
              <a:latin typeface="AeonikPro"/>
            </a:endParaRPr>
          </a:p>
        </p:txBody>
      </p:sp>
      <p:sp>
        <p:nvSpPr>
          <p:cNvPr id="4" name="Slide Number Placeholder 3"/>
          <p:cNvSpPr>
            <a:spLocks noGrp="1"/>
          </p:cNvSpPr>
          <p:nvPr>
            <p:ph type="sldNum" sz="quarter" idx="5"/>
          </p:nvPr>
        </p:nvSpPr>
        <p:spPr/>
        <p:txBody>
          <a:bodyPr/>
          <a:lstStyle/>
          <a:p>
            <a:fld id="{19B7F609-35CC-324D-947E-26771886CC4D}" type="slidenum">
              <a:rPr lang="en-GB" smtClean="0"/>
              <a:t>5</a:t>
            </a:fld>
            <a:endParaRPr lang="en-GB"/>
          </a:p>
        </p:txBody>
      </p:sp>
    </p:spTree>
    <p:extLst>
      <p:ext uri="{BB962C8B-B14F-4D97-AF65-F5344CB8AC3E}">
        <p14:creationId xmlns:p14="http://schemas.microsoft.com/office/powerpoint/2010/main" val="2180135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[Emma to Chair 10:35-10:50]</a:t>
            </a:r>
          </a:p>
          <a:p>
            <a:r>
              <a:rPr lang="en-US" b="0"/>
              <a:t>Thank you Rachel, that’s really helpful guidance. </a:t>
            </a:r>
          </a:p>
          <a:p>
            <a:r>
              <a:rPr lang="en-US" b="0"/>
              <a:t>As Rachel has mentioned, we have updated this guidance recently and we will share the link to the guidance later in the webinar.</a:t>
            </a:r>
          </a:p>
          <a:p>
            <a:endParaRPr lang="en-US" b="0"/>
          </a:p>
          <a:p>
            <a:r>
              <a:rPr lang="en-US" b="0"/>
              <a:t>Now it’s time for the Q&amp;A session.</a:t>
            </a:r>
          </a:p>
          <a:p>
            <a:r>
              <a:rPr lang="en-US" b="0"/>
              <a:t>You should now be able to see the Q&amp;A chat box has been opened. We will be monitoring the questions as they come in.</a:t>
            </a:r>
          </a:p>
          <a:p>
            <a:r>
              <a:rPr lang="en-US" b="0"/>
              <a:t>As I mentioned at the beginning of the webinar, we can’t answer questions about an individual’s retirement plans or personal pension queries.</a:t>
            </a:r>
          </a:p>
          <a:p>
            <a:endParaRPr lang="en-US" b="0"/>
          </a:p>
          <a:p>
            <a:r>
              <a:rPr lang="en-US" b="0"/>
              <a:t>We will try and answer as many questions as we can today. We may need to take some away or respond in writing. Depending how we get on, we may produce FAQs.</a:t>
            </a:r>
          </a:p>
          <a:p>
            <a:endParaRPr lang="en-US" b="0"/>
          </a:p>
          <a:p>
            <a:r>
              <a:rPr lang="en-US" b="0"/>
              <a:t>So the Q&amp;A box has been open for a couple of minutes and we can already see a lot of questions in there. </a:t>
            </a:r>
          </a:p>
          <a:p>
            <a:r>
              <a:rPr lang="en-US" b="0"/>
              <a:t>I’m going to do my best to get your questions answered, I may theme these so that we can answer more than one question at a time. </a:t>
            </a:r>
          </a:p>
          <a:p>
            <a:endParaRPr lang="en-US" b="0"/>
          </a:p>
          <a:p>
            <a:r>
              <a:rPr lang="en-US" b="0"/>
              <a:t>[Add some questions in here on script?]</a:t>
            </a:r>
          </a:p>
          <a:p>
            <a:endParaRPr lang="en-US" b="1"/>
          </a:p>
          <a:p>
            <a:endParaRPr lang="en-US" b="1"/>
          </a:p>
          <a:p>
            <a:endParaRPr lang="en-US" b="1"/>
          </a:p>
          <a:p>
            <a:r>
              <a:rPr lang="en-US" b="0"/>
              <a:t>So now it’s time for us to answer your questions. We have received a lot of questions into the Q&amp;A chat box. </a:t>
            </a:r>
          </a:p>
          <a:p>
            <a:r>
              <a:rPr lang="en-US" b="0"/>
              <a:t>As I mentioned at the beginning, we are not able to answer questions about personal circumstances or questions from members, we would direct these either to your employer or to the NHS Pensions website.</a:t>
            </a:r>
          </a:p>
          <a:p>
            <a:r>
              <a:rPr lang="en-US" b="0"/>
              <a:t>We will try and answer all your questions, but if there is something we can’t answer today due to time, we will </a:t>
            </a:r>
            <a:r>
              <a:rPr lang="en-US" b="0" err="1"/>
              <a:t>endeavour</a:t>
            </a:r>
            <a:r>
              <a:rPr lang="en-US" b="0"/>
              <a:t> to answer these off line and share the answers with you all.</a:t>
            </a:r>
          </a:p>
          <a:p>
            <a:endParaRPr lang="en-US" b="0"/>
          </a:p>
          <a:p>
            <a:r>
              <a:rPr lang="en-US" b="1"/>
              <a:t>[Refer to pre-planned questions document to pick out some initial questions and filter the Q&amp;A chat box to cover any other questions that can be answered during the webinar.]</a:t>
            </a:r>
          </a:p>
          <a:p>
            <a:endParaRPr lang="en-US" b="0"/>
          </a:p>
          <a:p>
            <a:endParaRPr lang="en-US" b="0"/>
          </a:p>
          <a:p>
            <a:endParaRPr lang="en-US" b="1"/>
          </a:p>
          <a:p>
            <a:endParaRPr lang="en-US" b="1"/>
          </a:p>
        </p:txBody>
      </p:sp>
      <p:sp>
        <p:nvSpPr>
          <p:cNvPr id="4" name="Slide Number Placeholder 3"/>
          <p:cNvSpPr>
            <a:spLocks noGrp="1"/>
          </p:cNvSpPr>
          <p:nvPr>
            <p:ph type="sldNum" sz="quarter" idx="5"/>
          </p:nvPr>
        </p:nvSpPr>
        <p:spPr/>
        <p:txBody>
          <a:bodyPr/>
          <a:lstStyle/>
          <a:p>
            <a:fld id="{19B7F609-35CC-324D-947E-26771886CC4D}" type="slidenum">
              <a:rPr lang="en-GB" smtClean="0"/>
              <a:t>6</a:t>
            </a:fld>
            <a:endParaRPr lang="en-GB"/>
          </a:p>
        </p:txBody>
      </p:sp>
    </p:spTree>
    <p:extLst>
      <p:ext uri="{BB962C8B-B14F-4D97-AF65-F5344CB8AC3E}">
        <p14:creationId xmlns:p14="http://schemas.microsoft.com/office/powerpoint/2010/main" val="1062175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[Imogen 10:50-10:55]</a:t>
            </a:r>
          </a:p>
          <a:p>
            <a:pPr marL="0" marR="0">
              <a:lnSpc>
                <a:spcPct val="107000"/>
              </a:lnSpc>
              <a:spcBef>
                <a:spcPts val="0"/>
              </a:spcBef>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We have a range of resources about flexible retirement and the recent changes. I’m going to share a few of those with you today and also signpost to resources and information created by partners such as NHS England and NHS Pensions.</a:t>
            </a:r>
          </a:p>
        </p:txBody>
      </p:sp>
      <p:sp>
        <p:nvSpPr>
          <p:cNvPr id="4" name="Slide Number Placeholder 3"/>
          <p:cNvSpPr>
            <a:spLocks noGrp="1"/>
          </p:cNvSpPr>
          <p:nvPr>
            <p:ph type="sldNum" sz="quarter" idx="5"/>
          </p:nvPr>
        </p:nvSpPr>
        <p:spPr/>
        <p:txBody>
          <a:bodyPr/>
          <a:lstStyle/>
          <a:p>
            <a:fld id="{19B7F609-35CC-324D-947E-26771886CC4D}" type="slidenum">
              <a:rPr lang="en-GB" smtClean="0"/>
              <a:t>7</a:t>
            </a:fld>
            <a:endParaRPr lang="en-GB"/>
          </a:p>
        </p:txBody>
      </p:sp>
    </p:spTree>
    <p:extLst>
      <p:ext uri="{BB962C8B-B14F-4D97-AF65-F5344CB8AC3E}">
        <p14:creationId xmlns:p14="http://schemas.microsoft.com/office/powerpoint/2010/main" val="2401168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[Imogen 10:50-10:55]</a:t>
            </a: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Our flexible retirement web page is a hub of information about flexible retirement, including what it is, how it can aid retention in your organisation and the benefits for employers.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It explains what each flexibility offers and provides a real life example of how the different flexibilities can be used in the service.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Also on this webpage, you can download a poster resource to use when speaking to your staff, which you can see on the right here. For each flexibility, it shows an employee explaining their situation and why they chose to retire flexibly. This will help you to discuss the benefits of each option with your staff. </a:t>
            </a:r>
          </a:p>
          <a:p>
            <a:pPr marL="176679" indent="-176679">
              <a:buFontTx/>
              <a:buChar char="-"/>
            </a:pPr>
            <a:endParaRPr lang="en-US" b="0"/>
          </a:p>
          <a:p>
            <a:pPr marL="0" indent="0">
              <a:buFontTx/>
              <a:buNone/>
            </a:pPr>
            <a:endParaRPr lang="en-US" b="0"/>
          </a:p>
          <a:p>
            <a:pPr marL="176679" indent="-176679">
              <a:buFontTx/>
              <a:buChar char="-"/>
            </a:pPr>
            <a:endParaRPr lang="en-US" b="0"/>
          </a:p>
          <a:p>
            <a:pPr marL="176679" indent="-176679">
              <a:buFontTx/>
              <a:buChar char="-"/>
            </a:pPr>
            <a:endParaRPr lang="en-US" b="0"/>
          </a:p>
          <a:p>
            <a:pPr marL="176679" indent="-176679">
              <a:buFontTx/>
              <a:buChar char="-"/>
            </a:pPr>
            <a:endParaRPr lang="en-GB" b="0"/>
          </a:p>
          <a:p>
            <a:pPr marL="176679" indent="-176679">
              <a:buFontTx/>
              <a:buChar char="-"/>
            </a:pPr>
            <a:endParaRPr lang="en-GB" b="0"/>
          </a:p>
        </p:txBody>
      </p:sp>
      <p:sp>
        <p:nvSpPr>
          <p:cNvPr id="4" name="Slide Number Placeholder 3"/>
          <p:cNvSpPr>
            <a:spLocks noGrp="1"/>
          </p:cNvSpPr>
          <p:nvPr>
            <p:ph type="sldNum" sz="quarter" idx="5"/>
          </p:nvPr>
        </p:nvSpPr>
        <p:spPr/>
        <p:txBody>
          <a:bodyPr/>
          <a:lstStyle/>
          <a:p>
            <a:fld id="{19B7F609-35CC-324D-947E-26771886CC4D}" type="slidenum">
              <a:rPr lang="en-GB" smtClean="0"/>
              <a:t>8</a:t>
            </a:fld>
            <a:endParaRPr lang="en-GB"/>
          </a:p>
        </p:txBody>
      </p:sp>
    </p:spTree>
    <p:extLst>
      <p:ext uri="{BB962C8B-B14F-4D97-AF65-F5344CB8AC3E}">
        <p14:creationId xmlns:p14="http://schemas.microsoft.com/office/powerpoint/2010/main" val="2436696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[Imogen 10:50-10:55]</a:t>
            </a: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We have another poster resource for you, </a:t>
            </a:r>
            <a:r>
              <a:rPr lang="en-GB" sz="1800">
                <a:effectLst/>
                <a:latin typeface="Calibri" panose="020F0502020204030204" pitchFamily="34" charset="0"/>
                <a:ea typeface="Calibri" panose="020F0502020204030204" pitchFamily="34" charset="0"/>
                <a:cs typeface="Times New Roman" panose="02020603050405020304" pitchFamily="18" charset="0"/>
              </a:rPr>
              <a:t>our retirement flexibilities poster. It gives a visual and concise introduction to each flexible retirement option.</a:t>
            </a: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You can print and share the poster with staff or use it as a prompt during career or retirement planning conversations to help promote the options and raise awareness amongst employees.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0" indent="0">
              <a:buFontTx/>
              <a:buNone/>
            </a:pPr>
            <a:endParaRPr lang="en-US" b="0"/>
          </a:p>
          <a:p>
            <a:pPr marL="0" indent="0">
              <a:buFontTx/>
              <a:buNone/>
            </a:pPr>
            <a:endParaRPr lang="en-US" b="0"/>
          </a:p>
          <a:p>
            <a:pPr marL="176679" indent="-176679">
              <a:buFontTx/>
              <a:buChar char="-"/>
            </a:pPr>
            <a:endParaRPr lang="en-US" b="0"/>
          </a:p>
          <a:p>
            <a:pPr marL="176679" indent="-176679">
              <a:buFontTx/>
              <a:buChar char="-"/>
            </a:pPr>
            <a:endParaRPr lang="en-US" b="0"/>
          </a:p>
          <a:p>
            <a:pPr marL="176679" indent="-176679">
              <a:buFontTx/>
              <a:buChar char="-"/>
            </a:pPr>
            <a:endParaRPr lang="en-GB" b="0"/>
          </a:p>
        </p:txBody>
      </p:sp>
      <p:sp>
        <p:nvSpPr>
          <p:cNvPr id="4" name="Slide Number Placeholder 3"/>
          <p:cNvSpPr>
            <a:spLocks noGrp="1"/>
          </p:cNvSpPr>
          <p:nvPr>
            <p:ph type="sldNum" sz="quarter" idx="5"/>
          </p:nvPr>
        </p:nvSpPr>
        <p:spPr/>
        <p:txBody>
          <a:bodyPr/>
          <a:lstStyle/>
          <a:p>
            <a:fld id="{19B7F609-35CC-324D-947E-26771886CC4D}" type="slidenum">
              <a:rPr lang="en-GB" smtClean="0"/>
              <a:t>9</a:t>
            </a:fld>
            <a:endParaRPr lang="en-GB"/>
          </a:p>
        </p:txBody>
      </p:sp>
    </p:spTree>
    <p:extLst>
      <p:ext uri="{BB962C8B-B14F-4D97-AF65-F5344CB8AC3E}">
        <p14:creationId xmlns:p14="http://schemas.microsoft.com/office/powerpoint/2010/main" val="2947545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287E-E4D0-54E7-E990-567A996AED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B527595-DDBB-8055-BA93-5E64556878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B2E6567-2DAB-DEE5-01D6-E38294CCE001}"/>
              </a:ext>
            </a:extLst>
          </p:cNvPr>
          <p:cNvSpPr>
            <a:spLocks noGrp="1"/>
          </p:cNvSpPr>
          <p:nvPr>
            <p:ph type="dt" sz="half" idx="10"/>
          </p:nvPr>
        </p:nvSpPr>
        <p:spPr/>
        <p:txBody>
          <a:bodyPr/>
          <a:lstStyle/>
          <a:p>
            <a:fld id="{8FA7E33C-F837-460C-A209-D9EAE6AB0C02}" type="datetimeFigureOut">
              <a:rPr lang="en-GB" smtClean="0"/>
              <a:t>04/08/2023</a:t>
            </a:fld>
            <a:endParaRPr lang="en-GB"/>
          </a:p>
        </p:txBody>
      </p:sp>
      <p:sp>
        <p:nvSpPr>
          <p:cNvPr id="5" name="Footer Placeholder 4">
            <a:extLst>
              <a:ext uri="{FF2B5EF4-FFF2-40B4-BE49-F238E27FC236}">
                <a16:creationId xmlns:a16="http://schemas.microsoft.com/office/drawing/2014/main" id="{89F289ED-B9EE-D7F9-5CD5-E02646D900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23913B-3331-1941-96DD-3BF5652ED402}"/>
              </a:ext>
            </a:extLst>
          </p:cNvPr>
          <p:cNvSpPr>
            <a:spLocks noGrp="1"/>
          </p:cNvSpPr>
          <p:nvPr>
            <p:ph type="sldNum" sz="quarter" idx="12"/>
          </p:nvPr>
        </p:nvSpPr>
        <p:spPr/>
        <p:txBody>
          <a:bodyPr/>
          <a:lstStyle/>
          <a:p>
            <a:fld id="{866AC711-4746-481D-A8DA-9E9B5C7648BC}" type="slidenum">
              <a:rPr lang="en-GB" smtClean="0"/>
              <a:t>‹#›</a:t>
            </a:fld>
            <a:endParaRPr lang="en-GB"/>
          </a:p>
        </p:txBody>
      </p:sp>
    </p:spTree>
    <p:extLst>
      <p:ext uri="{BB962C8B-B14F-4D97-AF65-F5344CB8AC3E}">
        <p14:creationId xmlns:p14="http://schemas.microsoft.com/office/powerpoint/2010/main" val="344550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4B729-32BC-4107-2114-A6382AE09C0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7EA1E0C-7B01-3213-39E1-512E602953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C0E680-48C9-116F-6E6E-B17961E51972}"/>
              </a:ext>
            </a:extLst>
          </p:cNvPr>
          <p:cNvSpPr>
            <a:spLocks noGrp="1"/>
          </p:cNvSpPr>
          <p:nvPr>
            <p:ph type="dt" sz="half" idx="10"/>
          </p:nvPr>
        </p:nvSpPr>
        <p:spPr/>
        <p:txBody>
          <a:bodyPr/>
          <a:lstStyle/>
          <a:p>
            <a:fld id="{8FA7E33C-F837-460C-A209-D9EAE6AB0C02}" type="datetimeFigureOut">
              <a:rPr lang="en-GB" smtClean="0"/>
              <a:t>04/08/2023</a:t>
            </a:fld>
            <a:endParaRPr lang="en-GB"/>
          </a:p>
        </p:txBody>
      </p:sp>
      <p:sp>
        <p:nvSpPr>
          <p:cNvPr id="5" name="Footer Placeholder 4">
            <a:extLst>
              <a:ext uri="{FF2B5EF4-FFF2-40B4-BE49-F238E27FC236}">
                <a16:creationId xmlns:a16="http://schemas.microsoft.com/office/drawing/2014/main" id="{7ECAFFAA-B930-02D0-5275-08E912275B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77161CC-D971-2980-067D-FD517D9BD938}"/>
              </a:ext>
            </a:extLst>
          </p:cNvPr>
          <p:cNvSpPr>
            <a:spLocks noGrp="1"/>
          </p:cNvSpPr>
          <p:nvPr>
            <p:ph type="sldNum" sz="quarter" idx="12"/>
          </p:nvPr>
        </p:nvSpPr>
        <p:spPr/>
        <p:txBody>
          <a:bodyPr/>
          <a:lstStyle/>
          <a:p>
            <a:fld id="{866AC711-4746-481D-A8DA-9E9B5C7648BC}" type="slidenum">
              <a:rPr lang="en-GB" smtClean="0"/>
              <a:t>‹#›</a:t>
            </a:fld>
            <a:endParaRPr lang="en-GB"/>
          </a:p>
        </p:txBody>
      </p:sp>
    </p:spTree>
    <p:extLst>
      <p:ext uri="{BB962C8B-B14F-4D97-AF65-F5344CB8AC3E}">
        <p14:creationId xmlns:p14="http://schemas.microsoft.com/office/powerpoint/2010/main" val="846343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25D06F-ED17-A901-151D-D1F5B470F94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E99C469-DA6F-B9B7-1822-8E7E6BDD26B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786E51-F54A-36C4-EFA8-26F41A23805A}"/>
              </a:ext>
            </a:extLst>
          </p:cNvPr>
          <p:cNvSpPr>
            <a:spLocks noGrp="1"/>
          </p:cNvSpPr>
          <p:nvPr>
            <p:ph type="dt" sz="half" idx="10"/>
          </p:nvPr>
        </p:nvSpPr>
        <p:spPr/>
        <p:txBody>
          <a:bodyPr/>
          <a:lstStyle/>
          <a:p>
            <a:fld id="{8FA7E33C-F837-460C-A209-D9EAE6AB0C02}" type="datetimeFigureOut">
              <a:rPr lang="en-GB" smtClean="0"/>
              <a:t>04/08/2023</a:t>
            </a:fld>
            <a:endParaRPr lang="en-GB"/>
          </a:p>
        </p:txBody>
      </p:sp>
      <p:sp>
        <p:nvSpPr>
          <p:cNvPr id="5" name="Footer Placeholder 4">
            <a:extLst>
              <a:ext uri="{FF2B5EF4-FFF2-40B4-BE49-F238E27FC236}">
                <a16:creationId xmlns:a16="http://schemas.microsoft.com/office/drawing/2014/main" id="{DC7D02B3-223D-AB32-CA49-39D590D237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CDDE1C9-F599-6E0D-2937-C036FC518ADF}"/>
              </a:ext>
            </a:extLst>
          </p:cNvPr>
          <p:cNvSpPr>
            <a:spLocks noGrp="1"/>
          </p:cNvSpPr>
          <p:nvPr>
            <p:ph type="sldNum" sz="quarter" idx="12"/>
          </p:nvPr>
        </p:nvSpPr>
        <p:spPr/>
        <p:txBody>
          <a:bodyPr/>
          <a:lstStyle/>
          <a:p>
            <a:fld id="{866AC711-4746-481D-A8DA-9E9B5C7648BC}" type="slidenum">
              <a:rPr lang="en-GB" smtClean="0"/>
              <a:t>‹#›</a:t>
            </a:fld>
            <a:endParaRPr lang="en-GB"/>
          </a:p>
        </p:txBody>
      </p:sp>
    </p:spTree>
    <p:extLst>
      <p:ext uri="{BB962C8B-B14F-4D97-AF65-F5344CB8AC3E}">
        <p14:creationId xmlns:p14="http://schemas.microsoft.com/office/powerpoint/2010/main" val="12255704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Divider slide: v1">
    <p:bg>
      <p:bgPr>
        <a:solidFill>
          <a:srgbClr val="121A3C"/>
        </a:solidFill>
        <a:effectLst/>
      </p:bgPr>
    </p:bg>
    <p:spTree>
      <p:nvGrpSpPr>
        <p:cNvPr id="1" name=""/>
        <p:cNvGrpSpPr/>
        <p:nvPr/>
      </p:nvGrpSpPr>
      <p:grpSpPr>
        <a:xfrm>
          <a:off x="0" y="0"/>
          <a:ext cx="0" cy="0"/>
          <a:chOff x="0" y="0"/>
          <a:chExt cx="0" cy="0"/>
        </a:xfrm>
      </p:grpSpPr>
      <p:sp>
        <p:nvSpPr>
          <p:cNvPr id="14" name="Delay 13">
            <a:extLst>
              <a:ext uri="{FF2B5EF4-FFF2-40B4-BE49-F238E27FC236}">
                <a16:creationId xmlns:a16="http://schemas.microsoft.com/office/drawing/2014/main" id="{3F01C56D-A850-7C47-8B75-8CA823E1D99F}"/>
              </a:ext>
            </a:extLst>
          </p:cNvPr>
          <p:cNvSpPr>
            <a:spLocks noChangeAspect="1"/>
          </p:cNvSpPr>
          <p:nvPr userDrawn="1"/>
        </p:nvSpPr>
        <p:spPr>
          <a:xfrm flipH="1">
            <a:off x="5385812" y="1800"/>
            <a:ext cx="7002000" cy="6854400"/>
          </a:xfrm>
          <a:prstGeom prst="flowChartDelay">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elay 16">
            <a:extLst>
              <a:ext uri="{FF2B5EF4-FFF2-40B4-BE49-F238E27FC236}">
                <a16:creationId xmlns:a16="http://schemas.microsoft.com/office/drawing/2014/main" id="{AC69D2E5-D34F-EF43-B8DF-E51251408BE6}"/>
              </a:ext>
            </a:extLst>
          </p:cNvPr>
          <p:cNvSpPr>
            <a:spLocks noChangeAspect="1"/>
          </p:cNvSpPr>
          <p:nvPr userDrawn="1"/>
        </p:nvSpPr>
        <p:spPr>
          <a:xfrm flipH="1">
            <a:off x="6843552" y="1800"/>
            <a:ext cx="7002000" cy="6854400"/>
          </a:xfrm>
          <a:prstGeom prst="flowChartDelay">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B5765F-414F-0742-B687-DE5E343FB03A}"/>
              </a:ext>
            </a:extLst>
          </p:cNvPr>
          <p:cNvSpPr>
            <a:spLocks noGrp="1"/>
          </p:cNvSpPr>
          <p:nvPr>
            <p:ph type="title" hasCustomPrompt="1"/>
          </p:nvPr>
        </p:nvSpPr>
        <p:spPr>
          <a:xfrm>
            <a:off x="479425" y="387187"/>
            <a:ext cx="4593600" cy="3866400"/>
          </a:xfrm>
        </p:spPr>
        <p:txBody>
          <a:bodyPr/>
          <a:lstStyle>
            <a:lvl1pPr>
              <a:lnSpc>
                <a:spcPct val="90000"/>
              </a:lnSpc>
              <a:defRPr sz="5400">
                <a:solidFill>
                  <a:schemeClr val="bg1"/>
                </a:solidFill>
              </a:defRPr>
            </a:lvl1pPr>
          </a:lstStyle>
          <a:p>
            <a:r>
              <a:rPr lang="en-GB"/>
              <a:t>[Divider slide: v1]</a:t>
            </a:r>
          </a:p>
        </p:txBody>
      </p:sp>
      <p:sp>
        <p:nvSpPr>
          <p:cNvPr id="4" name="Text Placeholder 31">
            <a:extLst>
              <a:ext uri="{FF2B5EF4-FFF2-40B4-BE49-F238E27FC236}">
                <a16:creationId xmlns:a16="http://schemas.microsoft.com/office/drawing/2014/main" id="{7F73207B-A048-AF4C-99D7-AFF552109E4D}"/>
              </a:ext>
            </a:extLst>
          </p:cNvPr>
          <p:cNvSpPr>
            <a:spLocks noGrp="1"/>
          </p:cNvSpPr>
          <p:nvPr>
            <p:ph type="body" sz="quarter" idx="10" hasCustomPrompt="1"/>
          </p:nvPr>
        </p:nvSpPr>
        <p:spPr>
          <a:xfrm>
            <a:off x="479424" y="4423573"/>
            <a:ext cx="4594225" cy="990000"/>
          </a:xfrm>
        </p:spPr>
        <p:txBody>
          <a:bodyPr anchor="b" anchorCtr="0"/>
          <a:lstStyle>
            <a:lvl1pPr>
              <a:lnSpc>
                <a:spcPct val="125000"/>
              </a:lnSpc>
              <a:spcBef>
                <a:spcPts val="0"/>
              </a:spcBef>
              <a:defRPr sz="2250" b="0">
                <a:solidFill>
                  <a:schemeClr val="bg1"/>
                </a:solidFill>
              </a:defRPr>
            </a:lvl1pPr>
            <a:lvl2pPr marL="0" indent="0">
              <a:lnSpc>
                <a:spcPct val="125000"/>
              </a:lnSpc>
              <a:spcBef>
                <a:spcPts val="0"/>
              </a:spcBef>
              <a:buNone/>
              <a:defRPr sz="2250" b="0">
                <a:solidFill>
                  <a:schemeClr val="tx1"/>
                </a:solidFill>
              </a:defRPr>
            </a:lvl2pPr>
            <a:lvl3pPr marL="0" indent="0">
              <a:lnSpc>
                <a:spcPct val="125000"/>
              </a:lnSpc>
              <a:spcBef>
                <a:spcPts val="0"/>
              </a:spcBef>
              <a:buNone/>
              <a:defRPr sz="2250" b="0">
                <a:solidFill>
                  <a:schemeClr val="tx1"/>
                </a:solidFill>
              </a:defRPr>
            </a:lvl3pPr>
            <a:lvl4pPr marL="0" indent="0">
              <a:lnSpc>
                <a:spcPct val="125000"/>
              </a:lnSpc>
              <a:buNone/>
              <a:defRPr sz="2250" b="0">
                <a:solidFill>
                  <a:schemeClr val="tx1"/>
                </a:solidFill>
              </a:defRPr>
            </a:lvl4pPr>
            <a:lvl5pPr marL="0" indent="0">
              <a:lnSpc>
                <a:spcPct val="125000"/>
              </a:lnSpc>
              <a:buNone/>
              <a:defRPr sz="2250" b="0">
                <a:solidFill>
                  <a:schemeClr val="tx1"/>
                </a:solidFill>
              </a:defRPr>
            </a:lvl5pPr>
          </a:lstStyle>
          <a:p>
            <a:pPr lvl="0"/>
            <a:r>
              <a:rPr lang="en-GB"/>
              <a:t>&lt;Subheading&gt;</a:t>
            </a:r>
          </a:p>
        </p:txBody>
      </p:sp>
      <p:grpSp>
        <p:nvGrpSpPr>
          <p:cNvPr id="7" name="Graphic 4">
            <a:extLst>
              <a:ext uri="{FF2B5EF4-FFF2-40B4-BE49-F238E27FC236}">
                <a16:creationId xmlns:a16="http://schemas.microsoft.com/office/drawing/2014/main" id="{F6B5218D-5D8A-8447-98BE-A3FD7A99FFBE}"/>
              </a:ext>
            </a:extLst>
          </p:cNvPr>
          <p:cNvGrpSpPr>
            <a:grpSpLocks noChangeAspect="1"/>
          </p:cNvGrpSpPr>
          <p:nvPr userDrawn="1"/>
        </p:nvGrpSpPr>
        <p:grpSpPr>
          <a:xfrm>
            <a:off x="479425" y="6288746"/>
            <a:ext cx="1620000" cy="253259"/>
            <a:chOff x="9140641" y="465680"/>
            <a:chExt cx="2585413" cy="404185"/>
          </a:xfrm>
        </p:grpSpPr>
        <p:grpSp>
          <p:nvGrpSpPr>
            <p:cNvPr id="8" name="Graphic 4">
              <a:extLst>
                <a:ext uri="{FF2B5EF4-FFF2-40B4-BE49-F238E27FC236}">
                  <a16:creationId xmlns:a16="http://schemas.microsoft.com/office/drawing/2014/main" id="{903F0FA1-62CE-DD4F-9C4C-F84FA8E9DD49}"/>
                </a:ext>
              </a:extLst>
            </p:cNvPr>
            <p:cNvGrpSpPr/>
            <p:nvPr/>
          </p:nvGrpSpPr>
          <p:grpSpPr>
            <a:xfrm>
              <a:off x="9140641" y="465680"/>
              <a:ext cx="502489" cy="404185"/>
              <a:chOff x="9140641" y="465680"/>
              <a:chExt cx="502489" cy="404185"/>
            </a:xfrm>
          </p:grpSpPr>
          <p:sp>
            <p:nvSpPr>
              <p:cNvPr id="26" name="Freeform 25">
                <a:extLst>
                  <a:ext uri="{FF2B5EF4-FFF2-40B4-BE49-F238E27FC236}">
                    <a16:creationId xmlns:a16="http://schemas.microsoft.com/office/drawing/2014/main" id="{550E4B41-A31B-3649-AB22-80DF32A13B46}"/>
                  </a:ext>
                </a:extLst>
              </p:cNvPr>
              <p:cNvSpPr/>
              <p:nvPr/>
            </p:nvSpPr>
            <p:spPr>
              <a:xfrm>
                <a:off x="9393318" y="465680"/>
                <a:ext cx="249813" cy="404023"/>
              </a:xfrm>
              <a:custGeom>
                <a:avLst/>
                <a:gdLst>
                  <a:gd name="connsiteX0" fmla="*/ 158281 w 249813"/>
                  <a:gd name="connsiteY0" fmla="*/ 202012 h 404023"/>
                  <a:gd name="connsiteX1" fmla="*/ 0 w 249813"/>
                  <a:gd name="connsiteY1" fmla="*/ 5105 h 404023"/>
                  <a:gd name="connsiteX2" fmla="*/ 45807 w 249813"/>
                  <a:gd name="connsiteY2" fmla="*/ 0 h 404023"/>
                  <a:gd name="connsiteX3" fmla="*/ 249813 w 249813"/>
                  <a:gd name="connsiteY3" fmla="*/ 202093 h 404023"/>
                  <a:gd name="connsiteX4" fmla="*/ 45807 w 249813"/>
                  <a:gd name="connsiteY4" fmla="*/ 404023 h 404023"/>
                  <a:gd name="connsiteX5" fmla="*/ 0 w 249813"/>
                  <a:gd name="connsiteY5" fmla="*/ 398918 h 404023"/>
                  <a:gd name="connsiteX6" fmla="*/ 158281 w 249813"/>
                  <a:gd name="connsiteY6" fmla="*/ 202012 h 404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023">
                    <a:moveTo>
                      <a:pt x="158281" y="202012"/>
                    </a:moveTo>
                    <a:cubicBezTo>
                      <a:pt x="158281" y="106151"/>
                      <a:pt x="90551" y="25687"/>
                      <a:pt x="0" y="5105"/>
                    </a:cubicBezTo>
                    <a:cubicBezTo>
                      <a:pt x="14724" y="1783"/>
                      <a:pt x="30020" y="0"/>
                      <a:pt x="45807" y="0"/>
                    </a:cubicBezTo>
                    <a:cubicBezTo>
                      <a:pt x="158444" y="0"/>
                      <a:pt x="249813" y="90431"/>
                      <a:pt x="249813" y="202093"/>
                    </a:cubicBezTo>
                    <a:cubicBezTo>
                      <a:pt x="249813" y="313754"/>
                      <a:pt x="158444" y="404023"/>
                      <a:pt x="45807" y="404023"/>
                    </a:cubicBezTo>
                    <a:cubicBezTo>
                      <a:pt x="30020" y="404023"/>
                      <a:pt x="14724" y="402241"/>
                      <a:pt x="0" y="398918"/>
                    </a:cubicBezTo>
                    <a:cubicBezTo>
                      <a:pt x="90551" y="378336"/>
                      <a:pt x="158281" y="297791"/>
                      <a:pt x="158281" y="202012"/>
                    </a:cubicBezTo>
                  </a:path>
                </a:pathLst>
              </a:custGeom>
              <a:solidFill>
                <a:srgbClr val="FFFFFF"/>
              </a:solidFill>
              <a:ln w="8157"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2FF1E55F-9112-C64D-B87A-D4F608C7BF6B}"/>
                  </a:ext>
                </a:extLst>
              </p:cNvPr>
              <p:cNvSpPr/>
              <p:nvPr/>
            </p:nvSpPr>
            <p:spPr>
              <a:xfrm>
                <a:off x="9140641" y="465680"/>
                <a:ext cx="249813" cy="404185"/>
              </a:xfrm>
              <a:custGeom>
                <a:avLst/>
                <a:gdLst>
                  <a:gd name="connsiteX0" fmla="*/ 91533 w 249813"/>
                  <a:gd name="connsiteY0" fmla="*/ 202012 h 404185"/>
                  <a:gd name="connsiteX1" fmla="*/ 249813 w 249813"/>
                  <a:gd name="connsiteY1" fmla="*/ 5105 h 404185"/>
                  <a:gd name="connsiteX2" fmla="*/ 204006 w 249813"/>
                  <a:gd name="connsiteY2" fmla="*/ 0 h 404185"/>
                  <a:gd name="connsiteX3" fmla="*/ 0 w 249813"/>
                  <a:gd name="connsiteY3" fmla="*/ 202093 h 404185"/>
                  <a:gd name="connsiteX4" fmla="*/ 204006 w 249813"/>
                  <a:gd name="connsiteY4" fmla="*/ 404185 h 404185"/>
                  <a:gd name="connsiteX5" fmla="*/ 249813 w 249813"/>
                  <a:gd name="connsiteY5" fmla="*/ 399080 h 404185"/>
                  <a:gd name="connsiteX6" fmla="*/ 91533 w 249813"/>
                  <a:gd name="connsiteY6" fmla="*/ 202012 h 40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185">
                    <a:moveTo>
                      <a:pt x="91533" y="202012"/>
                    </a:moveTo>
                    <a:cubicBezTo>
                      <a:pt x="91533" y="106151"/>
                      <a:pt x="159262" y="25687"/>
                      <a:pt x="249813" y="5105"/>
                    </a:cubicBezTo>
                    <a:cubicBezTo>
                      <a:pt x="235090" y="1783"/>
                      <a:pt x="219793" y="0"/>
                      <a:pt x="204006" y="0"/>
                    </a:cubicBezTo>
                    <a:cubicBezTo>
                      <a:pt x="91369" y="0"/>
                      <a:pt x="0" y="90431"/>
                      <a:pt x="0" y="202093"/>
                    </a:cubicBezTo>
                    <a:cubicBezTo>
                      <a:pt x="0" y="313754"/>
                      <a:pt x="91287" y="404185"/>
                      <a:pt x="204006" y="404185"/>
                    </a:cubicBezTo>
                    <a:cubicBezTo>
                      <a:pt x="219793" y="404185"/>
                      <a:pt x="235090" y="402403"/>
                      <a:pt x="249813" y="399080"/>
                    </a:cubicBezTo>
                    <a:cubicBezTo>
                      <a:pt x="159262" y="378336"/>
                      <a:pt x="91533" y="297791"/>
                      <a:pt x="91533" y="202012"/>
                    </a:cubicBezTo>
                  </a:path>
                </a:pathLst>
              </a:custGeom>
              <a:solidFill>
                <a:srgbClr val="2C88DD"/>
              </a:solidFill>
              <a:ln w="8157" cap="flat">
                <a:noFill/>
                <a:prstDash val="solid"/>
                <a:miter/>
              </a:ln>
            </p:spPr>
            <p:txBody>
              <a:bodyPr rtlCol="0" anchor="ctr"/>
              <a:lstStyle/>
              <a:p>
                <a:endParaRPr lang="en-US"/>
              </a:p>
            </p:txBody>
          </p:sp>
        </p:grpSp>
        <p:grpSp>
          <p:nvGrpSpPr>
            <p:cNvPr id="9" name="Graphic 4">
              <a:extLst>
                <a:ext uri="{FF2B5EF4-FFF2-40B4-BE49-F238E27FC236}">
                  <a16:creationId xmlns:a16="http://schemas.microsoft.com/office/drawing/2014/main" id="{4FF12E85-5E7D-824B-914D-AA49A5A8D254}"/>
                </a:ext>
              </a:extLst>
            </p:cNvPr>
            <p:cNvGrpSpPr/>
            <p:nvPr/>
          </p:nvGrpSpPr>
          <p:grpSpPr>
            <a:xfrm>
              <a:off x="9791923" y="571102"/>
              <a:ext cx="528994" cy="192774"/>
              <a:chOff x="9791923" y="571102"/>
              <a:chExt cx="528994" cy="192774"/>
            </a:xfrm>
            <a:solidFill>
              <a:srgbClr val="FFFFFF"/>
            </a:solidFill>
          </p:grpSpPr>
          <p:sp>
            <p:nvSpPr>
              <p:cNvPr id="23" name="Freeform 22">
                <a:extLst>
                  <a:ext uri="{FF2B5EF4-FFF2-40B4-BE49-F238E27FC236}">
                    <a16:creationId xmlns:a16="http://schemas.microsoft.com/office/drawing/2014/main" id="{B6395E2D-506A-C449-AED1-04EB6DB864CF}"/>
                  </a:ext>
                </a:extLst>
              </p:cNvPr>
              <p:cNvSpPr/>
              <p:nvPr/>
            </p:nvSpPr>
            <p:spPr>
              <a:xfrm>
                <a:off x="9791923" y="572723"/>
                <a:ext cx="158689" cy="189451"/>
              </a:xfrm>
              <a:custGeom>
                <a:avLst/>
                <a:gdLst>
                  <a:gd name="connsiteX0" fmla="*/ 0 w 158689"/>
                  <a:gd name="connsiteY0" fmla="*/ 189452 h 189451"/>
                  <a:gd name="connsiteX1" fmla="*/ 0 w 158689"/>
                  <a:gd name="connsiteY1" fmla="*/ 0 h 189451"/>
                  <a:gd name="connsiteX2" fmla="*/ 37137 w 158689"/>
                  <a:gd name="connsiteY2" fmla="*/ 0 h 189451"/>
                  <a:gd name="connsiteX3" fmla="*/ 118281 w 158689"/>
                  <a:gd name="connsiteY3" fmla="*/ 119359 h 189451"/>
                  <a:gd name="connsiteX4" fmla="*/ 118281 w 158689"/>
                  <a:gd name="connsiteY4" fmla="*/ 0 h 189451"/>
                  <a:gd name="connsiteX5" fmla="*/ 158690 w 158689"/>
                  <a:gd name="connsiteY5" fmla="*/ 0 h 189451"/>
                  <a:gd name="connsiteX6" fmla="*/ 158690 w 158689"/>
                  <a:gd name="connsiteY6" fmla="*/ 189452 h 189451"/>
                  <a:gd name="connsiteX7" fmla="*/ 121226 w 158689"/>
                  <a:gd name="connsiteY7" fmla="*/ 189452 h 189451"/>
                  <a:gd name="connsiteX8" fmla="*/ 40081 w 158689"/>
                  <a:gd name="connsiteY8" fmla="*/ 70092 h 189451"/>
                  <a:gd name="connsiteX9" fmla="*/ 40081 w 158689"/>
                  <a:gd name="connsiteY9" fmla="*/ 189452 h 189451"/>
                  <a:gd name="connsiteX10" fmla="*/ 0 w 158689"/>
                  <a:gd name="connsiteY10" fmla="*/ 189452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689" h="189451">
                    <a:moveTo>
                      <a:pt x="0" y="189452"/>
                    </a:moveTo>
                    <a:lnTo>
                      <a:pt x="0" y="0"/>
                    </a:lnTo>
                    <a:lnTo>
                      <a:pt x="37137" y="0"/>
                    </a:lnTo>
                    <a:lnTo>
                      <a:pt x="118281" y="119359"/>
                    </a:lnTo>
                    <a:lnTo>
                      <a:pt x="118281" y="0"/>
                    </a:lnTo>
                    <a:lnTo>
                      <a:pt x="158690" y="0"/>
                    </a:lnTo>
                    <a:lnTo>
                      <a:pt x="158690" y="189452"/>
                    </a:lnTo>
                    <a:lnTo>
                      <a:pt x="121226" y="189452"/>
                    </a:lnTo>
                    <a:lnTo>
                      <a:pt x="40081" y="70092"/>
                    </a:lnTo>
                    <a:lnTo>
                      <a:pt x="40081" y="189452"/>
                    </a:lnTo>
                    <a:lnTo>
                      <a:pt x="0" y="189452"/>
                    </a:lnTo>
                    <a:close/>
                  </a:path>
                </a:pathLst>
              </a:custGeom>
              <a:solidFill>
                <a:srgbClr val="FFFFFF"/>
              </a:solidFill>
              <a:ln w="8157"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28B50A25-F191-F84B-AB73-03768BD0B5EA}"/>
                  </a:ext>
                </a:extLst>
              </p:cNvPr>
              <p:cNvSpPr/>
              <p:nvPr/>
            </p:nvSpPr>
            <p:spPr>
              <a:xfrm>
                <a:off x="9984314" y="572723"/>
                <a:ext cx="157953" cy="189451"/>
              </a:xfrm>
              <a:custGeom>
                <a:avLst/>
                <a:gdLst>
                  <a:gd name="connsiteX0" fmla="*/ 0 w 157953"/>
                  <a:gd name="connsiteY0" fmla="*/ 0 h 189451"/>
                  <a:gd name="connsiteX1" fmla="*/ 40981 w 157953"/>
                  <a:gd name="connsiteY1" fmla="*/ 0 h 189451"/>
                  <a:gd name="connsiteX2" fmla="*/ 40981 w 157953"/>
                  <a:gd name="connsiteY2" fmla="*/ 76089 h 189451"/>
                  <a:gd name="connsiteX3" fmla="*/ 116972 w 157953"/>
                  <a:gd name="connsiteY3" fmla="*/ 76089 h 189451"/>
                  <a:gd name="connsiteX4" fmla="*/ 116972 w 157953"/>
                  <a:gd name="connsiteY4" fmla="*/ 0 h 189451"/>
                  <a:gd name="connsiteX5" fmla="*/ 157953 w 157953"/>
                  <a:gd name="connsiteY5" fmla="*/ 0 h 189451"/>
                  <a:gd name="connsiteX6" fmla="*/ 157953 w 157953"/>
                  <a:gd name="connsiteY6" fmla="*/ 189452 h 189451"/>
                  <a:gd name="connsiteX7" fmla="*/ 116972 w 157953"/>
                  <a:gd name="connsiteY7" fmla="*/ 189452 h 189451"/>
                  <a:gd name="connsiteX8" fmla="*/ 116972 w 157953"/>
                  <a:gd name="connsiteY8" fmla="*/ 111256 h 189451"/>
                  <a:gd name="connsiteX9" fmla="*/ 40981 w 157953"/>
                  <a:gd name="connsiteY9" fmla="*/ 111256 h 189451"/>
                  <a:gd name="connsiteX10" fmla="*/ 40981 w 157953"/>
                  <a:gd name="connsiteY10" fmla="*/ 189452 h 189451"/>
                  <a:gd name="connsiteX11" fmla="*/ 0 w 157953"/>
                  <a:gd name="connsiteY11" fmla="*/ 189452 h 189451"/>
                  <a:gd name="connsiteX12" fmla="*/ 0 w 157953"/>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953" h="189451">
                    <a:moveTo>
                      <a:pt x="0" y="0"/>
                    </a:moveTo>
                    <a:lnTo>
                      <a:pt x="40981" y="0"/>
                    </a:lnTo>
                    <a:lnTo>
                      <a:pt x="40981" y="76089"/>
                    </a:lnTo>
                    <a:lnTo>
                      <a:pt x="116972" y="76089"/>
                    </a:lnTo>
                    <a:lnTo>
                      <a:pt x="116972" y="0"/>
                    </a:lnTo>
                    <a:lnTo>
                      <a:pt x="157953" y="0"/>
                    </a:lnTo>
                    <a:lnTo>
                      <a:pt x="157953" y="189452"/>
                    </a:lnTo>
                    <a:lnTo>
                      <a:pt x="116972" y="189452"/>
                    </a:lnTo>
                    <a:lnTo>
                      <a:pt x="116972" y="111256"/>
                    </a:lnTo>
                    <a:lnTo>
                      <a:pt x="40981" y="111256"/>
                    </a:lnTo>
                    <a:lnTo>
                      <a:pt x="40981"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E6FA4453-689E-D848-9CA1-3ACB3956D687}"/>
                  </a:ext>
                </a:extLst>
              </p:cNvPr>
              <p:cNvSpPr/>
              <p:nvPr/>
            </p:nvSpPr>
            <p:spPr>
              <a:xfrm>
                <a:off x="10167052" y="571102"/>
                <a:ext cx="153864" cy="192774"/>
              </a:xfrm>
              <a:custGeom>
                <a:avLst/>
                <a:gdLst>
                  <a:gd name="connsiteX0" fmla="*/ 40163 w 153864"/>
                  <a:gd name="connsiteY0" fmla="*/ 129407 h 192774"/>
                  <a:gd name="connsiteX1" fmla="*/ 79754 w 153864"/>
                  <a:gd name="connsiteY1" fmla="*/ 160523 h 192774"/>
                  <a:gd name="connsiteX2" fmla="*/ 112555 w 153864"/>
                  <a:gd name="connsiteY2" fmla="*/ 137511 h 192774"/>
                  <a:gd name="connsiteX3" fmla="*/ 65030 w 153864"/>
                  <a:gd name="connsiteY3" fmla="*/ 112067 h 192774"/>
                  <a:gd name="connsiteX4" fmla="*/ 4335 w 153864"/>
                  <a:gd name="connsiteY4" fmla="*/ 57370 h 192774"/>
                  <a:gd name="connsiteX5" fmla="*/ 75664 w 153864"/>
                  <a:gd name="connsiteY5" fmla="*/ 0 h 192774"/>
                  <a:gd name="connsiteX6" fmla="*/ 150019 w 153864"/>
                  <a:gd name="connsiteY6" fmla="*/ 59558 h 192774"/>
                  <a:gd name="connsiteX7" fmla="*/ 109856 w 153864"/>
                  <a:gd name="connsiteY7" fmla="*/ 59558 h 192774"/>
                  <a:gd name="connsiteX8" fmla="*/ 75664 w 153864"/>
                  <a:gd name="connsiteY8" fmla="*/ 32494 h 192774"/>
                  <a:gd name="connsiteX9" fmla="*/ 45644 w 153864"/>
                  <a:gd name="connsiteY9" fmla="*/ 54453 h 192774"/>
                  <a:gd name="connsiteX10" fmla="*/ 92351 w 153864"/>
                  <a:gd name="connsiteY10" fmla="*/ 79087 h 192774"/>
                  <a:gd name="connsiteX11" fmla="*/ 153863 w 153864"/>
                  <a:gd name="connsiteY11" fmla="*/ 132973 h 192774"/>
                  <a:gd name="connsiteX12" fmla="*/ 79263 w 153864"/>
                  <a:gd name="connsiteY12" fmla="*/ 192774 h 192774"/>
                  <a:gd name="connsiteX13" fmla="*/ 0 w 153864"/>
                  <a:gd name="connsiteY13" fmla="*/ 128921 h 192774"/>
                  <a:gd name="connsiteX14" fmla="*/ 40163 w 153864"/>
                  <a:gd name="connsiteY14" fmla="*/ 129407 h 19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864" h="192774">
                    <a:moveTo>
                      <a:pt x="40163" y="129407"/>
                    </a:moveTo>
                    <a:cubicBezTo>
                      <a:pt x="41554" y="147802"/>
                      <a:pt x="56277" y="160523"/>
                      <a:pt x="79754" y="160523"/>
                    </a:cubicBezTo>
                    <a:cubicBezTo>
                      <a:pt x="98568" y="160523"/>
                      <a:pt x="112555" y="152420"/>
                      <a:pt x="112555" y="137511"/>
                    </a:cubicBezTo>
                    <a:cubicBezTo>
                      <a:pt x="112555" y="121547"/>
                      <a:pt x="97013" y="118306"/>
                      <a:pt x="65030" y="112067"/>
                    </a:cubicBezTo>
                    <a:cubicBezTo>
                      <a:pt x="32801" y="106151"/>
                      <a:pt x="4335" y="95860"/>
                      <a:pt x="4335" y="57370"/>
                    </a:cubicBezTo>
                    <a:cubicBezTo>
                      <a:pt x="4335" y="23823"/>
                      <a:pt x="32474" y="0"/>
                      <a:pt x="75664" y="0"/>
                    </a:cubicBezTo>
                    <a:cubicBezTo>
                      <a:pt x="120735" y="0"/>
                      <a:pt x="149446" y="23256"/>
                      <a:pt x="150019" y="59558"/>
                    </a:cubicBezTo>
                    <a:lnTo>
                      <a:pt x="109856" y="59558"/>
                    </a:lnTo>
                    <a:cubicBezTo>
                      <a:pt x="107974" y="43595"/>
                      <a:pt x="95623" y="32494"/>
                      <a:pt x="75664" y="32494"/>
                    </a:cubicBezTo>
                    <a:cubicBezTo>
                      <a:pt x="58159" y="32494"/>
                      <a:pt x="45644" y="39786"/>
                      <a:pt x="45644" y="54453"/>
                    </a:cubicBezTo>
                    <a:cubicBezTo>
                      <a:pt x="45644" y="69849"/>
                      <a:pt x="60695" y="73090"/>
                      <a:pt x="92351" y="79087"/>
                    </a:cubicBezTo>
                    <a:cubicBezTo>
                      <a:pt x="125152" y="85002"/>
                      <a:pt x="154109" y="94807"/>
                      <a:pt x="153863" y="132973"/>
                    </a:cubicBezTo>
                    <a:cubicBezTo>
                      <a:pt x="153618" y="168465"/>
                      <a:pt x="124089" y="192774"/>
                      <a:pt x="79263" y="192774"/>
                    </a:cubicBezTo>
                    <a:cubicBezTo>
                      <a:pt x="30593" y="192774"/>
                      <a:pt x="327" y="167330"/>
                      <a:pt x="0" y="128921"/>
                    </a:cubicBezTo>
                    <a:lnTo>
                      <a:pt x="40163" y="129407"/>
                    </a:lnTo>
                    <a:close/>
                  </a:path>
                </a:pathLst>
              </a:custGeom>
              <a:solidFill>
                <a:srgbClr val="FFFFFF"/>
              </a:solidFill>
              <a:ln w="8157" cap="flat">
                <a:noFill/>
                <a:prstDash val="solid"/>
                <a:miter/>
              </a:ln>
            </p:spPr>
            <p:txBody>
              <a:bodyPr rtlCol="0" anchor="ctr"/>
              <a:lstStyle/>
              <a:p>
                <a:endParaRPr lang="en-US"/>
              </a:p>
            </p:txBody>
          </p:sp>
        </p:grpSp>
        <p:grpSp>
          <p:nvGrpSpPr>
            <p:cNvPr id="10" name="Graphic 4">
              <a:extLst>
                <a:ext uri="{FF2B5EF4-FFF2-40B4-BE49-F238E27FC236}">
                  <a16:creationId xmlns:a16="http://schemas.microsoft.com/office/drawing/2014/main" id="{704C4FCF-A9B4-6B49-9997-D5F588FDC0C7}"/>
                </a:ext>
              </a:extLst>
            </p:cNvPr>
            <p:cNvGrpSpPr/>
            <p:nvPr/>
          </p:nvGrpSpPr>
          <p:grpSpPr>
            <a:xfrm>
              <a:off x="10401242" y="572723"/>
              <a:ext cx="1324812" cy="243580"/>
              <a:chOff x="10401242" y="572723"/>
              <a:chExt cx="1324812" cy="243580"/>
            </a:xfrm>
            <a:solidFill>
              <a:srgbClr val="FFFFFF"/>
            </a:solidFill>
          </p:grpSpPr>
          <p:sp>
            <p:nvSpPr>
              <p:cNvPr id="11" name="Freeform 10">
                <a:extLst>
                  <a:ext uri="{FF2B5EF4-FFF2-40B4-BE49-F238E27FC236}">
                    <a16:creationId xmlns:a16="http://schemas.microsoft.com/office/drawing/2014/main" id="{1848152D-6982-604C-98F7-C1F4B17E501C}"/>
                  </a:ext>
                </a:extLst>
              </p:cNvPr>
              <p:cNvSpPr/>
              <p:nvPr/>
            </p:nvSpPr>
            <p:spPr>
              <a:xfrm>
                <a:off x="10401242" y="572723"/>
                <a:ext cx="131368" cy="189451"/>
              </a:xfrm>
              <a:custGeom>
                <a:avLst/>
                <a:gdLst>
                  <a:gd name="connsiteX0" fmla="*/ 0 w 131368"/>
                  <a:gd name="connsiteY0" fmla="*/ 0 h 189451"/>
                  <a:gd name="connsiteX1" fmla="*/ 128424 w 131368"/>
                  <a:gd name="connsiteY1" fmla="*/ 0 h 189451"/>
                  <a:gd name="connsiteX2" fmla="*/ 128424 w 131368"/>
                  <a:gd name="connsiteY2" fmla="*/ 34925 h 189451"/>
                  <a:gd name="connsiteX3" fmla="*/ 40981 w 131368"/>
                  <a:gd name="connsiteY3" fmla="*/ 34925 h 189451"/>
                  <a:gd name="connsiteX4" fmla="*/ 40981 w 131368"/>
                  <a:gd name="connsiteY4" fmla="*/ 77385 h 189451"/>
                  <a:gd name="connsiteX5" fmla="*/ 111983 w 131368"/>
                  <a:gd name="connsiteY5" fmla="*/ 77385 h 189451"/>
                  <a:gd name="connsiteX6" fmla="*/ 111983 w 131368"/>
                  <a:gd name="connsiteY6" fmla="*/ 110689 h 189451"/>
                  <a:gd name="connsiteX7" fmla="*/ 40981 w 131368"/>
                  <a:gd name="connsiteY7" fmla="*/ 110689 h 189451"/>
                  <a:gd name="connsiteX8" fmla="*/ 40981 w 131368"/>
                  <a:gd name="connsiteY8" fmla="*/ 154527 h 189451"/>
                  <a:gd name="connsiteX9" fmla="*/ 131369 w 131368"/>
                  <a:gd name="connsiteY9" fmla="*/ 154527 h 189451"/>
                  <a:gd name="connsiteX10" fmla="*/ 131369 w 131368"/>
                  <a:gd name="connsiteY10" fmla="*/ 189452 h 189451"/>
                  <a:gd name="connsiteX11" fmla="*/ 0 w 131368"/>
                  <a:gd name="connsiteY11" fmla="*/ 189452 h 189451"/>
                  <a:gd name="connsiteX12" fmla="*/ 0 w 131368"/>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368" h="189451">
                    <a:moveTo>
                      <a:pt x="0" y="0"/>
                    </a:moveTo>
                    <a:lnTo>
                      <a:pt x="128424" y="0"/>
                    </a:lnTo>
                    <a:lnTo>
                      <a:pt x="128424" y="34925"/>
                    </a:lnTo>
                    <a:lnTo>
                      <a:pt x="40981" y="34925"/>
                    </a:lnTo>
                    <a:lnTo>
                      <a:pt x="40981" y="77385"/>
                    </a:lnTo>
                    <a:lnTo>
                      <a:pt x="111983" y="77385"/>
                    </a:lnTo>
                    <a:lnTo>
                      <a:pt x="111983" y="110689"/>
                    </a:lnTo>
                    <a:lnTo>
                      <a:pt x="40981" y="110689"/>
                    </a:lnTo>
                    <a:lnTo>
                      <a:pt x="40981" y="154527"/>
                    </a:lnTo>
                    <a:lnTo>
                      <a:pt x="131369" y="154527"/>
                    </a:lnTo>
                    <a:lnTo>
                      <a:pt x="131369"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C2BC5E06-3E5B-454E-9B6A-B47A2A546B6D}"/>
                  </a:ext>
                </a:extLst>
              </p:cNvPr>
              <p:cNvSpPr/>
              <p:nvPr/>
            </p:nvSpPr>
            <p:spPr>
              <a:xfrm>
                <a:off x="10556414" y="621416"/>
                <a:ext cx="219956" cy="140758"/>
              </a:xfrm>
              <a:custGeom>
                <a:avLst/>
                <a:gdLst>
                  <a:gd name="connsiteX0" fmla="*/ 219957 w 219956"/>
                  <a:gd name="connsiteY0" fmla="*/ 60943 h 140758"/>
                  <a:gd name="connsiteX1" fmla="*/ 219957 w 219956"/>
                  <a:gd name="connsiteY1" fmla="*/ 140759 h 140758"/>
                  <a:gd name="connsiteX2" fmla="*/ 181430 w 219956"/>
                  <a:gd name="connsiteY2" fmla="*/ 140759 h 140758"/>
                  <a:gd name="connsiteX3" fmla="*/ 181430 w 219956"/>
                  <a:gd name="connsiteY3" fmla="*/ 63130 h 140758"/>
                  <a:gd name="connsiteX4" fmla="*/ 157135 w 219956"/>
                  <a:gd name="connsiteY4" fmla="*/ 31447 h 140758"/>
                  <a:gd name="connsiteX5" fmla="*/ 129242 w 219956"/>
                  <a:gd name="connsiteY5" fmla="*/ 64751 h 140758"/>
                  <a:gd name="connsiteX6" fmla="*/ 129242 w 219956"/>
                  <a:gd name="connsiteY6" fmla="*/ 140759 h 140758"/>
                  <a:gd name="connsiteX7" fmla="*/ 90715 w 219956"/>
                  <a:gd name="connsiteY7" fmla="*/ 140759 h 140758"/>
                  <a:gd name="connsiteX8" fmla="*/ 90715 w 219956"/>
                  <a:gd name="connsiteY8" fmla="*/ 63130 h 140758"/>
                  <a:gd name="connsiteX9" fmla="*/ 66093 w 219956"/>
                  <a:gd name="connsiteY9" fmla="*/ 31447 h 140758"/>
                  <a:gd name="connsiteX10" fmla="*/ 38527 w 219956"/>
                  <a:gd name="connsiteY10" fmla="*/ 64994 h 140758"/>
                  <a:gd name="connsiteX11" fmla="*/ 38527 w 219956"/>
                  <a:gd name="connsiteY11" fmla="*/ 140759 h 140758"/>
                  <a:gd name="connsiteX12" fmla="*/ 0 w 219956"/>
                  <a:gd name="connsiteY12" fmla="*/ 140759 h 140758"/>
                  <a:gd name="connsiteX13" fmla="*/ 0 w 219956"/>
                  <a:gd name="connsiteY13" fmla="*/ 1628 h 140758"/>
                  <a:gd name="connsiteX14" fmla="*/ 33619 w 219956"/>
                  <a:gd name="connsiteY14" fmla="*/ 1628 h 140758"/>
                  <a:gd name="connsiteX15" fmla="*/ 37137 w 219956"/>
                  <a:gd name="connsiteY15" fmla="*/ 18968 h 140758"/>
                  <a:gd name="connsiteX16" fmla="*/ 78363 w 219956"/>
                  <a:gd name="connsiteY16" fmla="*/ 7 h 140758"/>
                  <a:gd name="connsiteX17" fmla="*/ 120408 w 219956"/>
                  <a:gd name="connsiteY17" fmla="*/ 23506 h 140758"/>
                  <a:gd name="connsiteX18" fmla="*/ 167933 w 219956"/>
                  <a:gd name="connsiteY18" fmla="*/ 7 h 140758"/>
                  <a:gd name="connsiteX19" fmla="*/ 219957 w 219956"/>
                  <a:gd name="connsiteY19" fmla="*/ 60943 h 140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956" h="140758">
                    <a:moveTo>
                      <a:pt x="219957" y="60943"/>
                    </a:moveTo>
                    <a:lnTo>
                      <a:pt x="219957" y="140759"/>
                    </a:lnTo>
                    <a:lnTo>
                      <a:pt x="181430" y="140759"/>
                    </a:lnTo>
                    <a:lnTo>
                      <a:pt x="181430" y="63130"/>
                    </a:lnTo>
                    <a:cubicBezTo>
                      <a:pt x="181430" y="42305"/>
                      <a:pt x="173822" y="31447"/>
                      <a:pt x="157135" y="31447"/>
                    </a:cubicBezTo>
                    <a:cubicBezTo>
                      <a:pt x="140448" y="31447"/>
                      <a:pt x="129242" y="43602"/>
                      <a:pt x="129242" y="64751"/>
                    </a:cubicBezTo>
                    <a:lnTo>
                      <a:pt x="129242" y="140759"/>
                    </a:lnTo>
                    <a:lnTo>
                      <a:pt x="90715" y="140759"/>
                    </a:lnTo>
                    <a:lnTo>
                      <a:pt x="90715" y="63130"/>
                    </a:lnTo>
                    <a:cubicBezTo>
                      <a:pt x="90715" y="42305"/>
                      <a:pt x="83108" y="31447"/>
                      <a:pt x="66093" y="31447"/>
                    </a:cubicBezTo>
                    <a:cubicBezTo>
                      <a:pt x="49407" y="31447"/>
                      <a:pt x="38527" y="44169"/>
                      <a:pt x="38527" y="64994"/>
                    </a:cubicBezTo>
                    <a:lnTo>
                      <a:pt x="38527" y="140759"/>
                    </a:lnTo>
                    <a:lnTo>
                      <a:pt x="0" y="140759"/>
                    </a:lnTo>
                    <a:lnTo>
                      <a:pt x="0" y="1628"/>
                    </a:lnTo>
                    <a:lnTo>
                      <a:pt x="33619" y="1628"/>
                    </a:lnTo>
                    <a:lnTo>
                      <a:pt x="37137" y="18968"/>
                    </a:lnTo>
                    <a:cubicBezTo>
                      <a:pt x="45644" y="8110"/>
                      <a:pt x="57914" y="331"/>
                      <a:pt x="78363" y="7"/>
                    </a:cubicBezTo>
                    <a:cubicBezTo>
                      <a:pt x="95541" y="-236"/>
                      <a:pt x="111655" y="5922"/>
                      <a:pt x="120408" y="23506"/>
                    </a:cubicBezTo>
                    <a:cubicBezTo>
                      <a:pt x="130224" y="8596"/>
                      <a:pt x="146665" y="7"/>
                      <a:pt x="167933" y="7"/>
                    </a:cubicBezTo>
                    <a:cubicBezTo>
                      <a:pt x="196971" y="7"/>
                      <a:pt x="219957" y="16294"/>
                      <a:pt x="219957" y="60943"/>
                    </a:cubicBezTo>
                    <a:close/>
                  </a:path>
                </a:pathLst>
              </a:custGeom>
              <a:solidFill>
                <a:srgbClr val="FFFFFF"/>
              </a:solidFill>
              <a:ln w="815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2242556-9C7D-9644-94C1-380E29B662D1}"/>
                  </a:ext>
                </a:extLst>
              </p:cNvPr>
              <p:cNvSpPr/>
              <p:nvPr/>
            </p:nvSpPr>
            <p:spPr>
              <a:xfrm>
                <a:off x="10803774" y="621421"/>
                <a:ext cx="145928" cy="194882"/>
              </a:xfrm>
              <a:custGeom>
                <a:avLst/>
                <a:gdLst>
                  <a:gd name="connsiteX0" fmla="*/ 145929 w 145928"/>
                  <a:gd name="connsiteY0" fmla="*/ 71471 h 194882"/>
                  <a:gd name="connsiteX1" fmla="*/ 80899 w 145928"/>
                  <a:gd name="connsiteY1" fmla="*/ 142374 h 194882"/>
                  <a:gd name="connsiteX2" fmla="*/ 38527 w 145928"/>
                  <a:gd name="connsiteY2" fmla="*/ 123170 h 194882"/>
                  <a:gd name="connsiteX3" fmla="*/ 38527 w 145928"/>
                  <a:gd name="connsiteY3" fmla="*/ 194882 h 194882"/>
                  <a:gd name="connsiteX4" fmla="*/ 0 w 145928"/>
                  <a:gd name="connsiteY4" fmla="*/ 194882 h 194882"/>
                  <a:gd name="connsiteX5" fmla="*/ 0 w 145928"/>
                  <a:gd name="connsiteY5" fmla="*/ 1622 h 194882"/>
                  <a:gd name="connsiteX6" fmla="*/ 33619 w 145928"/>
                  <a:gd name="connsiteY6" fmla="*/ 1622 h 194882"/>
                  <a:gd name="connsiteX7" fmla="*/ 37464 w 145928"/>
                  <a:gd name="connsiteY7" fmla="*/ 20827 h 194882"/>
                  <a:gd name="connsiteX8" fmla="*/ 80654 w 145928"/>
                  <a:gd name="connsiteY8" fmla="*/ 2 h 194882"/>
                  <a:gd name="connsiteX9" fmla="*/ 145929 w 145928"/>
                  <a:gd name="connsiteY9" fmla="*/ 71471 h 194882"/>
                  <a:gd name="connsiteX10" fmla="*/ 106911 w 145928"/>
                  <a:gd name="connsiteY10" fmla="*/ 70904 h 194882"/>
                  <a:gd name="connsiteX11" fmla="*/ 72228 w 145928"/>
                  <a:gd name="connsiteY11" fmla="*/ 31118 h 194882"/>
                  <a:gd name="connsiteX12" fmla="*/ 38036 w 145928"/>
                  <a:gd name="connsiteY12" fmla="*/ 70904 h 194882"/>
                  <a:gd name="connsiteX13" fmla="*/ 72228 w 145928"/>
                  <a:gd name="connsiteY13" fmla="*/ 111258 h 194882"/>
                  <a:gd name="connsiteX14" fmla="*/ 106911 w 145928"/>
                  <a:gd name="connsiteY14" fmla="*/ 70904 h 19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928" h="194882">
                    <a:moveTo>
                      <a:pt x="145929" y="71471"/>
                    </a:moveTo>
                    <a:cubicBezTo>
                      <a:pt x="145929" y="114742"/>
                      <a:pt x="118608" y="142374"/>
                      <a:pt x="80899" y="142374"/>
                    </a:cubicBezTo>
                    <a:cubicBezTo>
                      <a:pt x="61513" y="142374"/>
                      <a:pt x="47607" y="134514"/>
                      <a:pt x="38527" y="123170"/>
                    </a:cubicBezTo>
                    <a:lnTo>
                      <a:pt x="38527" y="194882"/>
                    </a:lnTo>
                    <a:lnTo>
                      <a:pt x="0" y="194882"/>
                    </a:lnTo>
                    <a:lnTo>
                      <a:pt x="0" y="1622"/>
                    </a:lnTo>
                    <a:lnTo>
                      <a:pt x="33619" y="1622"/>
                    </a:lnTo>
                    <a:lnTo>
                      <a:pt x="37464" y="20827"/>
                    </a:lnTo>
                    <a:cubicBezTo>
                      <a:pt x="46462" y="8915"/>
                      <a:pt x="60695" y="2"/>
                      <a:pt x="80654" y="2"/>
                    </a:cubicBezTo>
                    <a:cubicBezTo>
                      <a:pt x="118608" y="-242"/>
                      <a:pt x="145929" y="27633"/>
                      <a:pt x="145929" y="71471"/>
                    </a:cubicBezTo>
                    <a:close/>
                    <a:moveTo>
                      <a:pt x="106911" y="70904"/>
                    </a:moveTo>
                    <a:cubicBezTo>
                      <a:pt x="106911" y="47324"/>
                      <a:pt x="93251" y="31118"/>
                      <a:pt x="72228" y="31118"/>
                    </a:cubicBezTo>
                    <a:cubicBezTo>
                      <a:pt x="51206" y="31118"/>
                      <a:pt x="38036" y="47324"/>
                      <a:pt x="38036" y="70904"/>
                    </a:cubicBezTo>
                    <a:cubicBezTo>
                      <a:pt x="38036" y="94727"/>
                      <a:pt x="51124" y="111258"/>
                      <a:pt x="72228" y="111258"/>
                    </a:cubicBezTo>
                    <a:cubicBezTo>
                      <a:pt x="93251" y="111258"/>
                      <a:pt x="106911" y="94727"/>
                      <a:pt x="106911" y="70904"/>
                    </a:cubicBezTo>
                    <a:close/>
                  </a:path>
                </a:pathLst>
              </a:custGeom>
              <a:solidFill>
                <a:srgbClr val="FFFFFF"/>
              </a:solidFill>
              <a:ln w="815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A6A98B4E-435F-2C4C-8A86-F6715DDB344A}"/>
                  </a:ext>
                </a:extLst>
              </p:cNvPr>
              <p:cNvSpPr/>
              <p:nvPr/>
            </p:nvSpPr>
            <p:spPr>
              <a:xfrm>
                <a:off x="10972034" y="572723"/>
                <a:ext cx="38527" cy="189451"/>
              </a:xfrm>
              <a:custGeom>
                <a:avLst/>
                <a:gdLst>
                  <a:gd name="connsiteX0" fmla="*/ 0 w 38527"/>
                  <a:gd name="connsiteY0" fmla="*/ 0 h 189451"/>
                  <a:gd name="connsiteX1" fmla="*/ 38527 w 38527"/>
                  <a:gd name="connsiteY1" fmla="*/ 0 h 189451"/>
                  <a:gd name="connsiteX2" fmla="*/ 38527 w 38527"/>
                  <a:gd name="connsiteY2" fmla="*/ 189452 h 189451"/>
                  <a:gd name="connsiteX3" fmla="*/ 0 w 38527"/>
                  <a:gd name="connsiteY3" fmla="*/ 189452 h 189451"/>
                  <a:gd name="connsiteX4" fmla="*/ 0 w 38527"/>
                  <a:gd name="connsiteY4" fmla="*/ 0 h 189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27" h="189451">
                    <a:moveTo>
                      <a:pt x="0" y="0"/>
                    </a:moveTo>
                    <a:lnTo>
                      <a:pt x="38527" y="0"/>
                    </a:lnTo>
                    <a:lnTo>
                      <a:pt x="38527"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B25DBB87-936A-F54F-9BDD-9F9E0B8EDD1C}"/>
                  </a:ext>
                </a:extLst>
              </p:cNvPr>
              <p:cNvSpPr/>
              <p:nvPr/>
            </p:nvSpPr>
            <p:spPr>
              <a:xfrm>
                <a:off x="11032483" y="621504"/>
                <a:ext cx="148055" cy="142291"/>
              </a:xfrm>
              <a:custGeom>
                <a:avLst/>
                <a:gdLst>
                  <a:gd name="connsiteX0" fmla="*/ 0 w 148055"/>
                  <a:gd name="connsiteY0" fmla="*/ 71146 h 142291"/>
                  <a:gd name="connsiteX1" fmla="*/ 74028 w 148055"/>
                  <a:gd name="connsiteY1" fmla="*/ 0 h 142291"/>
                  <a:gd name="connsiteX2" fmla="*/ 148056 w 148055"/>
                  <a:gd name="connsiteY2" fmla="*/ 71146 h 142291"/>
                  <a:gd name="connsiteX3" fmla="*/ 74028 w 148055"/>
                  <a:gd name="connsiteY3" fmla="*/ 142291 h 142291"/>
                  <a:gd name="connsiteX4" fmla="*/ 0 w 148055"/>
                  <a:gd name="connsiteY4" fmla="*/ 71146 h 142291"/>
                  <a:gd name="connsiteX5" fmla="*/ 108956 w 148055"/>
                  <a:gd name="connsiteY5" fmla="*/ 71146 h 142291"/>
                  <a:gd name="connsiteX6" fmla="*/ 74028 w 148055"/>
                  <a:gd name="connsiteY6" fmla="*/ 31116 h 142291"/>
                  <a:gd name="connsiteX7" fmla="*/ 39345 w 148055"/>
                  <a:gd name="connsiteY7" fmla="*/ 71146 h 142291"/>
                  <a:gd name="connsiteX8" fmla="*/ 74028 w 148055"/>
                  <a:gd name="connsiteY8" fmla="*/ 111175 h 142291"/>
                  <a:gd name="connsiteX9" fmla="*/ 108956 w 148055"/>
                  <a:gd name="connsiteY9" fmla="*/ 71146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055" h="142291">
                    <a:moveTo>
                      <a:pt x="0" y="71146"/>
                    </a:moveTo>
                    <a:cubicBezTo>
                      <a:pt x="0" y="28361"/>
                      <a:pt x="29202" y="0"/>
                      <a:pt x="74028" y="0"/>
                    </a:cubicBezTo>
                    <a:cubicBezTo>
                      <a:pt x="118854" y="0"/>
                      <a:pt x="148056" y="28442"/>
                      <a:pt x="148056" y="71146"/>
                    </a:cubicBezTo>
                    <a:cubicBezTo>
                      <a:pt x="148056" y="114173"/>
                      <a:pt x="118854" y="142291"/>
                      <a:pt x="74028" y="142291"/>
                    </a:cubicBezTo>
                    <a:cubicBezTo>
                      <a:pt x="29202" y="142291"/>
                      <a:pt x="0" y="113849"/>
                      <a:pt x="0" y="71146"/>
                    </a:cubicBezTo>
                    <a:close/>
                    <a:moveTo>
                      <a:pt x="108956" y="71146"/>
                    </a:moveTo>
                    <a:cubicBezTo>
                      <a:pt x="108956" y="47566"/>
                      <a:pt x="95541" y="31116"/>
                      <a:pt x="74028" y="31116"/>
                    </a:cubicBezTo>
                    <a:cubicBezTo>
                      <a:pt x="52433" y="31116"/>
                      <a:pt x="39345" y="47647"/>
                      <a:pt x="39345" y="71146"/>
                    </a:cubicBezTo>
                    <a:cubicBezTo>
                      <a:pt x="39345" y="94645"/>
                      <a:pt x="52433" y="111175"/>
                      <a:pt x="74028" y="111175"/>
                    </a:cubicBezTo>
                    <a:cubicBezTo>
                      <a:pt x="95623" y="111175"/>
                      <a:pt x="108956" y="94645"/>
                      <a:pt x="108956" y="71146"/>
                    </a:cubicBezTo>
                    <a:close/>
                  </a:path>
                </a:pathLst>
              </a:custGeom>
              <a:solidFill>
                <a:srgbClr val="FFFFFF"/>
              </a:solidFill>
              <a:ln w="815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1097F3A1-2142-2D44-9C06-99B35C5F9FF5}"/>
                  </a:ext>
                </a:extLst>
              </p:cNvPr>
              <p:cNvSpPr/>
              <p:nvPr/>
            </p:nvSpPr>
            <p:spPr>
              <a:xfrm>
                <a:off x="11182093" y="623044"/>
                <a:ext cx="149610" cy="193179"/>
              </a:xfrm>
              <a:custGeom>
                <a:avLst/>
                <a:gdLst>
                  <a:gd name="connsiteX0" fmla="*/ 0 w 149610"/>
                  <a:gd name="connsiteY0" fmla="*/ 0 h 193179"/>
                  <a:gd name="connsiteX1" fmla="*/ 40981 w 149610"/>
                  <a:gd name="connsiteY1" fmla="*/ 0 h 193179"/>
                  <a:gd name="connsiteX2" fmla="*/ 75091 w 149610"/>
                  <a:gd name="connsiteY2" fmla="*/ 99021 h 193179"/>
                  <a:gd name="connsiteX3" fmla="*/ 108383 w 149610"/>
                  <a:gd name="connsiteY3" fmla="*/ 0 h 193179"/>
                  <a:gd name="connsiteX4" fmla="*/ 149610 w 149610"/>
                  <a:gd name="connsiteY4" fmla="*/ 0 h 193179"/>
                  <a:gd name="connsiteX5" fmla="*/ 87361 w 149610"/>
                  <a:gd name="connsiteY5" fmla="*/ 158822 h 193179"/>
                  <a:gd name="connsiteX6" fmla="*/ 49652 w 149610"/>
                  <a:gd name="connsiteY6" fmla="*/ 193179 h 193179"/>
                  <a:gd name="connsiteX7" fmla="*/ 12188 w 149610"/>
                  <a:gd name="connsiteY7" fmla="*/ 193179 h 193179"/>
                  <a:gd name="connsiteX8" fmla="*/ 12188 w 149610"/>
                  <a:gd name="connsiteY8" fmla="*/ 161010 h 193179"/>
                  <a:gd name="connsiteX9" fmla="*/ 33538 w 149610"/>
                  <a:gd name="connsiteY9" fmla="*/ 161010 h 193179"/>
                  <a:gd name="connsiteX10" fmla="*/ 50470 w 149610"/>
                  <a:gd name="connsiteY10" fmla="*/ 149098 h 193179"/>
                  <a:gd name="connsiteX11" fmla="*/ 53987 w 149610"/>
                  <a:gd name="connsiteY11" fmla="*/ 139860 h 193179"/>
                  <a:gd name="connsiteX12" fmla="*/ 0 w 149610"/>
                  <a:gd name="connsiteY12" fmla="*/ 0 h 19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610" h="193179">
                    <a:moveTo>
                      <a:pt x="0" y="0"/>
                    </a:moveTo>
                    <a:lnTo>
                      <a:pt x="40981" y="0"/>
                    </a:lnTo>
                    <a:lnTo>
                      <a:pt x="75091" y="99021"/>
                    </a:lnTo>
                    <a:lnTo>
                      <a:pt x="108383" y="0"/>
                    </a:lnTo>
                    <a:lnTo>
                      <a:pt x="149610" y="0"/>
                    </a:lnTo>
                    <a:lnTo>
                      <a:pt x="87361" y="158822"/>
                    </a:lnTo>
                    <a:cubicBezTo>
                      <a:pt x="78609" y="181835"/>
                      <a:pt x="71492" y="193179"/>
                      <a:pt x="49652" y="193179"/>
                    </a:cubicBezTo>
                    <a:lnTo>
                      <a:pt x="12188" y="193179"/>
                    </a:lnTo>
                    <a:lnTo>
                      <a:pt x="12188" y="161010"/>
                    </a:lnTo>
                    <a:lnTo>
                      <a:pt x="33538" y="161010"/>
                    </a:lnTo>
                    <a:cubicBezTo>
                      <a:pt x="43353" y="161010"/>
                      <a:pt x="46625" y="158579"/>
                      <a:pt x="50470" y="149098"/>
                    </a:cubicBezTo>
                    <a:lnTo>
                      <a:pt x="53987" y="139860"/>
                    </a:lnTo>
                    <a:lnTo>
                      <a:pt x="0" y="0"/>
                    </a:lnTo>
                    <a:close/>
                  </a:path>
                </a:pathLst>
              </a:custGeom>
              <a:solidFill>
                <a:srgbClr val="FFFFFF"/>
              </a:solidFill>
              <a:ln w="815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60783BCF-EB69-6A4B-B995-B7BFECD3C520}"/>
                  </a:ext>
                </a:extLst>
              </p:cNvPr>
              <p:cNvSpPr/>
              <p:nvPr/>
            </p:nvSpPr>
            <p:spPr>
              <a:xfrm>
                <a:off x="11333175" y="621423"/>
                <a:ext cx="143147" cy="142291"/>
              </a:xfrm>
              <a:custGeom>
                <a:avLst/>
                <a:gdLst>
                  <a:gd name="connsiteX0" fmla="*/ 0 w 143147"/>
                  <a:gd name="connsiteY0" fmla="*/ 71470 h 142291"/>
                  <a:gd name="connsiteX1" fmla="*/ 72147 w 143147"/>
                  <a:gd name="connsiteY1" fmla="*/ 0 h 142291"/>
                  <a:gd name="connsiteX2" fmla="*/ 143148 w 143147"/>
                  <a:gd name="connsiteY2" fmla="*/ 66851 h 142291"/>
                  <a:gd name="connsiteX3" fmla="*/ 142085 w 143147"/>
                  <a:gd name="connsiteY3" fmla="*/ 79816 h 142291"/>
                  <a:gd name="connsiteX4" fmla="*/ 40163 w 143147"/>
                  <a:gd name="connsiteY4" fmla="*/ 79816 h 142291"/>
                  <a:gd name="connsiteX5" fmla="*/ 40163 w 143147"/>
                  <a:gd name="connsiteY5" fmla="*/ 81680 h 142291"/>
                  <a:gd name="connsiteX6" fmla="*/ 73210 w 143147"/>
                  <a:gd name="connsiteY6" fmla="*/ 113363 h 142291"/>
                  <a:gd name="connsiteX7" fmla="*/ 102985 w 143147"/>
                  <a:gd name="connsiteY7" fmla="*/ 93591 h 142291"/>
                  <a:gd name="connsiteX8" fmla="*/ 140939 w 143147"/>
                  <a:gd name="connsiteY8" fmla="*/ 93591 h 142291"/>
                  <a:gd name="connsiteX9" fmla="*/ 74846 w 143147"/>
                  <a:gd name="connsiteY9" fmla="*/ 142291 h 142291"/>
                  <a:gd name="connsiteX10" fmla="*/ 0 w 143147"/>
                  <a:gd name="connsiteY10" fmla="*/ 71470 h 142291"/>
                  <a:gd name="connsiteX11" fmla="*/ 104375 w 143147"/>
                  <a:gd name="connsiteY11" fmla="*/ 54939 h 142291"/>
                  <a:gd name="connsiteX12" fmla="*/ 72392 w 143147"/>
                  <a:gd name="connsiteY12" fmla="*/ 28442 h 142291"/>
                  <a:gd name="connsiteX13" fmla="*/ 40981 w 143147"/>
                  <a:gd name="connsiteY13" fmla="*/ 54939 h 142291"/>
                  <a:gd name="connsiteX14" fmla="*/ 104375 w 143147"/>
                  <a:gd name="connsiteY14" fmla="*/ 54939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147" h="142291">
                    <a:moveTo>
                      <a:pt x="0" y="71470"/>
                    </a:moveTo>
                    <a:cubicBezTo>
                      <a:pt x="0" y="28199"/>
                      <a:pt x="28711" y="0"/>
                      <a:pt x="72147" y="0"/>
                    </a:cubicBezTo>
                    <a:cubicBezTo>
                      <a:pt x="114191" y="0"/>
                      <a:pt x="142657" y="26011"/>
                      <a:pt x="143148" y="66851"/>
                    </a:cubicBezTo>
                    <a:cubicBezTo>
                      <a:pt x="143148" y="70903"/>
                      <a:pt x="142902" y="75521"/>
                      <a:pt x="142085" y="79816"/>
                    </a:cubicBezTo>
                    <a:lnTo>
                      <a:pt x="40163" y="79816"/>
                    </a:lnTo>
                    <a:lnTo>
                      <a:pt x="40163" y="81680"/>
                    </a:lnTo>
                    <a:cubicBezTo>
                      <a:pt x="40981" y="101452"/>
                      <a:pt x="53824" y="113363"/>
                      <a:pt x="73210" y="113363"/>
                    </a:cubicBezTo>
                    <a:cubicBezTo>
                      <a:pt x="88752" y="113363"/>
                      <a:pt x="99713" y="106638"/>
                      <a:pt x="102985" y="93591"/>
                    </a:cubicBezTo>
                    <a:lnTo>
                      <a:pt x="140939" y="93591"/>
                    </a:lnTo>
                    <a:cubicBezTo>
                      <a:pt x="136604" y="120656"/>
                      <a:pt x="112228" y="142291"/>
                      <a:pt x="74846" y="142291"/>
                    </a:cubicBezTo>
                    <a:cubicBezTo>
                      <a:pt x="28139" y="142372"/>
                      <a:pt x="0" y="114498"/>
                      <a:pt x="0" y="71470"/>
                    </a:cubicBezTo>
                    <a:close/>
                    <a:moveTo>
                      <a:pt x="104375" y="54939"/>
                    </a:moveTo>
                    <a:cubicBezTo>
                      <a:pt x="101676" y="37923"/>
                      <a:pt x="89897" y="28442"/>
                      <a:pt x="72392" y="28442"/>
                    </a:cubicBezTo>
                    <a:cubicBezTo>
                      <a:pt x="55705" y="28442"/>
                      <a:pt x="43190" y="38490"/>
                      <a:pt x="40981" y="54939"/>
                    </a:cubicBezTo>
                    <a:lnTo>
                      <a:pt x="104375" y="54939"/>
                    </a:lnTo>
                    <a:close/>
                  </a:path>
                </a:pathLst>
              </a:custGeom>
              <a:solidFill>
                <a:srgbClr val="FFFFFF"/>
              </a:solidFill>
              <a:ln w="815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B0815CA6-3517-774F-B430-CF82C881BD24}"/>
                  </a:ext>
                </a:extLst>
              </p:cNvPr>
              <p:cNvSpPr/>
              <p:nvPr/>
            </p:nvSpPr>
            <p:spPr>
              <a:xfrm>
                <a:off x="11498572" y="623044"/>
                <a:ext cx="85479" cy="139050"/>
              </a:xfrm>
              <a:custGeom>
                <a:avLst/>
                <a:gdLst>
                  <a:gd name="connsiteX0" fmla="*/ 85480 w 85479"/>
                  <a:gd name="connsiteY0" fmla="*/ 0 h 139050"/>
                  <a:gd name="connsiteX1" fmla="*/ 85480 w 85479"/>
                  <a:gd name="connsiteY1" fmla="*/ 34600 h 139050"/>
                  <a:gd name="connsiteX2" fmla="*/ 70183 w 85479"/>
                  <a:gd name="connsiteY2" fmla="*/ 34600 h 139050"/>
                  <a:gd name="connsiteX3" fmla="*/ 38527 w 85479"/>
                  <a:gd name="connsiteY3" fmla="*/ 70822 h 139050"/>
                  <a:gd name="connsiteX4" fmla="*/ 38527 w 85479"/>
                  <a:gd name="connsiteY4" fmla="*/ 139050 h 139050"/>
                  <a:gd name="connsiteX5" fmla="*/ 0 w 85479"/>
                  <a:gd name="connsiteY5" fmla="*/ 139050 h 139050"/>
                  <a:gd name="connsiteX6" fmla="*/ 0 w 85479"/>
                  <a:gd name="connsiteY6" fmla="*/ 0 h 139050"/>
                  <a:gd name="connsiteX7" fmla="*/ 34928 w 85479"/>
                  <a:gd name="connsiteY7" fmla="*/ 0 h 139050"/>
                  <a:gd name="connsiteX8" fmla="*/ 38446 w 85479"/>
                  <a:gd name="connsiteY8" fmla="*/ 20825 h 139050"/>
                  <a:gd name="connsiteX9" fmla="*/ 78854 w 85479"/>
                  <a:gd name="connsiteY9" fmla="*/ 0 h 139050"/>
                  <a:gd name="connsiteX10" fmla="*/ 85480 w 85479"/>
                  <a:gd name="connsiteY10" fmla="*/ 0 h 13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79" h="139050">
                    <a:moveTo>
                      <a:pt x="85480" y="0"/>
                    </a:moveTo>
                    <a:lnTo>
                      <a:pt x="85480" y="34600"/>
                    </a:lnTo>
                    <a:lnTo>
                      <a:pt x="70183" y="34600"/>
                    </a:lnTo>
                    <a:cubicBezTo>
                      <a:pt x="47198" y="34600"/>
                      <a:pt x="38527" y="49753"/>
                      <a:pt x="38527" y="70822"/>
                    </a:cubicBezTo>
                    <a:lnTo>
                      <a:pt x="38527" y="139050"/>
                    </a:lnTo>
                    <a:lnTo>
                      <a:pt x="0" y="139050"/>
                    </a:lnTo>
                    <a:lnTo>
                      <a:pt x="0" y="0"/>
                    </a:lnTo>
                    <a:lnTo>
                      <a:pt x="34928" y="0"/>
                    </a:lnTo>
                    <a:lnTo>
                      <a:pt x="38446" y="20825"/>
                    </a:lnTo>
                    <a:cubicBezTo>
                      <a:pt x="46135" y="8346"/>
                      <a:pt x="57014" y="0"/>
                      <a:pt x="78854" y="0"/>
                    </a:cubicBezTo>
                    <a:lnTo>
                      <a:pt x="85480" y="0"/>
                    </a:lnTo>
                    <a:close/>
                  </a:path>
                </a:pathLst>
              </a:custGeom>
              <a:solidFill>
                <a:srgbClr val="FFFFFF"/>
              </a:solidFill>
              <a:ln w="8157"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3B28864D-9E26-B649-AA57-CA623A8A6AF3}"/>
                  </a:ext>
                </a:extLst>
              </p:cNvPr>
              <p:cNvSpPr/>
              <p:nvPr/>
            </p:nvSpPr>
            <p:spPr>
              <a:xfrm>
                <a:off x="11594931" y="621177"/>
                <a:ext cx="131123" cy="142698"/>
              </a:xfrm>
              <a:custGeom>
                <a:avLst/>
                <a:gdLst>
                  <a:gd name="connsiteX0" fmla="*/ 36728 w 131123"/>
                  <a:gd name="connsiteY0" fmla="*/ 94728 h 142698"/>
                  <a:gd name="connsiteX1" fmla="*/ 67566 w 131123"/>
                  <a:gd name="connsiteY1" fmla="*/ 115310 h 142698"/>
                  <a:gd name="connsiteX2" fmla="*/ 93496 w 131123"/>
                  <a:gd name="connsiteY2" fmla="*/ 100401 h 142698"/>
                  <a:gd name="connsiteX3" fmla="*/ 61267 w 131123"/>
                  <a:gd name="connsiteY3" fmla="*/ 85248 h 142698"/>
                  <a:gd name="connsiteX4" fmla="*/ 3108 w 131123"/>
                  <a:gd name="connsiteY4" fmla="*/ 45461 h 142698"/>
                  <a:gd name="connsiteX5" fmla="*/ 63476 w 131123"/>
                  <a:gd name="connsiteY5" fmla="*/ 2 h 142698"/>
                  <a:gd name="connsiteX6" fmla="*/ 128997 w 131123"/>
                  <a:gd name="connsiteY6" fmla="*/ 44894 h 142698"/>
                  <a:gd name="connsiteX7" fmla="*/ 92105 w 131123"/>
                  <a:gd name="connsiteY7" fmla="*/ 44894 h 142698"/>
                  <a:gd name="connsiteX8" fmla="*/ 64785 w 131123"/>
                  <a:gd name="connsiteY8" fmla="*/ 27067 h 142698"/>
                  <a:gd name="connsiteX9" fmla="*/ 39918 w 131123"/>
                  <a:gd name="connsiteY9" fmla="*/ 41410 h 142698"/>
                  <a:gd name="connsiteX10" fmla="*/ 72147 w 131123"/>
                  <a:gd name="connsiteY10" fmla="*/ 55509 h 142698"/>
                  <a:gd name="connsiteX11" fmla="*/ 131123 w 131123"/>
                  <a:gd name="connsiteY11" fmla="*/ 97483 h 142698"/>
                  <a:gd name="connsiteX12" fmla="*/ 67239 w 131123"/>
                  <a:gd name="connsiteY12" fmla="*/ 142699 h 142698"/>
                  <a:gd name="connsiteX13" fmla="*/ 0 w 131123"/>
                  <a:gd name="connsiteY13" fmla="*/ 94809 h 142698"/>
                  <a:gd name="connsiteX14" fmla="*/ 36728 w 131123"/>
                  <a:gd name="connsiteY14" fmla="*/ 94809 h 142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123" h="142698">
                    <a:moveTo>
                      <a:pt x="36728" y="94728"/>
                    </a:moveTo>
                    <a:cubicBezTo>
                      <a:pt x="38118" y="106883"/>
                      <a:pt x="48752" y="115310"/>
                      <a:pt x="67566" y="115310"/>
                    </a:cubicBezTo>
                    <a:cubicBezTo>
                      <a:pt x="83680" y="115310"/>
                      <a:pt x="93496" y="110124"/>
                      <a:pt x="93496" y="100401"/>
                    </a:cubicBezTo>
                    <a:cubicBezTo>
                      <a:pt x="93496" y="89056"/>
                      <a:pt x="83926" y="88246"/>
                      <a:pt x="61267" y="85248"/>
                    </a:cubicBezTo>
                    <a:cubicBezTo>
                      <a:pt x="28466" y="81439"/>
                      <a:pt x="3108" y="74146"/>
                      <a:pt x="3108" y="45461"/>
                    </a:cubicBezTo>
                    <a:cubicBezTo>
                      <a:pt x="3108" y="17829"/>
                      <a:pt x="27403" y="-241"/>
                      <a:pt x="63476" y="2"/>
                    </a:cubicBezTo>
                    <a:cubicBezTo>
                      <a:pt x="101185" y="2"/>
                      <a:pt x="127115" y="16533"/>
                      <a:pt x="128997" y="44894"/>
                    </a:cubicBezTo>
                    <a:lnTo>
                      <a:pt x="92105" y="44894"/>
                    </a:lnTo>
                    <a:cubicBezTo>
                      <a:pt x="91042" y="33793"/>
                      <a:pt x="80326" y="27067"/>
                      <a:pt x="64785" y="27067"/>
                    </a:cubicBezTo>
                    <a:cubicBezTo>
                      <a:pt x="49734" y="27067"/>
                      <a:pt x="39918" y="32496"/>
                      <a:pt x="39918" y="41410"/>
                    </a:cubicBezTo>
                    <a:cubicBezTo>
                      <a:pt x="39918" y="51944"/>
                      <a:pt x="51942" y="53078"/>
                      <a:pt x="72147" y="55509"/>
                    </a:cubicBezTo>
                    <a:cubicBezTo>
                      <a:pt x="104375" y="58750"/>
                      <a:pt x="131123" y="66043"/>
                      <a:pt x="131123" y="97483"/>
                    </a:cubicBezTo>
                    <a:cubicBezTo>
                      <a:pt x="131123" y="125115"/>
                      <a:pt x="104866" y="142699"/>
                      <a:pt x="67239" y="142699"/>
                    </a:cubicBezTo>
                    <a:cubicBezTo>
                      <a:pt x="28139" y="142699"/>
                      <a:pt x="1636" y="124548"/>
                      <a:pt x="0" y="94809"/>
                    </a:cubicBezTo>
                    <a:lnTo>
                      <a:pt x="36728" y="94809"/>
                    </a:lnTo>
                    <a:close/>
                  </a:path>
                </a:pathLst>
              </a:custGeom>
              <a:solidFill>
                <a:srgbClr val="FFFFFF"/>
              </a:solidFill>
              <a:ln w="8157" cap="flat">
                <a:noFill/>
                <a:prstDash val="solid"/>
                <a:miter/>
              </a:ln>
            </p:spPr>
            <p:txBody>
              <a:bodyPr rtlCol="0" anchor="ctr"/>
              <a:lstStyle/>
              <a:p>
                <a:endParaRPr lang="en-US"/>
              </a:p>
            </p:txBody>
          </p:sp>
        </p:grpSp>
      </p:grpSp>
      <p:sp>
        <p:nvSpPr>
          <p:cNvPr id="29" name="Picture Placeholder 28">
            <a:extLst>
              <a:ext uri="{FF2B5EF4-FFF2-40B4-BE49-F238E27FC236}">
                <a16:creationId xmlns:a16="http://schemas.microsoft.com/office/drawing/2014/main" id="{A3AECE54-E95C-4241-87EE-D24D583DEA80}"/>
              </a:ext>
            </a:extLst>
          </p:cNvPr>
          <p:cNvSpPr>
            <a:spLocks noGrp="1"/>
          </p:cNvSpPr>
          <p:nvPr>
            <p:ph type="pic" sz="quarter" idx="12" hasCustomPrompt="1"/>
          </p:nvPr>
        </p:nvSpPr>
        <p:spPr>
          <a:xfrm>
            <a:off x="8690541" y="-8238"/>
            <a:ext cx="3830973" cy="6886835"/>
          </a:xfrm>
          <a:custGeom>
            <a:avLst/>
            <a:gdLst>
              <a:gd name="connsiteX0" fmla="*/ 0 w 3821714"/>
              <a:gd name="connsiteY0" fmla="*/ 3429000 h 6858000"/>
              <a:gd name="connsiteX1" fmla="*/ 1910857 w 3821714"/>
              <a:gd name="connsiteY1" fmla="*/ 0 h 6858000"/>
              <a:gd name="connsiteX2" fmla="*/ 3821714 w 3821714"/>
              <a:gd name="connsiteY2" fmla="*/ 0 h 6858000"/>
              <a:gd name="connsiteX3" fmla="*/ 3821714 w 3821714"/>
              <a:gd name="connsiteY3" fmla="*/ 3429000 h 6858000"/>
              <a:gd name="connsiteX4" fmla="*/ 1910857 w 3821714"/>
              <a:gd name="connsiteY4" fmla="*/ 6858000 h 6858000"/>
              <a:gd name="connsiteX5" fmla="*/ 0 w 3821714"/>
              <a:gd name="connsiteY5" fmla="*/ 3429000 h 6858000"/>
              <a:gd name="connsiteX0" fmla="*/ 34446 w 4031982"/>
              <a:gd name="connsiteY0" fmla="*/ 3429000 h 6866238"/>
              <a:gd name="connsiteX1" fmla="*/ 1945303 w 4031982"/>
              <a:gd name="connsiteY1" fmla="*/ 0 h 6866238"/>
              <a:gd name="connsiteX2" fmla="*/ 3856160 w 4031982"/>
              <a:gd name="connsiteY2" fmla="*/ 0 h 6866238"/>
              <a:gd name="connsiteX3" fmla="*/ 3856160 w 4031982"/>
              <a:gd name="connsiteY3" fmla="*/ 3429000 h 6866238"/>
              <a:gd name="connsiteX4" fmla="*/ 3411638 w 4031982"/>
              <a:gd name="connsiteY4" fmla="*/ 6866238 h 6866238"/>
              <a:gd name="connsiteX5" fmla="*/ 34446 w 4031982"/>
              <a:gd name="connsiteY5" fmla="*/ 3429000 h 6866238"/>
              <a:gd name="connsiteX0" fmla="*/ 34446 w 4365690"/>
              <a:gd name="connsiteY0" fmla="*/ 3429000 h 6918022"/>
              <a:gd name="connsiteX1" fmla="*/ 1945303 w 4365690"/>
              <a:gd name="connsiteY1" fmla="*/ 0 h 6918022"/>
              <a:gd name="connsiteX2" fmla="*/ 3856160 w 4365690"/>
              <a:gd name="connsiteY2" fmla="*/ 0 h 6918022"/>
              <a:gd name="connsiteX3" fmla="*/ 3856160 w 4365690"/>
              <a:gd name="connsiteY3" fmla="*/ 3429000 h 6918022"/>
              <a:gd name="connsiteX4" fmla="*/ 3411638 w 4365690"/>
              <a:gd name="connsiteY4" fmla="*/ 6866238 h 6918022"/>
              <a:gd name="connsiteX5" fmla="*/ 34446 w 4365690"/>
              <a:gd name="connsiteY5" fmla="*/ 3429000 h 6918022"/>
              <a:gd name="connsiteX0" fmla="*/ 3411638 w 4386339"/>
              <a:gd name="connsiteY0" fmla="*/ 6866238 h 6989328"/>
              <a:gd name="connsiteX1" fmla="*/ 34446 w 4386339"/>
              <a:gd name="connsiteY1" fmla="*/ 3429000 h 6989328"/>
              <a:gd name="connsiteX2" fmla="*/ 1945303 w 4386339"/>
              <a:gd name="connsiteY2" fmla="*/ 0 h 6989328"/>
              <a:gd name="connsiteX3" fmla="*/ 3856160 w 4386339"/>
              <a:gd name="connsiteY3" fmla="*/ 0 h 6989328"/>
              <a:gd name="connsiteX4" fmla="*/ 3856160 w 4386339"/>
              <a:gd name="connsiteY4" fmla="*/ 3429000 h 6989328"/>
              <a:gd name="connsiteX5" fmla="*/ 3503078 w 4386339"/>
              <a:gd name="connsiteY5" fmla="*/ 6957678 h 6989328"/>
              <a:gd name="connsiteX0" fmla="*/ 3377355 w 4352056"/>
              <a:gd name="connsiteY0" fmla="*/ 6874476 h 6997566"/>
              <a:gd name="connsiteX1" fmla="*/ 163 w 4352056"/>
              <a:gd name="connsiteY1" fmla="*/ 3437238 h 6997566"/>
              <a:gd name="connsiteX2" fmla="*/ 3245550 w 4352056"/>
              <a:gd name="connsiteY2" fmla="*/ 0 h 6997566"/>
              <a:gd name="connsiteX3" fmla="*/ 3821877 w 4352056"/>
              <a:gd name="connsiteY3" fmla="*/ 8238 h 6997566"/>
              <a:gd name="connsiteX4" fmla="*/ 3821877 w 4352056"/>
              <a:gd name="connsiteY4" fmla="*/ 3437238 h 6997566"/>
              <a:gd name="connsiteX5" fmla="*/ 3468795 w 4352056"/>
              <a:gd name="connsiteY5" fmla="*/ 6965916 h 6997566"/>
              <a:gd name="connsiteX0" fmla="*/ 3377660 w 4352361"/>
              <a:gd name="connsiteY0" fmla="*/ 6874476 h 6997566"/>
              <a:gd name="connsiteX1" fmla="*/ 468 w 4352361"/>
              <a:gd name="connsiteY1" fmla="*/ 3437238 h 6997566"/>
              <a:gd name="connsiteX2" fmla="*/ 3245855 w 4352361"/>
              <a:gd name="connsiteY2" fmla="*/ 0 h 6997566"/>
              <a:gd name="connsiteX3" fmla="*/ 3822182 w 4352361"/>
              <a:gd name="connsiteY3" fmla="*/ 8238 h 6997566"/>
              <a:gd name="connsiteX4" fmla="*/ 3822182 w 4352361"/>
              <a:gd name="connsiteY4" fmla="*/ 3437238 h 6997566"/>
              <a:gd name="connsiteX5" fmla="*/ 3469100 w 4352361"/>
              <a:gd name="connsiteY5" fmla="*/ 6965916 h 6997566"/>
              <a:gd name="connsiteX0" fmla="*/ 3377660 w 3822182"/>
              <a:gd name="connsiteY0" fmla="*/ 6874476 h 6874476"/>
              <a:gd name="connsiteX1" fmla="*/ 468 w 3822182"/>
              <a:gd name="connsiteY1" fmla="*/ 3437238 h 6874476"/>
              <a:gd name="connsiteX2" fmla="*/ 3245855 w 3822182"/>
              <a:gd name="connsiteY2" fmla="*/ 0 h 6874476"/>
              <a:gd name="connsiteX3" fmla="*/ 3822182 w 3822182"/>
              <a:gd name="connsiteY3" fmla="*/ 8238 h 6874476"/>
              <a:gd name="connsiteX4" fmla="*/ 3822182 w 3822182"/>
              <a:gd name="connsiteY4" fmla="*/ 3437238 h 6874476"/>
              <a:gd name="connsiteX0" fmla="*/ 3377660 w 3822182"/>
              <a:gd name="connsiteY0" fmla="*/ 6874476 h 6874476"/>
              <a:gd name="connsiteX1" fmla="*/ 468 w 3822182"/>
              <a:gd name="connsiteY1" fmla="*/ 3437238 h 6874476"/>
              <a:gd name="connsiteX2" fmla="*/ 3245855 w 3822182"/>
              <a:gd name="connsiteY2" fmla="*/ 0 h 6874476"/>
              <a:gd name="connsiteX3" fmla="*/ 3822182 w 3822182"/>
              <a:gd name="connsiteY3" fmla="*/ 8238 h 6874476"/>
              <a:gd name="connsiteX4" fmla="*/ 3822182 w 3822182"/>
              <a:gd name="connsiteY4" fmla="*/ 3437238 h 6874476"/>
              <a:gd name="connsiteX0" fmla="*/ 3377660 w 3822182"/>
              <a:gd name="connsiteY0" fmla="*/ 6874476 h 6874476"/>
              <a:gd name="connsiteX1" fmla="*/ 468 w 3822182"/>
              <a:gd name="connsiteY1" fmla="*/ 3437238 h 6874476"/>
              <a:gd name="connsiteX2" fmla="*/ 3245855 w 3822182"/>
              <a:gd name="connsiteY2" fmla="*/ 0 h 6874476"/>
              <a:gd name="connsiteX3" fmla="*/ 3822182 w 3822182"/>
              <a:gd name="connsiteY3" fmla="*/ 8238 h 6874476"/>
              <a:gd name="connsiteX4" fmla="*/ 3822182 w 3822182"/>
              <a:gd name="connsiteY4" fmla="*/ 3437238 h 6874476"/>
              <a:gd name="connsiteX0" fmla="*/ 3444117 w 3822736"/>
              <a:gd name="connsiteY0" fmla="*/ 6882714 h 6882714"/>
              <a:gd name="connsiteX1" fmla="*/ 1022 w 3822736"/>
              <a:gd name="connsiteY1" fmla="*/ 3437238 h 6882714"/>
              <a:gd name="connsiteX2" fmla="*/ 3246409 w 3822736"/>
              <a:gd name="connsiteY2" fmla="*/ 0 h 6882714"/>
              <a:gd name="connsiteX3" fmla="*/ 3822736 w 3822736"/>
              <a:gd name="connsiteY3" fmla="*/ 8238 h 6882714"/>
              <a:gd name="connsiteX4" fmla="*/ 3822736 w 3822736"/>
              <a:gd name="connsiteY4" fmla="*/ 3437238 h 6882714"/>
              <a:gd name="connsiteX0" fmla="*/ 3444117 w 3822736"/>
              <a:gd name="connsiteY0" fmla="*/ 6882714 h 6882714"/>
              <a:gd name="connsiteX1" fmla="*/ 1022 w 3822736"/>
              <a:gd name="connsiteY1" fmla="*/ 3437238 h 6882714"/>
              <a:gd name="connsiteX2" fmla="*/ 3246409 w 3822736"/>
              <a:gd name="connsiteY2" fmla="*/ 0 h 6882714"/>
              <a:gd name="connsiteX3" fmla="*/ 3822736 w 3822736"/>
              <a:gd name="connsiteY3" fmla="*/ 8238 h 6882714"/>
              <a:gd name="connsiteX4" fmla="*/ 3822736 w 3822736"/>
              <a:gd name="connsiteY4" fmla="*/ 3437238 h 6882714"/>
              <a:gd name="connsiteX0" fmla="*/ 3444117 w 3822736"/>
              <a:gd name="connsiteY0" fmla="*/ 6882714 h 6882714"/>
              <a:gd name="connsiteX1" fmla="*/ 1022 w 3822736"/>
              <a:gd name="connsiteY1" fmla="*/ 3437238 h 6882714"/>
              <a:gd name="connsiteX2" fmla="*/ 3246409 w 3822736"/>
              <a:gd name="connsiteY2" fmla="*/ 0 h 6882714"/>
              <a:gd name="connsiteX3" fmla="*/ 3822736 w 3822736"/>
              <a:gd name="connsiteY3" fmla="*/ 8238 h 6882714"/>
              <a:gd name="connsiteX4" fmla="*/ 3822736 w 3822736"/>
              <a:gd name="connsiteY4" fmla="*/ 3437238 h 6882714"/>
              <a:gd name="connsiteX0" fmla="*/ 3444117 w 3822736"/>
              <a:gd name="connsiteY0" fmla="*/ 6882714 h 6882714"/>
              <a:gd name="connsiteX1" fmla="*/ 1022 w 3822736"/>
              <a:gd name="connsiteY1" fmla="*/ 3437238 h 6882714"/>
              <a:gd name="connsiteX2" fmla="*/ 3246409 w 3822736"/>
              <a:gd name="connsiteY2" fmla="*/ 0 h 6882714"/>
              <a:gd name="connsiteX3" fmla="*/ 3822736 w 3822736"/>
              <a:gd name="connsiteY3" fmla="*/ 8238 h 6882714"/>
              <a:gd name="connsiteX4" fmla="*/ 3822736 w 3822736"/>
              <a:gd name="connsiteY4" fmla="*/ 3437238 h 6882714"/>
              <a:gd name="connsiteX5" fmla="*/ 3822735 w 3822736"/>
              <a:gd name="connsiteY5" fmla="*/ 3418703 h 6882714"/>
              <a:gd name="connsiteX0" fmla="*/ 3444117 w 3830973"/>
              <a:gd name="connsiteY0" fmla="*/ 6882714 h 6882714"/>
              <a:gd name="connsiteX1" fmla="*/ 1022 w 3830973"/>
              <a:gd name="connsiteY1" fmla="*/ 3437238 h 6882714"/>
              <a:gd name="connsiteX2" fmla="*/ 3246409 w 3830973"/>
              <a:gd name="connsiteY2" fmla="*/ 0 h 6882714"/>
              <a:gd name="connsiteX3" fmla="*/ 3822736 w 3830973"/>
              <a:gd name="connsiteY3" fmla="*/ 8238 h 6882714"/>
              <a:gd name="connsiteX4" fmla="*/ 3822736 w 3830973"/>
              <a:gd name="connsiteY4" fmla="*/ 3437238 h 6882714"/>
              <a:gd name="connsiteX5" fmla="*/ 3830973 w 3830973"/>
              <a:gd name="connsiteY5" fmla="*/ 6845643 h 6882714"/>
              <a:gd name="connsiteX0" fmla="*/ 3444117 w 3830973"/>
              <a:gd name="connsiteY0" fmla="*/ 6882714 h 6886835"/>
              <a:gd name="connsiteX1" fmla="*/ 1022 w 3830973"/>
              <a:gd name="connsiteY1" fmla="*/ 3437238 h 6886835"/>
              <a:gd name="connsiteX2" fmla="*/ 3246409 w 3830973"/>
              <a:gd name="connsiteY2" fmla="*/ 0 h 6886835"/>
              <a:gd name="connsiteX3" fmla="*/ 3822736 w 3830973"/>
              <a:gd name="connsiteY3" fmla="*/ 8238 h 6886835"/>
              <a:gd name="connsiteX4" fmla="*/ 3822736 w 3830973"/>
              <a:gd name="connsiteY4" fmla="*/ 3437238 h 6886835"/>
              <a:gd name="connsiteX5" fmla="*/ 3830973 w 3830973"/>
              <a:gd name="connsiteY5" fmla="*/ 6886832 h 6886835"/>
              <a:gd name="connsiteX0" fmla="*/ 3444117 w 3830973"/>
              <a:gd name="connsiteY0" fmla="*/ 6882714 h 6886835"/>
              <a:gd name="connsiteX1" fmla="*/ 1022 w 3830973"/>
              <a:gd name="connsiteY1" fmla="*/ 3437238 h 6886835"/>
              <a:gd name="connsiteX2" fmla="*/ 3246409 w 3830973"/>
              <a:gd name="connsiteY2" fmla="*/ 0 h 6886835"/>
              <a:gd name="connsiteX3" fmla="*/ 3822736 w 3830973"/>
              <a:gd name="connsiteY3" fmla="*/ 8238 h 6886835"/>
              <a:gd name="connsiteX4" fmla="*/ 3822736 w 3830973"/>
              <a:gd name="connsiteY4" fmla="*/ 3437238 h 6886835"/>
              <a:gd name="connsiteX5" fmla="*/ 3830973 w 3830973"/>
              <a:gd name="connsiteY5" fmla="*/ 6886832 h 6886835"/>
              <a:gd name="connsiteX6" fmla="*/ 3444117 w 3830973"/>
              <a:gd name="connsiteY6" fmla="*/ 6882714 h 688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0973" h="6886835">
                <a:moveTo>
                  <a:pt x="3444117" y="6882714"/>
                </a:moveTo>
                <a:cubicBezTo>
                  <a:pt x="716501" y="6668529"/>
                  <a:pt x="33973" y="4584357"/>
                  <a:pt x="1022" y="3437238"/>
                </a:cubicBezTo>
                <a:cubicBezTo>
                  <a:pt x="-31929" y="2290119"/>
                  <a:pt x="724737" y="321275"/>
                  <a:pt x="3246409" y="0"/>
                </a:cubicBezTo>
                <a:lnTo>
                  <a:pt x="3822736" y="8238"/>
                </a:lnTo>
                <a:lnTo>
                  <a:pt x="3822736" y="3437238"/>
                </a:lnTo>
                <a:cubicBezTo>
                  <a:pt x="3822736" y="4005649"/>
                  <a:pt x="3830973" y="6890693"/>
                  <a:pt x="3830973" y="6886832"/>
                </a:cubicBezTo>
                <a:lnTo>
                  <a:pt x="3444117" y="6882714"/>
                </a:lnTo>
                <a:close/>
              </a:path>
            </a:pathLst>
          </a:custGeom>
          <a:noFill/>
        </p:spPr>
        <p:txBody>
          <a:bodyPr lIns="360000" anchor="ctr"/>
          <a:lstStyle>
            <a:lvl1pPr algn="l">
              <a:defRPr sz="1200" b="0"/>
            </a:lvl1pPr>
            <a:lvl5pPr marL="396000" marR="0" indent="0" algn="l" defTabSz="914377" rtl="0" eaLnBrk="1" fontAlgn="auto" latinLnBrk="0" hangingPunct="1">
              <a:lnSpc>
                <a:spcPct val="125000"/>
              </a:lnSpc>
              <a:spcBef>
                <a:spcPts val="2000"/>
              </a:spcBef>
              <a:spcAft>
                <a:spcPts val="0"/>
              </a:spcAft>
              <a:buClrTx/>
              <a:buSzTx/>
              <a:buFontTx/>
              <a:buNone/>
              <a:tabLst/>
              <a:defRPr sz="1200">
                <a:solidFill>
                  <a:schemeClr val="bg1"/>
                </a:solidFill>
              </a:defRPr>
            </a:lvl5pPr>
          </a:lstStyle>
          <a:p>
            <a:pPr marL="396000" marR="0" lvl="4" indent="0" algn="l" defTabSz="914377" rtl="0" eaLnBrk="1" fontAlgn="auto" latinLnBrk="0" hangingPunct="1">
              <a:lnSpc>
                <a:spcPct val="125000"/>
              </a:lnSpc>
              <a:spcBef>
                <a:spcPts val="2000"/>
              </a:spcBef>
              <a:spcAft>
                <a:spcPts val="0"/>
              </a:spcAft>
              <a:buClrTx/>
              <a:buSzTx/>
              <a:buFontTx/>
              <a:buNone/>
              <a:tabLst/>
              <a:defRPr/>
            </a:pPr>
            <a:r>
              <a:rPr lang="en-US"/>
              <a:t>Click on the icon to add an image. Image will automatically show in the custom placeholder/shape. To adjust the position within the placeholder, click on the image with the &lt;crop&gt; tool. This will enable the image to be moved within the boundaries of the placeholder.</a:t>
            </a:r>
          </a:p>
        </p:txBody>
      </p:sp>
    </p:spTree>
    <p:extLst>
      <p:ext uri="{BB962C8B-B14F-4D97-AF65-F5344CB8AC3E}">
        <p14:creationId xmlns:p14="http://schemas.microsoft.com/office/powerpoint/2010/main" val="4154798437"/>
      </p:ext>
    </p:extLst>
  </p:cSld>
  <p:clrMapOvr>
    <a:masterClrMapping/>
  </p:clrMapOvr>
  <p:extLst>
    <p:ext uri="{DCECCB84-F9BA-43D5-87BE-67443E8EF086}">
      <p15:sldGuideLst xmlns:p15="http://schemas.microsoft.com/office/powerpoint/2012/main">
        <p15:guide id="1" orient="horz" pos="380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only: 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7ECB5-C27F-E842-8A60-ACD20E7A9B86}"/>
              </a:ext>
            </a:extLst>
          </p:cNvPr>
          <p:cNvSpPr>
            <a:spLocks noGrp="1"/>
          </p:cNvSpPr>
          <p:nvPr>
            <p:ph type="title" hasCustomPrompt="1"/>
          </p:nvPr>
        </p:nvSpPr>
        <p:spPr>
          <a:xfrm>
            <a:off x="479425" y="372269"/>
            <a:ext cx="11233150" cy="1035804"/>
          </a:xfrm>
        </p:spPr>
        <p:txBody>
          <a:bodyPr/>
          <a:lstStyle/>
          <a:p>
            <a:r>
              <a:rPr lang="en-GB"/>
              <a:t>[Title only: v1]</a:t>
            </a:r>
          </a:p>
        </p:txBody>
      </p:sp>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p>
            <a:fld id="{FD15E2C3-2FDC-5443-A5D7-CEF7C1191BA7}" type="slidenum">
              <a:rPr lang="en-GB" smtClean="0"/>
              <a:t>‹#›</a:t>
            </a:fld>
            <a:endParaRPr lang="en-GB"/>
          </a:p>
        </p:txBody>
      </p:sp>
    </p:spTree>
    <p:extLst>
      <p:ext uri="{BB962C8B-B14F-4D97-AF65-F5344CB8AC3E}">
        <p14:creationId xmlns:p14="http://schemas.microsoft.com/office/powerpoint/2010/main" val="1917850687"/>
      </p:ext>
    </p:extLst>
  </p:cSld>
  <p:clrMapOvr>
    <a:masterClrMapping/>
  </p:clrMapOvr>
  <p:extLst>
    <p:ext uri="{DCECCB84-F9BA-43D5-87BE-67443E8EF086}">
      <p15:sldGuideLst xmlns:p15="http://schemas.microsoft.com/office/powerpoint/2012/main">
        <p15:guide id="1" orient="horz" pos="4080">
          <p15:clr>
            <a:srgbClr val="FBAE40"/>
          </p15:clr>
        </p15:guide>
        <p15:guide id="2" orient="horz" pos="3528">
          <p15:clr>
            <a:srgbClr val="FBAE40"/>
          </p15:clr>
        </p15:guide>
        <p15:guide id="3" orient="horz" pos="128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Thank you/End slide: v1">
    <p:bg>
      <p:bgPr>
        <a:solidFill>
          <a:srgbClr val="121A3C"/>
        </a:solidFill>
        <a:effectLst/>
      </p:bgPr>
    </p:bg>
    <p:spTree>
      <p:nvGrpSpPr>
        <p:cNvPr id="1" name=""/>
        <p:cNvGrpSpPr/>
        <p:nvPr/>
      </p:nvGrpSpPr>
      <p:grpSpPr>
        <a:xfrm>
          <a:off x="0" y="0"/>
          <a:ext cx="0" cy="0"/>
          <a:chOff x="0" y="0"/>
          <a:chExt cx="0" cy="0"/>
        </a:xfrm>
      </p:grpSpPr>
      <p:grpSp>
        <p:nvGrpSpPr>
          <p:cNvPr id="7" name="Graphic 4">
            <a:extLst>
              <a:ext uri="{FF2B5EF4-FFF2-40B4-BE49-F238E27FC236}">
                <a16:creationId xmlns:a16="http://schemas.microsoft.com/office/drawing/2014/main" id="{E1CDCD71-B006-4E42-8BD3-4364CE856497}"/>
              </a:ext>
            </a:extLst>
          </p:cNvPr>
          <p:cNvGrpSpPr/>
          <p:nvPr userDrawn="1"/>
        </p:nvGrpSpPr>
        <p:grpSpPr>
          <a:xfrm>
            <a:off x="475727" y="5968209"/>
            <a:ext cx="2585413" cy="404185"/>
            <a:chOff x="9140641" y="465680"/>
            <a:chExt cx="2585413" cy="404185"/>
          </a:xfrm>
        </p:grpSpPr>
        <p:grpSp>
          <p:nvGrpSpPr>
            <p:cNvPr id="9" name="Graphic 4">
              <a:extLst>
                <a:ext uri="{FF2B5EF4-FFF2-40B4-BE49-F238E27FC236}">
                  <a16:creationId xmlns:a16="http://schemas.microsoft.com/office/drawing/2014/main" id="{2E6C12E3-0950-CB42-9BC5-ED136F748707}"/>
                </a:ext>
              </a:extLst>
            </p:cNvPr>
            <p:cNvGrpSpPr/>
            <p:nvPr/>
          </p:nvGrpSpPr>
          <p:grpSpPr>
            <a:xfrm>
              <a:off x="9140641" y="465680"/>
              <a:ext cx="502489" cy="404185"/>
              <a:chOff x="9140641" y="465680"/>
              <a:chExt cx="502489" cy="404185"/>
            </a:xfrm>
          </p:grpSpPr>
          <p:sp>
            <p:nvSpPr>
              <p:cNvPr id="26" name="Freeform 25">
                <a:extLst>
                  <a:ext uri="{FF2B5EF4-FFF2-40B4-BE49-F238E27FC236}">
                    <a16:creationId xmlns:a16="http://schemas.microsoft.com/office/drawing/2014/main" id="{EB079E17-F0F6-B646-8FB8-5112DB20F713}"/>
                  </a:ext>
                </a:extLst>
              </p:cNvPr>
              <p:cNvSpPr/>
              <p:nvPr/>
            </p:nvSpPr>
            <p:spPr>
              <a:xfrm>
                <a:off x="9393318" y="465680"/>
                <a:ext cx="249813" cy="404023"/>
              </a:xfrm>
              <a:custGeom>
                <a:avLst/>
                <a:gdLst>
                  <a:gd name="connsiteX0" fmla="*/ 158281 w 249813"/>
                  <a:gd name="connsiteY0" fmla="*/ 202012 h 404023"/>
                  <a:gd name="connsiteX1" fmla="*/ 0 w 249813"/>
                  <a:gd name="connsiteY1" fmla="*/ 5105 h 404023"/>
                  <a:gd name="connsiteX2" fmla="*/ 45807 w 249813"/>
                  <a:gd name="connsiteY2" fmla="*/ 0 h 404023"/>
                  <a:gd name="connsiteX3" fmla="*/ 249813 w 249813"/>
                  <a:gd name="connsiteY3" fmla="*/ 202093 h 404023"/>
                  <a:gd name="connsiteX4" fmla="*/ 45807 w 249813"/>
                  <a:gd name="connsiteY4" fmla="*/ 404023 h 404023"/>
                  <a:gd name="connsiteX5" fmla="*/ 0 w 249813"/>
                  <a:gd name="connsiteY5" fmla="*/ 398918 h 404023"/>
                  <a:gd name="connsiteX6" fmla="*/ 158281 w 249813"/>
                  <a:gd name="connsiteY6" fmla="*/ 202012 h 404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023">
                    <a:moveTo>
                      <a:pt x="158281" y="202012"/>
                    </a:moveTo>
                    <a:cubicBezTo>
                      <a:pt x="158281" y="106151"/>
                      <a:pt x="90551" y="25687"/>
                      <a:pt x="0" y="5105"/>
                    </a:cubicBezTo>
                    <a:cubicBezTo>
                      <a:pt x="14724" y="1783"/>
                      <a:pt x="30020" y="0"/>
                      <a:pt x="45807" y="0"/>
                    </a:cubicBezTo>
                    <a:cubicBezTo>
                      <a:pt x="158444" y="0"/>
                      <a:pt x="249813" y="90431"/>
                      <a:pt x="249813" y="202093"/>
                    </a:cubicBezTo>
                    <a:cubicBezTo>
                      <a:pt x="249813" y="313754"/>
                      <a:pt x="158444" y="404023"/>
                      <a:pt x="45807" y="404023"/>
                    </a:cubicBezTo>
                    <a:cubicBezTo>
                      <a:pt x="30020" y="404023"/>
                      <a:pt x="14724" y="402241"/>
                      <a:pt x="0" y="398918"/>
                    </a:cubicBezTo>
                    <a:cubicBezTo>
                      <a:pt x="90551" y="378336"/>
                      <a:pt x="158281" y="297791"/>
                      <a:pt x="158281" y="202012"/>
                    </a:cubicBezTo>
                  </a:path>
                </a:pathLst>
              </a:custGeom>
              <a:solidFill>
                <a:srgbClr val="FFFFFF"/>
              </a:solidFill>
              <a:ln w="8157"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DD0943E5-6A7C-9E4E-9A0C-AE482925CF65}"/>
                  </a:ext>
                </a:extLst>
              </p:cNvPr>
              <p:cNvSpPr/>
              <p:nvPr/>
            </p:nvSpPr>
            <p:spPr>
              <a:xfrm>
                <a:off x="9140641" y="465680"/>
                <a:ext cx="249813" cy="404185"/>
              </a:xfrm>
              <a:custGeom>
                <a:avLst/>
                <a:gdLst>
                  <a:gd name="connsiteX0" fmla="*/ 91533 w 249813"/>
                  <a:gd name="connsiteY0" fmla="*/ 202012 h 404185"/>
                  <a:gd name="connsiteX1" fmla="*/ 249813 w 249813"/>
                  <a:gd name="connsiteY1" fmla="*/ 5105 h 404185"/>
                  <a:gd name="connsiteX2" fmla="*/ 204006 w 249813"/>
                  <a:gd name="connsiteY2" fmla="*/ 0 h 404185"/>
                  <a:gd name="connsiteX3" fmla="*/ 0 w 249813"/>
                  <a:gd name="connsiteY3" fmla="*/ 202093 h 404185"/>
                  <a:gd name="connsiteX4" fmla="*/ 204006 w 249813"/>
                  <a:gd name="connsiteY4" fmla="*/ 404185 h 404185"/>
                  <a:gd name="connsiteX5" fmla="*/ 249813 w 249813"/>
                  <a:gd name="connsiteY5" fmla="*/ 399080 h 404185"/>
                  <a:gd name="connsiteX6" fmla="*/ 91533 w 249813"/>
                  <a:gd name="connsiteY6" fmla="*/ 202012 h 40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185">
                    <a:moveTo>
                      <a:pt x="91533" y="202012"/>
                    </a:moveTo>
                    <a:cubicBezTo>
                      <a:pt x="91533" y="106151"/>
                      <a:pt x="159262" y="25687"/>
                      <a:pt x="249813" y="5105"/>
                    </a:cubicBezTo>
                    <a:cubicBezTo>
                      <a:pt x="235090" y="1783"/>
                      <a:pt x="219793" y="0"/>
                      <a:pt x="204006" y="0"/>
                    </a:cubicBezTo>
                    <a:cubicBezTo>
                      <a:pt x="91369" y="0"/>
                      <a:pt x="0" y="90431"/>
                      <a:pt x="0" y="202093"/>
                    </a:cubicBezTo>
                    <a:cubicBezTo>
                      <a:pt x="0" y="313754"/>
                      <a:pt x="91287" y="404185"/>
                      <a:pt x="204006" y="404185"/>
                    </a:cubicBezTo>
                    <a:cubicBezTo>
                      <a:pt x="219793" y="404185"/>
                      <a:pt x="235090" y="402403"/>
                      <a:pt x="249813" y="399080"/>
                    </a:cubicBezTo>
                    <a:cubicBezTo>
                      <a:pt x="159262" y="378336"/>
                      <a:pt x="91533" y="297791"/>
                      <a:pt x="91533" y="202012"/>
                    </a:cubicBezTo>
                  </a:path>
                </a:pathLst>
              </a:custGeom>
              <a:solidFill>
                <a:srgbClr val="2C88DD"/>
              </a:solidFill>
              <a:ln w="8157" cap="flat">
                <a:noFill/>
                <a:prstDash val="solid"/>
                <a:miter/>
              </a:ln>
            </p:spPr>
            <p:txBody>
              <a:bodyPr rtlCol="0" anchor="ctr"/>
              <a:lstStyle/>
              <a:p>
                <a:endParaRPr lang="en-US"/>
              </a:p>
            </p:txBody>
          </p:sp>
        </p:grpSp>
        <p:grpSp>
          <p:nvGrpSpPr>
            <p:cNvPr id="12" name="Graphic 4">
              <a:extLst>
                <a:ext uri="{FF2B5EF4-FFF2-40B4-BE49-F238E27FC236}">
                  <a16:creationId xmlns:a16="http://schemas.microsoft.com/office/drawing/2014/main" id="{1933D9D8-4383-1048-B245-218DF3A6F138}"/>
                </a:ext>
              </a:extLst>
            </p:cNvPr>
            <p:cNvGrpSpPr/>
            <p:nvPr/>
          </p:nvGrpSpPr>
          <p:grpSpPr>
            <a:xfrm>
              <a:off x="9791923" y="571102"/>
              <a:ext cx="528994" cy="192774"/>
              <a:chOff x="9791923" y="571102"/>
              <a:chExt cx="528994" cy="192774"/>
            </a:xfrm>
            <a:solidFill>
              <a:srgbClr val="FFFFFF"/>
            </a:solidFill>
          </p:grpSpPr>
          <p:sp>
            <p:nvSpPr>
              <p:cNvPr id="23" name="Freeform 22">
                <a:extLst>
                  <a:ext uri="{FF2B5EF4-FFF2-40B4-BE49-F238E27FC236}">
                    <a16:creationId xmlns:a16="http://schemas.microsoft.com/office/drawing/2014/main" id="{5A4F0C0E-8075-EC4E-AC6A-5EB619961121}"/>
                  </a:ext>
                </a:extLst>
              </p:cNvPr>
              <p:cNvSpPr/>
              <p:nvPr/>
            </p:nvSpPr>
            <p:spPr>
              <a:xfrm>
                <a:off x="9791923" y="572723"/>
                <a:ext cx="158689" cy="189451"/>
              </a:xfrm>
              <a:custGeom>
                <a:avLst/>
                <a:gdLst>
                  <a:gd name="connsiteX0" fmla="*/ 0 w 158689"/>
                  <a:gd name="connsiteY0" fmla="*/ 189452 h 189451"/>
                  <a:gd name="connsiteX1" fmla="*/ 0 w 158689"/>
                  <a:gd name="connsiteY1" fmla="*/ 0 h 189451"/>
                  <a:gd name="connsiteX2" fmla="*/ 37137 w 158689"/>
                  <a:gd name="connsiteY2" fmla="*/ 0 h 189451"/>
                  <a:gd name="connsiteX3" fmla="*/ 118281 w 158689"/>
                  <a:gd name="connsiteY3" fmla="*/ 119359 h 189451"/>
                  <a:gd name="connsiteX4" fmla="*/ 118281 w 158689"/>
                  <a:gd name="connsiteY4" fmla="*/ 0 h 189451"/>
                  <a:gd name="connsiteX5" fmla="*/ 158690 w 158689"/>
                  <a:gd name="connsiteY5" fmla="*/ 0 h 189451"/>
                  <a:gd name="connsiteX6" fmla="*/ 158690 w 158689"/>
                  <a:gd name="connsiteY6" fmla="*/ 189452 h 189451"/>
                  <a:gd name="connsiteX7" fmla="*/ 121226 w 158689"/>
                  <a:gd name="connsiteY7" fmla="*/ 189452 h 189451"/>
                  <a:gd name="connsiteX8" fmla="*/ 40081 w 158689"/>
                  <a:gd name="connsiteY8" fmla="*/ 70092 h 189451"/>
                  <a:gd name="connsiteX9" fmla="*/ 40081 w 158689"/>
                  <a:gd name="connsiteY9" fmla="*/ 189452 h 189451"/>
                  <a:gd name="connsiteX10" fmla="*/ 0 w 158689"/>
                  <a:gd name="connsiteY10" fmla="*/ 189452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689" h="189451">
                    <a:moveTo>
                      <a:pt x="0" y="189452"/>
                    </a:moveTo>
                    <a:lnTo>
                      <a:pt x="0" y="0"/>
                    </a:lnTo>
                    <a:lnTo>
                      <a:pt x="37137" y="0"/>
                    </a:lnTo>
                    <a:lnTo>
                      <a:pt x="118281" y="119359"/>
                    </a:lnTo>
                    <a:lnTo>
                      <a:pt x="118281" y="0"/>
                    </a:lnTo>
                    <a:lnTo>
                      <a:pt x="158690" y="0"/>
                    </a:lnTo>
                    <a:lnTo>
                      <a:pt x="158690" y="189452"/>
                    </a:lnTo>
                    <a:lnTo>
                      <a:pt x="121226" y="189452"/>
                    </a:lnTo>
                    <a:lnTo>
                      <a:pt x="40081" y="70092"/>
                    </a:lnTo>
                    <a:lnTo>
                      <a:pt x="40081" y="189452"/>
                    </a:lnTo>
                    <a:lnTo>
                      <a:pt x="0" y="189452"/>
                    </a:lnTo>
                    <a:close/>
                  </a:path>
                </a:pathLst>
              </a:custGeom>
              <a:solidFill>
                <a:srgbClr val="FFFFFF"/>
              </a:solidFill>
              <a:ln w="8157"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C067017-AAE3-CE4C-8BCE-8C1411FB3B61}"/>
                  </a:ext>
                </a:extLst>
              </p:cNvPr>
              <p:cNvSpPr/>
              <p:nvPr/>
            </p:nvSpPr>
            <p:spPr>
              <a:xfrm>
                <a:off x="9984314" y="572723"/>
                <a:ext cx="157953" cy="189451"/>
              </a:xfrm>
              <a:custGeom>
                <a:avLst/>
                <a:gdLst>
                  <a:gd name="connsiteX0" fmla="*/ 0 w 157953"/>
                  <a:gd name="connsiteY0" fmla="*/ 0 h 189451"/>
                  <a:gd name="connsiteX1" fmla="*/ 40981 w 157953"/>
                  <a:gd name="connsiteY1" fmla="*/ 0 h 189451"/>
                  <a:gd name="connsiteX2" fmla="*/ 40981 w 157953"/>
                  <a:gd name="connsiteY2" fmla="*/ 76089 h 189451"/>
                  <a:gd name="connsiteX3" fmla="*/ 116972 w 157953"/>
                  <a:gd name="connsiteY3" fmla="*/ 76089 h 189451"/>
                  <a:gd name="connsiteX4" fmla="*/ 116972 w 157953"/>
                  <a:gd name="connsiteY4" fmla="*/ 0 h 189451"/>
                  <a:gd name="connsiteX5" fmla="*/ 157953 w 157953"/>
                  <a:gd name="connsiteY5" fmla="*/ 0 h 189451"/>
                  <a:gd name="connsiteX6" fmla="*/ 157953 w 157953"/>
                  <a:gd name="connsiteY6" fmla="*/ 189452 h 189451"/>
                  <a:gd name="connsiteX7" fmla="*/ 116972 w 157953"/>
                  <a:gd name="connsiteY7" fmla="*/ 189452 h 189451"/>
                  <a:gd name="connsiteX8" fmla="*/ 116972 w 157953"/>
                  <a:gd name="connsiteY8" fmla="*/ 111256 h 189451"/>
                  <a:gd name="connsiteX9" fmla="*/ 40981 w 157953"/>
                  <a:gd name="connsiteY9" fmla="*/ 111256 h 189451"/>
                  <a:gd name="connsiteX10" fmla="*/ 40981 w 157953"/>
                  <a:gd name="connsiteY10" fmla="*/ 189452 h 189451"/>
                  <a:gd name="connsiteX11" fmla="*/ 0 w 157953"/>
                  <a:gd name="connsiteY11" fmla="*/ 189452 h 189451"/>
                  <a:gd name="connsiteX12" fmla="*/ 0 w 157953"/>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953" h="189451">
                    <a:moveTo>
                      <a:pt x="0" y="0"/>
                    </a:moveTo>
                    <a:lnTo>
                      <a:pt x="40981" y="0"/>
                    </a:lnTo>
                    <a:lnTo>
                      <a:pt x="40981" y="76089"/>
                    </a:lnTo>
                    <a:lnTo>
                      <a:pt x="116972" y="76089"/>
                    </a:lnTo>
                    <a:lnTo>
                      <a:pt x="116972" y="0"/>
                    </a:lnTo>
                    <a:lnTo>
                      <a:pt x="157953" y="0"/>
                    </a:lnTo>
                    <a:lnTo>
                      <a:pt x="157953" y="189452"/>
                    </a:lnTo>
                    <a:lnTo>
                      <a:pt x="116972" y="189452"/>
                    </a:lnTo>
                    <a:lnTo>
                      <a:pt x="116972" y="111256"/>
                    </a:lnTo>
                    <a:lnTo>
                      <a:pt x="40981" y="111256"/>
                    </a:lnTo>
                    <a:lnTo>
                      <a:pt x="40981"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6262CB57-8072-CD42-A29F-26C4308A339D}"/>
                  </a:ext>
                </a:extLst>
              </p:cNvPr>
              <p:cNvSpPr/>
              <p:nvPr/>
            </p:nvSpPr>
            <p:spPr>
              <a:xfrm>
                <a:off x="10167052" y="571102"/>
                <a:ext cx="153864" cy="192774"/>
              </a:xfrm>
              <a:custGeom>
                <a:avLst/>
                <a:gdLst>
                  <a:gd name="connsiteX0" fmla="*/ 40163 w 153864"/>
                  <a:gd name="connsiteY0" fmla="*/ 129407 h 192774"/>
                  <a:gd name="connsiteX1" fmla="*/ 79754 w 153864"/>
                  <a:gd name="connsiteY1" fmla="*/ 160523 h 192774"/>
                  <a:gd name="connsiteX2" fmla="*/ 112555 w 153864"/>
                  <a:gd name="connsiteY2" fmla="*/ 137511 h 192774"/>
                  <a:gd name="connsiteX3" fmla="*/ 65030 w 153864"/>
                  <a:gd name="connsiteY3" fmla="*/ 112067 h 192774"/>
                  <a:gd name="connsiteX4" fmla="*/ 4335 w 153864"/>
                  <a:gd name="connsiteY4" fmla="*/ 57370 h 192774"/>
                  <a:gd name="connsiteX5" fmla="*/ 75664 w 153864"/>
                  <a:gd name="connsiteY5" fmla="*/ 0 h 192774"/>
                  <a:gd name="connsiteX6" fmla="*/ 150019 w 153864"/>
                  <a:gd name="connsiteY6" fmla="*/ 59558 h 192774"/>
                  <a:gd name="connsiteX7" fmla="*/ 109856 w 153864"/>
                  <a:gd name="connsiteY7" fmla="*/ 59558 h 192774"/>
                  <a:gd name="connsiteX8" fmla="*/ 75664 w 153864"/>
                  <a:gd name="connsiteY8" fmla="*/ 32494 h 192774"/>
                  <a:gd name="connsiteX9" fmla="*/ 45644 w 153864"/>
                  <a:gd name="connsiteY9" fmla="*/ 54453 h 192774"/>
                  <a:gd name="connsiteX10" fmla="*/ 92351 w 153864"/>
                  <a:gd name="connsiteY10" fmla="*/ 79087 h 192774"/>
                  <a:gd name="connsiteX11" fmla="*/ 153863 w 153864"/>
                  <a:gd name="connsiteY11" fmla="*/ 132973 h 192774"/>
                  <a:gd name="connsiteX12" fmla="*/ 79263 w 153864"/>
                  <a:gd name="connsiteY12" fmla="*/ 192774 h 192774"/>
                  <a:gd name="connsiteX13" fmla="*/ 0 w 153864"/>
                  <a:gd name="connsiteY13" fmla="*/ 128921 h 192774"/>
                  <a:gd name="connsiteX14" fmla="*/ 40163 w 153864"/>
                  <a:gd name="connsiteY14" fmla="*/ 129407 h 19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864" h="192774">
                    <a:moveTo>
                      <a:pt x="40163" y="129407"/>
                    </a:moveTo>
                    <a:cubicBezTo>
                      <a:pt x="41554" y="147802"/>
                      <a:pt x="56277" y="160523"/>
                      <a:pt x="79754" y="160523"/>
                    </a:cubicBezTo>
                    <a:cubicBezTo>
                      <a:pt x="98568" y="160523"/>
                      <a:pt x="112555" y="152420"/>
                      <a:pt x="112555" y="137511"/>
                    </a:cubicBezTo>
                    <a:cubicBezTo>
                      <a:pt x="112555" y="121547"/>
                      <a:pt x="97013" y="118306"/>
                      <a:pt x="65030" y="112067"/>
                    </a:cubicBezTo>
                    <a:cubicBezTo>
                      <a:pt x="32801" y="106151"/>
                      <a:pt x="4335" y="95860"/>
                      <a:pt x="4335" y="57370"/>
                    </a:cubicBezTo>
                    <a:cubicBezTo>
                      <a:pt x="4335" y="23823"/>
                      <a:pt x="32474" y="0"/>
                      <a:pt x="75664" y="0"/>
                    </a:cubicBezTo>
                    <a:cubicBezTo>
                      <a:pt x="120735" y="0"/>
                      <a:pt x="149446" y="23256"/>
                      <a:pt x="150019" y="59558"/>
                    </a:cubicBezTo>
                    <a:lnTo>
                      <a:pt x="109856" y="59558"/>
                    </a:lnTo>
                    <a:cubicBezTo>
                      <a:pt x="107974" y="43595"/>
                      <a:pt x="95623" y="32494"/>
                      <a:pt x="75664" y="32494"/>
                    </a:cubicBezTo>
                    <a:cubicBezTo>
                      <a:pt x="58159" y="32494"/>
                      <a:pt x="45644" y="39786"/>
                      <a:pt x="45644" y="54453"/>
                    </a:cubicBezTo>
                    <a:cubicBezTo>
                      <a:pt x="45644" y="69849"/>
                      <a:pt x="60695" y="73090"/>
                      <a:pt x="92351" y="79087"/>
                    </a:cubicBezTo>
                    <a:cubicBezTo>
                      <a:pt x="125152" y="85002"/>
                      <a:pt x="154109" y="94807"/>
                      <a:pt x="153863" y="132973"/>
                    </a:cubicBezTo>
                    <a:cubicBezTo>
                      <a:pt x="153618" y="168465"/>
                      <a:pt x="124089" y="192774"/>
                      <a:pt x="79263" y="192774"/>
                    </a:cubicBezTo>
                    <a:cubicBezTo>
                      <a:pt x="30593" y="192774"/>
                      <a:pt x="327" y="167330"/>
                      <a:pt x="0" y="128921"/>
                    </a:cubicBezTo>
                    <a:lnTo>
                      <a:pt x="40163" y="129407"/>
                    </a:lnTo>
                    <a:close/>
                  </a:path>
                </a:pathLst>
              </a:custGeom>
              <a:solidFill>
                <a:srgbClr val="FFFFFF"/>
              </a:solidFill>
              <a:ln w="8157" cap="flat">
                <a:noFill/>
                <a:prstDash val="solid"/>
                <a:miter/>
              </a:ln>
            </p:spPr>
            <p:txBody>
              <a:bodyPr rtlCol="0" anchor="ctr"/>
              <a:lstStyle/>
              <a:p>
                <a:endParaRPr lang="en-US"/>
              </a:p>
            </p:txBody>
          </p:sp>
        </p:grpSp>
        <p:grpSp>
          <p:nvGrpSpPr>
            <p:cNvPr id="13" name="Graphic 4">
              <a:extLst>
                <a:ext uri="{FF2B5EF4-FFF2-40B4-BE49-F238E27FC236}">
                  <a16:creationId xmlns:a16="http://schemas.microsoft.com/office/drawing/2014/main" id="{C305B2E3-5D4A-9F4D-AE0E-9E26920D8A44}"/>
                </a:ext>
              </a:extLst>
            </p:cNvPr>
            <p:cNvGrpSpPr/>
            <p:nvPr/>
          </p:nvGrpSpPr>
          <p:grpSpPr>
            <a:xfrm>
              <a:off x="10401242" y="572723"/>
              <a:ext cx="1324812" cy="243580"/>
              <a:chOff x="10401242" y="572723"/>
              <a:chExt cx="1324812" cy="243580"/>
            </a:xfrm>
            <a:solidFill>
              <a:srgbClr val="FFFFFF"/>
            </a:solidFill>
          </p:grpSpPr>
          <p:sp>
            <p:nvSpPr>
              <p:cNvPr id="14" name="Freeform 13">
                <a:extLst>
                  <a:ext uri="{FF2B5EF4-FFF2-40B4-BE49-F238E27FC236}">
                    <a16:creationId xmlns:a16="http://schemas.microsoft.com/office/drawing/2014/main" id="{CE79A778-ED59-2B43-A01F-0255FAD088DB}"/>
                  </a:ext>
                </a:extLst>
              </p:cNvPr>
              <p:cNvSpPr/>
              <p:nvPr/>
            </p:nvSpPr>
            <p:spPr>
              <a:xfrm>
                <a:off x="10401242" y="572723"/>
                <a:ext cx="131368" cy="189451"/>
              </a:xfrm>
              <a:custGeom>
                <a:avLst/>
                <a:gdLst>
                  <a:gd name="connsiteX0" fmla="*/ 0 w 131368"/>
                  <a:gd name="connsiteY0" fmla="*/ 0 h 189451"/>
                  <a:gd name="connsiteX1" fmla="*/ 128424 w 131368"/>
                  <a:gd name="connsiteY1" fmla="*/ 0 h 189451"/>
                  <a:gd name="connsiteX2" fmla="*/ 128424 w 131368"/>
                  <a:gd name="connsiteY2" fmla="*/ 34925 h 189451"/>
                  <a:gd name="connsiteX3" fmla="*/ 40981 w 131368"/>
                  <a:gd name="connsiteY3" fmla="*/ 34925 h 189451"/>
                  <a:gd name="connsiteX4" fmla="*/ 40981 w 131368"/>
                  <a:gd name="connsiteY4" fmla="*/ 77385 h 189451"/>
                  <a:gd name="connsiteX5" fmla="*/ 111983 w 131368"/>
                  <a:gd name="connsiteY5" fmla="*/ 77385 h 189451"/>
                  <a:gd name="connsiteX6" fmla="*/ 111983 w 131368"/>
                  <a:gd name="connsiteY6" fmla="*/ 110689 h 189451"/>
                  <a:gd name="connsiteX7" fmla="*/ 40981 w 131368"/>
                  <a:gd name="connsiteY7" fmla="*/ 110689 h 189451"/>
                  <a:gd name="connsiteX8" fmla="*/ 40981 w 131368"/>
                  <a:gd name="connsiteY8" fmla="*/ 154527 h 189451"/>
                  <a:gd name="connsiteX9" fmla="*/ 131369 w 131368"/>
                  <a:gd name="connsiteY9" fmla="*/ 154527 h 189451"/>
                  <a:gd name="connsiteX10" fmla="*/ 131369 w 131368"/>
                  <a:gd name="connsiteY10" fmla="*/ 189452 h 189451"/>
                  <a:gd name="connsiteX11" fmla="*/ 0 w 131368"/>
                  <a:gd name="connsiteY11" fmla="*/ 189452 h 189451"/>
                  <a:gd name="connsiteX12" fmla="*/ 0 w 131368"/>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368" h="189451">
                    <a:moveTo>
                      <a:pt x="0" y="0"/>
                    </a:moveTo>
                    <a:lnTo>
                      <a:pt x="128424" y="0"/>
                    </a:lnTo>
                    <a:lnTo>
                      <a:pt x="128424" y="34925"/>
                    </a:lnTo>
                    <a:lnTo>
                      <a:pt x="40981" y="34925"/>
                    </a:lnTo>
                    <a:lnTo>
                      <a:pt x="40981" y="77385"/>
                    </a:lnTo>
                    <a:lnTo>
                      <a:pt x="111983" y="77385"/>
                    </a:lnTo>
                    <a:lnTo>
                      <a:pt x="111983" y="110689"/>
                    </a:lnTo>
                    <a:lnTo>
                      <a:pt x="40981" y="110689"/>
                    </a:lnTo>
                    <a:lnTo>
                      <a:pt x="40981" y="154527"/>
                    </a:lnTo>
                    <a:lnTo>
                      <a:pt x="131369" y="154527"/>
                    </a:lnTo>
                    <a:lnTo>
                      <a:pt x="131369"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C3584F11-75A9-0D42-97C6-9283FAE21379}"/>
                  </a:ext>
                </a:extLst>
              </p:cNvPr>
              <p:cNvSpPr/>
              <p:nvPr/>
            </p:nvSpPr>
            <p:spPr>
              <a:xfrm>
                <a:off x="10556414" y="621416"/>
                <a:ext cx="219956" cy="140758"/>
              </a:xfrm>
              <a:custGeom>
                <a:avLst/>
                <a:gdLst>
                  <a:gd name="connsiteX0" fmla="*/ 219957 w 219956"/>
                  <a:gd name="connsiteY0" fmla="*/ 60943 h 140758"/>
                  <a:gd name="connsiteX1" fmla="*/ 219957 w 219956"/>
                  <a:gd name="connsiteY1" fmla="*/ 140759 h 140758"/>
                  <a:gd name="connsiteX2" fmla="*/ 181430 w 219956"/>
                  <a:gd name="connsiteY2" fmla="*/ 140759 h 140758"/>
                  <a:gd name="connsiteX3" fmla="*/ 181430 w 219956"/>
                  <a:gd name="connsiteY3" fmla="*/ 63130 h 140758"/>
                  <a:gd name="connsiteX4" fmla="*/ 157135 w 219956"/>
                  <a:gd name="connsiteY4" fmla="*/ 31447 h 140758"/>
                  <a:gd name="connsiteX5" fmla="*/ 129242 w 219956"/>
                  <a:gd name="connsiteY5" fmla="*/ 64751 h 140758"/>
                  <a:gd name="connsiteX6" fmla="*/ 129242 w 219956"/>
                  <a:gd name="connsiteY6" fmla="*/ 140759 h 140758"/>
                  <a:gd name="connsiteX7" fmla="*/ 90715 w 219956"/>
                  <a:gd name="connsiteY7" fmla="*/ 140759 h 140758"/>
                  <a:gd name="connsiteX8" fmla="*/ 90715 w 219956"/>
                  <a:gd name="connsiteY8" fmla="*/ 63130 h 140758"/>
                  <a:gd name="connsiteX9" fmla="*/ 66093 w 219956"/>
                  <a:gd name="connsiteY9" fmla="*/ 31447 h 140758"/>
                  <a:gd name="connsiteX10" fmla="*/ 38527 w 219956"/>
                  <a:gd name="connsiteY10" fmla="*/ 64994 h 140758"/>
                  <a:gd name="connsiteX11" fmla="*/ 38527 w 219956"/>
                  <a:gd name="connsiteY11" fmla="*/ 140759 h 140758"/>
                  <a:gd name="connsiteX12" fmla="*/ 0 w 219956"/>
                  <a:gd name="connsiteY12" fmla="*/ 140759 h 140758"/>
                  <a:gd name="connsiteX13" fmla="*/ 0 w 219956"/>
                  <a:gd name="connsiteY13" fmla="*/ 1628 h 140758"/>
                  <a:gd name="connsiteX14" fmla="*/ 33619 w 219956"/>
                  <a:gd name="connsiteY14" fmla="*/ 1628 h 140758"/>
                  <a:gd name="connsiteX15" fmla="*/ 37137 w 219956"/>
                  <a:gd name="connsiteY15" fmla="*/ 18968 h 140758"/>
                  <a:gd name="connsiteX16" fmla="*/ 78363 w 219956"/>
                  <a:gd name="connsiteY16" fmla="*/ 7 h 140758"/>
                  <a:gd name="connsiteX17" fmla="*/ 120408 w 219956"/>
                  <a:gd name="connsiteY17" fmla="*/ 23506 h 140758"/>
                  <a:gd name="connsiteX18" fmla="*/ 167933 w 219956"/>
                  <a:gd name="connsiteY18" fmla="*/ 7 h 140758"/>
                  <a:gd name="connsiteX19" fmla="*/ 219957 w 219956"/>
                  <a:gd name="connsiteY19" fmla="*/ 60943 h 140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956" h="140758">
                    <a:moveTo>
                      <a:pt x="219957" y="60943"/>
                    </a:moveTo>
                    <a:lnTo>
                      <a:pt x="219957" y="140759"/>
                    </a:lnTo>
                    <a:lnTo>
                      <a:pt x="181430" y="140759"/>
                    </a:lnTo>
                    <a:lnTo>
                      <a:pt x="181430" y="63130"/>
                    </a:lnTo>
                    <a:cubicBezTo>
                      <a:pt x="181430" y="42305"/>
                      <a:pt x="173822" y="31447"/>
                      <a:pt x="157135" y="31447"/>
                    </a:cubicBezTo>
                    <a:cubicBezTo>
                      <a:pt x="140448" y="31447"/>
                      <a:pt x="129242" y="43602"/>
                      <a:pt x="129242" y="64751"/>
                    </a:cubicBezTo>
                    <a:lnTo>
                      <a:pt x="129242" y="140759"/>
                    </a:lnTo>
                    <a:lnTo>
                      <a:pt x="90715" y="140759"/>
                    </a:lnTo>
                    <a:lnTo>
                      <a:pt x="90715" y="63130"/>
                    </a:lnTo>
                    <a:cubicBezTo>
                      <a:pt x="90715" y="42305"/>
                      <a:pt x="83108" y="31447"/>
                      <a:pt x="66093" y="31447"/>
                    </a:cubicBezTo>
                    <a:cubicBezTo>
                      <a:pt x="49407" y="31447"/>
                      <a:pt x="38527" y="44169"/>
                      <a:pt x="38527" y="64994"/>
                    </a:cubicBezTo>
                    <a:lnTo>
                      <a:pt x="38527" y="140759"/>
                    </a:lnTo>
                    <a:lnTo>
                      <a:pt x="0" y="140759"/>
                    </a:lnTo>
                    <a:lnTo>
                      <a:pt x="0" y="1628"/>
                    </a:lnTo>
                    <a:lnTo>
                      <a:pt x="33619" y="1628"/>
                    </a:lnTo>
                    <a:lnTo>
                      <a:pt x="37137" y="18968"/>
                    </a:lnTo>
                    <a:cubicBezTo>
                      <a:pt x="45644" y="8110"/>
                      <a:pt x="57914" y="331"/>
                      <a:pt x="78363" y="7"/>
                    </a:cubicBezTo>
                    <a:cubicBezTo>
                      <a:pt x="95541" y="-236"/>
                      <a:pt x="111655" y="5922"/>
                      <a:pt x="120408" y="23506"/>
                    </a:cubicBezTo>
                    <a:cubicBezTo>
                      <a:pt x="130224" y="8596"/>
                      <a:pt x="146665" y="7"/>
                      <a:pt x="167933" y="7"/>
                    </a:cubicBezTo>
                    <a:cubicBezTo>
                      <a:pt x="196971" y="7"/>
                      <a:pt x="219957" y="16294"/>
                      <a:pt x="219957" y="60943"/>
                    </a:cubicBezTo>
                    <a:close/>
                  </a:path>
                </a:pathLst>
              </a:custGeom>
              <a:solidFill>
                <a:srgbClr val="FFFFFF"/>
              </a:solidFill>
              <a:ln w="815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E2F40FE5-9869-9046-99CE-E8D933127DDC}"/>
                  </a:ext>
                </a:extLst>
              </p:cNvPr>
              <p:cNvSpPr/>
              <p:nvPr/>
            </p:nvSpPr>
            <p:spPr>
              <a:xfrm>
                <a:off x="10803774" y="621421"/>
                <a:ext cx="145928" cy="194882"/>
              </a:xfrm>
              <a:custGeom>
                <a:avLst/>
                <a:gdLst>
                  <a:gd name="connsiteX0" fmla="*/ 145929 w 145928"/>
                  <a:gd name="connsiteY0" fmla="*/ 71471 h 194882"/>
                  <a:gd name="connsiteX1" fmla="*/ 80899 w 145928"/>
                  <a:gd name="connsiteY1" fmla="*/ 142374 h 194882"/>
                  <a:gd name="connsiteX2" fmla="*/ 38527 w 145928"/>
                  <a:gd name="connsiteY2" fmla="*/ 123170 h 194882"/>
                  <a:gd name="connsiteX3" fmla="*/ 38527 w 145928"/>
                  <a:gd name="connsiteY3" fmla="*/ 194882 h 194882"/>
                  <a:gd name="connsiteX4" fmla="*/ 0 w 145928"/>
                  <a:gd name="connsiteY4" fmla="*/ 194882 h 194882"/>
                  <a:gd name="connsiteX5" fmla="*/ 0 w 145928"/>
                  <a:gd name="connsiteY5" fmla="*/ 1622 h 194882"/>
                  <a:gd name="connsiteX6" fmla="*/ 33619 w 145928"/>
                  <a:gd name="connsiteY6" fmla="*/ 1622 h 194882"/>
                  <a:gd name="connsiteX7" fmla="*/ 37464 w 145928"/>
                  <a:gd name="connsiteY7" fmla="*/ 20827 h 194882"/>
                  <a:gd name="connsiteX8" fmla="*/ 80654 w 145928"/>
                  <a:gd name="connsiteY8" fmla="*/ 2 h 194882"/>
                  <a:gd name="connsiteX9" fmla="*/ 145929 w 145928"/>
                  <a:gd name="connsiteY9" fmla="*/ 71471 h 194882"/>
                  <a:gd name="connsiteX10" fmla="*/ 106911 w 145928"/>
                  <a:gd name="connsiteY10" fmla="*/ 70904 h 194882"/>
                  <a:gd name="connsiteX11" fmla="*/ 72228 w 145928"/>
                  <a:gd name="connsiteY11" fmla="*/ 31118 h 194882"/>
                  <a:gd name="connsiteX12" fmla="*/ 38036 w 145928"/>
                  <a:gd name="connsiteY12" fmla="*/ 70904 h 194882"/>
                  <a:gd name="connsiteX13" fmla="*/ 72228 w 145928"/>
                  <a:gd name="connsiteY13" fmla="*/ 111258 h 194882"/>
                  <a:gd name="connsiteX14" fmla="*/ 106911 w 145928"/>
                  <a:gd name="connsiteY14" fmla="*/ 70904 h 19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928" h="194882">
                    <a:moveTo>
                      <a:pt x="145929" y="71471"/>
                    </a:moveTo>
                    <a:cubicBezTo>
                      <a:pt x="145929" y="114742"/>
                      <a:pt x="118608" y="142374"/>
                      <a:pt x="80899" y="142374"/>
                    </a:cubicBezTo>
                    <a:cubicBezTo>
                      <a:pt x="61513" y="142374"/>
                      <a:pt x="47607" y="134514"/>
                      <a:pt x="38527" y="123170"/>
                    </a:cubicBezTo>
                    <a:lnTo>
                      <a:pt x="38527" y="194882"/>
                    </a:lnTo>
                    <a:lnTo>
                      <a:pt x="0" y="194882"/>
                    </a:lnTo>
                    <a:lnTo>
                      <a:pt x="0" y="1622"/>
                    </a:lnTo>
                    <a:lnTo>
                      <a:pt x="33619" y="1622"/>
                    </a:lnTo>
                    <a:lnTo>
                      <a:pt x="37464" y="20827"/>
                    </a:lnTo>
                    <a:cubicBezTo>
                      <a:pt x="46462" y="8915"/>
                      <a:pt x="60695" y="2"/>
                      <a:pt x="80654" y="2"/>
                    </a:cubicBezTo>
                    <a:cubicBezTo>
                      <a:pt x="118608" y="-242"/>
                      <a:pt x="145929" y="27633"/>
                      <a:pt x="145929" y="71471"/>
                    </a:cubicBezTo>
                    <a:close/>
                    <a:moveTo>
                      <a:pt x="106911" y="70904"/>
                    </a:moveTo>
                    <a:cubicBezTo>
                      <a:pt x="106911" y="47324"/>
                      <a:pt x="93251" y="31118"/>
                      <a:pt x="72228" y="31118"/>
                    </a:cubicBezTo>
                    <a:cubicBezTo>
                      <a:pt x="51206" y="31118"/>
                      <a:pt x="38036" y="47324"/>
                      <a:pt x="38036" y="70904"/>
                    </a:cubicBezTo>
                    <a:cubicBezTo>
                      <a:pt x="38036" y="94727"/>
                      <a:pt x="51124" y="111258"/>
                      <a:pt x="72228" y="111258"/>
                    </a:cubicBezTo>
                    <a:cubicBezTo>
                      <a:pt x="93251" y="111258"/>
                      <a:pt x="106911" y="94727"/>
                      <a:pt x="106911" y="70904"/>
                    </a:cubicBezTo>
                    <a:close/>
                  </a:path>
                </a:pathLst>
              </a:custGeom>
              <a:solidFill>
                <a:srgbClr val="FFFFFF"/>
              </a:solidFill>
              <a:ln w="815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4237C59E-EA21-4349-AD89-B470FFEB92A6}"/>
                  </a:ext>
                </a:extLst>
              </p:cNvPr>
              <p:cNvSpPr/>
              <p:nvPr/>
            </p:nvSpPr>
            <p:spPr>
              <a:xfrm>
                <a:off x="10972034" y="572723"/>
                <a:ext cx="38527" cy="189451"/>
              </a:xfrm>
              <a:custGeom>
                <a:avLst/>
                <a:gdLst>
                  <a:gd name="connsiteX0" fmla="*/ 0 w 38527"/>
                  <a:gd name="connsiteY0" fmla="*/ 0 h 189451"/>
                  <a:gd name="connsiteX1" fmla="*/ 38527 w 38527"/>
                  <a:gd name="connsiteY1" fmla="*/ 0 h 189451"/>
                  <a:gd name="connsiteX2" fmla="*/ 38527 w 38527"/>
                  <a:gd name="connsiteY2" fmla="*/ 189452 h 189451"/>
                  <a:gd name="connsiteX3" fmla="*/ 0 w 38527"/>
                  <a:gd name="connsiteY3" fmla="*/ 189452 h 189451"/>
                  <a:gd name="connsiteX4" fmla="*/ 0 w 38527"/>
                  <a:gd name="connsiteY4" fmla="*/ 0 h 189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27" h="189451">
                    <a:moveTo>
                      <a:pt x="0" y="0"/>
                    </a:moveTo>
                    <a:lnTo>
                      <a:pt x="38527" y="0"/>
                    </a:lnTo>
                    <a:lnTo>
                      <a:pt x="38527"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46F4A927-F36A-4547-A144-7AFF37FEAF84}"/>
                  </a:ext>
                </a:extLst>
              </p:cNvPr>
              <p:cNvSpPr/>
              <p:nvPr/>
            </p:nvSpPr>
            <p:spPr>
              <a:xfrm>
                <a:off x="11032483" y="621504"/>
                <a:ext cx="148055" cy="142291"/>
              </a:xfrm>
              <a:custGeom>
                <a:avLst/>
                <a:gdLst>
                  <a:gd name="connsiteX0" fmla="*/ 0 w 148055"/>
                  <a:gd name="connsiteY0" fmla="*/ 71146 h 142291"/>
                  <a:gd name="connsiteX1" fmla="*/ 74028 w 148055"/>
                  <a:gd name="connsiteY1" fmla="*/ 0 h 142291"/>
                  <a:gd name="connsiteX2" fmla="*/ 148056 w 148055"/>
                  <a:gd name="connsiteY2" fmla="*/ 71146 h 142291"/>
                  <a:gd name="connsiteX3" fmla="*/ 74028 w 148055"/>
                  <a:gd name="connsiteY3" fmla="*/ 142291 h 142291"/>
                  <a:gd name="connsiteX4" fmla="*/ 0 w 148055"/>
                  <a:gd name="connsiteY4" fmla="*/ 71146 h 142291"/>
                  <a:gd name="connsiteX5" fmla="*/ 108956 w 148055"/>
                  <a:gd name="connsiteY5" fmla="*/ 71146 h 142291"/>
                  <a:gd name="connsiteX6" fmla="*/ 74028 w 148055"/>
                  <a:gd name="connsiteY6" fmla="*/ 31116 h 142291"/>
                  <a:gd name="connsiteX7" fmla="*/ 39345 w 148055"/>
                  <a:gd name="connsiteY7" fmla="*/ 71146 h 142291"/>
                  <a:gd name="connsiteX8" fmla="*/ 74028 w 148055"/>
                  <a:gd name="connsiteY8" fmla="*/ 111175 h 142291"/>
                  <a:gd name="connsiteX9" fmla="*/ 108956 w 148055"/>
                  <a:gd name="connsiteY9" fmla="*/ 71146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055" h="142291">
                    <a:moveTo>
                      <a:pt x="0" y="71146"/>
                    </a:moveTo>
                    <a:cubicBezTo>
                      <a:pt x="0" y="28361"/>
                      <a:pt x="29202" y="0"/>
                      <a:pt x="74028" y="0"/>
                    </a:cubicBezTo>
                    <a:cubicBezTo>
                      <a:pt x="118854" y="0"/>
                      <a:pt x="148056" y="28442"/>
                      <a:pt x="148056" y="71146"/>
                    </a:cubicBezTo>
                    <a:cubicBezTo>
                      <a:pt x="148056" y="114173"/>
                      <a:pt x="118854" y="142291"/>
                      <a:pt x="74028" y="142291"/>
                    </a:cubicBezTo>
                    <a:cubicBezTo>
                      <a:pt x="29202" y="142291"/>
                      <a:pt x="0" y="113849"/>
                      <a:pt x="0" y="71146"/>
                    </a:cubicBezTo>
                    <a:close/>
                    <a:moveTo>
                      <a:pt x="108956" y="71146"/>
                    </a:moveTo>
                    <a:cubicBezTo>
                      <a:pt x="108956" y="47566"/>
                      <a:pt x="95541" y="31116"/>
                      <a:pt x="74028" y="31116"/>
                    </a:cubicBezTo>
                    <a:cubicBezTo>
                      <a:pt x="52433" y="31116"/>
                      <a:pt x="39345" y="47647"/>
                      <a:pt x="39345" y="71146"/>
                    </a:cubicBezTo>
                    <a:cubicBezTo>
                      <a:pt x="39345" y="94645"/>
                      <a:pt x="52433" y="111175"/>
                      <a:pt x="74028" y="111175"/>
                    </a:cubicBezTo>
                    <a:cubicBezTo>
                      <a:pt x="95623" y="111175"/>
                      <a:pt x="108956" y="94645"/>
                      <a:pt x="108956" y="71146"/>
                    </a:cubicBezTo>
                    <a:close/>
                  </a:path>
                </a:pathLst>
              </a:custGeom>
              <a:solidFill>
                <a:srgbClr val="FFFFFF"/>
              </a:solidFill>
              <a:ln w="815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3675E831-F712-9D40-9FDB-8545BC25EB85}"/>
                  </a:ext>
                </a:extLst>
              </p:cNvPr>
              <p:cNvSpPr/>
              <p:nvPr/>
            </p:nvSpPr>
            <p:spPr>
              <a:xfrm>
                <a:off x="11182093" y="623044"/>
                <a:ext cx="149610" cy="193179"/>
              </a:xfrm>
              <a:custGeom>
                <a:avLst/>
                <a:gdLst>
                  <a:gd name="connsiteX0" fmla="*/ 0 w 149610"/>
                  <a:gd name="connsiteY0" fmla="*/ 0 h 193179"/>
                  <a:gd name="connsiteX1" fmla="*/ 40981 w 149610"/>
                  <a:gd name="connsiteY1" fmla="*/ 0 h 193179"/>
                  <a:gd name="connsiteX2" fmla="*/ 75091 w 149610"/>
                  <a:gd name="connsiteY2" fmla="*/ 99021 h 193179"/>
                  <a:gd name="connsiteX3" fmla="*/ 108383 w 149610"/>
                  <a:gd name="connsiteY3" fmla="*/ 0 h 193179"/>
                  <a:gd name="connsiteX4" fmla="*/ 149610 w 149610"/>
                  <a:gd name="connsiteY4" fmla="*/ 0 h 193179"/>
                  <a:gd name="connsiteX5" fmla="*/ 87361 w 149610"/>
                  <a:gd name="connsiteY5" fmla="*/ 158822 h 193179"/>
                  <a:gd name="connsiteX6" fmla="*/ 49652 w 149610"/>
                  <a:gd name="connsiteY6" fmla="*/ 193179 h 193179"/>
                  <a:gd name="connsiteX7" fmla="*/ 12188 w 149610"/>
                  <a:gd name="connsiteY7" fmla="*/ 193179 h 193179"/>
                  <a:gd name="connsiteX8" fmla="*/ 12188 w 149610"/>
                  <a:gd name="connsiteY8" fmla="*/ 161010 h 193179"/>
                  <a:gd name="connsiteX9" fmla="*/ 33538 w 149610"/>
                  <a:gd name="connsiteY9" fmla="*/ 161010 h 193179"/>
                  <a:gd name="connsiteX10" fmla="*/ 50470 w 149610"/>
                  <a:gd name="connsiteY10" fmla="*/ 149098 h 193179"/>
                  <a:gd name="connsiteX11" fmla="*/ 53987 w 149610"/>
                  <a:gd name="connsiteY11" fmla="*/ 139860 h 193179"/>
                  <a:gd name="connsiteX12" fmla="*/ 0 w 149610"/>
                  <a:gd name="connsiteY12" fmla="*/ 0 h 19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610" h="193179">
                    <a:moveTo>
                      <a:pt x="0" y="0"/>
                    </a:moveTo>
                    <a:lnTo>
                      <a:pt x="40981" y="0"/>
                    </a:lnTo>
                    <a:lnTo>
                      <a:pt x="75091" y="99021"/>
                    </a:lnTo>
                    <a:lnTo>
                      <a:pt x="108383" y="0"/>
                    </a:lnTo>
                    <a:lnTo>
                      <a:pt x="149610" y="0"/>
                    </a:lnTo>
                    <a:lnTo>
                      <a:pt x="87361" y="158822"/>
                    </a:lnTo>
                    <a:cubicBezTo>
                      <a:pt x="78609" y="181835"/>
                      <a:pt x="71492" y="193179"/>
                      <a:pt x="49652" y="193179"/>
                    </a:cubicBezTo>
                    <a:lnTo>
                      <a:pt x="12188" y="193179"/>
                    </a:lnTo>
                    <a:lnTo>
                      <a:pt x="12188" y="161010"/>
                    </a:lnTo>
                    <a:lnTo>
                      <a:pt x="33538" y="161010"/>
                    </a:lnTo>
                    <a:cubicBezTo>
                      <a:pt x="43353" y="161010"/>
                      <a:pt x="46625" y="158579"/>
                      <a:pt x="50470" y="149098"/>
                    </a:cubicBezTo>
                    <a:lnTo>
                      <a:pt x="53987" y="139860"/>
                    </a:lnTo>
                    <a:lnTo>
                      <a:pt x="0" y="0"/>
                    </a:lnTo>
                    <a:close/>
                  </a:path>
                </a:pathLst>
              </a:custGeom>
              <a:solidFill>
                <a:srgbClr val="FFFFFF"/>
              </a:solidFill>
              <a:ln w="815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7977F376-7424-2A46-AF9E-3D8D0174F2E5}"/>
                  </a:ext>
                </a:extLst>
              </p:cNvPr>
              <p:cNvSpPr/>
              <p:nvPr/>
            </p:nvSpPr>
            <p:spPr>
              <a:xfrm>
                <a:off x="11333175" y="621423"/>
                <a:ext cx="143147" cy="142291"/>
              </a:xfrm>
              <a:custGeom>
                <a:avLst/>
                <a:gdLst>
                  <a:gd name="connsiteX0" fmla="*/ 0 w 143147"/>
                  <a:gd name="connsiteY0" fmla="*/ 71470 h 142291"/>
                  <a:gd name="connsiteX1" fmla="*/ 72147 w 143147"/>
                  <a:gd name="connsiteY1" fmla="*/ 0 h 142291"/>
                  <a:gd name="connsiteX2" fmla="*/ 143148 w 143147"/>
                  <a:gd name="connsiteY2" fmla="*/ 66851 h 142291"/>
                  <a:gd name="connsiteX3" fmla="*/ 142085 w 143147"/>
                  <a:gd name="connsiteY3" fmla="*/ 79816 h 142291"/>
                  <a:gd name="connsiteX4" fmla="*/ 40163 w 143147"/>
                  <a:gd name="connsiteY4" fmla="*/ 79816 h 142291"/>
                  <a:gd name="connsiteX5" fmla="*/ 40163 w 143147"/>
                  <a:gd name="connsiteY5" fmla="*/ 81680 h 142291"/>
                  <a:gd name="connsiteX6" fmla="*/ 73210 w 143147"/>
                  <a:gd name="connsiteY6" fmla="*/ 113363 h 142291"/>
                  <a:gd name="connsiteX7" fmla="*/ 102985 w 143147"/>
                  <a:gd name="connsiteY7" fmla="*/ 93591 h 142291"/>
                  <a:gd name="connsiteX8" fmla="*/ 140939 w 143147"/>
                  <a:gd name="connsiteY8" fmla="*/ 93591 h 142291"/>
                  <a:gd name="connsiteX9" fmla="*/ 74846 w 143147"/>
                  <a:gd name="connsiteY9" fmla="*/ 142291 h 142291"/>
                  <a:gd name="connsiteX10" fmla="*/ 0 w 143147"/>
                  <a:gd name="connsiteY10" fmla="*/ 71470 h 142291"/>
                  <a:gd name="connsiteX11" fmla="*/ 104375 w 143147"/>
                  <a:gd name="connsiteY11" fmla="*/ 54939 h 142291"/>
                  <a:gd name="connsiteX12" fmla="*/ 72392 w 143147"/>
                  <a:gd name="connsiteY12" fmla="*/ 28442 h 142291"/>
                  <a:gd name="connsiteX13" fmla="*/ 40981 w 143147"/>
                  <a:gd name="connsiteY13" fmla="*/ 54939 h 142291"/>
                  <a:gd name="connsiteX14" fmla="*/ 104375 w 143147"/>
                  <a:gd name="connsiteY14" fmla="*/ 54939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147" h="142291">
                    <a:moveTo>
                      <a:pt x="0" y="71470"/>
                    </a:moveTo>
                    <a:cubicBezTo>
                      <a:pt x="0" y="28199"/>
                      <a:pt x="28711" y="0"/>
                      <a:pt x="72147" y="0"/>
                    </a:cubicBezTo>
                    <a:cubicBezTo>
                      <a:pt x="114191" y="0"/>
                      <a:pt x="142657" y="26011"/>
                      <a:pt x="143148" y="66851"/>
                    </a:cubicBezTo>
                    <a:cubicBezTo>
                      <a:pt x="143148" y="70903"/>
                      <a:pt x="142902" y="75521"/>
                      <a:pt x="142085" y="79816"/>
                    </a:cubicBezTo>
                    <a:lnTo>
                      <a:pt x="40163" y="79816"/>
                    </a:lnTo>
                    <a:lnTo>
                      <a:pt x="40163" y="81680"/>
                    </a:lnTo>
                    <a:cubicBezTo>
                      <a:pt x="40981" y="101452"/>
                      <a:pt x="53824" y="113363"/>
                      <a:pt x="73210" y="113363"/>
                    </a:cubicBezTo>
                    <a:cubicBezTo>
                      <a:pt x="88752" y="113363"/>
                      <a:pt x="99713" y="106638"/>
                      <a:pt x="102985" y="93591"/>
                    </a:cubicBezTo>
                    <a:lnTo>
                      <a:pt x="140939" y="93591"/>
                    </a:lnTo>
                    <a:cubicBezTo>
                      <a:pt x="136604" y="120656"/>
                      <a:pt x="112228" y="142291"/>
                      <a:pt x="74846" y="142291"/>
                    </a:cubicBezTo>
                    <a:cubicBezTo>
                      <a:pt x="28139" y="142372"/>
                      <a:pt x="0" y="114498"/>
                      <a:pt x="0" y="71470"/>
                    </a:cubicBezTo>
                    <a:close/>
                    <a:moveTo>
                      <a:pt x="104375" y="54939"/>
                    </a:moveTo>
                    <a:cubicBezTo>
                      <a:pt x="101676" y="37923"/>
                      <a:pt x="89897" y="28442"/>
                      <a:pt x="72392" y="28442"/>
                    </a:cubicBezTo>
                    <a:cubicBezTo>
                      <a:pt x="55705" y="28442"/>
                      <a:pt x="43190" y="38490"/>
                      <a:pt x="40981" y="54939"/>
                    </a:cubicBezTo>
                    <a:lnTo>
                      <a:pt x="104375" y="54939"/>
                    </a:lnTo>
                    <a:close/>
                  </a:path>
                </a:pathLst>
              </a:custGeom>
              <a:solidFill>
                <a:srgbClr val="FFFFFF"/>
              </a:solidFill>
              <a:ln w="815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42BBEF94-D7AF-4A41-9C6F-81901DE2FF0B}"/>
                  </a:ext>
                </a:extLst>
              </p:cNvPr>
              <p:cNvSpPr/>
              <p:nvPr/>
            </p:nvSpPr>
            <p:spPr>
              <a:xfrm>
                <a:off x="11498572" y="623044"/>
                <a:ext cx="85479" cy="139050"/>
              </a:xfrm>
              <a:custGeom>
                <a:avLst/>
                <a:gdLst>
                  <a:gd name="connsiteX0" fmla="*/ 85480 w 85479"/>
                  <a:gd name="connsiteY0" fmla="*/ 0 h 139050"/>
                  <a:gd name="connsiteX1" fmla="*/ 85480 w 85479"/>
                  <a:gd name="connsiteY1" fmla="*/ 34600 h 139050"/>
                  <a:gd name="connsiteX2" fmla="*/ 70183 w 85479"/>
                  <a:gd name="connsiteY2" fmla="*/ 34600 h 139050"/>
                  <a:gd name="connsiteX3" fmla="*/ 38527 w 85479"/>
                  <a:gd name="connsiteY3" fmla="*/ 70822 h 139050"/>
                  <a:gd name="connsiteX4" fmla="*/ 38527 w 85479"/>
                  <a:gd name="connsiteY4" fmla="*/ 139050 h 139050"/>
                  <a:gd name="connsiteX5" fmla="*/ 0 w 85479"/>
                  <a:gd name="connsiteY5" fmla="*/ 139050 h 139050"/>
                  <a:gd name="connsiteX6" fmla="*/ 0 w 85479"/>
                  <a:gd name="connsiteY6" fmla="*/ 0 h 139050"/>
                  <a:gd name="connsiteX7" fmla="*/ 34928 w 85479"/>
                  <a:gd name="connsiteY7" fmla="*/ 0 h 139050"/>
                  <a:gd name="connsiteX8" fmla="*/ 38446 w 85479"/>
                  <a:gd name="connsiteY8" fmla="*/ 20825 h 139050"/>
                  <a:gd name="connsiteX9" fmla="*/ 78854 w 85479"/>
                  <a:gd name="connsiteY9" fmla="*/ 0 h 139050"/>
                  <a:gd name="connsiteX10" fmla="*/ 85480 w 85479"/>
                  <a:gd name="connsiteY10" fmla="*/ 0 h 13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79" h="139050">
                    <a:moveTo>
                      <a:pt x="85480" y="0"/>
                    </a:moveTo>
                    <a:lnTo>
                      <a:pt x="85480" y="34600"/>
                    </a:lnTo>
                    <a:lnTo>
                      <a:pt x="70183" y="34600"/>
                    </a:lnTo>
                    <a:cubicBezTo>
                      <a:pt x="47198" y="34600"/>
                      <a:pt x="38527" y="49753"/>
                      <a:pt x="38527" y="70822"/>
                    </a:cubicBezTo>
                    <a:lnTo>
                      <a:pt x="38527" y="139050"/>
                    </a:lnTo>
                    <a:lnTo>
                      <a:pt x="0" y="139050"/>
                    </a:lnTo>
                    <a:lnTo>
                      <a:pt x="0" y="0"/>
                    </a:lnTo>
                    <a:lnTo>
                      <a:pt x="34928" y="0"/>
                    </a:lnTo>
                    <a:lnTo>
                      <a:pt x="38446" y="20825"/>
                    </a:lnTo>
                    <a:cubicBezTo>
                      <a:pt x="46135" y="8346"/>
                      <a:pt x="57014" y="0"/>
                      <a:pt x="78854" y="0"/>
                    </a:cubicBezTo>
                    <a:lnTo>
                      <a:pt x="85480" y="0"/>
                    </a:lnTo>
                    <a:close/>
                  </a:path>
                </a:pathLst>
              </a:custGeom>
              <a:solidFill>
                <a:srgbClr val="FFFFFF"/>
              </a:solidFill>
              <a:ln w="8157"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3CC80734-C213-FB4E-97DF-1779F49E5A2B}"/>
                  </a:ext>
                </a:extLst>
              </p:cNvPr>
              <p:cNvSpPr/>
              <p:nvPr/>
            </p:nvSpPr>
            <p:spPr>
              <a:xfrm>
                <a:off x="11594931" y="621177"/>
                <a:ext cx="131123" cy="142698"/>
              </a:xfrm>
              <a:custGeom>
                <a:avLst/>
                <a:gdLst>
                  <a:gd name="connsiteX0" fmla="*/ 36728 w 131123"/>
                  <a:gd name="connsiteY0" fmla="*/ 94728 h 142698"/>
                  <a:gd name="connsiteX1" fmla="*/ 67566 w 131123"/>
                  <a:gd name="connsiteY1" fmla="*/ 115310 h 142698"/>
                  <a:gd name="connsiteX2" fmla="*/ 93496 w 131123"/>
                  <a:gd name="connsiteY2" fmla="*/ 100401 h 142698"/>
                  <a:gd name="connsiteX3" fmla="*/ 61267 w 131123"/>
                  <a:gd name="connsiteY3" fmla="*/ 85248 h 142698"/>
                  <a:gd name="connsiteX4" fmla="*/ 3108 w 131123"/>
                  <a:gd name="connsiteY4" fmla="*/ 45461 h 142698"/>
                  <a:gd name="connsiteX5" fmla="*/ 63476 w 131123"/>
                  <a:gd name="connsiteY5" fmla="*/ 2 h 142698"/>
                  <a:gd name="connsiteX6" fmla="*/ 128997 w 131123"/>
                  <a:gd name="connsiteY6" fmla="*/ 44894 h 142698"/>
                  <a:gd name="connsiteX7" fmla="*/ 92105 w 131123"/>
                  <a:gd name="connsiteY7" fmla="*/ 44894 h 142698"/>
                  <a:gd name="connsiteX8" fmla="*/ 64785 w 131123"/>
                  <a:gd name="connsiteY8" fmla="*/ 27067 h 142698"/>
                  <a:gd name="connsiteX9" fmla="*/ 39918 w 131123"/>
                  <a:gd name="connsiteY9" fmla="*/ 41410 h 142698"/>
                  <a:gd name="connsiteX10" fmla="*/ 72147 w 131123"/>
                  <a:gd name="connsiteY10" fmla="*/ 55509 h 142698"/>
                  <a:gd name="connsiteX11" fmla="*/ 131123 w 131123"/>
                  <a:gd name="connsiteY11" fmla="*/ 97483 h 142698"/>
                  <a:gd name="connsiteX12" fmla="*/ 67239 w 131123"/>
                  <a:gd name="connsiteY12" fmla="*/ 142699 h 142698"/>
                  <a:gd name="connsiteX13" fmla="*/ 0 w 131123"/>
                  <a:gd name="connsiteY13" fmla="*/ 94809 h 142698"/>
                  <a:gd name="connsiteX14" fmla="*/ 36728 w 131123"/>
                  <a:gd name="connsiteY14" fmla="*/ 94809 h 142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123" h="142698">
                    <a:moveTo>
                      <a:pt x="36728" y="94728"/>
                    </a:moveTo>
                    <a:cubicBezTo>
                      <a:pt x="38118" y="106883"/>
                      <a:pt x="48752" y="115310"/>
                      <a:pt x="67566" y="115310"/>
                    </a:cubicBezTo>
                    <a:cubicBezTo>
                      <a:pt x="83680" y="115310"/>
                      <a:pt x="93496" y="110124"/>
                      <a:pt x="93496" y="100401"/>
                    </a:cubicBezTo>
                    <a:cubicBezTo>
                      <a:pt x="93496" y="89056"/>
                      <a:pt x="83926" y="88246"/>
                      <a:pt x="61267" y="85248"/>
                    </a:cubicBezTo>
                    <a:cubicBezTo>
                      <a:pt x="28466" y="81439"/>
                      <a:pt x="3108" y="74146"/>
                      <a:pt x="3108" y="45461"/>
                    </a:cubicBezTo>
                    <a:cubicBezTo>
                      <a:pt x="3108" y="17829"/>
                      <a:pt x="27403" y="-241"/>
                      <a:pt x="63476" y="2"/>
                    </a:cubicBezTo>
                    <a:cubicBezTo>
                      <a:pt x="101185" y="2"/>
                      <a:pt x="127115" y="16533"/>
                      <a:pt x="128997" y="44894"/>
                    </a:cubicBezTo>
                    <a:lnTo>
                      <a:pt x="92105" y="44894"/>
                    </a:lnTo>
                    <a:cubicBezTo>
                      <a:pt x="91042" y="33793"/>
                      <a:pt x="80326" y="27067"/>
                      <a:pt x="64785" y="27067"/>
                    </a:cubicBezTo>
                    <a:cubicBezTo>
                      <a:pt x="49734" y="27067"/>
                      <a:pt x="39918" y="32496"/>
                      <a:pt x="39918" y="41410"/>
                    </a:cubicBezTo>
                    <a:cubicBezTo>
                      <a:pt x="39918" y="51944"/>
                      <a:pt x="51942" y="53078"/>
                      <a:pt x="72147" y="55509"/>
                    </a:cubicBezTo>
                    <a:cubicBezTo>
                      <a:pt x="104375" y="58750"/>
                      <a:pt x="131123" y="66043"/>
                      <a:pt x="131123" y="97483"/>
                    </a:cubicBezTo>
                    <a:cubicBezTo>
                      <a:pt x="131123" y="125115"/>
                      <a:pt x="104866" y="142699"/>
                      <a:pt x="67239" y="142699"/>
                    </a:cubicBezTo>
                    <a:cubicBezTo>
                      <a:pt x="28139" y="142699"/>
                      <a:pt x="1636" y="124548"/>
                      <a:pt x="0" y="94809"/>
                    </a:cubicBezTo>
                    <a:lnTo>
                      <a:pt x="36728" y="94809"/>
                    </a:lnTo>
                    <a:close/>
                  </a:path>
                </a:pathLst>
              </a:custGeom>
              <a:solidFill>
                <a:srgbClr val="FFFFFF"/>
              </a:solidFill>
              <a:ln w="8157" cap="flat">
                <a:noFill/>
                <a:prstDash val="solid"/>
                <a:miter/>
              </a:ln>
            </p:spPr>
            <p:txBody>
              <a:bodyPr rtlCol="0" anchor="ctr"/>
              <a:lstStyle/>
              <a:p>
                <a:endParaRPr lang="en-US"/>
              </a:p>
            </p:txBody>
          </p:sp>
        </p:grpSp>
      </p:grpSp>
      <p:sp>
        <p:nvSpPr>
          <p:cNvPr id="10" name="Text Placeholder 31">
            <a:extLst>
              <a:ext uri="{FF2B5EF4-FFF2-40B4-BE49-F238E27FC236}">
                <a16:creationId xmlns:a16="http://schemas.microsoft.com/office/drawing/2014/main" id="{F02A4E0B-A84D-9845-9F84-46E48678C264}"/>
              </a:ext>
            </a:extLst>
          </p:cNvPr>
          <p:cNvSpPr>
            <a:spLocks noGrp="1"/>
          </p:cNvSpPr>
          <p:nvPr>
            <p:ph type="body" sz="quarter" idx="10" hasCustomPrompt="1"/>
          </p:nvPr>
        </p:nvSpPr>
        <p:spPr>
          <a:xfrm>
            <a:off x="479425" y="468313"/>
            <a:ext cx="5540375" cy="3327510"/>
          </a:xfrm>
        </p:spPr>
        <p:txBody>
          <a:bodyPr/>
          <a:lstStyle>
            <a:lvl1pPr marL="0" indent="0">
              <a:lnSpc>
                <a:spcPct val="90000"/>
              </a:lnSpc>
              <a:spcBef>
                <a:spcPts val="0"/>
              </a:spcBef>
              <a:spcAft>
                <a:spcPts val="2200"/>
              </a:spcAft>
              <a:defRPr sz="5400" b="0">
                <a:solidFill>
                  <a:schemeClr val="bg1"/>
                </a:solidFill>
              </a:defRPr>
            </a:lvl1pPr>
            <a:lvl2pPr marL="0" indent="0">
              <a:lnSpc>
                <a:spcPct val="90000"/>
              </a:lnSpc>
              <a:spcBef>
                <a:spcPts val="0"/>
              </a:spcBef>
              <a:spcAft>
                <a:spcPts val="2200"/>
              </a:spcAft>
              <a:buNone/>
              <a:defRPr sz="3600" b="0">
                <a:solidFill>
                  <a:schemeClr val="bg1"/>
                </a:solidFill>
              </a:defRPr>
            </a:lvl2pPr>
            <a:lvl3pPr marL="0" indent="0">
              <a:lnSpc>
                <a:spcPct val="90000"/>
              </a:lnSpc>
              <a:spcBef>
                <a:spcPts val="0"/>
              </a:spcBef>
              <a:spcAft>
                <a:spcPts val="2200"/>
              </a:spcAft>
              <a:buNone/>
              <a:defRPr sz="3600" b="0">
                <a:solidFill>
                  <a:schemeClr val="bg1"/>
                </a:solidFill>
              </a:defRPr>
            </a:lvl3pPr>
            <a:lvl4pPr marL="0" indent="0">
              <a:lnSpc>
                <a:spcPct val="90000"/>
              </a:lnSpc>
              <a:spcAft>
                <a:spcPts val="2200"/>
              </a:spcAft>
              <a:buNone/>
              <a:defRPr sz="3600" b="0">
                <a:solidFill>
                  <a:schemeClr val="bg1"/>
                </a:solidFill>
              </a:defRPr>
            </a:lvl4pPr>
            <a:lvl5pPr marL="0" indent="0">
              <a:lnSpc>
                <a:spcPct val="90000"/>
              </a:lnSpc>
              <a:spcAft>
                <a:spcPts val="2200"/>
              </a:spcAft>
              <a:buNone/>
              <a:defRPr sz="3600" b="0">
                <a:solidFill>
                  <a:schemeClr val="bg1"/>
                </a:solidFill>
              </a:defRPr>
            </a:lvl5pPr>
          </a:lstStyle>
          <a:p>
            <a:pPr lvl="0"/>
            <a:r>
              <a:rPr lang="en-GB"/>
              <a:t>[Thank you/End slide: v1]</a:t>
            </a:r>
          </a:p>
        </p:txBody>
      </p:sp>
      <p:sp>
        <p:nvSpPr>
          <p:cNvPr id="8" name="Text Placeholder 31">
            <a:extLst>
              <a:ext uri="{FF2B5EF4-FFF2-40B4-BE49-F238E27FC236}">
                <a16:creationId xmlns:a16="http://schemas.microsoft.com/office/drawing/2014/main" id="{4DD91289-B038-F74F-933F-239C865EB945}"/>
              </a:ext>
            </a:extLst>
          </p:cNvPr>
          <p:cNvSpPr>
            <a:spLocks noGrp="1"/>
          </p:cNvSpPr>
          <p:nvPr>
            <p:ph type="body" sz="quarter" idx="12" hasCustomPrompt="1"/>
          </p:nvPr>
        </p:nvSpPr>
        <p:spPr>
          <a:xfrm>
            <a:off x="6169025" y="5514225"/>
            <a:ext cx="2698750" cy="907969"/>
          </a:xfrm>
        </p:spPr>
        <p:txBody>
          <a:bodyPr anchor="b" anchorCtr="0"/>
          <a:lstStyle>
            <a:lvl1pPr>
              <a:lnSpc>
                <a:spcPct val="100000"/>
              </a:lnSpc>
              <a:spcBef>
                <a:spcPts val="0"/>
              </a:spcBef>
              <a:defRPr sz="1500" b="0">
                <a:solidFill>
                  <a:schemeClr val="bg1"/>
                </a:solidFill>
              </a:defRPr>
            </a:lvl1pPr>
            <a:lvl2pPr marL="0" indent="0">
              <a:lnSpc>
                <a:spcPct val="110000"/>
              </a:lnSpc>
              <a:spcBef>
                <a:spcPts val="0"/>
              </a:spcBef>
              <a:buNone/>
              <a:defRPr sz="1350" b="0">
                <a:solidFill>
                  <a:schemeClr val="tx1"/>
                </a:solidFill>
              </a:defRPr>
            </a:lvl2pPr>
            <a:lvl3pPr marL="0" indent="0">
              <a:lnSpc>
                <a:spcPct val="100000"/>
              </a:lnSpc>
              <a:spcBef>
                <a:spcPts val="0"/>
              </a:spcBef>
              <a:buNone/>
              <a:defRPr sz="1500" b="0">
                <a:solidFill>
                  <a:schemeClr val="bg1"/>
                </a:solidFill>
              </a:defRPr>
            </a:lvl3pPr>
            <a:lvl4pPr marL="0" indent="0">
              <a:lnSpc>
                <a:spcPct val="100000"/>
              </a:lnSpc>
              <a:buNone/>
              <a:defRPr sz="1500" b="0">
                <a:solidFill>
                  <a:schemeClr val="bg1"/>
                </a:solidFill>
              </a:defRPr>
            </a:lvl4pPr>
            <a:lvl5pPr marL="0" indent="0">
              <a:lnSpc>
                <a:spcPct val="110000"/>
              </a:lnSpc>
              <a:buNone/>
              <a:defRPr sz="1350" b="0">
                <a:solidFill>
                  <a:schemeClr val="tx1"/>
                </a:solidFill>
              </a:defRPr>
            </a:lvl5pPr>
          </a:lstStyle>
          <a:p>
            <a:pPr lvl="0"/>
            <a:r>
              <a:rPr lang="en-GB"/>
              <a:t>&lt;Address line 1&gt;</a:t>
            </a:r>
          </a:p>
          <a:p>
            <a:pPr lvl="2"/>
            <a:r>
              <a:rPr lang="en-GB"/>
              <a:t>&lt;Address line 2&gt;</a:t>
            </a:r>
          </a:p>
          <a:p>
            <a:pPr lvl="3"/>
            <a:r>
              <a:rPr lang="en-GB"/>
              <a:t>&lt;Address line 3&gt;</a:t>
            </a:r>
          </a:p>
        </p:txBody>
      </p:sp>
      <p:sp>
        <p:nvSpPr>
          <p:cNvPr id="11" name="Text Placeholder 31">
            <a:extLst>
              <a:ext uri="{FF2B5EF4-FFF2-40B4-BE49-F238E27FC236}">
                <a16:creationId xmlns:a16="http://schemas.microsoft.com/office/drawing/2014/main" id="{9F512C99-E9C9-5348-8495-C4EE2D47B066}"/>
              </a:ext>
            </a:extLst>
          </p:cNvPr>
          <p:cNvSpPr>
            <a:spLocks noGrp="1"/>
          </p:cNvSpPr>
          <p:nvPr>
            <p:ph type="body" sz="quarter" idx="13" hasCustomPrompt="1"/>
          </p:nvPr>
        </p:nvSpPr>
        <p:spPr>
          <a:xfrm>
            <a:off x="9012238" y="5514225"/>
            <a:ext cx="2698750" cy="907969"/>
          </a:xfrm>
        </p:spPr>
        <p:txBody>
          <a:bodyPr anchor="b" anchorCtr="0"/>
          <a:lstStyle>
            <a:lvl1pPr>
              <a:lnSpc>
                <a:spcPct val="100000"/>
              </a:lnSpc>
              <a:spcBef>
                <a:spcPts val="0"/>
              </a:spcBef>
              <a:defRPr sz="1500" b="0">
                <a:solidFill>
                  <a:schemeClr val="bg1"/>
                </a:solidFill>
              </a:defRPr>
            </a:lvl1pPr>
            <a:lvl2pPr marL="0" indent="0">
              <a:lnSpc>
                <a:spcPct val="110000"/>
              </a:lnSpc>
              <a:spcBef>
                <a:spcPts val="0"/>
              </a:spcBef>
              <a:buNone/>
              <a:defRPr sz="1350" b="0">
                <a:solidFill>
                  <a:schemeClr val="tx1"/>
                </a:solidFill>
              </a:defRPr>
            </a:lvl2pPr>
            <a:lvl3pPr marL="0" indent="0">
              <a:lnSpc>
                <a:spcPct val="100000"/>
              </a:lnSpc>
              <a:spcBef>
                <a:spcPts val="0"/>
              </a:spcBef>
              <a:buNone/>
              <a:defRPr sz="1500" b="0">
                <a:solidFill>
                  <a:schemeClr val="bg1"/>
                </a:solidFill>
              </a:defRPr>
            </a:lvl3pPr>
            <a:lvl4pPr marL="0" indent="0">
              <a:lnSpc>
                <a:spcPct val="100000"/>
              </a:lnSpc>
              <a:buNone/>
              <a:defRPr sz="1500" b="0">
                <a:solidFill>
                  <a:schemeClr val="bg1"/>
                </a:solidFill>
              </a:defRPr>
            </a:lvl4pPr>
            <a:lvl5pPr marL="0" indent="0">
              <a:lnSpc>
                <a:spcPct val="110000"/>
              </a:lnSpc>
              <a:buNone/>
              <a:defRPr sz="1350" b="0">
                <a:solidFill>
                  <a:schemeClr val="tx1"/>
                </a:solidFill>
              </a:defRPr>
            </a:lvl5pPr>
          </a:lstStyle>
          <a:p>
            <a:pPr lvl="0"/>
            <a:r>
              <a:rPr lang="en-GB"/>
              <a:t>&lt;Telephone No.&gt;</a:t>
            </a:r>
          </a:p>
          <a:p>
            <a:pPr lvl="2"/>
            <a:r>
              <a:rPr lang="en-GB"/>
              <a:t>&lt;Website&gt;</a:t>
            </a:r>
          </a:p>
          <a:p>
            <a:pPr lvl="3"/>
            <a:r>
              <a:rPr lang="en-GB"/>
              <a:t>&lt;Email&gt;</a:t>
            </a:r>
          </a:p>
        </p:txBody>
      </p:sp>
      <p:cxnSp>
        <p:nvCxnSpPr>
          <p:cNvPr id="33" name="Straight Connector 32">
            <a:extLst>
              <a:ext uri="{FF2B5EF4-FFF2-40B4-BE49-F238E27FC236}">
                <a16:creationId xmlns:a16="http://schemas.microsoft.com/office/drawing/2014/main" id="{45F8F2B3-9B10-0348-9303-41301FEA386E}"/>
              </a:ext>
            </a:extLst>
          </p:cNvPr>
          <p:cNvCxnSpPr>
            <a:cxnSpLocks/>
          </p:cNvCxnSpPr>
          <p:nvPr userDrawn="1"/>
        </p:nvCxnSpPr>
        <p:spPr>
          <a:xfrm>
            <a:off x="479425" y="5338527"/>
            <a:ext cx="1123315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3104723"/>
      </p:ext>
    </p:extLst>
  </p:cSld>
  <p:clrMapOvr>
    <a:masterClrMapping/>
  </p:clrMapOvr>
  <p:extLst>
    <p:ext uri="{DCECCB84-F9BA-43D5-87BE-67443E8EF086}">
      <p15:sldGuideLst xmlns:p15="http://schemas.microsoft.com/office/powerpoint/2012/main">
        <p15:guide id="1" orient="horz" pos="401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Quote/Statement slide: v3">
    <p:bg>
      <p:bgPr>
        <a:solidFill>
          <a:srgbClr val="121A3C"/>
        </a:solidFill>
        <a:effectLst/>
      </p:bgPr>
    </p:bg>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2E759393-AC66-AD4C-9F90-3C4A4EF3D158}"/>
              </a:ext>
            </a:extLst>
          </p:cNvPr>
          <p:cNvSpPr>
            <a:spLocks noGrp="1"/>
          </p:cNvSpPr>
          <p:nvPr>
            <p:ph type="pic" sz="quarter" idx="13" hasCustomPrompt="1"/>
          </p:nvPr>
        </p:nvSpPr>
        <p:spPr>
          <a:xfrm>
            <a:off x="5634720" y="0"/>
            <a:ext cx="6581994" cy="6865544"/>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29 w 8462"/>
              <a:gd name="connsiteY0" fmla="*/ 0 h 10000"/>
              <a:gd name="connsiteX1" fmla="*/ 8462 w 8462"/>
              <a:gd name="connsiteY1" fmla="*/ 0 h 10000"/>
              <a:gd name="connsiteX2" fmla="*/ 6795 w 8462"/>
              <a:gd name="connsiteY2" fmla="*/ 5000 h 10000"/>
              <a:gd name="connsiteX3" fmla="*/ 8462 w 8462"/>
              <a:gd name="connsiteY3" fmla="*/ 10000 h 10000"/>
              <a:gd name="connsiteX4" fmla="*/ 129 w 8462"/>
              <a:gd name="connsiteY4" fmla="*/ 10000 h 10000"/>
              <a:gd name="connsiteX5" fmla="*/ 3546 w 8462"/>
              <a:gd name="connsiteY5" fmla="*/ 5018 h 10000"/>
              <a:gd name="connsiteX6" fmla="*/ 129 w 8462"/>
              <a:gd name="connsiteY6" fmla="*/ 0 h 10000"/>
              <a:gd name="connsiteX0" fmla="*/ 153 w 10001"/>
              <a:gd name="connsiteY0" fmla="*/ 0 h 10000"/>
              <a:gd name="connsiteX1" fmla="*/ 10001 w 10001"/>
              <a:gd name="connsiteY1" fmla="*/ 0 h 10000"/>
              <a:gd name="connsiteX2" fmla="*/ 8031 w 10001"/>
              <a:gd name="connsiteY2" fmla="*/ 5000 h 10000"/>
              <a:gd name="connsiteX3" fmla="*/ 10001 w 10001"/>
              <a:gd name="connsiteY3" fmla="*/ 10000 h 10000"/>
              <a:gd name="connsiteX4" fmla="*/ 153 w 10001"/>
              <a:gd name="connsiteY4" fmla="*/ 10000 h 10000"/>
              <a:gd name="connsiteX5" fmla="*/ 4191 w 10001"/>
              <a:gd name="connsiteY5" fmla="*/ 5018 h 10000"/>
              <a:gd name="connsiteX6" fmla="*/ 153 w 10001"/>
              <a:gd name="connsiteY6" fmla="*/ 0 h 10000"/>
              <a:gd name="connsiteX0" fmla="*/ 150 w 9998"/>
              <a:gd name="connsiteY0" fmla="*/ 0 h 10000"/>
              <a:gd name="connsiteX1" fmla="*/ 9998 w 9998"/>
              <a:gd name="connsiteY1" fmla="*/ 0 h 10000"/>
              <a:gd name="connsiteX2" fmla="*/ 8028 w 9998"/>
              <a:gd name="connsiteY2" fmla="*/ 5000 h 10000"/>
              <a:gd name="connsiteX3" fmla="*/ 9998 w 9998"/>
              <a:gd name="connsiteY3" fmla="*/ 10000 h 10000"/>
              <a:gd name="connsiteX4" fmla="*/ 150 w 9998"/>
              <a:gd name="connsiteY4" fmla="*/ 10000 h 10000"/>
              <a:gd name="connsiteX5" fmla="*/ 4188 w 9998"/>
              <a:gd name="connsiteY5" fmla="*/ 5018 h 10000"/>
              <a:gd name="connsiteX6" fmla="*/ 150 w 9998"/>
              <a:gd name="connsiteY6" fmla="*/ 0 h 10000"/>
              <a:gd name="connsiteX0" fmla="*/ 150 w 10000"/>
              <a:gd name="connsiteY0" fmla="*/ 0 h 10000"/>
              <a:gd name="connsiteX1" fmla="*/ 10000 w 10000"/>
              <a:gd name="connsiteY1" fmla="*/ 0 h 10000"/>
              <a:gd name="connsiteX2" fmla="*/ 8030 w 10000"/>
              <a:gd name="connsiteY2" fmla="*/ 5000 h 10000"/>
              <a:gd name="connsiteX3" fmla="*/ 10000 w 10000"/>
              <a:gd name="connsiteY3" fmla="*/ 10000 h 10000"/>
              <a:gd name="connsiteX4" fmla="*/ 150 w 10000"/>
              <a:gd name="connsiteY4" fmla="*/ 10000 h 10000"/>
              <a:gd name="connsiteX5" fmla="*/ 4189 w 10000"/>
              <a:gd name="connsiteY5" fmla="*/ 5018 h 10000"/>
              <a:gd name="connsiteX6" fmla="*/ 150 w 10000"/>
              <a:gd name="connsiteY6" fmla="*/ 0 h 10000"/>
              <a:gd name="connsiteX0" fmla="*/ 0 w 11740"/>
              <a:gd name="connsiteY0" fmla="*/ 0 h 10000"/>
              <a:gd name="connsiteX1" fmla="*/ 11740 w 11740"/>
              <a:gd name="connsiteY1" fmla="*/ 0 h 10000"/>
              <a:gd name="connsiteX2" fmla="*/ 9770 w 11740"/>
              <a:gd name="connsiteY2" fmla="*/ 5000 h 10000"/>
              <a:gd name="connsiteX3" fmla="*/ 11740 w 11740"/>
              <a:gd name="connsiteY3" fmla="*/ 10000 h 10000"/>
              <a:gd name="connsiteX4" fmla="*/ 1890 w 11740"/>
              <a:gd name="connsiteY4" fmla="*/ 10000 h 10000"/>
              <a:gd name="connsiteX5" fmla="*/ 5929 w 11740"/>
              <a:gd name="connsiteY5" fmla="*/ 5018 h 10000"/>
              <a:gd name="connsiteX6" fmla="*/ 0 w 11740"/>
              <a:gd name="connsiteY6" fmla="*/ 0 h 10000"/>
              <a:gd name="connsiteX0" fmla="*/ 0 w 11740"/>
              <a:gd name="connsiteY0" fmla="*/ 0 h 10000"/>
              <a:gd name="connsiteX1" fmla="*/ 11740 w 11740"/>
              <a:gd name="connsiteY1" fmla="*/ 0 h 10000"/>
              <a:gd name="connsiteX2" fmla="*/ 9770 w 11740"/>
              <a:gd name="connsiteY2" fmla="*/ 5000 h 10000"/>
              <a:gd name="connsiteX3" fmla="*/ 11740 w 11740"/>
              <a:gd name="connsiteY3" fmla="*/ 10000 h 10000"/>
              <a:gd name="connsiteX4" fmla="*/ 1890 w 11740"/>
              <a:gd name="connsiteY4" fmla="*/ 10000 h 10000"/>
              <a:gd name="connsiteX5" fmla="*/ 5929 w 11740"/>
              <a:gd name="connsiteY5" fmla="*/ 5018 h 10000"/>
              <a:gd name="connsiteX6" fmla="*/ 0 w 11740"/>
              <a:gd name="connsiteY6" fmla="*/ 0 h 10000"/>
              <a:gd name="connsiteX0" fmla="*/ 248 w 11988"/>
              <a:gd name="connsiteY0" fmla="*/ 0 h 10000"/>
              <a:gd name="connsiteX1" fmla="*/ 11988 w 11988"/>
              <a:gd name="connsiteY1" fmla="*/ 0 h 10000"/>
              <a:gd name="connsiteX2" fmla="*/ 10018 w 11988"/>
              <a:gd name="connsiteY2" fmla="*/ 5000 h 10000"/>
              <a:gd name="connsiteX3" fmla="*/ 11988 w 11988"/>
              <a:gd name="connsiteY3" fmla="*/ 10000 h 10000"/>
              <a:gd name="connsiteX4" fmla="*/ 0 w 11988"/>
              <a:gd name="connsiteY4" fmla="*/ 10000 h 10000"/>
              <a:gd name="connsiteX5" fmla="*/ 6177 w 11988"/>
              <a:gd name="connsiteY5" fmla="*/ 5018 h 10000"/>
              <a:gd name="connsiteX6" fmla="*/ 248 w 11988"/>
              <a:gd name="connsiteY6" fmla="*/ 0 h 10000"/>
              <a:gd name="connsiteX0" fmla="*/ 248 w 11988"/>
              <a:gd name="connsiteY0" fmla="*/ 0 h 10000"/>
              <a:gd name="connsiteX1" fmla="*/ 11988 w 11988"/>
              <a:gd name="connsiteY1" fmla="*/ 0 h 10000"/>
              <a:gd name="connsiteX2" fmla="*/ 10018 w 11988"/>
              <a:gd name="connsiteY2" fmla="*/ 5000 h 10000"/>
              <a:gd name="connsiteX3" fmla="*/ 11988 w 11988"/>
              <a:gd name="connsiteY3" fmla="*/ 10000 h 10000"/>
              <a:gd name="connsiteX4" fmla="*/ 0 w 11988"/>
              <a:gd name="connsiteY4" fmla="*/ 10000 h 10000"/>
              <a:gd name="connsiteX5" fmla="*/ 6177 w 11988"/>
              <a:gd name="connsiteY5" fmla="*/ 5018 h 10000"/>
              <a:gd name="connsiteX6" fmla="*/ 248 w 11988"/>
              <a:gd name="connsiteY6" fmla="*/ 0 h 10000"/>
              <a:gd name="connsiteX0" fmla="*/ 248 w 13471"/>
              <a:gd name="connsiteY0" fmla="*/ 0 h 10000"/>
              <a:gd name="connsiteX1" fmla="*/ 11988 w 13471"/>
              <a:gd name="connsiteY1" fmla="*/ 0 h 10000"/>
              <a:gd name="connsiteX2" fmla="*/ 11988 w 13471"/>
              <a:gd name="connsiteY2" fmla="*/ 10000 h 10000"/>
              <a:gd name="connsiteX3" fmla="*/ 0 w 13471"/>
              <a:gd name="connsiteY3" fmla="*/ 10000 h 10000"/>
              <a:gd name="connsiteX4" fmla="*/ 6177 w 13471"/>
              <a:gd name="connsiteY4" fmla="*/ 5018 h 10000"/>
              <a:gd name="connsiteX5" fmla="*/ 248 w 13471"/>
              <a:gd name="connsiteY5" fmla="*/ 0 h 10000"/>
              <a:gd name="connsiteX0" fmla="*/ 248 w 13706"/>
              <a:gd name="connsiteY0" fmla="*/ 0 h 10000"/>
              <a:gd name="connsiteX1" fmla="*/ 11988 w 13706"/>
              <a:gd name="connsiteY1" fmla="*/ 0 h 10000"/>
              <a:gd name="connsiteX2" fmla="*/ 11988 w 13706"/>
              <a:gd name="connsiteY2" fmla="*/ 10000 h 10000"/>
              <a:gd name="connsiteX3" fmla="*/ 0 w 13706"/>
              <a:gd name="connsiteY3" fmla="*/ 10000 h 10000"/>
              <a:gd name="connsiteX4" fmla="*/ 6177 w 13706"/>
              <a:gd name="connsiteY4" fmla="*/ 5018 h 10000"/>
              <a:gd name="connsiteX5" fmla="*/ 248 w 13706"/>
              <a:gd name="connsiteY5" fmla="*/ 0 h 10000"/>
              <a:gd name="connsiteX0" fmla="*/ 248 w 13708"/>
              <a:gd name="connsiteY0" fmla="*/ 0 h 10000"/>
              <a:gd name="connsiteX1" fmla="*/ 11988 w 13708"/>
              <a:gd name="connsiteY1" fmla="*/ 0 h 10000"/>
              <a:gd name="connsiteX2" fmla="*/ 11988 w 13708"/>
              <a:gd name="connsiteY2" fmla="*/ 10000 h 10000"/>
              <a:gd name="connsiteX3" fmla="*/ 0 w 13708"/>
              <a:gd name="connsiteY3" fmla="*/ 10000 h 10000"/>
              <a:gd name="connsiteX4" fmla="*/ 6177 w 13708"/>
              <a:gd name="connsiteY4" fmla="*/ 5018 h 10000"/>
              <a:gd name="connsiteX5" fmla="*/ 248 w 13708"/>
              <a:gd name="connsiteY5" fmla="*/ 0 h 10000"/>
              <a:gd name="connsiteX0" fmla="*/ 11988 w 13708"/>
              <a:gd name="connsiteY0" fmla="*/ 0 h 10000"/>
              <a:gd name="connsiteX1" fmla="*/ 11988 w 13708"/>
              <a:gd name="connsiteY1" fmla="*/ 10000 h 10000"/>
              <a:gd name="connsiteX2" fmla="*/ 0 w 13708"/>
              <a:gd name="connsiteY2" fmla="*/ 10000 h 10000"/>
              <a:gd name="connsiteX3" fmla="*/ 6177 w 13708"/>
              <a:gd name="connsiteY3" fmla="*/ 5018 h 10000"/>
              <a:gd name="connsiteX4" fmla="*/ 248 w 13708"/>
              <a:gd name="connsiteY4" fmla="*/ 0 h 10000"/>
              <a:gd name="connsiteX5" fmla="*/ 12155 w 13708"/>
              <a:gd name="connsiteY5" fmla="*/ 133 h 10000"/>
              <a:gd name="connsiteX0" fmla="*/ 11988 w 13708"/>
              <a:gd name="connsiteY0" fmla="*/ 11 h 10011"/>
              <a:gd name="connsiteX1" fmla="*/ 11988 w 13708"/>
              <a:gd name="connsiteY1" fmla="*/ 10011 h 10011"/>
              <a:gd name="connsiteX2" fmla="*/ 0 w 13708"/>
              <a:gd name="connsiteY2" fmla="*/ 10011 h 10011"/>
              <a:gd name="connsiteX3" fmla="*/ 6177 w 13708"/>
              <a:gd name="connsiteY3" fmla="*/ 5029 h 10011"/>
              <a:gd name="connsiteX4" fmla="*/ 248 w 13708"/>
              <a:gd name="connsiteY4" fmla="*/ 11 h 10011"/>
              <a:gd name="connsiteX5" fmla="*/ 11997 w 13708"/>
              <a:gd name="connsiteY5" fmla="*/ 0 h 10011"/>
              <a:gd name="connsiteX0" fmla="*/ 11988 w 13708"/>
              <a:gd name="connsiteY0" fmla="*/ 0 h 10000"/>
              <a:gd name="connsiteX1" fmla="*/ 11988 w 13708"/>
              <a:gd name="connsiteY1" fmla="*/ 10000 h 10000"/>
              <a:gd name="connsiteX2" fmla="*/ 0 w 13708"/>
              <a:gd name="connsiteY2" fmla="*/ 10000 h 10000"/>
              <a:gd name="connsiteX3" fmla="*/ 6177 w 13708"/>
              <a:gd name="connsiteY3" fmla="*/ 5018 h 10000"/>
              <a:gd name="connsiteX4" fmla="*/ 248 w 13708"/>
              <a:gd name="connsiteY4" fmla="*/ 0 h 10000"/>
              <a:gd name="connsiteX5" fmla="*/ 11952 w 13708"/>
              <a:gd name="connsiteY5" fmla="*/ 584 h 10000"/>
              <a:gd name="connsiteX0" fmla="*/ 11988 w 11988"/>
              <a:gd name="connsiteY0" fmla="*/ 10000 h 10000"/>
              <a:gd name="connsiteX1" fmla="*/ 0 w 11988"/>
              <a:gd name="connsiteY1" fmla="*/ 10000 h 10000"/>
              <a:gd name="connsiteX2" fmla="*/ 6177 w 11988"/>
              <a:gd name="connsiteY2" fmla="*/ 5018 h 10000"/>
              <a:gd name="connsiteX3" fmla="*/ 248 w 11988"/>
              <a:gd name="connsiteY3" fmla="*/ 0 h 10000"/>
              <a:gd name="connsiteX4" fmla="*/ 11952 w 11988"/>
              <a:gd name="connsiteY4" fmla="*/ 584 h 10000"/>
              <a:gd name="connsiteX0" fmla="*/ 11988 w 11988"/>
              <a:gd name="connsiteY0" fmla="*/ 10011 h 10011"/>
              <a:gd name="connsiteX1" fmla="*/ 0 w 11988"/>
              <a:gd name="connsiteY1" fmla="*/ 10011 h 10011"/>
              <a:gd name="connsiteX2" fmla="*/ 6177 w 11988"/>
              <a:gd name="connsiteY2" fmla="*/ 5029 h 10011"/>
              <a:gd name="connsiteX3" fmla="*/ 248 w 11988"/>
              <a:gd name="connsiteY3" fmla="*/ 11 h 10011"/>
              <a:gd name="connsiteX4" fmla="*/ 11929 w 11988"/>
              <a:gd name="connsiteY4" fmla="*/ 0 h 10011"/>
              <a:gd name="connsiteX0" fmla="*/ 11988 w 11988"/>
              <a:gd name="connsiteY0" fmla="*/ 10011 h 10011"/>
              <a:gd name="connsiteX1" fmla="*/ 0 w 11988"/>
              <a:gd name="connsiteY1" fmla="*/ 10011 h 10011"/>
              <a:gd name="connsiteX2" fmla="*/ 6177 w 11988"/>
              <a:gd name="connsiteY2" fmla="*/ 5029 h 10011"/>
              <a:gd name="connsiteX3" fmla="*/ 248 w 11988"/>
              <a:gd name="connsiteY3" fmla="*/ 11 h 10011"/>
              <a:gd name="connsiteX4" fmla="*/ 11974 w 11988"/>
              <a:gd name="connsiteY4" fmla="*/ 0 h 10011"/>
              <a:gd name="connsiteX0" fmla="*/ 11988 w 11988"/>
              <a:gd name="connsiteY0" fmla="*/ 10011 h 10011"/>
              <a:gd name="connsiteX1" fmla="*/ 0 w 11988"/>
              <a:gd name="connsiteY1" fmla="*/ 10011 h 10011"/>
              <a:gd name="connsiteX2" fmla="*/ 6177 w 11988"/>
              <a:gd name="connsiteY2" fmla="*/ 5029 h 10011"/>
              <a:gd name="connsiteX3" fmla="*/ 248 w 11988"/>
              <a:gd name="connsiteY3" fmla="*/ 11 h 10011"/>
              <a:gd name="connsiteX4" fmla="*/ 11974 w 11988"/>
              <a:gd name="connsiteY4" fmla="*/ 0 h 10011"/>
              <a:gd name="connsiteX5" fmla="*/ 11988 w 11988"/>
              <a:gd name="connsiteY5" fmla="*/ 10011 h 10011"/>
              <a:gd name="connsiteX0" fmla="*/ 11988 w 11988"/>
              <a:gd name="connsiteY0" fmla="*/ 10011 h 10011"/>
              <a:gd name="connsiteX1" fmla="*/ 0 w 11988"/>
              <a:gd name="connsiteY1" fmla="*/ 10011 h 10011"/>
              <a:gd name="connsiteX2" fmla="*/ 6132 w 11988"/>
              <a:gd name="connsiteY2" fmla="*/ 5047 h 10011"/>
              <a:gd name="connsiteX3" fmla="*/ 248 w 11988"/>
              <a:gd name="connsiteY3" fmla="*/ 11 h 10011"/>
              <a:gd name="connsiteX4" fmla="*/ 11974 w 11988"/>
              <a:gd name="connsiteY4" fmla="*/ 0 h 10011"/>
              <a:gd name="connsiteX5" fmla="*/ 11988 w 11988"/>
              <a:gd name="connsiteY5" fmla="*/ 10011 h 10011"/>
              <a:gd name="connsiteX0" fmla="*/ 11988 w 11988"/>
              <a:gd name="connsiteY0" fmla="*/ 10011 h 10011"/>
              <a:gd name="connsiteX1" fmla="*/ 0 w 11988"/>
              <a:gd name="connsiteY1" fmla="*/ 10011 h 10011"/>
              <a:gd name="connsiteX2" fmla="*/ 6132 w 11988"/>
              <a:gd name="connsiteY2" fmla="*/ 5047 h 10011"/>
              <a:gd name="connsiteX3" fmla="*/ 248 w 11988"/>
              <a:gd name="connsiteY3" fmla="*/ 11 h 10011"/>
              <a:gd name="connsiteX4" fmla="*/ 11974 w 11988"/>
              <a:gd name="connsiteY4" fmla="*/ 0 h 10011"/>
              <a:gd name="connsiteX5" fmla="*/ 11988 w 11988"/>
              <a:gd name="connsiteY5" fmla="*/ 10011 h 10011"/>
              <a:gd name="connsiteX0" fmla="*/ 11988 w 11988"/>
              <a:gd name="connsiteY0" fmla="*/ 10011 h 10011"/>
              <a:gd name="connsiteX1" fmla="*/ 0 w 11988"/>
              <a:gd name="connsiteY1" fmla="*/ 10011 h 10011"/>
              <a:gd name="connsiteX2" fmla="*/ 6132 w 11988"/>
              <a:gd name="connsiteY2" fmla="*/ 5047 h 10011"/>
              <a:gd name="connsiteX3" fmla="*/ 248 w 11988"/>
              <a:gd name="connsiteY3" fmla="*/ 11 h 10011"/>
              <a:gd name="connsiteX4" fmla="*/ 11974 w 11988"/>
              <a:gd name="connsiteY4" fmla="*/ 0 h 10011"/>
              <a:gd name="connsiteX5" fmla="*/ 11988 w 11988"/>
              <a:gd name="connsiteY5" fmla="*/ 10011 h 10011"/>
              <a:gd name="connsiteX0" fmla="*/ 11988 w 11988"/>
              <a:gd name="connsiteY0" fmla="*/ 10011 h 10011"/>
              <a:gd name="connsiteX1" fmla="*/ 0 w 11988"/>
              <a:gd name="connsiteY1" fmla="*/ 10011 h 10011"/>
              <a:gd name="connsiteX2" fmla="*/ 6132 w 11988"/>
              <a:gd name="connsiteY2" fmla="*/ 5047 h 10011"/>
              <a:gd name="connsiteX3" fmla="*/ 248 w 11988"/>
              <a:gd name="connsiteY3" fmla="*/ 11 h 10011"/>
              <a:gd name="connsiteX4" fmla="*/ 11974 w 11988"/>
              <a:gd name="connsiteY4" fmla="*/ 0 h 10011"/>
              <a:gd name="connsiteX5" fmla="*/ 11988 w 11988"/>
              <a:gd name="connsiteY5" fmla="*/ 10011 h 10011"/>
              <a:gd name="connsiteX0" fmla="*/ 11988 w 11988"/>
              <a:gd name="connsiteY0" fmla="*/ 10011 h 10011"/>
              <a:gd name="connsiteX1" fmla="*/ 0 w 11988"/>
              <a:gd name="connsiteY1" fmla="*/ 10011 h 10011"/>
              <a:gd name="connsiteX2" fmla="*/ 6132 w 11988"/>
              <a:gd name="connsiteY2" fmla="*/ 5047 h 10011"/>
              <a:gd name="connsiteX3" fmla="*/ 248 w 11988"/>
              <a:gd name="connsiteY3" fmla="*/ 11 h 10011"/>
              <a:gd name="connsiteX4" fmla="*/ 11974 w 11988"/>
              <a:gd name="connsiteY4" fmla="*/ 0 h 10011"/>
              <a:gd name="connsiteX5" fmla="*/ 11988 w 11988"/>
              <a:gd name="connsiteY5" fmla="*/ 10011 h 10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88" h="10011">
                <a:moveTo>
                  <a:pt x="11988" y="10011"/>
                </a:moveTo>
                <a:lnTo>
                  <a:pt x="0" y="10011"/>
                </a:lnTo>
                <a:cubicBezTo>
                  <a:pt x="622" y="10029"/>
                  <a:pt x="6113" y="9651"/>
                  <a:pt x="6132" y="5047"/>
                </a:cubicBezTo>
                <a:cubicBezTo>
                  <a:pt x="6151" y="443"/>
                  <a:pt x="263" y="65"/>
                  <a:pt x="248" y="11"/>
                </a:cubicBezTo>
                <a:lnTo>
                  <a:pt x="11974" y="0"/>
                </a:lnTo>
                <a:cubicBezTo>
                  <a:pt x="11979" y="3337"/>
                  <a:pt x="11983" y="6674"/>
                  <a:pt x="11988" y="10011"/>
                </a:cubicBezTo>
                <a:close/>
              </a:path>
            </a:pathLst>
          </a:custGeom>
          <a:solidFill>
            <a:schemeClr val="accent6"/>
          </a:solidFill>
          <a:ln>
            <a:noFill/>
          </a:ln>
        </p:spPr>
        <p:txBody>
          <a:bodyPr lIns="3600000" rIns="360000" anchor="ctr"/>
          <a:lstStyle>
            <a:lvl1pPr marL="0" marR="0" indent="0" algn="r" defTabSz="914377" rtl="0" eaLnBrk="1" fontAlgn="auto" latinLnBrk="0" hangingPunct="1">
              <a:lnSpc>
                <a:spcPct val="125000"/>
              </a:lnSpc>
              <a:spcBef>
                <a:spcPts val="2000"/>
              </a:spcBef>
              <a:spcAft>
                <a:spcPts val="0"/>
              </a:spcAft>
              <a:buClrTx/>
              <a:buSzTx/>
              <a:buFontTx/>
              <a:buNone/>
              <a:tabLst/>
              <a:defRPr sz="1400" b="0"/>
            </a:lvl1pPr>
            <a:lvl5pPr marL="396000" marR="0" indent="0" algn="r" defTabSz="914377" rtl="0" eaLnBrk="1" fontAlgn="auto" latinLnBrk="0" hangingPunct="1">
              <a:lnSpc>
                <a:spcPct val="125000"/>
              </a:lnSpc>
              <a:spcBef>
                <a:spcPts val="2000"/>
              </a:spcBef>
              <a:spcAft>
                <a:spcPts val="0"/>
              </a:spcAft>
              <a:buClrTx/>
              <a:buSzTx/>
              <a:buFontTx/>
              <a:buNone/>
              <a:tabLst/>
              <a:defRPr/>
            </a:lvl5pPr>
          </a:lstStyle>
          <a:p>
            <a:r>
              <a:rPr lang="en-US"/>
              <a:t>Click on the icon to add an image. Image will automatically show in the custom placeholder/shape. To adjust the position within the placeholder, click on the image with the &lt;crop&gt; tool. This will enable the image to be moved within the boundaries of the placeholder. </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p>
            <a:fld id="{FD15E2C3-2FDC-5443-A5D7-CEF7C1191BA7}" type="slidenum">
              <a:rPr lang="en-GB" smtClean="0"/>
              <a:t>‹#›</a:t>
            </a:fld>
            <a:endParaRPr lang="en-GB"/>
          </a:p>
        </p:txBody>
      </p:sp>
      <p:sp>
        <p:nvSpPr>
          <p:cNvPr id="10" name="Text Placeholder 31">
            <a:extLst>
              <a:ext uri="{FF2B5EF4-FFF2-40B4-BE49-F238E27FC236}">
                <a16:creationId xmlns:a16="http://schemas.microsoft.com/office/drawing/2014/main" id="{F02A4E0B-A84D-9845-9F84-46E48678C264}"/>
              </a:ext>
            </a:extLst>
          </p:cNvPr>
          <p:cNvSpPr>
            <a:spLocks noGrp="1"/>
          </p:cNvSpPr>
          <p:nvPr>
            <p:ph type="body" sz="quarter" idx="10" hasCustomPrompt="1"/>
          </p:nvPr>
        </p:nvSpPr>
        <p:spPr>
          <a:xfrm>
            <a:off x="479425" y="468312"/>
            <a:ext cx="6489700" cy="5132387"/>
          </a:xfrm>
        </p:spPr>
        <p:txBody>
          <a:bodyPr/>
          <a:lstStyle>
            <a:lvl1pPr marL="216000" indent="-216000">
              <a:lnSpc>
                <a:spcPct val="90000"/>
              </a:lnSpc>
              <a:spcBef>
                <a:spcPts val="0"/>
              </a:spcBef>
              <a:spcAft>
                <a:spcPts val="2200"/>
              </a:spcAft>
              <a:defRPr sz="3600" b="0">
                <a:solidFill>
                  <a:schemeClr val="bg1"/>
                </a:solidFill>
              </a:defRPr>
            </a:lvl1pPr>
            <a:lvl2pPr marL="216000" indent="0">
              <a:lnSpc>
                <a:spcPct val="90000"/>
              </a:lnSpc>
              <a:spcBef>
                <a:spcPts val="0"/>
              </a:spcBef>
              <a:spcAft>
                <a:spcPts val="2200"/>
              </a:spcAft>
              <a:buNone/>
              <a:defRPr sz="3600" b="0">
                <a:solidFill>
                  <a:schemeClr val="bg1"/>
                </a:solidFill>
              </a:defRPr>
            </a:lvl2pPr>
            <a:lvl3pPr marL="0" indent="0">
              <a:lnSpc>
                <a:spcPct val="90000"/>
              </a:lnSpc>
              <a:spcBef>
                <a:spcPts val="0"/>
              </a:spcBef>
              <a:spcAft>
                <a:spcPts val="2200"/>
              </a:spcAft>
              <a:buNone/>
              <a:defRPr sz="3600" b="0">
                <a:solidFill>
                  <a:schemeClr val="bg1"/>
                </a:solidFill>
              </a:defRPr>
            </a:lvl3pPr>
            <a:lvl4pPr marL="0" indent="0">
              <a:lnSpc>
                <a:spcPct val="90000"/>
              </a:lnSpc>
              <a:spcAft>
                <a:spcPts val="2200"/>
              </a:spcAft>
              <a:buNone/>
              <a:defRPr sz="3600" b="0">
                <a:solidFill>
                  <a:schemeClr val="bg1"/>
                </a:solidFill>
              </a:defRPr>
            </a:lvl4pPr>
            <a:lvl5pPr marL="0" indent="0">
              <a:lnSpc>
                <a:spcPct val="90000"/>
              </a:lnSpc>
              <a:spcAft>
                <a:spcPts val="2200"/>
              </a:spcAft>
              <a:buNone/>
              <a:defRPr sz="3600" b="0">
                <a:solidFill>
                  <a:schemeClr val="bg1"/>
                </a:solidFill>
              </a:defRPr>
            </a:lvl5pPr>
          </a:lstStyle>
          <a:p>
            <a:pPr lvl="0"/>
            <a:r>
              <a:rPr lang="en-GB"/>
              <a:t>“	[Quote/Statement slide: v3] First level &lt;Quote: Add a tab after quote for correct hanging indent alignment&gt;”</a:t>
            </a:r>
          </a:p>
          <a:p>
            <a:pPr lvl="1"/>
            <a:r>
              <a:rPr lang="en-GB"/>
              <a:t>Second level &lt;Second para after quote with correct indent&gt;”</a:t>
            </a:r>
          </a:p>
          <a:p>
            <a:pPr lvl="2"/>
            <a:r>
              <a:rPr lang="en-GB"/>
              <a:t>Third level &lt;Statement text with no indent&gt;</a:t>
            </a:r>
          </a:p>
        </p:txBody>
      </p:sp>
      <p:grpSp>
        <p:nvGrpSpPr>
          <p:cNvPr id="7" name="Graphic 4">
            <a:extLst>
              <a:ext uri="{FF2B5EF4-FFF2-40B4-BE49-F238E27FC236}">
                <a16:creationId xmlns:a16="http://schemas.microsoft.com/office/drawing/2014/main" id="{9DD8CE1A-1D72-0F40-807A-4DCE19C85BF6}"/>
              </a:ext>
            </a:extLst>
          </p:cNvPr>
          <p:cNvGrpSpPr>
            <a:grpSpLocks noChangeAspect="1"/>
          </p:cNvGrpSpPr>
          <p:nvPr userDrawn="1"/>
        </p:nvGrpSpPr>
        <p:grpSpPr>
          <a:xfrm>
            <a:off x="479425" y="6288746"/>
            <a:ext cx="1620000" cy="253259"/>
            <a:chOff x="9140641" y="465680"/>
            <a:chExt cx="2585413" cy="404185"/>
          </a:xfrm>
        </p:grpSpPr>
        <p:grpSp>
          <p:nvGrpSpPr>
            <p:cNvPr id="8" name="Graphic 4">
              <a:extLst>
                <a:ext uri="{FF2B5EF4-FFF2-40B4-BE49-F238E27FC236}">
                  <a16:creationId xmlns:a16="http://schemas.microsoft.com/office/drawing/2014/main" id="{FB7EDC64-0C0B-014F-974C-9F9FA03FAFDE}"/>
                </a:ext>
              </a:extLst>
            </p:cNvPr>
            <p:cNvGrpSpPr/>
            <p:nvPr/>
          </p:nvGrpSpPr>
          <p:grpSpPr>
            <a:xfrm>
              <a:off x="9140641" y="465680"/>
              <a:ext cx="502489" cy="404185"/>
              <a:chOff x="9140641" y="465680"/>
              <a:chExt cx="502489" cy="404185"/>
            </a:xfrm>
          </p:grpSpPr>
          <p:sp>
            <p:nvSpPr>
              <p:cNvPr id="25" name="Freeform 24">
                <a:extLst>
                  <a:ext uri="{FF2B5EF4-FFF2-40B4-BE49-F238E27FC236}">
                    <a16:creationId xmlns:a16="http://schemas.microsoft.com/office/drawing/2014/main" id="{F0478F3C-1300-3044-9902-D1535A15725E}"/>
                  </a:ext>
                </a:extLst>
              </p:cNvPr>
              <p:cNvSpPr/>
              <p:nvPr/>
            </p:nvSpPr>
            <p:spPr>
              <a:xfrm>
                <a:off x="9393318" y="465680"/>
                <a:ext cx="249813" cy="404023"/>
              </a:xfrm>
              <a:custGeom>
                <a:avLst/>
                <a:gdLst>
                  <a:gd name="connsiteX0" fmla="*/ 158281 w 249813"/>
                  <a:gd name="connsiteY0" fmla="*/ 202012 h 404023"/>
                  <a:gd name="connsiteX1" fmla="*/ 0 w 249813"/>
                  <a:gd name="connsiteY1" fmla="*/ 5105 h 404023"/>
                  <a:gd name="connsiteX2" fmla="*/ 45807 w 249813"/>
                  <a:gd name="connsiteY2" fmla="*/ 0 h 404023"/>
                  <a:gd name="connsiteX3" fmla="*/ 249813 w 249813"/>
                  <a:gd name="connsiteY3" fmla="*/ 202093 h 404023"/>
                  <a:gd name="connsiteX4" fmla="*/ 45807 w 249813"/>
                  <a:gd name="connsiteY4" fmla="*/ 404023 h 404023"/>
                  <a:gd name="connsiteX5" fmla="*/ 0 w 249813"/>
                  <a:gd name="connsiteY5" fmla="*/ 398918 h 404023"/>
                  <a:gd name="connsiteX6" fmla="*/ 158281 w 249813"/>
                  <a:gd name="connsiteY6" fmla="*/ 202012 h 404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023">
                    <a:moveTo>
                      <a:pt x="158281" y="202012"/>
                    </a:moveTo>
                    <a:cubicBezTo>
                      <a:pt x="158281" y="106151"/>
                      <a:pt x="90551" y="25687"/>
                      <a:pt x="0" y="5105"/>
                    </a:cubicBezTo>
                    <a:cubicBezTo>
                      <a:pt x="14724" y="1783"/>
                      <a:pt x="30020" y="0"/>
                      <a:pt x="45807" y="0"/>
                    </a:cubicBezTo>
                    <a:cubicBezTo>
                      <a:pt x="158444" y="0"/>
                      <a:pt x="249813" y="90431"/>
                      <a:pt x="249813" y="202093"/>
                    </a:cubicBezTo>
                    <a:cubicBezTo>
                      <a:pt x="249813" y="313754"/>
                      <a:pt x="158444" y="404023"/>
                      <a:pt x="45807" y="404023"/>
                    </a:cubicBezTo>
                    <a:cubicBezTo>
                      <a:pt x="30020" y="404023"/>
                      <a:pt x="14724" y="402241"/>
                      <a:pt x="0" y="398918"/>
                    </a:cubicBezTo>
                    <a:cubicBezTo>
                      <a:pt x="90551" y="378336"/>
                      <a:pt x="158281" y="297791"/>
                      <a:pt x="158281" y="202012"/>
                    </a:cubicBezTo>
                  </a:path>
                </a:pathLst>
              </a:custGeom>
              <a:solidFill>
                <a:srgbClr val="FFFFFF"/>
              </a:solidFill>
              <a:ln w="815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2A4A945E-9D69-1B4C-981E-3F2C6082E0C1}"/>
                  </a:ext>
                </a:extLst>
              </p:cNvPr>
              <p:cNvSpPr/>
              <p:nvPr/>
            </p:nvSpPr>
            <p:spPr>
              <a:xfrm>
                <a:off x="9140641" y="465680"/>
                <a:ext cx="249813" cy="404185"/>
              </a:xfrm>
              <a:custGeom>
                <a:avLst/>
                <a:gdLst>
                  <a:gd name="connsiteX0" fmla="*/ 91533 w 249813"/>
                  <a:gd name="connsiteY0" fmla="*/ 202012 h 404185"/>
                  <a:gd name="connsiteX1" fmla="*/ 249813 w 249813"/>
                  <a:gd name="connsiteY1" fmla="*/ 5105 h 404185"/>
                  <a:gd name="connsiteX2" fmla="*/ 204006 w 249813"/>
                  <a:gd name="connsiteY2" fmla="*/ 0 h 404185"/>
                  <a:gd name="connsiteX3" fmla="*/ 0 w 249813"/>
                  <a:gd name="connsiteY3" fmla="*/ 202093 h 404185"/>
                  <a:gd name="connsiteX4" fmla="*/ 204006 w 249813"/>
                  <a:gd name="connsiteY4" fmla="*/ 404185 h 404185"/>
                  <a:gd name="connsiteX5" fmla="*/ 249813 w 249813"/>
                  <a:gd name="connsiteY5" fmla="*/ 399080 h 404185"/>
                  <a:gd name="connsiteX6" fmla="*/ 91533 w 249813"/>
                  <a:gd name="connsiteY6" fmla="*/ 202012 h 40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185">
                    <a:moveTo>
                      <a:pt x="91533" y="202012"/>
                    </a:moveTo>
                    <a:cubicBezTo>
                      <a:pt x="91533" y="106151"/>
                      <a:pt x="159262" y="25687"/>
                      <a:pt x="249813" y="5105"/>
                    </a:cubicBezTo>
                    <a:cubicBezTo>
                      <a:pt x="235090" y="1783"/>
                      <a:pt x="219793" y="0"/>
                      <a:pt x="204006" y="0"/>
                    </a:cubicBezTo>
                    <a:cubicBezTo>
                      <a:pt x="91369" y="0"/>
                      <a:pt x="0" y="90431"/>
                      <a:pt x="0" y="202093"/>
                    </a:cubicBezTo>
                    <a:cubicBezTo>
                      <a:pt x="0" y="313754"/>
                      <a:pt x="91287" y="404185"/>
                      <a:pt x="204006" y="404185"/>
                    </a:cubicBezTo>
                    <a:cubicBezTo>
                      <a:pt x="219793" y="404185"/>
                      <a:pt x="235090" y="402403"/>
                      <a:pt x="249813" y="399080"/>
                    </a:cubicBezTo>
                    <a:cubicBezTo>
                      <a:pt x="159262" y="378336"/>
                      <a:pt x="91533" y="297791"/>
                      <a:pt x="91533" y="202012"/>
                    </a:cubicBezTo>
                  </a:path>
                </a:pathLst>
              </a:custGeom>
              <a:solidFill>
                <a:srgbClr val="2C88DD"/>
              </a:solidFill>
              <a:ln w="8157" cap="flat">
                <a:noFill/>
                <a:prstDash val="solid"/>
                <a:miter/>
              </a:ln>
            </p:spPr>
            <p:txBody>
              <a:bodyPr rtlCol="0" anchor="ctr"/>
              <a:lstStyle/>
              <a:p>
                <a:endParaRPr lang="en-US"/>
              </a:p>
            </p:txBody>
          </p:sp>
        </p:grpSp>
        <p:grpSp>
          <p:nvGrpSpPr>
            <p:cNvPr id="9" name="Graphic 4">
              <a:extLst>
                <a:ext uri="{FF2B5EF4-FFF2-40B4-BE49-F238E27FC236}">
                  <a16:creationId xmlns:a16="http://schemas.microsoft.com/office/drawing/2014/main" id="{59F4331F-5359-F14B-8C2F-DAFE42AA6559}"/>
                </a:ext>
              </a:extLst>
            </p:cNvPr>
            <p:cNvGrpSpPr/>
            <p:nvPr/>
          </p:nvGrpSpPr>
          <p:grpSpPr>
            <a:xfrm>
              <a:off x="9791923" y="571102"/>
              <a:ext cx="528994" cy="192774"/>
              <a:chOff x="9791923" y="571102"/>
              <a:chExt cx="528994" cy="192774"/>
            </a:xfrm>
            <a:solidFill>
              <a:srgbClr val="FFFFFF"/>
            </a:solidFill>
          </p:grpSpPr>
          <p:sp>
            <p:nvSpPr>
              <p:cNvPr id="22" name="Freeform 21">
                <a:extLst>
                  <a:ext uri="{FF2B5EF4-FFF2-40B4-BE49-F238E27FC236}">
                    <a16:creationId xmlns:a16="http://schemas.microsoft.com/office/drawing/2014/main" id="{6127BAFE-6531-F943-BF62-4AC22C8FA0A6}"/>
                  </a:ext>
                </a:extLst>
              </p:cNvPr>
              <p:cNvSpPr/>
              <p:nvPr/>
            </p:nvSpPr>
            <p:spPr>
              <a:xfrm>
                <a:off x="9791923" y="572723"/>
                <a:ext cx="158689" cy="189451"/>
              </a:xfrm>
              <a:custGeom>
                <a:avLst/>
                <a:gdLst>
                  <a:gd name="connsiteX0" fmla="*/ 0 w 158689"/>
                  <a:gd name="connsiteY0" fmla="*/ 189452 h 189451"/>
                  <a:gd name="connsiteX1" fmla="*/ 0 w 158689"/>
                  <a:gd name="connsiteY1" fmla="*/ 0 h 189451"/>
                  <a:gd name="connsiteX2" fmla="*/ 37137 w 158689"/>
                  <a:gd name="connsiteY2" fmla="*/ 0 h 189451"/>
                  <a:gd name="connsiteX3" fmla="*/ 118281 w 158689"/>
                  <a:gd name="connsiteY3" fmla="*/ 119359 h 189451"/>
                  <a:gd name="connsiteX4" fmla="*/ 118281 w 158689"/>
                  <a:gd name="connsiteY4" fmla="*/ 0 h 189451"/>
                  <a:gd name="connsiteX5" fmla="*/ 158690 w 158689"/>
                  <a:gd name="connsiteY5" fmla="*/ 0 h 189451"/>
                  <a:gd name="connsiteX6" fmla="*/ 158690 w 158689"/>
                  <a:gd name="connsiteY6" fmla="*/ 189452 h 189451"/>
                  <a:gd name="connsiteX7" fmla="*/ 121226 w 158689"/>
                  <a:gd name="connsiteY7" fmla="*/ 189452 h 189451"/>
                  <a:gd name="connsiteX8" fmla="*/ 40081 w 158689"/>
                  <a:gd name="connsiteY8" fmla="*/ 70092 h 189451"/>
                  <a:gd name="connsiteX9" fmla="*/ 40081 w 158689"/>
                  <a:gd name="connsiteY9" fmla="*/ 189452 h 189451"/>
                  <a:gd name="connsiteX10" fmla="*/ 0 w 158689"/>
                  <a:gd name="connsiteY10" fmla="*/ 189452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689" h="189451">
                    <a:moveTo>
                      <a:pt x="0" y="189452"/>
                    </a:moveTo>
                    <a:lnTo>
                      <a:pt x="0" y="0"/>
                    </a:lnTo>
                    <a:lnTo>
                      <a:pt x="37137" y="0"/>
                    </a:lnTo>
                    <a:lnTo>
                      <a:pt x="118281" y="119359"/>
                    </a:lnTo>
                    <a:lnTo>
                      <a:pt x="118281" y="0"/>
                    </a:lnTo>
                    <a:lnTo>
                      <a:pt x="158690" y="0"/>
                    </a:lnTo>
                    <a:lnTo>
                      <a:pt x="158690" y="189452"/>
                    </a:lnTo>
                    <a:lnTo>
                      <a:pt x="121226" y="189452"/>
                    </a:lnTo>
                    <a:lnTo>
                      <a:pt x="40081" y="70092"/>
                    </a:lnTo>
                    <a:lnTo>
                      <a:pt x="40081" y="189452"/>
                    </a:lnTo>
                    <a:lnTo>
                      <a:pt x="0" y="189452"/>
                    </a:lnTo>
                    <a:close/>
                  </a:path>
                </a:pathLst>
              </a:custGeom>
              <a:solidFill>
                <a:srgbClr val="FFFFFF"/>
              </a:solidFill>
              <a:ln w="8157"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540B0FB6-82E9-C348-B3DD-36AC7A6456CF}"/>
                  </a:ext>
                </a:extLst>
              </p:cNvPr>
              <p:cNvSpPr/>
              <p:nvPr/>
            </p:nvSpPr>
            <p:spPr>
              <a:xfrm>
                <a:off x="9984314" y="572723"/>
                <a:ext cx="157953" cy="189451"/>
              </a:xfrm>
              <a:custGeom>
                <a:avLst/>
                <a:gdLst>
                  <a:gd name="connsiteX0" fmla="*/ 0 w 157953"/>
                  <a:gd name="connsiteY0" fmla="*/ 0 h 189451"/>
                  <a:gd name="connsiteX1" fmla="*/ 40981 w 157953"/>
                  <a:gd name="connsiteY1" fmla="*/ 0 h 189451"/>
                  <a:gd name="connsiteX2" fmla="*/ 40981 w 157953"/>
                  <a:gd name="connsiteY2" fmla="*/ 76089 h 189451"/>
                  <a:gd name="connsiteX3" fmla="*/ 116972 w 157953"/>
                  <a:gd name="connsiteY3" fmla="*/ 76089 h 189451"/>
                  <a:gd name="connsiteX4" fmla="*/ 116972 w 157953"/>
                  <a:gd name="connsiteY4" fmla="*/ 0 h 189451"/>
                  <a:gd name="connsiteX5" fmla="*/ 157953 w 157953"/>
                  <a:gd name="connsiteY5" fmla="*/ 0 h 189451"/>
                  <a:gd name="connsiteX6" fmla="*/ 157953 w 157953"/>
                  <a:gd name="connsiteY6" fmla="*/ 189452 h 189451"/>
                  <a:gd name="connsiteX7" fmla="*/ 116972 w 157953"/>
                  <a:gd name="connsiteY7" fmla="*/ 189452 h 189451"/>
                  <a:gd name="connsiteX8" fmla="*/ 116972 w 157953"/>
                  <a:gd name="connsiteY8" fmla="*/ 111256 h 189451"/>
                  <a:gd name="connsiteX9" fmla="*/ 40981 w 157953"/>
                  <a:gd name="connsiteY9" fmla="*/ 111256 h 189451"/>
                  <a:gd name="connsiteX10" fmla="*/ 40981 w 157953"/>
                  <a:gd name="connsiteY10" fmla="*/ 189452 h 189451"/>
                  <a:gd name="connsiteX11" fmla="*/ 0 w 157953"/>
                  <a:gd name="connsiteY11" fmla="*/ 189452 h 189451"/>
                  <a:gd name="connsiteX12" fmla="*/ 0 w 157953"/>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953" h="189451">
                    <a:moveTo>
                      <a:pt x="0" y="0"/>
                    </a:moveTo>
                    <a:lnTo>
                      <a:pt x="40981" y="0"/>
                    </a:lnTo>
                    <a:lnTo>
                      <a:pt x="40981" y="76089"/>
                    </a:lnTo>
                    <a:lnTo>
                      <a:pt x="116972" y="76089"/>
                    </a:lnTo>
                    <a:lnTo>
                      <a:pt x="116972" y="0"/>
                    </a:lnTo>
                    <a:lnTo>
                      <a:pt x="157953" y="0"/>
                    </a:lnTo>
                    <a:lnTo>
                      <a:pt x="157953" y="189452"/>
                    </a:lnTo>
                    <a:lnTo>
                      <a:pt x="116972" y="189452"/>
                    </a:lnTo>
                    <a:lnTo>
                      <a:pt x="116972" y="111256"/>
                    </a:lnTo>
                    <a:lnTo>
                      <a:pt x="40981" y="111256"/>
                    </a:lnTo>
                    <a:lnTo>
                      <a:pt x="40981"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4B82D009-F867-6347-8D97-CE708804FE1D}"/>
                  </a:ext>
                </a:extLst>
              </p:cNvPr>
              <p:cNvSpPr/>
              <p:nvPr/>
            </p:nvSpPr>
            <p:spPr>
              <a:xfrm>
                <a:off x="10167052" y="571102"/>
                <a:ext cx="153864" cy="192774"/>
              </a:xfrm>
              <a:custGeom>
                <a:avLst/>
                <a:gdLst>
                  <a:gd name="connsiteX0" fmla="*/ 40163 w 153864"/>
                  <a:gd name="connsiteY0" fmla="*/ 129407 h 192774"/>
                  <a:gd name="connsiteX1" fmla="*/ 79754 w 153864"/>
                  <a:gd name="connsiteY1" fmla="*/ 160523 h 192774"/>
                  <a:gd name="connsiteX2" fmla="*/ 112555 w 153864"/>
                  <a:gd name="connsiteY2" fmla="*/ 137511 h 192774"/>
                  <a:gd name="connsiteX3" fmla="*/ 65030 w 153864"/>
                  <a:gd name="connsiteY3" fmla="*/ 112067 h 192774"/>
                  <a:gd name="connsiteX4" fmla="*/ 4335 w 153864"/>
                  <a:gd name="connsiteY4" fmla="*/ 57370 h 192774"/>
                  <a:gd name="connsiteX5" fmla="*/ 75664 w 153864"/>
                  <a:gd name="connsiteY5" fmla="*/ 0 h 192774"/>
                  <a:gd name="connsiteX6" fmla="*/ 150019 w 153864"/>
                  <a:gd name="connsiteY6" fmla="*/ 59558 h 192774"/>
                  <a:gd name="connsiteX7" fmla="*/ 109856 w 153864"/>
                  <a:gd name="connsiteY7" fmla="*/ 59558 h 192774"/>
                  <a:gd name="connsiteX8" fmla="*/ 75664 w 153864"/>
                  <a:gd name="connsiteY8" fmla="*/ 32494 h 192774"/>
                  <a:gd name="connsiteX9" fmla="*/ 45644 w 153864"/>
                  <a:gd name="connsiteY9" fmla="*/ 54453 h 192774"/>
                  <a:gd name="connsiteX10" fmla="*/ 92351 w 153864"/>
                  <a:gd name="connsiteY10" fmla="*/ 79087 h 192774"/>
                  <a:gd name="connsiteX11" fmla="*/ 153863 w 153864"/>
                  <a:gd name="connsiteY11" fmla="*/ 132973 h 192774"/>
                  <a:gd name="connsiteX12" fmla="*/ 79263 w 153864"/>
                  <a:gd name="connsiteY12" fmla="*/ 192774 h 192774"/>
                  <a:gd name="connsiteX13" fmla="*/ 0 w 153864"/>
                  <a:gd name="connsiteY13" fmla="*/ 128921 h 192774"/>
                  <a:gd name="connsiteX14" fmla="*/ 40163 w 153864"/>
                  <a:gd name="connsiteY14" fmla="*/ 129407 h 19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864" h="192774">
                    <a:moveTo>
                      <a:pt x="40163" y="129407"/>
                    </a:moveTo>
                    <a:cubicBezTo>
                      <a:pt x="41554" y="147802"/>
                      <a:pt x="56277" y="160523"/>
                      <a:pt x="79754" y="160523"/>
                    </a:cubicBezTo>
                    <a:cubicBezTo>
                      <a:pt x="98568" y="160523"/>
                      <a:pt x="112555" y="152420"/>
                      <a:pt x="112555" y="137511"/>
                    </a:cubicBezTo>
                    <a:cubicBezTo>
                      <a:pt x="112555" y="121547"/>
                      <a:pt x="97013" y="118306"/>
                      <a:pt x="65030" y="112067"/>
                    </a:cubicBezTo>
                    <a:cubicBezTo>
                      <a:pt x="32801" y="106151"/>
                      <a:pt x="4335" y="95860"/>
                      <a:pt x="4335" y="57370"/>
                    </a:cubicBezTo>
                    <a:cubicBezTo>
                      <a:pt x="4335" y="23823"/>
                      <a:pt x="32474" y="0"/>
                      <a:pt x="75664" y="0"/>
                    </a:cubicBezTo>
                    <a:cubicBezTo>
                      <a:pt x="120735" y="0"/>
                      <a:pt x="149446" y="23256"/>
                      <a:pt x="150019" y="59558"/>
                    </a:cubicBezTo>
                    <a:lnTo>
                      <a:pt x="109856" y="59558"/>
                    </a:lnTo>
                    <a:cubicBezTo>
                      <a:pt x="107974" y="43595"/>
                      <a:pt x="95623" y="32494"/>
                      <a:pt x="75664" y="32494"/>
                    </a:cubicBezTo>
                    <a:cubicBezTo>
                      <a:pt x="58159" y="32494"/>
                      <a:pt x="45644" y="39786"/>
                      <a:pt x="45644" y="54453"/>
                    </a:cubicBezTo>
                    <a:cubicBezTo>
                      <a:pt x="45644" y="69849"/>
                      <a:pt x="60695" y="73090"/>
                      <a:pt x="92351" y="79087"/>
                    </a:cubicBezTo>
                    <a:cubicBezTo>
                      <a:pt x="125152" y="85002"/>
                      <a:pt x="154109" y="94807"/>
                      <a:pt x="153863" y="132973"/>
                    </a:cubicBezTo>
                    <a:cubicBezTo>
                      <a:pt x="153618" y="168465"/>
                      <a:pt x="124089" y="192774"/>
                      <a:pt x="79263" y="192774"/>
                    </a:cubicBezTo>
                    <a:cubicBezTo>
                      <a:pt x="30593" y="192774"/>
                      <a:pt x="327" y="167330"/>
                      <a:pt x="0" y="128921"/>
                    </a:cubicBezTo>
                    <a:lnTo>
                      <a:pt x="40163" y="129407"/>
                    </a:lnTo>
                    <a:close/>
                  </a:path>
                </a:pathLst>
              </a:custGeom>
              <a:solidFill>
                <a:srgbClr val="FFFFFF"/>
              </a:solidFill>
              <a:ln w="8157" cap="flat">
                <a:noFill/>
                <a:prstDash val="solid"/>
                <a:miter/>
              </a:ln>
            </p:spPr>
            <p:txBody>
              <a:bodyPr rtlCol="0" anchor="ctr"/>
              <a:lstStyle/>
              <a:p>
                <a:endParaRPr lang="en-US"/>
              </a:p>
            </p:txBody>
          </p:sp>
        </p:grpSp>
        <p:grpSp>
          <p:nvGrpSpPr>
            <p:cNvPr id="11" name="Graphic 4">
              <a:extLst>
                <a:ext uri="{FF2B5EF4-FFF2-40B4-BE49-F238E27FC236}">
                  <a16:creationId xmlns:a16="http://schemas.microsoft.com/office/drawing/2014/main" id="{5D019028-26D5-9544-A338-E1E7A2D3F858}"/>
                </a:ext>
              </a:extLst>
            </p:cNvPr>
            <p:cNvGrpSpPr/>
            <p:nvPr/>
          </p:nvGrpSpPr>
          <p:grpSpPr>
            <a:xfrm>
              <a:off x="10401242" y="572723"/>
              <a:ext cx="1324812" cy="243580"/>
              <a:chOff x="10401242" y="572723"/>
              <a:chExt cx="1324812" cy="243580"/>
            </a:xfrm>
            <a:solidFill>
              <a:srgbClr val="FFFFFF"/>
            </a:solidFill>
          </p:grpSpPr>
          <p:sp>
            <p:nvSpPr>
              <p:cNvPr id="12" name="Freeform 11">
                <a:extLst>
                  <a:ext uri="{FF2B5EF4-FFF2-40B4-BE49-F238E27FC236}">
                    <a16:creationId xmlns:a16="http://schemas.microsoft.com/office/drawing/2014/main" id="{32A463FF-9A41-7D4F-8F09-AF85E4E6636C}"/>
                  </a:ext>
                </a:extLst>
              </p:cNvPr>
              <p:cNvSpPr/>
              <p:nvPr/>
            </p:nvSpPr>
            <p:spPr>
              <a:xfrm>
                <a:off x="10401242" y="572723"/>
                <a:ext cx="131368" cy="189451"/>
              </a:xfrm>
              <a:custGeom>
                <a:avLst/>
                <a:gdLst>
                  <a:gd name="connsiteX0" fmla="*/ 0 w 131368"/>
                  <a:gd name="connsiteY0" fmla="*/ 0 h 189451"/>
                  <a:gd name="connsiteX1" fmla="*/ 128424 w 131368"/>
                  <a:gd name="connsiteY1" fmla="*/ 0 h 189451"/>
                  <a:gd name="connsiteX2" fmla="*/ 128424 w 131368"/>
                  <a:gd name="connsiteY2" fmla="*/ 34925 h 189451"/>
                  <a:gd name="connsiteX3" fmla="*/ 40981 w 131368"/>
                  <a:gd name="connsiteY3" fmla="*/ 34925 h 189451"/>
                  <a:gd name="connsiteX4" fmla="*/ 40981 w 131368"/>
                  <a:gd name="connsiteY4" fmla="*/ 77385 h 189451"/>
                  <a:gd name="connsiteX5" fmla="*/ 111983 w 131368"/>
                  <a:gd name="connsiteY5" fmla="*/ 77385 h 189451"/>
                  <a:gd name="connsiteX6" fmla="*/ 111983 w 131368"/>
                  <a:gd name="connsiteY6" fmla="*/ 110689 h 189451"/>
                  <a:gd name="connsiteX7" fmla="*/ 40981 w 131368"/>
                  <a:gd name="connsiteY7" fmla="*/ 110689 h 189451"/>
                  <a:gd name="connsiteX8" fmla="*/ 40981 w 131368"/>
                  <a:gd name="connsiteY8" fmla="*/ 154527 h 189451"/>
                  <a:gd name="connsiteX9" fmla="*/ 131369 w 131368"/>
                  <a:gd name="connsiteY9" fmla="*/ 154527 h 189451"/>
                  <a:gd name="connsiteX10" fmla="*/ 131369 w 131368"/>
                  <a:gd name="connsiteY10" fmla="*/ 189452 h 189451"/>
                  <a:gd name="connsiteX11" fmla="*/ 0 w 131368"/>
                  <a:gd name="connsiteY11" fmla="*/ 189452 h 189451"/>
                  <a:gd name="connsiteX12" fmla="*/ 0 w 131368"/>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368" h="189451">
                    <a:moveTo>
                      <a:pt x="0" y="0"/>
                    </a:moveTo>
                    <a:lnTo>
                      <a:pt x="128424" y="0"/>
                    </a:lnTo>
                    <a:lnTo>
                      <a:pt x="128424" y="34925"/>
                    </a:lnTo>
                    <a:lnTo>
                      <a:pt x="40981" y="34925"/>
                    </a:lnTo>
                    <a:lnTo>
                      <a:pt x="40981" y="77385"/>
                    </a:lnTo>
                    <a:lnTo>
                      <a:pt x="111983" y="77385"/>
                    </a:lnTo>
                    <a:lnTo>
                      <a:pt x="111983" y="110689"/>
                    </a:lnTo>
                    <a:lnTo>
                      <a:pt x="40981" y="110689"/>
                    </a:lnTo>
                    <a:lnTo>
                      <a:pt x="40981" y="154527"/>
                    </a:lnTo>
                    <a:lnTo>
                      <a:pt x="131369" y="154527"/>
                    </a:lnTo>
                    <a:lnTo>
                      <a:pt x="131369"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EE3A287C-4E42-4040-A404-9CC352102AE6}"/>
                  </a:ext>
                </a:extLst>
              </p:cNvPr>
              <p:cNvSpPr/>
              <p:nvPr/>
            </p:nvSpPr>
            <p:spPr>
              <a:xfrm>
                <a:off x="10556414" y="621416"/>
                <a:ext cx="219956" cy="140758"/>
              </a:xfrm>
              <a:custGeom>
                <a:avLst/>
                <a:gdLst>
                  <a:gd name="connsiteX0" fmla="*/ 219957 w 219956"/>
                  <a:gd name="connsiteY0" fmla="*/ 60943 h 140758"/>
                  <a:gd name="connsiteX1" fmla="*/ 219957 w 219956"/>
                  <a:gd name="connsiteY1" fmla="*/ 140759 h 140758"/>
                  <a:gd name="connsiteX2" fmla="*/ 181430 w 219956"/>
                  <a:gd name="connsiteY2" fmla="*/ 140759 h 140758"/>
                  <a:gd name="connsiteX3" fmla="*/ 181430 w 219956"/>
                  <a:gd name="connsiteY3" fmla="*/ 63130 h 140758"/>
                  <a:gd name="connsiteX4" fmla="*/ 157135 w 219956"/>
                  <a:gd name="connsiteY4" fmla="*/ 31447 h 140758"/>
                  <a:gd name="connsiteX5" fmla="*/ 129242 w 219956"/>
                  <a:gd name="connsiteY5" fmla="*/ 64751 h 140758"/>
                  <a:gd name="connsiteX6" fmla="*/ 129242 w 219956"/>
                  <a:gd name="connsiteY6" fmla="*/ 140759 h 140758"/>
                  <a:gd name="connsiteX7" fmla="*/ 90715 w 219956"/>
                  <a:gd name="connsiteY7" fmla="*/ 140759 h 140758"/>
                  <a:gd name="connsiteX8" fmla="*/ 90715 w 219956"/>
                  <a:gd name="connsiteY8" fmla="*/ 63130 h 140758"/>
                  <a:gd name="connsiteX9" fmla="*/ 66093 w 219956"/>
                  <a:gd name="connsiteY9" fmla="*/ 31447 h 140758"/>
                  <a:gd name="connsiteX10" fmla="*/ 38527 w 219956"/>
                  <a:gd name="connsiteY10" fmla="*/ 64994 h 140758"/>
                  <a:gd name="connsiteX11" fmla="*/ 38527 w 219956"/>
                  <a:gd name="connsiteY11" fmla="*/ 140759 h 140758"/>
                  <a:gd name="connsiteX12" fmla="*/ 0 w 219956"/>
                  <a:gd name="connsiteY12" fmla="*/ 140759 h 140758"/>
                  <a:gd name="connsiteX13" fmla="*/ 0 w 219956"/>
                  <a:gd name="connsiteY13" fmla="*/ 1628 h 140758"/>
                  <a:gd name="connsiteX14" fmla="*/ 33619 w 219956"/>
                  <a:gd name="connsiteY14" fmla="*/ 1628 h 140758"/>
                  <a:gd name="connsiteX15" fmla="*/ 37137 w 219956"/>
                  <a:gd name="connsiteY15" fmla="*/ 18968 h 140758"/>
                  <a:gd name="connsiteX16" fmla="*/ 78363 w 219956"/>
                  <a:gd name="connsiteY16" fmla="*/ 7 h 140758"/>
                  <a:gd name="connsiteX17" fmla="*/ 120408 w 219956"/>
                  <a:gd name="connsiteY17" fmla="*/ 23506 h 140758"/>
                  <a:gd name="connsiteX18" fmla="*/ 167933 w 219956"/>
                  <a:gd name="connsiteY18" fmla="*/ 7 h 140758"/>
                  <a:gd name="connsiteX19" fmla="*/ 219957 w 219956"/>
                  <a:gd name="connsiteY19" fmla="*/ 60943 h 140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956" h="140758">
                    <a:moveTo>
                      <a:pt x="219957" y="60943"/>
                    </a:moveTo>
                    <a:lnTo>
                      <a:pt x="219957" y="140759"/>
                    </a:lnTo>
                    <a:lnTo>
                      <a:pt x="181430" y="140759"/>
                    </a:lnTo>
                    <a:lnTo>
                      <a:pt x="181430" y="63130"/>
                    </a:lnTo>
                    <a:cubicBezTo>
                      <a:pt x="181430" y="42305"/>
                      <a:pt x="173822" y="31447"/>
                      <a:pt x="157135" y="31447"/>
                    </a:cubicBezTo>
                    <a:cubicBezTo>
                      <a:pt x="140448" y="31447"/>
                      <a:pt x="129242" y="43602"/>
                      <a:pt x="129242" y="64751"/>
                    </a:cubicBezTo>
                    <a:lnTo>
                      <a:pt x="129242" y="140759"/>
                    </a:lnTo>
                    <a:lnTo>
                      <a:pt x="90715" y="140759"/>
                    </a:lnTo>
                    <a:lnTo>
                      <a:pt x="90715" y="63130"/>
                    </a:lnTo>
                    <a:cubicBezTo>
                      <a:pt x="90715" y="42305"/>
                      <a:pt x="83108" y="31447"/>
                      <a:pt x="66093" y="31447"/>
                    </a:cubicBezTo>
                    <a:cubicBezTo>
                      <a:pt x="49407" y="31447"/>
                      <a:pt x="38527" y="44169"/>
                      <a:pt x="38527" y="64994"/>
                    </a:cubicBezTo>
                    <a:lnTo>
                      <a:pt x="38527" y="140759"/>
                    </a:lnTo>
                    <a:lnTo>
                      <a:pt x="0" y="140759"/>
                    </a:lnTo>
                    <a:lnTo>
                      <a:pt x="0" y="1628"/>
                    </a:lnTo>
                    <a:lnTo>
                      <a:pt x="33619" y="1628"/>
                    </a:lnTo>
                    <a:lnTo>
                      <a:pt x="37137" y="18968"/>
                    </a:lnTo>
                    <a:cubicBezTo>
                      <a:pt x="45644" y="8110"/>
                      <a:pt x="57914" y="331"/>
                      <a:pt x="78363" y="7"/>
                    </a:cubicBezTo>
                    <a:cubicBezTo>
                      <a:pt x="95541" y="-236"/>
                      <a:pt x="111655" y="5922"/>
                      <a:pt x="120408" y="23506"/>
                    </a:cubicBezTo>
                    <a:cubicBezTo>
                      <a:pt x="130224" y="8596"/>
                      <a:pt x="146665" y="7"/>
                      <a:pt x="167933" y="7"/>
                    </a:cubicBezTo>
                    <a:cubicBezTo>
                      <a:pt x="196971" y="7"/>
                      <a:pt x="219957" y="16294"/>
                      <a:pt x="219957" y="60943"/>
                    </a:cubicBezTo>
                    <a:close/>
                  </a:path>
                </a:pathLst>
              </a:custGeom>
              <a:solidFill>
                <a:srgbClr val="FFFFFF"/>
              </a:solidFill>
              <a:ln w="815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7BAD5148-14D2-264A-8802-652F7D889224}"/>
                  </a:ext>
                </a:extLst>
              </p:cNvPr>
              <p:cNvSpPr/>
              <p:nvPr/>
            </p:nvSpPr>
            <p:spPr>
              <a:xfrm>
                <a:off x="10803774" y="621421"/>
                <a:ext cx="145928" cy="194882"/>
              </a:xfrm>
              <a:custGeom>
                <a:avLst/>
                <a:gdLst>
                  <a:gd name="connsiteX0" fmla="*/ 145929 w 145928"/>
                  <a:gd name="connsiteY0" fmla="*/ 71471 h 194882"/>
                  <a:gd name="connsiteX1" fmla="*/ 80899 w 145928"/>
                  <a:gd name="connsiteY1" fmla="*/ 142374 h 194882"/>
                  <a:gd name="connsiteX2" fmla="*/ 38527 w 145928"/>
                  <a:gd name="connsiteY2" fmla="*/ 123170 h 194882"/>
                  <a:gd name="connsiteX3" fmla="*/ 38527 w 145928"/>
                  <a:gd name="connsiteY3" fmla="*/ 194882 h 194882"/>
                  <a:gd name="connsiteX4" fmla="*/ 0 w 145928"/>
                  <a:gd name="connsiteY4" fmla="*/ 194882 h 194882"/>
                  <a:gd name="connsiteX5" fmla="*/ 0 w 145928"/>
                  <a:gd name="connsiteY5" fmla="*/ 1622 h 194882"/>
                  <a:gd name="connsiteX6" fmla="*/ 33619 w 145928"/>
                  <a:gd name="connsiteY6" fmla="*/ 1622 h 194882"/>
                  <a:gd name="connsiteX7" fmla="*/ 37464 w 145928"/>
                  <a:gd name="connsiteY7" fmla="*/ 20827 h 194882"/>
                  <a:gd name="connsiteX8" fmla="*/ 80654 w 145928"/>
                  <a:gd name="connsiteY8" fmla="*/ 2 h 194882"/>
                  <a:gd name="connsiteX9" fmla="*/ 145929 w 145928"/>
                  <a:gd name="connsiteY9" fmla="*/ 71471 h 194882"/>
                  <a:gd name="connsiteX10" fmla="*/ 106911 w 145928"/>
                  <a:gd name="connsiteY10" fmla="*/ 70904 h 194882"/>
                  <a:gd name="connsiteX11" fmla="*/ 72228 w 145928"/>
                  <a:gd name="connsiteY11" fmla="*/ 31118 h 194882"/>
                  <a:gd name="connsiteX12" fmla="*/ 38036 w 145928"/>
                  <a:gd name="connsiteY12" fmla="*/ 70904 h 194882"/>
                  <a:gd name="connsiteX13" fmla="*/ 72228 w 145928"/>
                  <a:gd name="connsiteY13" fmla="*/ 111258 h 194882"/>
                  <a:gd name="connsiteX14" fmla="*/ 106911 w 145928"/>
                  <a:gd name="connsiteY14" fmla="*/ 70904 h 19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928" h="194882">
                    <a:moveTo>
                      <a:pt x="145929" y="71471"/>
                    </a:moveTo>
                    <a:cubicBezTo>
                      <a:pt x="145929" y="114742"/>
                      <a:pt x="118608" y="142374"/>
                      <a:pt x="80899" y="142374"/>
                    </a:cubicBezTo>
                    <a:cubicBezTo>
                      <a:pt x="61513" y="142374"/>
                      <a:pt x="47607" y="134514"/>
                      <a:pt x="38527" y="123170"/>
                    </a:cubicBezTo>
                    <a:lnTo>
                      <a:pt x="38527" y="194882"/>
                    </a:lnTo>
                    <a:lnTo>
                      <a:pt x="0" y="194882"/>
                    </a:lnTo>
                    <a:lnTo>
                      <a:pt x="0" y="1622"/>
                    </a:lnTo>
                    <a:lnTo>
                      <a:pt x="33619" y="1622"/>
                    </a:lnTo>
                    <a:lnTo>
                      <a:pt x="37464" y="20827"/>
                    </a:lnTo>
                    <a:cubicBezTo>
                      <a:pt x="46462" y="8915"/>
                      <a:pt x="60695" y="2"/>
                      <a:pt x="80654" y="2"/>
                    </a:cubicBezTo>
                    <a:cubicBezTo>
                      <a:pt x="118608" y="-242"/>
                      <a:pt x="145929" y="27633"/>
                      <a:pt x="145929" y="71471"/>
                    </a:cubicBezTo>
                    <a:close/>
                    <a:moveTo>
                      <a:pt x="106911" y="70904"/>
                    </a:moveTo>
                    <a:cubicBezTo>
                      <a:pt x="106911" y="47324"/>
                      <a:pt x="93251" y="31118"/>
                      <a:pt x="72228" y="31118"/>
                    </a:cubicBezTo>
                    <a:cubicBezTo>
                      <a:pt x="51206" y="31118"/>
                      <a:pt x="38036" y="47324"/>
                      <a:pt x="38036" y="70904"/>
                    </a:cubicBezTo>
                    <a:cubicBezTo>
                      <a:pt x="38036" y="94727"/>
                      <a:pt x="51124" y="111258"/>
                      <a:pt x="72228" y="111258"/>
                    </a:cubicBezTo>
                    <a:cubicBezTo>
                      <a:pt x="93251" y="111258"/>
                      <a:pt x="106911" y="94727"/>
                      <a:pt x="106911" y="70904"/>
                    </a:cubicBezTo>
                    <a:close/>
                  </a:path>
                </a:pathLst>
              </a:custGeom>
              <a:solidFill>
                <a:srgbClr val="FFFFFF"/>
              </a:solidFill>
              <a:ln w="815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DD7FF78A-4C81-044D-A43C-B25F4E95E4A9}"/>
                  </a:ext>
                </a:extLst>
              </p:cNvPr>
              <p:cNvSpPr/>
              <p:nvPr/>
            </p:nvSpPr>
            <p:spPr>
              <a:xfrm>
                <a:off x="10972034" y="572723"/>
                <a:ext cx="38527" cy="189451"/>
              </a:xfrm>
              <a:custGeom>
                <a:avLst/>
                <a:gdLst>
                  <a:gd name="connsiteX0" fmla="*/ 0 w 38527"/>
                  <a:gd name="connsiteY0" fmla="*/ 0 h 189451"/>
                  <a:gd name="connsiteX1" fmla="*/ 38527 w 38527"/>
                  <a:gd name="connsiteY1" fmla="*/ 0 h 189451"/>
                  <a:gd name="connsiteX2" fmla="*/ 38527 w 38527"/>
                  <a:gd name="connsiteY2" fmla="*/ 189452 h 189451"/>
                  <a:gd name="connsiteX3" fmla="*/ 0 w 38527"/>
                  <a:gd name="connsiteY3" fmla="*/ 189452 h 189451"/>
                  <a:gd name="connsiteX4" fmla="*/ 0 w 38527"/>
                  <a:gd name="connsiteY4" fmla="*/ 0 h 189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27" h="189451">
                    <a:moveTo>
                      <a:pt x="0" y="0"/>
                    </a:moveTo>
                    <a:lnTo>
                      <a:pt x="38527" y="0"/>
                    </a:lnTo>
                    <a:lnTo>
                      <a:pt x="38527"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A757537B-72DA-2049-AAE1-84FB6B662C62}"/>
                  </a:ext>
                </a:extLst>
              </p:cNvPr>
              <p:cNvSpPr/>
              <p:nvPr/>
            </p:nvSpPr>
            <p:spPr>
              <a:xfrm>
                <a:off x="11032483" y="621504"/>
                <a:ext cx="148055" cy="142291"/>
              </a:xfrm>
              <a:custGeom>
                <a:avLst/>
                <a:gdLst>
                  <a:gd name="connsiteX0" fmla="*/ 0 w 148055"/>
                  <a:gd name="connsiteY0" fmla="*/ 71146 h 142291"/>
                  <a:gd name="connsiteX1" fmla="*/ 74028 w 148055"/>
                  <a:gd name="connsiteY1" fmla="*/ 0 h 142291"/>
                  <a:gd name="connsiteX2" fmla="*/ 148056 w 148055"/>
                  <a:gd name="connsiteY2" fmla="*/ 71146 h 142291"/>
                  <a:gd name="connsiteX3" fmla="*/ 74028 w 148055"/>
                  <a:gd name="connsiteY3" fmla="*/ 142291 h 142291"/>
                  <a:gd name="connsiteX4" fmla="*/ 0 w 148055"/>
                  <a:gd name="connsiteY4" fmla="*/ 71146 h 142291"/>
                  <a:gd name="connsiteX5" fmla="*/ 108956 w 148055"/>
                  <a:gd name="connsiteY5" fmla="*/ 71146 h 142291"/>
                  <a:gd name="connsiteX6" fmla="*/ 74028 w 148055"/>
                  <a:gd name="connsiteY6" fmla="*/ 31116 h 142291"/>
                  <a:gd name="connsiteX7" fmla="*/ 39345 w 148055"/>
                  <a:gd name="connsiteY7" fmla="*/ 71146 h 142291"/>
                  <a:gd name="connsiteX8" fmla="*/ 74028 w 148055"/>
                  <a:gd name="connsiteY8" fmla="*/ 111175 h 142291"/>
                  <a:gd name="connsiteX9" fmla="*/ 108956 w 148055"/>
                  <a:gd name="connsiteY9" fmla="*/ 71146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055" h="142291">
                    <a:moveTo>
                      <a:pt x="0" y="71146"/>
                    </a:moveTo>
                    <a:cubicBezTo>
                      <a:pt x="0" y="28361"/>
                      <a:pt x="29202" y="0"/>
                      <a:pt x="74028" y="0"/>
                    </a:cubicBezTo>
                    <a:cubicBezTo>
                      <a:pt x="118854" y="0"/>
                      <a:pt x="148056" y="28442"/>
                      <a:pt x="148056" y="71146"/>
                    </a:cubicBezTo>
                    <a:cubicBezTo>
                      <a:pt x="148056" y="114173"/>
                      <a:pt x="118854" y="142291"/>
                      <a:pt x="74028" y="142291"/>
                    </a:cubicBezTo>
                    <a:cubicBezTo>
                      <a:pt x="29202" y="142291"/>
                      <a:pt x="0" y="113849"/>
                      <a:pt x="0" y="71146"/>
                    </a:cubicBezTo>
                    <a:close/>
                    <a:moveTo>
                      <a:pt x="108956" y="71146"/>
                    </a:moveTo>
                    <a:cubicBezTo>
                      <a:pt x="108956" y="47566"/>
                      <a:pt x="95541" y="31116"/>
                      <a:pt x="74028" y="31116"/>
                    </a:cubicBezTo>
                    <a:cubicBezTo>
                      <a:pt x="52433" y="31116"/>
                      <a:pt x="39345" y="47647"/>
                      <a:pt x="39345" y="71146"/>
                    </a:cubicBezTo>
                    <a:cubicBezTo>
                      <a:pt x="39345" y="94645"/>
                      <a:pt x="52433" y="111175"/>
                      <a:pt x="74028" y="111175"/>
                    </a:cubicBezTo>
                    <a:cubicBezTo>
                      <a:pt x="95623" y="111175"/>
                      <a:pt x="108956" y="94645"/>
                      <a:pt x="108956" y="71146"/>
                    </a:cubicBezTo>
                    <a:close/>
                  </a:path>
                </a:pathLst>
              </a:custGeom>
              <a:solidFill>
                <a:srgbClr val="FFFFFF"/>
              </a:solidFill>
              <a:ln w="815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50222B47-79D5-B140-8F28-3D34BD224D70}"/>
                  </a:ext>
                </a:extLst>
              </p:cNvPr>
              <p:cNvSpPr/>
              <p:nvPr/>
            </p:nvSpPr>
            <p:spPr>
              <a:xfrm>
                <a:off x="11182093" y="623044"/>
                <a:ext cx="149610" cy="193179"/>
              </a:xfrm>
              <a:custGeom>
                <a:avLst/>
                <a:gdLst>
                  <a:gd name="connsiteX0" fmla="*/ 0 w 149610"/>
                  <a:gd name="connsiteY0" fmla="*/ 0 h 193179"/>
                  <a:gd name="connsiteX1" fmla="*/ 40981 w 149610"/>
                  <a:gd name="connsiteY1" fmla="*/ 0 h 193179"/>
                  <a:gd name="connsiteX2" fmla="*/ 75091 w 149610"/>
                  <a:gd name="connsiteY2" fmla="*/ 99021 h 193179"/>
                  <a:gd name="connsiteX3" fmla="*/ 108383 w 149610"/>
                  <a:gd name="connsiteY3" fmla="*/ 0 h 193179"/>
                  <a:gd name="connsiteX4" fmla="*/ 149610 w 149610"/>
                  <a:gd name="connsiteY4" fmla="*/ 0 h 193179"/>
                  <a:gd name="connsiteX5" fmla="*/ 87361 w 149610"/>
                  <a:gd name="connsiteY5" fmla="*/ 158822 h 193179"/>
                  <a:gd name="connsiteX6" fmla="*/ 49652 w 149610"/>
                  <a:gd name="connsiteY6" fmla="*/ 193179 h 193179"/>
                  <a:gd name="connsiteX7" fmla="*/ 12188 w 149610"/>
                  <a:gd name="connsiteY7" fmla="*/ 193179 h 193179"/>
                  <a:gd name="connsiteX8" fmla="*/ 12188 w 149610"/>
                  <a:gd name="connsiteY8" fmla="*/ 161010 h 193179"/>
                  <a:gd name="connsiteX9" fmla="*/ 33538 w 149610"/>
                  <a:gd name="connsiteY9" fmla="*/ 161010 h 193179"/>
                  <a:gd name="connsiteX10" fmla="*/ 50470 w 149610"/>
                  <a:gd name="connsiteY10" fmla="*/ 149098 h 193179"/>
                  <a:gd name="connsiteX11" fmla="*/ 53987 w 149610"/>
                  <a:gd name="connsiteY11" fmla="*/ 139860 h 193179"/>
                  <a:gd name="connsiteX12" fmla="*/ 0 w 149610"/>
                  <a:gd name="connsiteY12" fmla="*/ 0 h 19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610" h="193179">
                    <a:moveTo>
                      <a:pt x="0" y="0"/>
                    </a:moveTo>
                    <a:lnTo>
                      <a:pt x="40981" y="0"/>
                    </a:lnTo>
                    <a:lnTo>
                      <a:pt x="75091" y="99021"/>
                    </a:lnTo>
                    <a:lnTo>
                      <a:pt x="108383" y="0"/>
                    </a:lnTo>
                    <a:lnTo>
                      <a:pt x="149610" y="0"/>
                    </a:lnTo>
                    <a:lnTo>
                      <a:pt x="87361" y="158822"/>
                    </a:lnTo>
                    <a:cubicBezTo>
                      <a:pt x="78609" y="181835"/>
                      <a:pt x="71492" y="193179"/>
                      <a:pt x="49652" y="193179"/>
                    </a:cubicBezTo>
                    <a:lnTo>
                      <a:pt x="12188" y="193179"/>
                    </a:lnTo>
                    <a:lnTo>
                      <a:pt x="12188" y="161010"/>
                    </a:lnTo>
                    <a:lnTo>
                      <a:pt x="33538" y="161010"/>
                    </a:lnTo>
                    <a:cubicBezTo>
                      <a:pt x="43353" y="161010"/>
                      <a:pt x="46625" y="158579"/>
                      <a:pt x="50470" y="149098"/>
                    </a:cubicBezTo>
                    <a:lnTo>
                      <a:pt x="53987" y="139860"/>
                    </a:lnTo>
                    <a:lnTo>
                      <a:pt x="0" y="0"/>
                    </a:lnTo>
                    <a:close/>
                  </a:path>
                </a:pathLst>
              </a:custGeom>
              <a:solidFill>
                <a:srgbClr val="FFFFFF"/>
              </a:solidFill>
              <a:ln w="815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04030D4-6CCB-D045-A76D-89ECEB110D73}"/>
                  </a:ext>
                </a:extLst>
              </p:cNvPr>
              <p:cNvSpPr/>
              <p:nvPr/>
            </p:nvSpPr>
            <p:spPr>
              <a:xfrm>
                <a:off x="11333175" y="621423"/>
                <a:ext cx="143147" cy="142291"/>
              </a:xfrm>
              <a:custGeom>
                <a:avLst/>
                <a:gdLst>
                  <a:gd name="connsiteX0" fmla="*/ 0 w 143147"/>
                  <a:gd name="connsiteY0" fmla="*/ 71470 h 142291"/>
                  <a:gd name="connsiteX1" fmla="*/ 72147 w 143147"/>
                  <a:gd name="connsiteY1" fmla="*/ 0 h 142291"/>
                  <a:gd name="connsiteX2" fmla="*/ 143148 w 143147"/>
                  <a:gd name="connsiteY2" fmla="*/ 66851 h 142291"/>
                  <a:gd name="connsiteX3" fmla="*/ 142085 w 143147"/>
                  <a:gd name="connsiteY3" fmla="*/ 79816 h 142291"/>
                  <a:gd name="connsiteX4" fmla="*/ 40163 w 143147"/>
                  <a:gd name="connsiteY4" fmla="*/ 79816 h 142291"/>
                  <a:gd name="connsiteX5" fmla="*/ 40163 w 143147"/>
                  <a:gd name="connsiteY5" fmla="*/ 81680 h 142291"/>
                  <a:gd name="connsiteX6" fmla="*/ 73210 w 143147"/>
                  <a:gd name="connsiteY6" fmla="*/ 113363 h 142291"/>
                  <a:gd name="connsiteX7" fmla="*/ 102985 w 143147"/>
                  <a:gd name="connsiteY7" fmla="*/ 93591 h 142291"/>
                  <a:gd name="connsiteX8" fmla="*/ 140939 w 143147"/>
                  <a:gd name="connsiteY8" fmla="*/ 93591 h 142291"/>
                  <a:gd name="connsiteX9" fmla="*/ 74846 w 143147"/>
                  <a:gd name="connsiteY9" fmla="*/ 142291 h 142291"/>
                  <a:gd name="connsiteX10" fmla="*/ 0 w 143147"/>
                  <a:gd name="connsiteY10" fmla="*/ 71470 h 142291"/>
                  <a:gd name="connsiteX11" fmla="*/ 104375 w 143147"/>
                  <a:gd name="connsiteY11" fmla="*/ 54939 h 142291"/>
                  <a:gd name="connsiteX12" fmla="*/ 72392 w 143147"/>
                  <a:gd name="connsiteY12" fmla="*/ 28442 h 142291"/>
                  <a:gd name="connsiteX13" fmla="*/ 40981 w 143147"/>
                  <a:gd name="connsiteY13" fmla="*/ 54939 h 142291"/>
                  <a:gd name="connsiteX14" fmla="*/ 104375 w 143147"/>
                  <a:gd name="connsiteY14" fmla="*/ 54939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147" h="142291">
                    <a:moveTo>
                      <a:pt x="0" y="71470"/>
                    </a:moveTo>
                    <a:cubicBezTo>
                      <a:pt x="0" y="28199"/>
                      <a:pt x="28711" y="0"/>
                      <a:pt x="72147" y="0"/>
                    </a:cubicBezTo>
                    <a:cubicBezTo>
                      <a:pt x="114191" y="0"/>
                      <a:pt x="142657" y="26011"/>
                      <a:pt x="143148" y="66851"/>
                    </a:cubicBezTo>
                    <a:cubicBezTo>
                      <a:pt x="143148" y="70903"/>
                      <a:pt x="142902" y="75521"/>
                      <a:pt x="142085" y="79816"/>
                    </a:cubicBezTo>
                    <a:lnTo>
                      <a:pt x="40163" y="79816"/>
                    </a:lnTo>
                    <a:lnTo>
                      <a:pt x="40163" y="81680"/>
                    </a:lnTo>
                    <a:cubicBezTo>
                      <a:pt x="40981" y="101452"/>
                      <a:pt x="53824" y="113363"/>
                      <a:pt x="73210" y="113363"/>
                    </a:cubicBezTo>
                    <a:cubicBezTo>
                      <a:pt x="88752" y="113363"/>
                      <a:pt x="99713" y="106638"/>
                      <a:pt x="102985" y="93591"/>
                    </a:cubicBezTo>
                    <a:lnTo>
                      <a:pt x="140939" y="93591"/>
                    </a:lnTo>
                    <a:cubicBezTo>
                      <a:pt x="136604" y="120656"/>
                      <a:pt x="112228" y="142291"/>
                      <a:pt x="74846" y="142291"/>
                    </a:cubicBezTo>
                    <a:cubicBezTo>
                      <a:pt x="28139" y="142372"/>
                      <a:pt x="0" y="114498"/>
                      <a:pt x="0" y="71470"/>
                    </a:cubicBezTo>
                    <a:close/>
                    <a:moveTo>
                      <a:pt x="104375" y="54939"/>
                    </a:moveTo>
                    <a:cubicBezTo>
                      <a:pt x="101676" y="37923"/>
                      <a:pt x="89897" y="28442"/>
                      <a:pt x="72392" y="28442"/>
                    </a:cubicBezTo>
                    <a:cubicBezTo>
                      <a:pt x="55705" y="28442"/>
                      <a:pt x="43190" y="38490"/>
                      <a:pt x="40981" y="54939"/>
                    </a:cubicBezTo>
                    <a:lnTo>
                      <a:pt x="104375" y="54939"/>
                    </a:lnTo>
                    <a:close/>
                  </a:path>
                </a:pathLst>
              </a:custGeom>
              <a:solidFill>
                <a:srgbClr val="FFFFFF"/>
              </a:solidFill>
              <a:ln w="815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8EDCDA3F-F816-D94A-B35E-969C4A8E8131}"/>
                  </a:ext>
                </a:extLst>
              </p:cNvPr>
              <p:cNvSpPr/>
              <p:nvPr/>
            </p:nvSpPr>
            <p:spPr>
              <a:xfrm>
                <a:off x="11498572" y="623044"/>
                <a:ext cx="85479" cy="139050"/>
              </a:xfrm>
              <a:custGeom>
                <a:avLst/>
                <a:gdLst>
                  <a:gd name="connsiteX0" fmla="*/ 85480 w 85479"/>
                  <a:gd name="connsiteY0" fmla="*/ 0 h 139050"/>
                  <a:gd name="connsiteX1" fmla="*/ 85480 w 85479"/>
                  <a:gd name="connsiteY1" fmla="*/ 34600 h 139050"/>
                  <a:gd name="connsiteX2" fmla="*/ 70183 w 85479"/>
                  <a:gd name="connsiteY2" fmla="*/ 34600 h 139050"/>
                  <a:gd name="connsiteX3" fmla="*/ 38527 w 85479"/>
                  <a:gd name="connsiteY3" fmla="*/ 70822 h 139050"/>
                  <a:gd name="connsiteX4" fmla="*/ 38527 w 85479"/>
                  <a:gd name="connsiteY4" fmla="*/ 139050 h 139050"/>
                  <a:gd name="connsiteX5" fmla="*/ 0 w 85479"/>
                  <a:gd name="connsiteY5" fmla="*/ 139050 h 139050"/>
                  <a:gd name="connsiteX6" fmla="*/ 0 w 85479"/>
                  <a:gd name="connsiteY6" fmla="*/ 0 h 139050"/>
                  <a:gd name="connsiteX7" fmla="*/ 34928 w 85479"/>
                  <a:gd name="connsiteY7" fmla="*/ 0 h 139050"/>
                  <a:gd name="connsiteX8" fmla="*/ 38446 w 85479"/>
                  <a:gd name="connsiteY8" fmla="*/ 20825 h 139050"/>
                  <a:gd name="connsiteX9" fmla="*/ 78854 w 85479"/>
                  <a:gd name="connsiteY9" fmla="*/ 0 h 139050"/>
                  <a:gd name="connsiteX10" fmla="*/ 85480 w 85479"/>
                  <a:gd name="connsiteY10" fmla="*/ 0 h 13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79" h="139050">
                    <a:moveTo>
                      <a:pt x="85480" y="0"/>
                    </a:moveTo>
                    <a:lnTo>
                      <a:pt x="85480" y="34600"/>
                    </a:lnTo>
                    <a:lnTo>
                      <a:pt x="70183" y="34600"/>
                    </a:lnTo>
                    <a:cubicBezTo>
                      <a:pt x="47198" y="34600"/>
                      <a:pt x="38527" y="49753"/>
                      <a:pt x="38527" y="70822"/>
                    </a:cubicBezTo>
                    <a:lnTo>
                      <a:pt x="38527" y="139050"/>
                    </a:lnTo>
                    <a:lnTo>
                      <a:pt x="0" y="139050"/>
                    </a:lnTo>
                    <a:lnTo>
                      <a:pt x="0" y="0"/>
                    </a:lnTo>
                    <a:lnTo>
                      <a:pt x="34928" y="0"/>
                    </a:lnTo>
                    <a:lnTo>
                      <a:pt x="38446" y="20825"/>
                    </a:lnTo>
                    <a:cubicBezTo>
                      <a:pt x="46135" y="8346"/>
                      <a:pt x="57014" y="0"/>
                      <a:pt x="78854" y="0"/>
                    </a:cubicBezTo>
                    <a:lnTo>
                      <a:pt x="85480" y="0"/>
                    </a:lnTo>
                    <a:close/>
                  </a:path>
                </a:pathLst>
              </a:custGeom>
              <a:solidFill>
                <a:srgbClr val="FFFFFF"/>
              </a:solidFill>
              <a:ln w="815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75EEC0E6-F953-6047-A722-C57757FE292F}"/>
                  </a:ext>
                </a:extLst>
              </p:cNvPr>
              <p:cNvSpPr/>
              <p:nvPr/>
            </p:nvSpPr>
            <p:spPr>
              <a:xfrm>
                <a:off x="11594931" y="621177"/>
                <a:ext cx="131123" cy="142698"/>
              </a:xfrm>
              <a:custGeom>
                <a:avLst/>
                <a:gdLst>
                  <a:gd name="connsiteX0" fmla="*/ 36728 w 131123"/>
                  <a:gd name="connsiteY0" fmla="*/ 94728 h 142698"/>
                  <a:gd name="connsiteX1" fmla="*/ 67566 w 131123"/>
                  <a:gd name="connsiteY1" fmla="*/ 115310 h 142698"/>
                  <a:gd name="connsiteX2" fmla="*/ 93496 w 131123"/>
                  <a:gd name="connsiteY2" fmla="*/ 100401 h 142698"/>
                  <a:gd name="connsiteX3" fmla="*/ 61267 w 131123"/>
                  <a:gd name="connsiteY3" fmla="*/ 85248 h 142698"/>
                  <a:gd name="connsiteX4" fmla="*/ 3108 w 131123"/>
                  <a:gd name="connsiteY4" fmla="*/ 45461 h 142698"/>
                  <a:gd name="connsiteX5" fmla="*/ 63476 w 131123"/>
                  <a:gd name="connsiteY5" fmla="*/ 2 h 142698"/>
                  <a:gd name="connsiteX6" fmla="*/ 128997 w 131123"/>
                  <a:gd name="connsiteY6" fmla="*/ 44894 h 142698"/>
                  <a:gd name="connsiteX7" fmla="*/ 92105 w 131123"/>
                  <a:gd name="connsiteY7" fmla="*/ 44894 h 142698"/>
                  <a:gd name="connsiteX8" fmla="*/ 64785 w 131123"/>
                  <a:gd name="connsiteY8" fmla="*/ 27067 h 142698"/>
                  <a:gd name="connsiteX9" fmla="*/ 39918 w 131123"/>
                  <a:gd name="connsiteY9" fmla="*/ 41410 h 142698"/>
                  <a:gd name="connsiteX10" fmla="*/ 72147 w 131123"/>
                  <a:gd name="connsiteY10" fmla="*/ 55509 h 142698"/>
                  <a:gd name="connsiteX11" fmla="*/ 131123 w 131123"/>
                  <a:gd name="connsiteY11" fmla="*/ 97483 h 142698"/>
                  <a:gd name="connsiteX12" fmla="*/ 67239 w 131123"/>
                  <a:gd name="connsiteY12" fmla="*/ 142699 h 142698"/>
                  <a:gd name="connsiteX13" fmla="*/ 0 w 131123"/>
                  <a:gd name="connsiteY13" fmla="*/ 94809 h 142698"/>
                  <a:gd name="connsiteX14" fmla="*/ 36728 w 131123"/>
                  <a:gd name="connsiteY14" fmla="*/ 94809 h 142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123" h="142698">
                    <a:moveTo>
                      <a:pt x="36728" y="94728"/>
                    </a:moveTo>
                    <a:cubicBezTo>
                      <a:pt x="38118" y="106883"/>
                      <a:pt x="48752" y="115310"/>
                      <a:pt x="67566" y="115310"/>
                    </a:cubicBezTo>
                    <a:cubicBezTo>
                      <a:pt x="83680" y="115310"/>
                      <a:pt x="93496" y="110124"/>
                      <a:pt x="93496" y="100401"/>
                    </a:cubicBezTo>
                    <a:cubicBezTo>
                      <a:pt x="93496" y="89056"/>
                      <a:pt x="83926" y="88246"/>
                      <a:pt x="61267" y="85248"/>
                    </a:cubicBezTo>
                    <a:cubicBezTo>
                      <a:pt x="28466" y="81439"/>
                      <a:pt x="3108" y="74146"/>
                      <a:pt x="3108" y="45461"/>
                    </a:cubicBezTo>
                    <a:cubicBezTo>
                      <a:pt x="3108" y="17829"/>
                      <a:pt x="27403" y="-241"/>
                      <a:pt x="63476" y="2"/>
                    </a:cubicBezTo>
                    <a:cubicBezTo>
                      <a:pt x="101185" y="2"/>
                      <a:pt x="127115" y="16533"/>
                      <a:pt x="128997" y="44894"/>
                    </a:cubicBezTo>
                    <a:lnTo>
                      <a:pt x="92105" y="44894"/>
                    </a:lnTo>
                    <a:cubicBezTo>
                      <a:pt x="91042" y="33793"/>
                      <a:pt x="80326" y="27067"/>
                      <a:pt x="64785" y="27067"/>
                    </a:cubicBezTo>
                    <a:cubicBezTo>
                      <a:pt x="49734" y="27067"/>
                      <a:pt x="39918" y="32496"/>
                      <a:pt x="39918" y="41410"/>
                    </a:cubicBezTo>
                    <a:cubicBezTo>
                      <a:pt x="39918" y="51944"/>
                      <a:pt x="51942" y="53078"/>
                      <a:pt x="72147" y="55509"/>
                    </a:cubicBezTo>
                    <a:cubicBezTo>
                      <a:pt x="104375" y="58750"/>
                      <a:pt x="131123" y="66043"/>
                      <a:pt x="131123" y="97483"/>
                    </a:cubicBezTo>
                    <a:cubicBezTo>
                      <a:pt x="131123" y="125115"/>
                      <a:pt x="104866" y="142699"/>
                      <a:pt x="67239" y="142699"/>
                    </a:cubicBezTo>
                    <a:cubicBezTo>
                      <a:pt x="28139" y="142699"/>
                      <a:pt x="1636" y="124548"/>
                      <a:pt x="0" y="94809"/>
                    </a:cubicBezTo>
                    <a:lnTo>
                      <a:pt x="36728" y="94809"/>
                    </a:lnTo>
                    <a:close/>
                  </a:path>
                </a:pathLst>
              </a:custGeom>
              <a:solidFill>
                <a:srgbClr val="FFFFFF"/>
              </a:solidFill>
              <a:ln w="815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604292163"/>
      </p:ext>
    </p:extLst>
  </p:cSld>
  <p:clrMapOvr>
    <a:masterClrMapping/>
  </p:clrMapOvr>
  <p:extLst>
    <p:ext uri="{DCECCB84-F9BA-43D5-87BE-67443E8EF086}">
      <p15:sldGuideLst xmlns:p15="http://schemas.microsoft.com/office/powerpoint/2012/main">
        <p15:guide id="1" orient="horz" pos="40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3758D-DB3B-BDD5-85C9-18AD90F70B1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0DE6A23-BE8D-E696-5CAE-4172C400A5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6A6893-206B-B6F4-C0B5-F53FC1FC91B6}"/>
              </a:ext>
            </a:extLst>
          </p:cNvPr>
          <p:cNvSpPr>
            <a:spLocks noGrp="1"/>
          </p:cNvSpPr>
          <p:nvPr>
            <p:ph type="dt" sz="half" idx="10"/>
          </p:nvPr>
        </p:nvSpPr>
        <p:spPr/>
        <p:txBody>
          <a:bodyPr/>
          <a:lstStyle/>
          <a:p>
            <a:fld id="{8FA7E33C-F837-460C-A209-D9EAE6AB0C02}" type="datetimeFigureOut">
              <a:rPr lang="en-GB" smtClean="0"/>
              <a:t>04/08/2023</a:t>
            </a:fld>
            <a:endParaRPr lang="en-GB"/>
          </a:p>
        </p:txBody>
      </p:sp>
      <p:sp>
        <p:nvSpPr>
          <p:cNvPr id="5" name="Footer Placeholder 4">
            <a:extLst>
              <a:ext uri="{FF2B5EF4-FFF2-40B4-BE49-F238E27FC236}">
                <a16:creationId xmlns:a16="http://schemas.microsoft.com/office/drawing/2014/main" id="{7C22E076-995A-C0F0-384B-A969333662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6E0F8E-1369-0ADA-4D38-9BC4842EF055}"/>
              </a:ext>
            </a:extLst>
          </p:cNvPr>
          <p:cNvSpPr>
            <a:spLocks noGrp="1"/>
          </p:cNvSpPr>
          <p:nvPr>
            <p:ph type="sldNum" sz="quarter" idx="12"/>
          </p:nvPr>
        </p:nvSpPr>
        <p:spPr/>
        <p:txBody>
          <a:bodyPr/>
          <a:lstStyle/>
          <a:p>
            <a:fld id="{866AC711-4746-481D-A8DA-9E9B5C7648BC}" type="slidenum">
              <a:rPr lang="en-GB" smtClean="0"/>
              <a:t>‹#›</a:t>
            </a:fld>
            <a:endParaRPr lang="en-GB"/>
          </a:p>
        </p:txBody>
      </p:sp>
    </p:spTree>
    <p:extLst>
      <p:ext uri="{BB962C8B-B14F-4D97-AF65-F5344CB8AC3E}">
        <p14:creationId xmlns:p14="http://schemas.microsoft.com/office/powerpoint/2010/main" val="931088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CBB20-6F13-2C93-3F1B-D135F03CC89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0A0F5C1-1691-6AFB-321D-F3C142C917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206926-7365-4902-1C77-100C88656F31}"/>
              </a:ext>
            </a:extLst>
          </p:cNvPr>
          <p:cNvSpPr>
            <a:spLocks noGrp="1"/>
          </p:cNvSpPr>
          <p:nvPr>
            <p:ph type="dt" sz="half" idx="10"/>
          </p:nvPr>
        </p:nvSpPr>
        <p:spPr/>
        <p:txBody>
          <a:bodyPr/>
          <a:lstStyle/>
          <a:p>
            <a:fld id="{8FA7E33C-F837-460C-A209-D9EAE6AB0C02}" type="datetimeFigureOut">
              <a:rPr lang="en-GB" smtClean="0"/>
              <a:t>04/08/2023</a:t>
            </a:fld>
            <a:endParaRPr lang="en-GB"/>
          </a:p>
        </p:txBody>
      </p:sp>
      <p:sp>
        <p:nvSpPr>
          <p:cNvPr id="5" name="Footer Placeholder 4">
            <a:extLst>
              <a:ext uri="{FF2B5EF4-FFF2-40B4-BE49-F238E27FC236}">
                <a16:creationId xmlns:a16="http://schemas.microsoft.com/office/drawing/2014/main" id="{962702DD-C6FA-ACC4-A0AF-D6BE17E10D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8FC4F5-F9A2-64C9-2807-8ADA13BC4E43}"/>
              </a:ext>
            </a:extLst>
          </p:cNvPr>
          <p:cNvSpPr>
            <a:spLocks noGrp="1"/>
          </p:cNvSpPr>
          <p:nvPr>
            <p:ph type="sldNum" sz="quarter" idx="12"/>
          </p:nvPr>
        </p:nvSpPr>
        <p:spPr/>
        <p:txBody>
          <a:bodyPr/>
          <a:lstStyle/>
          <a:p>
            <a:fld id="{866AC711-4746-481D-A8DA-9E9B5C7648BC}" type="slidenum">
              <a:rPr lang="en-GB" smtClean="0"/>
              <a:t>‹#›</a:t>
            </a:fld>
            <a:endParaRPr lang="en-GB"/>
          </a:p>
        </p:txBody>
      </p:sp>
    </p:spTree>
    <p:extLst>
      <p:ext uri="{BB962C8B-B14F-4D97-AF65-F5344CB8AC3E}">
        <p14:creationId xmlns:p14="http://schemas.microsoft.com/office/powerpoint/2010/main" val="1846965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EC4B9-7AF2-1AF8-EE5E-593EB1ACEED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C828D2B-CF46-BDA6-67F5-3BD309060F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0D1CE0A-969F-CFFF-02FB-08F1E484AB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C106F56-FC58-8D8E-0B00-80FFA948AD21}"/>
              </a:ext>
            </a:extLst>
          </p:cNvPr>
          <p:cNvSpPr>
            <a:spLocks noGrp="1"/>
          </p:cNvSpPr>
          <p:nvPr>
            <p:ph type="dt" sz="half" idx="10"/>
          </p:nvPr>
        </p:nvSpPr>
        <p:spPr/>
        <p:txBody>
          <a:bodyPr/>
          <a:lstStyle/>
          <a:p>
            <a:fld id="{8FA7E33C-F837-460C-A209-D9EAE6AB0C02}" type="datetimeFigureOut">
              <a:rPr lang="en-GB" smtClean="0"/>
              <a:t>04/08/2023</a:t>
            </a:fld>
            <a:endParaRPr lang="en-GB"/>
          </a:p>
        </p:txBody>
      </p:sp>
      <p:sp>
        <p:nvSpPr>
          <p:cNvPr id="6" name="Footer Placeholder 5">
            <a:extLst>
              <a:ext uri="{FF2B5EF4-FFF2-40B4-BE49-F238E27FC236}">
                <a16:creationId xmlns:a16="http://schemas.microsoft.com/office/drawing/2014/main" id="{D6A6B4C7-62DC-D869-75A8-2BCA322B91E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C23374A-3A0C-43B4-6FD2-21436BA8205E}"/>
              </a:ext>
            </a:extLst>
          </p:cNvPr>
          <p:cNvSpPr>
            <a:spLocks noGrp="1"/>
          </p:cNvSpPr>
          <p:nvPr>
            <p:ph type="sldNum" sz="quarter" idx="12"/>
          </p:nvPr>
        </p:nvSpPr>
        <p:spPr/>
        <p:txBody>
          <a:bodyPr/>
          <a:lstStyle/>
          <a:p>
            <a:fld id="{866AC711-4746-481D-A8DA-9E9B5C7648BC}" type="slidenum">
              <a:rPr lang="en-GB" smtClean="0"/>
              <a:t>‹#›</a:t>
            </a:fld>
            <a:endParaRPr lang="en-GB"/>
          </a:p>
        </p:txBody>
      </p:sp>
    </p:spTree>
    <p:extLst>
      <p:ext uri="{BB962C8B-B14F-4D97-AF65-F5344CB8AC3E}">
        <p14:creationId xmlns:p14="http://schemas.microsoft.com/office/powerpoint/2010/main" val="2575026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92BF4-E091-19E6-7850-E03DEA38F79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EA16C5-7416-85BA-B8BB-39FB87463F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0916B5B-7515-7A2C-E932-10EFD0C6EB8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8958DDF-BC58-3EB5-D3B5-AF65AD268E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42A412-4E1F-1F5A-0FCA-2DD5F719AB1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E932535-3168-E485-6A1D-DA44F986A4D0}"/>
              </a:ext>
            </a:extLst>
          </p:cNvPr>
          <p:cNvSpPr>
            <a:spLocks noGrp="1"/>
          </p:cNvSpPr>
          <p:nvPr>
            <p:ph type="dt" sz="half" idx="10"/>
          </p:nvPr>
        </p:nvSpPr>
        <p:spPr/>
        <p:txBody>
          <a:bodyPr/>
          <a:lstStyle/>
          <a:p>
            <a:fld id="{8FA7E33C-F837-460C-A209-D9EAE6AB0C02}" type="datetimeFigureOut">
              <a:rPr lang="en-GB" smtClean="0"/>
              <a:t>04/08/2023</a:t>
            </a:fld>
            <a:endParaRPr lang="en-GB"/>
          </a:p>
        </p:txBody>
      </p:sp>
      <p:sp>
        <p:nvSpPr>
          <p:cNvPr id="8" name="Footer Placeholder 7">
            <a:extLst>
              <a:ext uri="{FF2B5EF4-FFF2-40B4-BE49-F238E27FC236}">
                <a16:creationId xmlns:a16="http://schemas.microsoft.com/office/drawing/2014/main" id="{659C1D61-B485-66CC-AF9E-5783B0E9A51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139D3D2-074C-A083-E32D-D3FFF95ED6AF}"/>
              </a:ext>
            </a:extLst>
          </p:cNvPr>
          <p:cNvSpPr>
            <a:spLocks noGrp="1"/>
          </p:cNvSpPr>
          <p:nvPr>
            <p:ph type="sldNum" sz="quarter" idx="12"/>
          </p:nvPr>
        </p:nvSpPr>
        <p:spPr/>
        <p:txBody>
          <a:bodyPr/>
          <a:lstStyle/>
          <a:p>
            <a:fld id="{866AC711-4746-481D-A8DA-9E9B5C7648BC}" type="slidenum">
              <a:rPr lang="en-GB" smtClean="0"/>
              <a:t>‹#›</a:t>
            </a:fld>
            <a:endParaRPr lang="en-GB"/>
          </a:p>
        </p:txBody>
      </p:sp>
    </p:spTree>
    <p:extLst>
      <p:ext uri="{BB962C8B-B14F-4D97-AF65-F5344CB8AC3E}">
        <p14:creationId xmlns:p14="http://schemas.microsoft.com/office/powerpoint/2010/main" val="449885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3D867-F9C6-C301-24EF-8959CF9A921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9F394AE-5D58-81A5-B684-852C0E39F4B4}"/>
              </a:ext>
            </a:extLst>
          </p:cNvPr>
          <p:cNvSpPr>
            <a:spLocks noGrp="1"/>
          </p:cNvSpPr>
          <p:nvPr>
            <p:ph type="dt" sz="half" idx="10"/>
          </p:nvPr>
        </p:nvSpPr>
        <p:spPr/>
        <p:txBody>
          <a:bodyPr/>
          <a:lstStyle/>
          <a:p>
            <a:fld id="{8FA7E33C-F837-460C-A209-D9EAE6AB0C02}" type="datetimeFigureOut">
              <a:rPr lang="en-GB" smtClean="0"/>
              <a:t>04/08/2023</a:t>
            </a:fld>
            <a:endParaRPr lang="en-GB"/>
          </a:p>
        </p:txBody>
      </p:sp>
      <p:sp>
        <p:nvSpPr>
          <p:cNvPr id="4" name="Footer Placeholder 3">
            <a:extLst>
              <a:ext uri="{FF2B5EF4-FFF2-40B4-BE49-F238E27FC236}">
                <a16:creationId xmlns:a16="http://schemas.microsoft.com/office/drawing/2014/main" id="{116C450A-2BCA-9D7B-555E-1C6ABC9DD2E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314C4FC-D01B-B69C-499D-7FC5D6AB79C8}"/>
              </a:ext>
            </a:extLst>
          </p:cNvPr>
          <p:cNvSpPr>
            <a:spLocks noGrp="1"/>
          </p:cNvSpPr>
          <p:nvPr>
            <p:ph type="sldNum" sz="quarter" idx="12"/>
          </p:nvPr>
        </p:nvSpPr>
        <p:spPr/>
        <p:txBody>
          <a:bodyPr/>
          <a:lstStyle/>
          <a:p>
            <a:fld id="{866AC711-4746-481D-A8DA-9E9B5C7648BC}" type="slidenum">
              <a:rPr lang="en-GB" smtClean="0"/>
              <a:t>‹#›</a:t>
            </a:fld>
            <a:endParaRPr lang="en-GB"/>
          </a:p>
        </p:txBody>
      </p:sp>
    </p:spTree>
    <p:extLst>
      <p:ext uri="{BB962C8B-B14F-4D97-AF65-F5344CB8AC3E}">
        <p14:creationId xmlns:p14="http://schemas.microsoft.com/office/powerpoint/2010/main" val="2385541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D749CE-9190-D64E-9EEB-F5C8A87A2E74}"/>
              </a:ext>
            </a:extLst>
          </p:cNvPr>
          <p:cNvSpPr>
            <a:spLocks noGrp="1"/>
          </p:cNvSpPr>
          <p:nvPr>
            <p:ph type="dt" sz="half" idx="10"/>
          </p:nvPr>
        </p:nvSpPr>
        <p:spPr/>
        <p:txBody>
          <a:bodyPr/>
          <a:lstStyle/>
          <a:p>
            <a:fld id="{8FA7E33C-F837-460C-A209-D9EAE6AB0C02}" type="datetimeFigureOut">
              <a:rPr lang="en-GB" smtClean="0"/>
              <a:t>04/08/2023</a:t>
            </a:fld>
            <a:endParaRPr lang="en-GB"/>
          </a:p>
        </p:txBody>
      </p:sp>
      <p:sp>
        <p:nvSpPr>
          <p:cNvPr id="3" name="Footer Placeholder 2">
            <a:extLst>
              <a:ext uri="{FF2B5EF4-FFF2-40B4-BE49-F238E27FC236}">
                <a16:creationId xmlns:a16="http://schemas.microsoft.com/office/drawing/2014/main" id="{6C3111B2-24C5-76F2-A337-CC6DDA81FF7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144448E-11FD-705F-D918-734FF46154C1}"/>
              </a:ext>
            </a:extLst>
          </p:cNvPr>
          <p:cNvSpPr>
            <a:spLocks noGrp="1"/>
          </p:cNvSpPr>
          <p:nvPr>
            <p:ph type="sldNum" sz="quarter" idx="12"/>
          </p:nvPr>
        </p:nvSpPr>
        <p:spPr/>
        <p:txBody>
          <a:bodyPr/>
          <a:lstStyle/>
          <a:p>
            <a:fld id="{866AC711-4746-481D-A8DA-9E9B5C7648BC}" type="slidenum">
              <a:rPr lang="en-GB" smtClean="0"/>
              <a:t>‹#›</a:t>
            </a:fld>
            <a:endParaRPr lang="en-GB"/>
          </a:p>
        </p:txBody>
      </p:sp>
    </p:spTree>
    <p:extLst>
      <p:ext uri="{BB962C8B-B14F-4D97-AF65-F5344CB8AC3E}">
        <p14:creationId xmlns:p14="http://schemas.microsoft.com/office/powerpoint/2010/main" val="224013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AEF9D-8CA9-6A4F-2F56-9B57B4C938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F160D3D-8053-262C-4495-5825612716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AA18EC6-2FE9-95AB-F7D2-8EA8940BF4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500852-A522-E9CA-7AC0-A044C154D3D4}"/>
              </a:ext>
            </a:extLst>
          </p:cNvPr>
          <p:cNvSpPr>
            <a:spLocks noGrp="1"/>
          </p:cNvSpPr>
          <p:nvPr>
            <p:ph type="dt" sz="half" idx="10"/>
          </p:nvPr>
        </p:nvSpPr>
        <p:spPr/>
        <p:txBody>
          <a:bodyPr/>
          <a:lstStyle/>
          <a:p>
            <a:fld id="{8FA7E33C-F837-460C-A209-D9EAE6AB0C02}" type="datetimeFigureOut">
              <a:rPr lang="en-GB" smtClean="0"/>
              <a:t>04/08/2023</a:t>
            </a:fld>
            <a:endParaRPr lang="en-GB"/>
          </a:p>
        </p:txBody>
      </p:sp>
      <p:sp>
        <p:nvSpPr>
          <p:cNvPr id="6" name="Footer Placeholder 5">
            <a:extLst>
              <a:ext uri="{FF2B5EF4-FFF2-40B4-BE49-F238E27FC236}">
                <a16:creationId xmlns:a16="http://schemas.microsoft.com/office/drawing/2014/main" id="{7F70CA85-1CD2-4E46-C355-11AB65294F0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C327D8D-E95A-031E-D5A4-24A8AAEC7A37}"/>
              </a:ext>
            </a:extLst>
          </p:cNvPr>
          <p:cNvSpPr>
            <a:spLocks noGrp="1"/>
          </p:cNvSpPr>
          <p:nvPr>
            <p:ph type="sldNum" sz="quarter" idx="12"/>
          </p:nvPr>
        </p:nvSpPr>
        <p:spPr/>
        <p:txBody>
          <a:bodyPr/>
          <a:lstStyle/>
          <a:p>
            <a:fld id="{866AC711-4746-481D-A8DA-9E9B5C7648BC}" type="slidenum">
              <a:rPr lang="en-GB" smtClean="0"/>
              <a:t>‹#›</a:t>
            </a:fld>
            <a:endParaRPr lang="en-GB"/>
          </a:p>
        </p:txBody>
      </p:sp>
    </p:spTree>
    <p:extLst>
      <p:ext uri="{BB962C8B-B14F-4D97-AF65-F5344CB8AC3E}">
        <p14:creationId xmlns:p14="http://schemas.microsoft.com/office/powerpoint/2010/main" val="3353642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ED072-5AE3-F9AE-4384-A94BBB3B94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7C758B4-BA94-5533-BD11-6882691388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18A68B5-ABDC-C6CD-C653-48ADF9F8ED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1F27F1-F712-B258-73DC-3E439533482C}"/>
              </a:ext>
            </a:extLst>
          </p:cNvPr>
          <p:cNvSpPr>
            <a:spLocks noGrp="1"/>
          </p:cNvSpPr>
          <p:nvPr>
            <p:ph type="dt" sz="half" idx="10"/>
          </p:nvPr>
        </p:nvSpPr>
        <p:spPr/>
        <p:txBody>
          <a:bodyPr/>
          <a:lstStyle/>
          <a:p>
            <a:fld id="{8FA7E33C-F837-460C-A209-D9EAE6AB0C02}" type="datetimeFigureOut">
              <a:rPr lang="en-GB" smtClean="0"/>
              <a:t>04/08/2023</a:t>
            </a:fld>
            <a:endParaRPr lang="en-GB"/>
          </a:p>
        </p:txBody>
      </p:sp>
      <p:sp>
        <p:nvSpPr>
          <p:cNvPr id="6" name="Footer Placeholder 5">
            <a:extLst>
              <a:ext uri="{FF2B5EF4-FFF2-40B4-BE49-F238E27FC236}">
                <a16:creationId xmlns:a16="http://schemas.microsoft.com/office/drawing/2014/main" id="{2029CBA8-F7F9-B7CF-1782-CD70BAF86EE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FB3038C-9149-5D1E-D25F-F5289FE17972}"/>
              </a:ext>
            </a:extLst>
          </p:cNvPr>
          <p:cNvSpPr>
            <a:spLocks noGrp="1"/>
          </p:cNvSpPr>
          <p:nvPr>
            <p:ph type="sldNum" sz="quarter" idx="12"/>
          </p:nvPr>
        </p:nvSpPr>
        <p:spPr/>
        <p:txBody>
          <a:bodyPr/>
          <a:lstStyle/>
          <a:p>
            <a:fld id="{866AC711-4746-481D-A8DA-9E9B5C7648BC}" type="slidenum">
              <a:rPr lang="en-GB" smtClean="0"/>
              <a:t>‹#›</a:t>
            </a:fld>
            <a:endParaRPr lang="en-GB"/>
          </a:p>
        </p:txBody>
      </p:sp>
    </p:spTree>
    <p:extLst>
      <p:ext uri="{BB962C8B-B14F-4D97-AF65-F5344CB8AC3E}">
        <p14:creationId xmlns:p14="http://schemas.microsoft.com/office/powerpoint/2010/main" val="2167446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CB641A-1DB3-3304-6AE2-77F21D734D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EFD4859-DC06-8B44-AF13-43FA37188E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24DBC6-7C80-85BA-F5B0-2214984BB4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A7E33C-F837-460C-A209-D9EAE6AB0C02}" type="datetimeFigureOut">
              <a:rPr lang="en-GB" smtClean="0"/>
              <a:t>04/08/2023</a:t>
            </a:fld>
            <a:endParaRPr lang="en-GB"/>
          </a:p>
        </p:txBody>
      </p:sp>
      <p:sp>
        <p:nvSpPr>
          <p:cNvPr id="5" name="Footer Placeholder 4">
            <a:extLst>
              <a:ext uri="{FF2B5EF4-FFF2-40B4-BE49-F238E27FC236}">
                <a16:creationId xmlns:a16="http://schemas.microsoft.com/office/drawing/2014/main" id="{50C96E20-73A9-1601-3B8E-06B32A2DEB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3AFA9BF-930B-8347-A2C2-91205AF01D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6AC711-4746-481D-A8DA-9E9B5C7648BC}" type="slidenum">
              <a:rPr lang="en-GB" smtClean="0"/>
              <a:t>‹#›</a:t>
            </a:fld>
            <a:endParaRPr lang="en-GB"/>
          </a:p>
        </p:txBody>
      </p:sp>
    </p:spTree>
    <p:extLst>
      <p:ext uri="{BB962C8B-B14F-4D97-AF65-F5344CB8AC3E}">
        <p14:creationId xmlns:p14="http://schemas.microsoft.com/office/powerpoint/2010/main" val="421911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hyperlink" Target="http://www.nhsbsa.nhs.uk/employer-hub/technical-guidance/retirement"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hyperlink" Target="http://www.england.nhs.uk/looking-after-our-people/supporting-people-in-early-and-late-career/"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DB9143-A20E-2430-8DF8-62BFB8979C41}"/>
              </a:ext>
            </a:extLst>
          </p:cNvPr>
          <p:cNvSpPr>
            <a:spLocks noGrp="1"/>
          </p:cNvSpPr>
          <p:nvPr>
            <p:ph type="title"/>
          </p:nvPr>
        </p:nvSpPr>
        <p:spPr/>
        <p:txBody>
          <a:bodyPr/>
          <a:lstStyle/>
          <a:p>
            <a:r>
              <a:rPr lang="en-US" sz="5400">
                <a:solidFill>
                  <a:schemeClr val="bg1"/>
                </a:solidFill>
              </a:rPr>
              <a:t>Using flexible retirement to support retention</a:t>
            </a:r>
            <a:br>
              <a:rPr lang="en-US" sz="5400">
                <a:solidFill>
                  <a:schemeClr val="bg1"/>
                </a:solidFill>
              </a:rPr>
            </a:br>
            <a:endParaRPr lang="en-GB"/>
          </a:p>
        </p:txBody>
      </p:sp>
      <p:sp>
        <p:nvSpPr>
          <p:cNvPr id="2" name="Footer Placeholder 1">
            <a:extLst>
              <a:ext uri="{FF2B5EF4-FFF2-40B4-BE49-F238E27FC236}">
                <a16:creationId xmlns:a16="http://schemas.microsoft.com/office/drawing/2014/main" id="{A3442435-3ABF-8C49-AF63-083AC506DF53}"/>
              </a:ext>
            </a:extLst>
          </p:cNvPr>
          <p:cNvSpPr>
            <a:spLocks noGrp="1"/>
          </p:cNvSpPr>
          <p:nvPr>
            <p:ph type="ftr" sz="quarter" idx="4294967295"/>
          </p:nvPr>
        </p:nvSpPr>
        <p:spPr>
          <a:xfrm>
            <a:off x="0" y="6365875"/>
            <a:ext cx="3641725" cy="219075"/>
          </a:xfrm>
        </p:spPr>
        <p:txBody>
          <a:bodyPr/>
          <a:lstStyle/>
          <a:p>
            <a:r>
              <a:rPr lang="en-US"/>
              <a:t>New retirement flexibilities</a:t>
            </a:r>
            <a:endParaRPr lang="en-GB"/>
          </a:p>
        </p:txBody>
      </p:sp>
      <p:sp>
        <p:nvSpPr>
          <p:cNvPr id="3" name="Slide Number Placeholder 2">
            <a:extLst>
              <a:ext uri="{FF2B5EF4-FFF2-40B4-BE49-F238E27FC236}">
                <a16:creationId xmlns:a16="http://schemas.microsoft.com/office/drawing/2014/main" id="{7ACD45B1-AC13-0342-A177-9CD22A9B0BAE}"/>
              </a:ext>
            </a:extLst>
          </p:cNvPr>
          <p:cNvSpPr>
            <a:spLocks noGrp="1"/>
          </p:cNvSpPr>
          <p:nvPr>
            <p:ph type="sldNum" sz="quarter" idx="4294967295"/>
          </p:nvPr>
        </p:nvSpPr>
        <p:spPr>
          <a:xfrm>
            <a:off x="11391900" y="6365875"/>
            <a:ext cx="800100" cy="219075"/>
          </a:xfrm>
        </p:spPr>
        <p:txBody>
          <a:bodyPr/>
          <a:lstStyle/>
          <a:p>
            <a:fld id="{FD15E2C3-2FDC-5443-A5D7-CEF7C1191BA7}" type="slidenum">
              <a:rPr lang="en-GB" smtClean="0"/>
              <a:pPr/>
              <a:t>1</a:t>
            </a:fld>
            <a:endParaRPr lang="en-GB"/>
          </a:p>
        </p:txBody>
      </p:sp>
      <p:sp>
        <p:nvSpPr>
          <p:cNvPr id="7" name="Text Placeholder 2">
            <a:extLst>
              <a:ext uri="{FF2B5EF4-FFF2-40B4-BE49-F238E27FC236}">
                <a16:creationId xmlns:a16="http://schemas.microsoft.com/office/drawing/2014/main" id="{BF5E3AA9-59CC-0A4F-5AC0-52A6931C8F07}"/>
              </a:ext>
            </a:extLst>
          </p:cNvPr>
          <p:cNvSpPr txBox="1">
            <a:spLocks/>
          </p:cNvSpPr>
          <p:nvPr/>
        </p:nvSpPr>
        <p:spPr>
          <a:xfrm>
            <a:off x="479424" y="4423573"/>
            <a:ext cx="4629712" cy="990000"/>
          </a:xfrm>
          <a:prstGeom prst="rect">
            <a:avLst/>
          </a:prstGeom>
        </p:spPr>
        <p:txBody>
          <a:bodyPr vert="horz" lIns="0" tIns="0" rIns="0" bIns="0" rtlCol="0">
            <a:noAutofit/>
          </a:bodyPr>
          <a:lstStyle>
            <a:lvl1pPr marL="216000" indent="-216000" algn="l" defTabSz="914377" rtl="0" eaLnBrk="1" latinLnBrk="0" hangingPunct="1">
              <a:lnSpc>
                <a:spcPct val="90000"/>
              </a:lnSpc>
              <a:spcBef>
                <a:spcPts val="0"/>
              </a:spcBef>
              <a:spcAft>
                <a:spcPts val="2200"/>
              </a:spcAft>
              <a:buFontTx/>
              <a:buNone/>
              <a:defRPr sz="3600" b="0" kern="1200">
                <a:solidFill>
                  <a:schemeClr val="bg1"/>
                </a:solidFill>
                <a:latin typeface="+mn-lt"/>
                <a:ea typeface="+mn-ea"/>
                <a:cs typeface="+mn-cs"/>
              </a:defRPr>
            </a:lvl1pPr>
            <a:lvl2pPr marL="216000" indent="0" algn="l" defTabSz="914377" rtl="0" eaLnBrk="1" latinLnBrk="0" hangingPunct="1">
              <a:lnSpc>
                <a:spcPct val="90000"/>
              </a:lnSpc>
              <a:spcBef>
                <a:spcPts val="0"/>
              </a:spcBef>
              <a:spcAft>
                <a:spcPts val="2200"/>
              </a:spcAft>
              <a:buFont typeface="Arial" panose="020B0604020202020204" pitchFamily="34" charset="0"/>
              <a:buNone/>
              <a:defRPr sz="3600" b="0" kern="1200">
                <a:solidFill>
                  <a:schemeClr val="bg1"/>
                </a:solidFill>
                <a:latin typeface="+mn-lt"/>
                <a:ea typeface="+mn-ea"/>
                <a:cs typeface="+mn-cs"/>
              </a:defRPr>
            </a:lvl2pPr>
            <a:lvl3pPr marL="0" indent="0" algn="l" defTabSz="914377" rtl="0" eaLnBrk="1" latinLnBrk="0" hangingPunct="1">
              <a:lnSpc>
                <a:spcPct val="90000"/>
              </a:lnSpc>
              <a:spcBef>
                <a:spcPts val="0"/>
              </a:spcBef>
              <a:spcAft>
                <a:spcPts val="2200"/>
              </a:spcAft>
              <a:buFont typeface="System Font Regular"/>
              <a:buNone/>
              <a:defRPr sz="3600" b="0" kern="1200">
                <a:solidFill>
                  <a:schemeClr val="bg1"/>
                </a:solidFill>
                <a:latin typeface="+mn-lt"/>
                <a:ea typeface="+mn-ea"/>
                <a:cs typeface="+mn-cs"/>
              </a:defRPr>
            </a:lvl3pPr>
            <a:lvl4pPr marL="0" indent="0" algn="l" defTabSz="914377" rtl="0" eaLnBrk="1" latinLnBrk="0" hangingPunct="1">
              <a:lnSpc>
                <a:spcPct val="90000"/>
              </a:lnSpc>
              <a:spcBef>
                <a:spcPts val="0"/>
              </a:spcBef>
              <a:spcAft>
                <a:spcPts val="2200"/>
              </a:spcAft>
              <a:buFont typeface="Arial" panose="020B0604020202020204" pitchFamily="34" charset="0"/>
              <a:buNone/>
              <a:defRPr sz="3600" b="0" kern="1200">
                <a:solidFill>
                  <a:schemeClr val="bg1"/>
                </a:solidFill>
                <a:latin typeface="+mn-lt"/>
                <a:ea typeface="+mn-ea"/>
                <a:cs typeface="+mn-cs"/>
              </a:defRPr>
            </a:lvl4pPr>
            <a:lvl5pPr marL="0" indent="0" algn="l" defTabSz="914377" rtl="0" eaLnBrk="1" latinLnBrk="0" hangingPunct="1">
              <a:lnSpc>
                <a:spcPct val="90000"/>
              </a:lnSpc>
              <a:spcBef>
                <a:spcPts val="0"/>
              </a:spcBef>
              <a:spcAft>
                <a:spcPts val="2200"/>
              </a:spcAft>
              <a:buFont typeface="System Font Regular"/>
              <a:buNone/>
              <a:defRPr sz="3600" b="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a:p>
          <a:p>
            <a:r>
              <a:rPr lang="en-US" sz="2250"/>
              <a:t>Rachel Jones, Head of Pensions, NHS Employers</a:t>
            </a:r>
          </a:p>
        </p:txBody>
      </p:sp>
      <p:sp>
        <p:nvSpPr>
          <p:cNvPr id="13" name="Title 1">
            <a:extLst>
              <a:ext uri="{FF2B5EF4-FFF2-40B4-BE49-F238E27FC236}">
                <a16:creationId xmlns:a16="http://schemas.microsoft.com/office/drawing/2014/main" id="{188C2257-1644-7790-56AD-B6243EC43D32}"/>
              </a:ext>
            </a:extLst>
          </p:cNvPr>
          <p:cNvSpPr txBox="1">
            <a:spLocks/>
          </p:cNvSpPr>
          <p:nvPr/>
        </p:nvSpPr>
        <p:spPr>
          <a:xfrm>
            <a:off x="479425" y="387187"/>
            <a:ext cx="4593600" cy="3870000"/>
          </a:xfrm>
          <a:prstGeom prst="rect">
            <a:avLst/>
          </a:prstGeom>
        </p:spPr>
        <p:txBody>
          <a:bodyPr/>
          <a:lstStyle>
            <a:lvl1pPr algn="l" defTabSz="914377" rtl="0" eaLnBrk="1" latinLnBrk="0" hangingPunct="1">
              <a:lnSpc>
                <a:spcPct val="100000"/>
              </a:lnSpc>
              <a:spcBef>
                <a:spcPct val="0"/>
              </a:spcBef>
              <a:buNone/>
              <a:defRPr sz="3100" kern="1200">
                <a:solidFill>
                  <a:schemeClr val="accent2"/>
                </a:solidFill>
                <a:latin typeface="+mj-lt"/>
                <a:ea typeface="+mj-ea"/>
                <a:cs typeface="+mj-cs"/>
              </a:defRPr>
            </a:lvl1pPr>
          </a:lstStyle>
          <a:p>
            <a:endParaRPr lang="en-US" sz="5400">
              <a:solidFill>
                <a:schemeClr val="bg1"/>
              </a:solidFill>
            </a:endParaRPr>
          </a:p>
        </p:txBody>
      </p:sp>
      <p:pic>
        <p:nvPicPr>
          <p:cNvPr id="10" name="Picture 9">
            <a:extLst>
              <a:ext uri="{FF2B5EF4-FFF2-40B4-BE49-F238E27FC236}">
                <a16:creationId xmlns:a16="http://schemas.microsoft.com/office/drawing/2014/main" id="{22EC7914-02F4-25D8-BB62-042BAE6D7BC7}"/>
              </a:ext>
            </a:extLst>
          </p:cNvPr>
          <p:cNvPicPr>
            <a:picLocks noChangeAspect="1"/>
          </p:cNvPicPr>
          <p:nvPr/>
        </p:nvPicPr>
        <p:blipFill rotWithShape="1">
          <a:blip r:embed="rId3"/>
          <a:srcRect l="24843" t="14687" r="25939" b="-590"/>
          <a:stretch/>
        </p:blipFill>
        <p:spPr>
          <a:xfrm>
            <a:off x="7620000" y="1296000"/>
            <a:ext cx="4629712" cy="4325388"/>
          </a:xfrm>
          <a:prstGeom prst="rect">
            <a:avLst/>
          </a:prstGeom>
        </p:spPr>
      </p:pic>
    </p:spTree>
    <p:extLst>
      <p:ext uri="{BB962C8B-B14F-4D97-AF65-F5344CB8AC3E}">
        <p14:creationId xmlns:p14="http://schemas.microsoft.com/office/powerpoint/2010/main" val="8554979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D5C5CBC-5240-0044-978A-CFDC82A29101}"/>
              </a:ext>
            </a:extLst>
          </p:cNvPr>
          <p:cNvSpPr>
            <a:spLocks noGrp="1"/>
          </p:cNvSpPr>
          <p:nvPr>
            <p:ph type="ftr" sz="quarter" idx="11"/>
          </p:nvPr>
        </p:nvSpPr>
        <p:spPr/>
        <p:txBody>
          <a:bodyPr/>
          <a:lstStyle/>
          <a:p>
            <a:r>
              <a:rPr lang="en-US"/>
              <a:t>New retirement flexibilities</a:t>
            </a:r>
            <a:endParaRPr lang="en-GB"/>
          </a:p>
        </p:txBody>
      </p:sp>
      <p:sp>
        <p:nvSpPr>
          <p:cNvPr id="4" name="Slide Number Placeholder 3">
            <a:extLst>
              <a:ext uri="{FF2B5EF4-FFF2-40B4-BE49-F238E27FC236}">
                <a16:creationId xmlns:a16="http://schemas.microsoft.com/office/drawing/2014/main" id="{F53FDE27-BABA-6044-BA27-DCB3E2A43905}"/>
              </a:ext>
            </a:extLst>
          </p:cNvPr>
          <p:cNvSpPr>
            <a:spLocks noGrp="1"/>
          </p:cNvSpPr>
          <p:nvPr>
            <p:ph type="sldNum" sz="quarter" idx="12"/>
          </p:nvPr>
        </p:nvSpPr>
        <p:spPr/>
        <p:txBody>
          <a:bodyPr/>
          <a:lstStyle/>
          <a:p>
            <a:fld id="{FD15E2C3-2FDC-5443-A5D7-CEF7C1191BA7}" type="slidenum">
              <a:rPr lang="en-GB" smtClean="0"/>
              <a:t>10</a:t>
            </a:fld>
            <a:endParaRPr lang="en-GB"/>
          </a:p>
        </p:txBody>
      </p:sp>
      <p:sp>
        <p:nvSpPr>
          <p:cNvPr id="7" name="Content Placeholder 2">
            <a:extLst>
              <a:ext uri="{FF2B5EF4-FFF2-40B4-BE49-F238E27FC236}">
                <a16:creationId xmlns:a16="http://schemas.microsoft.com/office/drawing/2014/main" id="{B1472CC5-FEC0-8688-FA8B-429D3217104E}"/>
              </a:ext>
            </a:extLst>
          </p:cNvPr>
          <p:cNvSpPr txBox="1">
            <a:spLocks/>
          </p:cNvSpPr>
          <p:nvPr/>
        </p:nvSpPr>
        <p:spPr>
          <a:xfrm>
            <a:off x="384175" y="1088700"/>
            <a:ext cx="11233150" cy="568650"/>
          </a:xfrm>
          <a:prstGeom prst="rect">
            <a:avLst/>
          </a:prstGeom>
        </p:spPr>
        <p:txBody>
          <a:bodyPr/>
          <a:lstStyle>
            <a:lvl1pPr marL="0" indent="0" algn="l" defTabSz="914377" rtl="0" eaLnBrk="1" latinLnBrk="0" hangingPunct="1">
              <a:lnSpc>
                <a:spcPct val="125000"/>
              </a:lnSpc>
              <a:spcBef>
                <a:spcPts val="2000"/>
              </a:spcBef>
              <a:spcAft>
                <a:spcPts val="0"/>
              </a:spcAft>
              <a:buFontTx/>
              <a:buNone/>
              <a:defRPr sz="1700" b="1" kern="1200">
                <a:solidFill>
                  <a:schemeClr val="tx1"/>
                </a:solidFill>
                <a:latin typeface="+mn-lt"/>
                <a:ea typeface="+mn-ea"/>
                <a:cs typeface="+mn-cs"/>
              </a:defRPr>
            </a:lvl1pPr>
            <a:lvl2pPr marL="180000" indent="-180000" algn="l" defTabSz="914377" rtl="0" eaLnBrk="1" latinLnBrk="0" hangingPunct="1">
              <a:lnSpc>
                <a:spcPct val="125000"/>
              </a:lnSpc>
              <a:spcBef>
                <a:spcPts val="1700"/>
              </a:spcBef>
              <a:spcAft>
                <a:spcPts val="0"/>
              </a:spcAft>
              <a:buFont typeface="Arial" panose="020B0604020202020204" pitchFamily="34" charset="0"/>
              <a:buChar char="•"/>
              <a:defRPr sz="1700" kern="1200">
                <a:solidFill>
                  <a:schemeClr val="tx1"/>
                </a:solidFill>
                <a:latin typeface="+mn-lt"/>
                <a:ea typeface="+mn-ea"/>
                <a:cs typeface="+mn-cs"/>
              </a:defRPr>
            </a:lvl2pPr>
            <a:lvl3pPr marL="396000" indent="-216000" algn="l" defTabSz="914377" rtl="0" eaLnBrk="1" latinLnBrk="0" hangingPunct="1">
              <a:lnSpc>
                <a:spcPct val="125000"/>
              </a:lnSpc>
              <a:spcBef>
                <a:spcPts val="1700"/>
              </a:spcBef>
              <a:spcAft>
                <a:spcPts val="0"/>
              </a:spcAft>
              <a:buFont typeface="System Font Regular"/>
              <a:buChar char="–"/>
              <a:defRPr sz="1700" kern="1200">
                <a:solidFill>
                  <a:schemeClr val="tx1"/>
                </a:solidFill>
                <a:latin typeface="+mn-lt"/>
                <a:ea typeface="+mn-ea"/>
                <a:cs typeface="+mn-cs"/>
              </a:defRPr>
            </a:lvl3pPr>
            <a:lvl4pPr marL="180000" indent="-180000" algn="l" defTabSz="914377" rtl="0" eaLnBrk="1" latinLnBrk="0" hangingPunct="1">
              <a:lnSpc>
                <a:spcPct val="125000"/>
              </a:lnSpc>
              <a:spcBef>
                <a:spcPts val="0"/>
              </a:spcBef>
              <a:spcAft>
                <a:spcPts val="0"/>
              </a:spcAft>
              <a:buFont typeface="Arial" panose="020B0604020202020204" pitchFamily="34" charset="0"/>
              <a:buChar char="•"/>
              <a:defRPr sz="1700" kern="1200">
                <a:solidFill>
                  <a:schemeClr val="tx1"/>
                </a:solidFill>
                <a:latin typeface="+mn-lt"/>
                <a:ea typeface="+mn-ea"/>
                <a:cs typeface="+mn-cs"/>
              </a:defRPr>
            </a:lvl4pPr>
            <a:lvl5pPr marL="396000" indent="-216000" algn="l" defTabSz="914377" rtl="0" eaLnBrk="1" latinLnBrk="0" hangingPunct="1">
              <a:lnSpc>
                <a:spcPct val="125000"/>
              </a:lnSpc>
              <a:spcBef>
                <a:spcPts val="0"/>
              </a:spcBef>
              <a:spcAft>
                <a:spcPts val="0"/>
              </a:spcAft>
              <a:buFont typeface="System Font Regular"/>
              <a:buChar char="–"/>
              <a:defRPr sz="17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b="0"/>
          </a:p>
        </p:txBody>
      </p:sp>
      <p:pic>
        <p:nvPicPr>
          <p:cNvPr id="12" name="Picture 11">
            <a:extLst>
              <a:ext uri="{FF2B5EF4-FFF2-40B4-BE49-F238E27FC236}">
                <a16:creationId xmlns:a16="http://schemas.microsoft.com/office/drawing/2014/main" id="{C889AAE0-A144-22FF-8777-30D21FEA96BF}"/>
              </a:ext>
            </a:extLst>
          </p:cNvPr>
          <p:cNvPicPr>
            <a:picLocks noChangeAspect="1"/>
          </p:cNvPicPr>
          <p:nvPr/>
        </p:nvPicPr>
        <p:blipFill rotWithShape="1">
          <a:blip r:embed="rId3"/>
          <a:srcRect l="24609" t="15362" r="26315" b="-70"/>
          <a:stretch/>
        </p:blipFill>
        <p:spPr>
          <a:xfrm>
            <a:off x="574675" y="1088700"/>
            <a:ext cx="4484448" cy="4111950"/>
          </a:xfrm>
          <a:prstGeom prst="rect">
            <a:avLst/>
          </a:prstGeom>
          <a:ln>
            <a:solidFill>
              <a:schemeClr val="accent1">
                <a:lumMod val="75000"/>
                <a:lumOff val="25000"/>
              </a:schemeClr>
            </a:solidFill>
          </a:ln>
          <a:effectLst/>
        </p:spPr>
      </p:pic>
      <p:sp>
        <p:nvSpPr>
          <p:cNvPr id="5" name="Title 1">
            <a:extLst>
              <a:ext uri="{FF2B5EF4-FFF2-40B4-BE49-F238E27FC236}">
                <a16:creationId xmlns:a16="http://schemas.microsoft.com/office/drawing/2014/main" id="{9DB8BE04-677F-C82B-4AEE-7417E9537898}"/>
              </a:ext>
            </a:extLst>
          </p:cNvPr>
          <p:cNvSpPr txBox="1">
            <a:spLocks/>
          </p:cNvSpPr>
          <p:nvPr/>
        </p:nvSpPr>
        <p:spPr>
          <a:xfrm>
            <a:off x="574675" y="409314"/>
            <a:ext cx="11233150" cy="1035804"/>
          </a:xfrm>
          <a:prstGeom prst="rect">
            <a:avLst/>
          </a:prstGeom>
        </p:spPr>
        <p:txBody>
          <a:bodyPr vert="horz" lIns="0" tIns="0" rIns="0" bIns="0" rtlCol="0" anchor="t" anchorCtr="0">
            <a:noAutofit/>
          </a:bodyPr>
          <a:lstStyle>
            <a:lvl1pPr algn="l" defTabSz="914377" rtl="0" eaLnBrk="1" latinLnBrk="0" hangingPunct="1">
              <a:lnSpc>
                <a:spcPct val="100000"/>
              </a:lnSpc>
              <a:spcBef>
                <a:spcPct val="0"/>
              </a:spcBef>
              <a:buNone/>
              <a:defRPr sz="3100" kern="1200">
                <a:solidFill>
                  <a:schemeClr val="accent2"/>
                </a:solidFill>
                <a:latin typeface="+mj-lt"/>
                <a:ea typeface="+mj-ea"/>
                <a:cs typeface="+mj-cs"/>
              </a:defRPr>
            </a:lvl1pPr>
          </a:lstStyle>
          <a:p>
            <a:r>
              <a:rPr lang="en-US"/>
              <a:t>Guidance for employers on flexible retirement</a:t>
            </a:r>
          </a:p>
        </p:txBody>
      </p:sp>
      <p:sp>
        <p:nvSpPr>
          <p:cNvPr id="15" name="Content Placeholder 2">
            <a:extLst>
              <a:ext uri="{FF2B5EF4-FFF2-40B4-BE49-F238E27FC236}">
                <a16:creationId xmlns:a16="http://schemas.microsoft.com/office/drawing/2014/main" id="{B8190F6E-3CC5-7D6C-4001-EE6B33442829}"/>
              </a:ext>
            </a:extLst>
          </p:cNvPr>
          <p:cNvSpPr txBox="1">
            <a:spLocks/>
          </p:cNvSpPr>
          <p:nvPr/>
        </p:nvSpPr>
        <p:spPr>
          <a:xfrm>
            <a:off x="1922463" y="5484975"/>
            <a:ext cx="11233150" cy="568650"/>
          </a:xfrm>
          <a:prstGeom prst="rect">
            <a:avLst/>
          </a:prstGeom>
        </p:spPr>
        <p:txBody>
          <a:bodyPr/>
          <a:lstStyle>
            <a:lvl1pPr marL="0" indent="0" algn="l" defTabSz="914377" rtl="0" eaLnBrk="1" latinLnBrk="0" hangingPunct="1">
              <a:lnSpc>
                <a:spcPct val="125000"/>
              </a:lnSpc>
              <a:spcBef>
                <a:spcPts val="2000"/>
              </a:spcBef>
              <a:spcAft>
                <a:spcPts val="0"/>
              </a:spcAft>
              <a:buFontTx/>
              <a:buNone/>
              <a:defRPr sz="1700" b="1" kern="1200">
                <a:solidFill>
                  <a:schemeClr val="tx1"/>
                </a:solidFill>
                <a:latin typeface="+mn-lt"/>
                <a:ea typeface="+mn-ea"/>
                <a:cs typeface="+mn-cs"/>
              </a:defRPr>
            </a:lvl1pPr>
            <a:lvl2pPr marL="180000" indent="-180000" algn="l" defTabSz="914377" rtl="0" eaLnBrk="1" latinLnBrk="0" hangingPunct="1">
              <a:lnSpc>
                <a:spcPct val="125000"/>
              </a:lnSpc>
              <a:spcBef>
                <a:spcPts val="1700"/>
              </a:spcBef>
              <a:spcAft>
                <a:spcPts val="0"/>
              </a:spcAft>
              <a:buFont typeface="Arial" panose="020B0604020202020204" pitchFamily="34" charset="0"/>
              <a:buChar char="•"/>
              <a:defRPr sz="1700" kern="1200">
                <a:solidFill>
                  <a:schemeClr val="tx1"/>
                </a:solidFill>
                <a:latin typeface="+mn-lt"/>
                <a:ea typeface="+mn-ea"/>
                <a:cs typeface="+mn-cs"/>
              </a:defRPr>
            </a:lvl2pPr>
            <a:lvl3pPr marL="396000" indent="-216000" algn="l" defTabSz="914377" rtl="0" eaLnBrk="1" latinLnBrk="0" hangingPunct="1">
              <a:lnSpc>
                <a:spcPct val="125000"/>
              </a:lnSpc>
              <a:spcBef>
                <a:spcPts val="1700"/>
              </a:spcBef>
              <a:spcAft>
                <a:spcPts val="0"/>
              </a:spcAft>
              <a:buFont typeface="System Font Regular"/>
              <a:buChar char="–"/>
              <a:defRPr sz="1700" kern="1200">
                <a:solidFill>
                  <a:schemeClr val="tx1"/>
                </a:solidFill>
                <a:latin typeface="+mn-lt"/>
                <a:ea typeface="+mn-ea"/>
                <a:cs typeface="+mn-cs"/>
              </a:defRPr>
            </a:lvl3pPr>
            <a:lvl4pPr marL="180000" indent="-180000" algn="l" defTabSz="914377" rtl="0" eaLnBrk="1" latinLnBrk="0" hangingPunct="1">
              <a:lnSpc>
                <a:spcPct val="125000"/>
              </a:lnSpc>
              <a:spcBef>
                <a:spcPts val="0"/>
              </a:spcBef>
              <a:spcAft>
                <a:spcPts val="0"/>
              </a:spcAft>
              <a:buFont typeface="Arial" panose="020B0604020202020204" pitchFamily="34" charset="0"/>
              <a:buChar char="•"/>
              <a:defRPr sz="1700" kern="1200">
                <a:solidFill>
                  <a:schemeClr val="tx1"/>
                </a:solidFill>
                <a:latin typeface="+mn-lt"/>
                <a:ea typeface="+mn-ea"/>
                <a:cs typeface="+mn-cs"/>
              </a:defRPr>
            </a:lvl4pPr>
            <a:lvl5pPr marL="396000" indent="-216000" algn="l" defTabSz="914377" rtl="0" eaLnBrk="1" latinLnBrk="0" hangingPunct="1">
              <a:lnSpc>
                <a:spcPct val="125000"/>
              </a:lnSpc>
              <a:spcBef>
                <a:spcPts val="0"/>
              </a:spcBef>
              <a:spcAft>
                <a:spcPts val="0"/>
              </a:spcAft>
              <a:buFont typeface="System Font Regular"/>
              <a:buChar char="–"/>
              <a:defRPr sz="17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a:t>www.nhsemployers.org/publications/using-flexible-retirement-support-retention</a:t>
            </a:r>
          </a:p>
        </p:txBody>
      </p:sp>
      <p:pic>
        <p:nvPicPr>
          <p:cNvPr id="6" name="Picture 5">
            <a:extLst>
              <a:ext uri="{FF2B5EF4-FFF2-40B4-BE49-F238E27FC236}">
                <a16:creationId xmlns:a16="http://schemas.microsoft.com/office/drawing/2014/main" id="{40AA23D2-EE5C-AEF9-5318-D4A5A0E21289}"/>
              </a:ext>
            </a:extLst>
          </p:cNvPr>
          <p:cNvPicPr>
            <a:picLocks noChangeAspect="1"/>
          </p:cNvPicPr>
          <p:nvPr/>
        </p:nvPicPr>
        <p:blipFill rotWithShape="1">
          <a:blip r:embed="rId4"/>
          <a:srcRect t="8057"/>
          <a:stretch/>
        </p:blipFill>
        <p:spPr>
          <a:xfrm>
            <a:off x="5222274" y="1088700"/>
            <a:ext cx="6339489" cy="2089053"/>
          </a:xfrm>
          <a:prstGeom prst="rect">
            <a:avLst/>
          </a:prstGeom>
        </p:spPr>
      </p:pic>
    </p:spTree>
    <p:extLst>
      <p:ext uri="{BB962C8B-B14F-4D97-AF65-F5344CB8AC3E}">
        <p14:creationId xmlns:p14="http://schemas.microsoft.com/office/powerpoint/2010/main" val="2642345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5B446-3496-0F4C-AA59-0F5FE5A17CC8}"/>
              </a:ext>
            </a:extLst>
          </p:cNvPr>
          <p:cNvSpPr>
            <a:spLocks noGrp="1"/>
          </p:cNvSpPr>
          <p:nvPr>
            <p:ph type="title"/>
          </p:nvPr>
        </p:nvSpPr>
        <p:spPr>
          <a:xfrm>
            <a:off x="643951" y="355606"/>
            <a:ext cx="7959722" cy="1035804"/>
          </a:xfrm>
        </p:spPr>
        <p:txBody>
          <a:bodyPr/>
          <a:lstStyle/>
          <a:p>
            <a:r>
              <a:rPr lang="en-US"/>
              <a:t>Flexible retirement options blog </a:t>
            </a:r>
          </a:p>
        </p:txBody>
      </p:sp>
      <p:sp>
        <p:nvSpPr>
          <p:cNvPr id="3" name="Footer Placeholder 2">
            <a:extLst>
              <a:ext uri="{FF2B5EF4-FFF2-40B4-BE49-F238E27FC236}">
                <a16:creationId xmlns:a16="http://schemas.microsoft.com/office/drawing/2014/main" id="{2D5C5CBC-5240-0044-978A-CFDC82A29101}"/>
              </a:ext>
            </a:extLst>
          </p:cNvPr>
          <p:cNvSpPr>
            <a:spLocks noGrp="1"/>
          </p:cNvSpPr>
          <p:nvPr>
            <p:ph type="ftr" sz="quarter" idx="11"/>
          </p:nvPr>
        </p:nvSpPr>
        <p:spPr/>
        <p:txBody>
          <a:bodyPr/>
          <a:lstStyle/>
          <a:p>
            <a:r>
              <a:rPr lang="en-US"/>
              <a:t>New retirement flexibilities</a:t>
            </a:r>
            <a:endParaRPr lang="en-GB"/>
          </a:p>
        </p:txBody>
      </p:sp>
      <p:sp>
        <p:nvSpPr>
          <p:cNvPr id="4" name="Slide Number Placeholder 3">
            <a:extLst>
              <a:ext uri="{FF2B5EF4-FFF2-40B4-BE49-F238E27FC236}">
                <a16:creationId xmlns:a16="http://schemas.microsoft.com/office/drawing/2014/main" id="{F53FDE27-BABA-6044-BA27-DCB3E2A43905}"/>
              </a:ext>
            </a:extLst>
          </p:cNvPr>
          <p:cNvSpPr>
            <a:spLocks noGrp="1"/>
          </p:cNvSpPr>
          <p:nvPr>
            <p:ph type="sldNum" sz="quarter" idx="12"/>
          </p:nvPr>
        </p:nvSpPr>
        <p:spPr/>
        <p:txBody>
          <a:bodyPr/>
          <a:lstStyle/>
          <a:p>
            <a:fld id="{FD15E2C3-2FDC-5443-A5D7-CEF7C1191BA7}" type="slidenum">
              <a:rPr lang="en-GB" smtClean="0"/>
              <a:t>11</a:t>
            </a:fld>
            <a:endParaRPr lang="en-GB"/>
          </a:p>
        </p:txBody>
      </p:sp>
      <p:sp>
        <p:nvSpPr>
          <p:cNvPr id="8" name="Content Placeholder 2">
            <a:extLst>
              <a:ext uri="{FF2B5EF4-FFF2-40B4-BE49-F238E27FC236}">
                <a16:creationId xmlns:a16="http://schemas.microsoft.com/office/drawing/2014/main" id="{76C0383E-744D-886A-5A0E-E8617AE01F63}"/>
              </a:ext>
            </a:extLst>
          </p:cNvPr>
          <p:cNvSpPr txBox="1">
            <a:spLocks/>
          </p:cNvSpPr>
          <p:nvPr/>
        </p:nvSpPr>
        <p:spPr>
          <a:xfrm>
            <a:off x="643951" y="5466590"/>
            <a:ext cx="11233150" cy="568650"/>
          </a:xfrm>
          <a:prstGeom prst="rect">
            <a:avLst/>
          </a:prstGeom>
        </p:spPr>
        <p:txBody>
          <a:bodyPr/>
          <a:lstStyle>
            <a:lvl1pPr marL="0" indent="0" algn="l" defTabSz="914377" rtl="0" eaLnBrk="1" latinLnBrk="0" hangingPunct="1">
              <a:lnSpc>
                <a:spcPct val="125000"/>
              </a:lnSpc>
              <a:spcBef>
                <a:spcPts val="2000"/>
              </a:spcBef>
              <a:spcAft>
                <a:spcPts val="0"/>
              </a:spcAft>
              <a:buFontTx/>
              <a:buNone/>
              <a:defRPr sz="1700" b="1" kern="1200">
                <a:solidFill>
                  <a:schemeClr val="tx1"/>
                </a:solidFill>
                <a:latin typeface="+mn-lt"/>
                <a:ea typeface="+mn-ea"/>
                <a:cs typeface="+mn-cs"/>
              </a:defRPr>
            </a:lvl1pPr>
            <a:lvl2pPr marL="180000" indent="-180000" algn="l" defTabSz="914377" rtl="0" eaLnBrk="1" latinLnBrk="0" hangingPunct="1">
              <a:lnSpc>
                <a:spcPct val="125000"/>
              </a:lnSpc>
              <a:spcBef>
                <a:spcPts val="1700"/>
              </a:spcBef>
              <a:spcAft>
                <a:spcPts val="0"/>
              </a:spcAft>
              <a:buFont typeface="Arial" panose="020B0604020202020204" pitchFamily="34" charset="0"/>
              <a:buChar char="•"/>
              <a:defRPr sz="1700" kern="1200">
                <a:solidFill>
                  <a:schemeClr val="tx1"/>
                </a:solidFill>
                <a:latin typeface="+mn-lt"/>
                <a:ea typeface="+mn-ea"/>
                <a:cs typeface="+mn-cs"/>
              </a:defRPr>
            </a:lvl2pPr>
            <a:lvl3pPr marL="396000" indent="-216000" algn="l" defTabSz="914377" rtl="0" eaLnBrk="1" latinLnBrk="0" hangingPunct="1">
              <a:lnSpc>
                <a:spcPct val="125000"/>
              </a:lnSpc>
              <a:spcBef>
                <a:spcPts val="1700"/>
              </a:spcBef>
              <a:spcAft>
                <a:spcPts val="0"/>
              </a:spcAft>
              <a:buFont typeface="System Font Regular"/>
              <a:buChar char="–"/>
              <a:defRPr sz="1700" kern="1200">
                <a:solidFill>
                  <a:schemeClr val="tx1"/>
                </a:solidFill>
                <a:latin typeface="+mn-lt"/>
                <a:ea typeface="+mn-ea"/>
                <a:cs typeface="+mn-cs"/>
              </a:defRPr>
            </a:lvl3pPr>
            <a:lvl4pPr marL="180000" indent="-180000" algn="l" defTabSz="914377" rtl="0" eaLnBrk="1" latinLnBrk="0" hangingPunct="1">
              <a:lnSpc>
                <a:spcPct val="125000"/>
              </a:lnSpc>
              <a:spcBef>
                <a:spcPts val="0"/>
              </a:spcBef>
              <a:spcAft>
                <a:spcPts val="0"/>
              </a:spcAft>
              <a:buFont typeface="Arial" panose="020B0604020202020204" pitchFamily="34" charset="0"/>
              <a:buChar char="•"/>
              <a:defRPr sz="1700" kern="1200">
                <a:solidFill>
                  <a:schemeClr val="tx1"/>
                </a:solidFill>
                <a:latin typeface="+mn-lt"/>
                <a:ea typeface="+mn-ea"/>
                <a:cs typeface="+mn-cs"/>
              </a:defRPr>
            </a:lvl4pPr>
            <a:lvl5pPr marL="396000" indent="-216000" algn="l" defTabSz="914377" rtl="0" eaLnBrk="1" latinLnBrk="0" hangingPunct="1">
              <a:lnSpc>
                <a:spcPct val="125000"/>
              </a:lnSpc>
              <a:spcBef>
                <a:spcPts val="0"/>
              </a:spcBef>
              <a:spcAft>
                <a:spcPts val="0"/>
              </a:spcAft>
              <a:buFont typeface="System Font Regular"/>
              <a:buChar char="–"/>
              <a:defRPr sz="17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a:t>https://www.nhsemployers.org/articles/flexible-retirement-virtual-learning-sessions</a:t>
            </a:r>
          </a:p>
        </p:txBody>
      </p:sp>
      <p:pic>
        <p:nvPicPr>
          <p:cNvPr id="6" name="Picture 5">
            <a:extLst>
              <a:ext uri="{FF2B5EF4-FFF2-40B4-BE49-F238E27FC236}">
                <a16:creationId xmlns:a16="http://schemas.microsoft.com/office/drawing/2014/main" id="{09967456-C057-1F32-A92A-11682D7785AD}"/>
              </a:ext>
            </a:extLst>
          </p:cNvPr>
          <p:cNvPicPr>
            <a:picLocks noChangeAspect="1"/>
          </p:cNvPicPr>
          <p:nvPr/>
        </p:nvPicPr>
        <p:blipFill rotWithShape="1">
          <a:blip r:embed="rId3"/>
          <a:srcRect t="5021" b="12980"/>
          <a:stretch/>
        </p:blipFill>
        <p:spPr>
          <a:xfrm>
            <a:off x="643950" y="1236594"/>
            <a:ext cx="4414391" cy="4043534"/>
          </a:xfrm>
          <a:prstGeom prst="rect">
            <a:avLst/>
          </a:prstGeom>
        </p:spPr>
      </p:pic>
      <p:pic>
        <p:nvPicPr>
          <p:cNvPr id="10" name="Picture 9">
            <a:extLst>
              <a:ext uri="{FF2B5EF4-FFF2-40B4-BE49-F238E27FC236}">
                <a16:creationId xmlns:a16="http://schemas.microsoft.com/office/drawing/2014/main" id="{0CBC0534-444B-4EE2-40DD-809ED82982BF}"/>
              </a:ext>
            </a:extLst>
          </p:cNvPr>
          <p:cNvPicPr>
            <a:picLocks noChangeAspect="1"/>
          </p:cNvPicPr>
          <p:nvPr/>
        </p:nvPicPr>
        <p:blipFill>
          <a:blip r:embed="rId4"/>
          <a:stretch>
            <a:fillRect/>
          </a:stretch>
        </p:blipFill>
        <p:spPr>
          <a:xfrm>
            <a:off x="5181596" y="1577872"/>
            <a:ext cx="5792008" cy="1648055"/>
          </a:xfrm>
          <a:prstGeom prst="rect">
            <a:avLst/>
          </a:prstGeom>
        </p:spPr>
      </p:pic>
      <p:pic>
        <p:nvPicPr>
          <p:cNvPr id="12" name="Picture 11">
            <a:extLst>
              <a:ext uri="{FF2B5EF4-FFF2-40B4-BE49-F238E27FC236}">
                <a16:creationId xmlns:a16="http://schemas.microsoft.com/office/drawing/2014/main" id="{06C6D729-B1E5-41E1-7D66-6EF2EF6BF774}"/>
              </a:ext>
            </a:extLst>
          </p:cNvPr>
          <p:cNvPicPr>
            <a:picLocks noChangeAspect="1"/>
          </p:cNvPicPr>
          <p:nvPr/>
        </p:nvPicPr>
        <p:blipFill>
          <a:blip r:embed="rId5"/>
          <a:stretch>
            <a:fillRect/>
          </a:stretch>
        </p:blipFill>
        <p:spPr>
          <a:xfrm>
            <a:off x="5020859" y="3103273"/>
            <a:ext cx="6113482" cy="1518204"/>
          </a:xfrm>
          <a:prstGeom prst="rect">
            <a:avLst/>
          </a:prstGeom>
        </p:spPr>
      </p:pic>
    </p:spTree>
    <p:extLst>
      <p:ext uri="{BB962C8B-B14F-4D97-AF65-F5344CB8AC3E}">
        <p14:creationId xmlns:p14="http://schemas.microsoft.com/office/powerpoint/2010/main" val="3421086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5B446-3496-0F4C-AA59-0F5FE5A17CC8}"/>
              </a:ext>
            </a:extLst>
          </p:cNvPr>
          <p:cNvSpPr>
            <a:spLocks noGrp="1"/>
          </p:cNvSpPr>
          <p:nvPr>
            <p:ph type="title"/>
          </p:nvPr>
        </p:nvSpPr>
        <p:spPr/>
        <p:txBody>
          <a:bodyPr/>
          <a:lstStyle/>
          <a:p>
            <a:r>
              <a:rPr lang="en-US"/>
              <a:t>Resources from NHS Pensions</a:t>
            </a:r>
          </a:p>
        </p:txBody>
      </p:sp>
      <p:sp>
        <p:nvSpPr>
          <p:cNvPr id="3" name="Footer Placeholder 2">
            <a:extLst>
              <a:ext uri="{FF2B5EF4-FFF2-40B4-BE49-F238E27FC236}">
                <a16:creationId xmlns:a16="http://schemas.microsoft.com/office/drawing/2014/main" id="{2D5C5CBC-5240-0044-978A-CFDC82A29101}"/>
              </a:ext>
            </a:extLst>
          </p:cNvPr>
          <p:cNvSpPr>
            <a:spLocks noGrp="1"/>
          </p:cNvSpPr>
          <p:nvPr>
            <p:ph type="ftr" sz="quarter" idx="11"/>
          </p:nvPr>
        </p:nvSpPr>
        <p:spPr/>
        <p:txBody>
          <a:bodyPr/>
          <a:lstStyle/>
          <a:p>
            <a:r>
              <a:rPr lang="en-US"/>
              <a:t>New retirement flexibilities</a:t>
            </a:r>
            <a:endParaRPr lang="en-GB"/>
          </a:p>
        </p:txBody>
      </p:sp>
      <p:sp>
        <p:nvSpPr>
          <p:cNvPr id="4" name="Slide Number Placeholder 3">
            <a:extLst>
              <a:ext uri="{FF2B5EF4-FFF2-40B4-BE49-F238E27FC236}">
                <a16:creationId xmlns:a16="http://schemas.microsoft.com/office/drawing/2014/main" id="{F53FDE27-BABA-6044-BA27-DCB3E2A43905}"/>
              </a:ext>
            </a:extLst>
          </p:cNvPr>
          <p:cNvSpPr>
            <a:spLocks noGrp="1"/>
          </p:cNvSpPr>
          <p:nvPr>
            <p:ph type="sldNum" sz="quarter" idx="12"/>
          </p:nvPr>
        </p:nvSpPr>
        <p:spPr/>
        <p:txBody>
          <a:bodyPr/>
          <a:lstStyle/>
          <a:p>
            <a:fld id="{FD15E2C3-2FDC-5443-A5D7-CEF7C1191BA7}" type="slidenum">
              <a:rPr lang="en-GB" smtClean="0"/>
              <a:t>12</a:t>
            </a:fld>
            <a:endParaRPr lang="en-GB"/>
          </a:p>
        </p:txBody>
      </p:sp>
      <p:sp>
        <p:nvSpPr>
          <p:cNvPr id="9" name="Content Placeholder 2">
            <a:extLst>
              <a:ext uri="{FF2B5EF4-FFF2-40B4-BE49-F238E27FC236}">
                <a16:creationId xmlns:a16="http://schemas.microsoft.com/office/drawing/2014/main" id="{C3815496-11E0-364F-14FA-BDB311302F1F}"/>
              </a:ext>
            </a:extLst>
          </p:cNvPr>
          <p:cNvSpPr txBox="1">
            <a:spLocks/>
          </p:cNvSpPr>
          <p:nvPr/>
        </p:nvSpPr>
        <p:spPr>
          <a:xfrm>
            <a:off x="479425" y="5009938"/>
            <a:ext cx="11233150" cy="1035804"/>
          </a:xfrm>
          <a:prstGeom prst="rect">
            <a:avLst/>
          </a:prstGeom>
        </p:spPr>
        <p:txBody>
          <a:bodyPr/>
          <a:lstStyle>
            <a:lvl1pPr marL="0" indent="0" algn="l" defTabSz="914377" rtl="0" eaLnBrk="1" latinLnBrk="0" hangingPunct="1">
              <a:lnSpc>
                <a:spcPct val="125000"/>
              </a:lnSpc>
              <a:spcBef>
                <a:spcPts val="2000"/>
              </a:spcBef>
              <a:spcAft>
                <a:spcPts val="0"/>
              </a:spcAft>
              <a:buFontTx/>
              <a:buNone/>
              <a:defRPr sz="1700" b="1" kern="1200">
                <a:solidFill>
                  <a:schemeClr val="tx1"/>
                </a:solidFill>
                <a:latin typeface="+mn-lt"/>
                <a:ea typeface="+mn-ea"/>
                <a:cs typeface="+mn-cs"/>
              </a:defRPr>
            </a:lvl1pPr>
            <a:lvl2pPr marL="180000" indent="-180000" algn="l" defTabSz="914377" rtl="0" eaLnBrk="1" latinLnBrk="0" hangingPunct="1">
              <a:lnSpc>
                <a:spcPct val="125000"/>
              </a:lnSpc>
              <a:spcBef>
                <a:spcPts val="1700"/>
              </a:spcBef>
              <a:spcAft>
                <a:spcPts val="0"/>
              </a:spcAft>
              <a:buFont typeface="Arial" panose="020B0604020202020204" pitchFamily="34" charset="0"/>
              <a:buChar char="•"/>
              <a:defRPr sz="1700" kern="1200">
                <a:solidFill>
                  <a:schemeClr val="tx1"/>
                </a:solidFill>
                <a:latin typeface="+mn-lt"/>
                <a:ea typeface="+mn-ea"/>
                <a:cs typeface="+mn-cs"/>
              </a:defRPr>
            </a:lvl2pPr>
            <a:lvl3pPr marL="396000" indent="-216000" algn="l" defTabSz="914377" rtl="0" eaLnBrk="1" latinLnBrk="0" hangingPunct="1">
              <a:lnSpc>
                <a:spcPct val="125000"/>
              </a:lnSpc>
              <a:spcBef>
                <a:spcPts val="1700"/>
              </a:spcBef>
              <a:spcAft>
                <a:spcPts val="0"/>
              </a:spcAft>
              <a:buFont typeface="System Font Regular"/>
              <a:buChar char="–"/>
              <a:defRPr sz="1700" kern="1200">
                <a:solidFill>
                  <a:schemeClr val="tx1"/>
                </a:solidFill>
                <a:latin typeface="+mn-lt"/>
                <a:ea typeface="+mn-ea"/>
                <a:cs typeface="+mn-cs"/>
              </a:defRPr>
            </a:lvl3pPr>
            <a:lvl4pPr marL="180000" indent="-180000" algn="l" defTabSz="914377" rtl="0" eaLnBrk="1" latinLnBrk="0" hangingPunct="1">
              <a:lnSpc>
                <a:spcPct val="125000"/>
              </a:lnSpc>
              <a:spcBef>
                <a:spcPts val="0"/>
              </a:spcBef>
              <a:spcAft>
                <a:spcPts val="0"/>
              </a:spcAft>
              <a:buFont typeface="Arial" panose="020B0604020202020204" pitchFamily="34" charset="0"/>
              <a:buChar char="•"/>
              <a:defRPr sz="1700" kern="1200">
                <a:solidFill>
                  <a:schemeClr val="tx1"/>
                </a:solidFill>
                <a:latin typeface="+mn-lt"/>
                <a:ea typeface="+mn-ea"/>
                <a:cs typeface="+mn-cs"/>
              </a:defRPr>
            </a:lvl4pPr>
            <a:lvl5pPr marL="396000" indent="-216000" algn="l" defTabSz="914377" rtl="0" eaLnBrk="1" latinLnBrk="0" hangingPunct="1">
              <a:lnSpc>
                <a:spcPct val="125000"/>
              </a:lnSpc>
              <a:spcBef>
                <a:spcPts val="0"/>
              </a:spcBef>
              <a:spcAft>
                <a:spcPts val="0"/>
              </a:spcAft>
              <a:buFont typeface="System Font Regular"/>
              <a:buChar char="–"/>
              <a:defRPr sz="17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b="0"/>
          </a:p>
        </p:txBody>
      </p:sp>
      <p:pic>
        <p:nvPicPr>
          <p:cNvPr id="5" name="Picture 4" descr="A screenshot of a computer&#10;&#10;Description automatically generated">
            <a:extLst>
              <a:ext uri="{FF2B5EF4-FFF2-40B4-BE49-F238E27FC236}">
                <a16:creationId xmlns:a16="http://schemas.microsoft.com/office/drawing/2014/main" id="{414664CE-88CD-7ED8-0D7E-4878086C7291}"/>
              </a:ext>
            </a:extLst>
          </p:cNvPr>
          <p:cNvPicPr>
            <a:picLocks noChangeAspect="1"/>
          </p:cNvPicPr>
          <p:nvPr/>
        </p:nvPicPr>
        <p:blipFill>
          <a:blip r:embed="rId3"/>
          <a:stretch>
            <a:fillRect/>
          </a:stretch>
        </p:blipFill>
        <p:spPr>
          <a:xfrm>
            <a:off x="479426" y="951435"/>
            <a:ext cx="5080628" cy="3334028"/>
          </a:xfrm>
          <a:prstGeom prst="rect">
            <a:avLst/>
          </a:prstGeom>
        </p:spPr>
      </p:pic>
      <p:sp>
        <p:nvSpPr>
          <p:cNvPr id="6" name="Content Placeholder 2">
            <a:extLst>
              <a:ext uri="{FF2B5EF4-FFF2-40B4-BE49-F238E27FC236}">
                <a16:creationId xmlns:a16="http://schemas.microsoft.com/office/drawing/2014/main" id="{80AA5228-3E0E-DFE0-3F3A-1F5D0E121143}"/>
              </a:ext>
            </a:extLst>
          </p:cNvPr>
          <p:cNvSpPr txBox="1">
            <a:spLocks/>
          </p:cNvSpPr>
          <p:nvPr/>
        </p:nvSpPr>
        <p:spPr>
          <a:xfrm>
            <a:off x="615044" y="4944969"/>
            <a:ext cx="10297431" cy="559967"/>
          </a:xfrm>
          <a:prstGeom prst="rect">
            <a:avLst/>
          </a:prstGeom>
        </p:spPr>
        <p:txBody>
          <a:bodyPr/>
          <a:lstStyle>
            <a:lvl1pPr marL="0" indent="0" algn="l" defTabSz="914377" rtl="0" eaLnBrk="1" latinLnBrk="0" hangingPunct="1">
              <a:lnSpc>
                <a:spcPct val="125000"/>
              </a:lnSpc>
              <a:spcBef>
                <a:spcPts val="2000"/>
              </a:spcBef>
              <a:spcAft>
                <a:spcPts val="0"/>
              </a:spcAft>
              <a:buFontTx/>
              <a:buNone/>
              <a:defRPr sz="1700" b="1" kern="1200">
                <a:solidFill>
                  <a:schemeClr val="tx1"/>
                </a:solidFill>
                <a:latin typeface="+mn-lt"/>
                <a:ea typeface="+mn-ea"/>
                <a:cs typeface="+mn-cs"/>
              </a:defRPr>
            </a:lvl1pPr>
            <a:lvl2pPr marL="180000" indent="-180000" algn="l" defTabSz="914377" rtl="0" eaLnBrk="1" latinLnBrk="0" hangingPunct="1">
              <a:lnSpc>
                <a:spcPct val="125000"/>
              </a:lnSpc>
              <a:spcBef>
                <a:spcPts val="1700"/>
              </a:spcBef>
              <a:spcAft>
                <a:spcPts val="0"/>
              </a:spcAft>
              <a:buFont typeface="Arial" panose="020B0604020202020204" pitchFamily="34" charset="0"/>
              <a:buChar char="•"/>
              <a:defRPr sz="1700" kern="1200">
                <a:solidFill>
                  <a:schemeClr val="tx1"/>
                </a:solidFill>
                <a:latin typeface="+mn-lt"/>
                <a:ea typeface="+mn-ea"/>
                <a:cs typeface="+mn-cs"/>
              </a:defRPr>
            </a:lvl2pPr>
            <a:lvl3pPr marL="396000" indent="-216000" algn="l" defTabSz="914377" rtl="0" eaLnBrk="1" latinLnBrk="0" hangingPunct="1">
              <a:lnSpc>
                <a:spcPct val="125000"/>
              </a:lnSpc>
              <a:spcBef>
                <a:spcPts val="1700"/>
              </a:spcBef>
              <a:spcAft>
                <a:spcPts val="0"/>
              </a:spcAft>
              <a:buFont typeface="System Font Regular"/>
              <a:buChar char="–"/>
              <a:defRPr sz="1700" kern="1200">
                <a:solidFill>
                  <a:schemeClr val="tx1"/>
                </a:solidFill>
                <a:latin typeface="+mn-lt"/>
                <a:ea typeface="+mn-ea"/>
                <a:cs typeface="+mn-cs"/>
              </a:defRPr>
            </a:lvl3pPr>
            <a:lvl4pPr marL="180000" indent="-180000" algn="l" defTabSz="914377" rtl="0" eaLnBrk="1" latinLnBrk="0" hangingPunct="1">
              <a:lnSpc>
                <a:spcPct val="125000"/>
              </a:lnSpc>
              <a:spcBef>
                <a:spcPts val="0"/>
              </a:spcBef>
              <a:spcAft>
                <a:spcPts val="0"/>
              </a:spcAft>
              <a:buFont typeface="Arial" panose="020B0604020202020204" pitchFamily="34" charset="0"/>
              <a:buChar char="•"/>
              <a:defRPr sz="1700" kern="1200">
                <a:solidFill>
                  <a:schemeClr val="tx1"/>
                </a:solidFill>
                <a:latin typeface="+mn-lt"/>
                <a:ea typeface="+mn-ea"/>
                <a:cs typeface="+mn-cs"/>
              </a:defRPr>
            </a:lvl4pPr>
            <a:lvl5pPr marL="396000" indent="-216000" algn="l" defTabSz="914377" rtl="0" eaLnBrk="1" latinLnBrk="0" hangingPunct="1">
              <a:lnSpc>
                <a:spcPct val="125000"/>
              </a:lnSpc>
              <a:spcBef>
                <a:spcPts val="0"/>
              </a:spcBef>
              <a:spcAft>
                <a:spcPts val="0"/>
              </a:spcAft>
              <a:buFont typeface="System Font Regular"/>
              <a:buChar char="–"/>
              <a:defRPr sz="17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a:hlinkClick r:id="rId4"/>
              </a:rPr>
              <a:t>www.nhsbsa.nhs.uk/employer-hub/technical-guidance/retirement</a:t>
            </a:r>
            <a:r>
              <a:rPr lang="en-US" b="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a:t>Scroll down to the heading ‘</a:t>
            </a:r>
            <a:r>
              <a:rPr lang="en-US"/>
              <a:t>Partial retirement</a:t>
            </a:r>
            <a:r>
              <a:rPr lang="en-US" b="0"/>
              <a:t>’ for the employer factsheet,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a:t>Partial Retirement Supplementary Form, webinar recording and slides from 19 July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a:p>
        </p:txBody>
      </p:sp>
      <p:pic>
        <p:nvPicPr>
          <p:cNvPr id="14" name="Picture 13">
            <a:extLst>
              <a:ext uri="{FF2B5EF4-FFF2-40B4-BE49-F238E27FC236}">
                <a16:creationId xmlns:a16="http://schemas.microsoft.com/office/drawing/2014/main" id="{284D2D7D-9D62-A727-B507-7DD0DBCA62BF}"/>
              </a:ext>
            </a:extLst>
          </p:cNvPr>
          <p:cNvPicPr>
            <a:picLocks noChangeAspect="1"/>
          </p:cNvPicPr>
          <p:nvPr/>
        </p:nvPicPr>
        <p:blipFill>
          <a:blip r:embed="rId5"/>
          <a:stretch>
            <a:fillRect/>
          </a:stretch>
        </p:blipFill>
        <p:spPr>
          <a:xfrm>
            <a:off x="5908569" y="1353063"/>
            <a:ext cx="4868287" cy="3243732"/>
          </a:xfrm>
          <a:prstGeom prst="rect">
            <a:avLst/>
          </a:prstGeom>
        </p:spPr>
      </p:pic>
    </p:spTree>
    <p:extLst>
      <p:ext uri="{BB962C8B-B14F-4D97-AF65-F5344CB8AC3E}">
        <p14:creationId xmlns:p14="http://schemas.microsoft.com/office/powerpoint/2010/main" val="2448652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5B446-3496-0F4C-AA59-0F5FE5A17CC8}"/>
              </a:ext>
            </a:extLst>
          </p:cNvPr>
          <p:cNvSpPr>
            <a:spLocks noGrp="1"/>
          </p:cNvSpPr>
          <p:nvPr>
            <p:ph type="title"/>
          </p:nvPr>
        </p:nvSpPr>
        <p:spPr/>
        <p:txBody>
          <a:bodyPr/>
          <a:lstStyle/>
          <a:p>
            <a:r>
              <a:rPr lang="en-US"/>
              <a:t>Resources from NHS England</a:t>
            </a:r>
          </a:p>
        </p:txBody>
      </p:sp>
      <p:sp>
        <p:nvSpPr>
          <p:cNvPr id="3" name="Footer Placeholder 2">
            <a:extLst>
              <a:ext uri="{FF2B5EF4-FFF2-40B4-BE49-F238E27FC236}">
                <a16:creationId xmlns:a16="http://schemas.microsoft.com/office/drawing/2014/main" id="{2D5C5CBC-5240-0044-978A-CFDC82A29101}"/>
              </a:ext>
            </a:extLst>
          </p:cNvPr>
          <p:cNvSpPr>
            <a:spLocks noGrp="1"/>
          </p:cNvSpPr>
          <p:nvPr>
            <p:ph type="ftr" sz="quarter" idx="11"/>
          </p:nvPr>
        </p:nvSpPr>
        <p:spPr/>
        <p:txBody>
          <a:bodyPr/>
          <a:lstStyle/>
          <a:p>
            <a:r>
              <a:rPr lang="en-US"/>
              <a:t>New retirement flexibilities</a:t>
            </a:r>
            <a:endParaRPr lang="en-GB"/>
          </a:p>
        </p:txBody>
      </p:sp>
      <p:sp>
        <p:nvSpPr>
          <p:cNvPr id="4" name="Slide Number Placeholder 3">
            <a:extLst>
              <a:ext uri="{FF2B5EF4-FFF2-40B4-BE49-F238E27FC236}">
                <a16:creationId xmlns:a16="http://schemas.microsoft.com/office/drawing/2014/main" id="{F53FDE27-BABA-6044-BA27-DCB3E2A43905}"/>
              </a:ext>
            </a:extLst>
          </p:cNvPr>
          <p:cNvSpPr>
            <a:spLocks noGrp="1"/>
          </p:cNvSpPr>
          <p:nvPr>
            <p:ph type="sldNum" sz="quarter" idx="12"/>
          </p:nvPr>
        </p:nvSpPr>
        <p:spPr/>
        <p:txBody>
          <a:bodyPr/>
          <a:lstStyle/>
          <a:p>
            <a:fld id="{FD15E2C3-2FDC-5443-A5D7-CEF7C1191BA7}" type="slidenum">
              <a:rPr lang="en-GB" smtClean="0"/>
              <a:t>13</a:t>
            </a:fld>
            <a:endParaRPr lang="en-GB"/>
          </a:p>
        </p:txBody>
      </p:sp>
      <p:pic>
        <p:nvPicPr>
          <p:cNvPr id="6" name="Picture 5">
            <a:extLst>
              <a:ext uri="{FF2B5EF4-FFF2-40B4-BE49-F238E27FC236}">
                <a16:creationId xmlns:a16="http://schemas.microsoft.com/office/drawing/2014/main" id="{C4CB2802-18A3-F97D-ED54-8A9B03AA6AA1}"/>
              </a:ext>
            </a:extLst>
          </p:cNvPr>
          <p:cNvPicPr>
            <a:picLocks noChangeAspect="1"/>
          </p:cNvPicPr>
          <p:nvPr/>
        </p:nvPicPr>
        <p:blipFill rotWithShape="1">
          <a:blip r:embed="rId3"/>
          <a:srcRect t="10852" r="6364"/>
          <a:stretch/>
        </p:blipFill>
        <p:spPr>
          <a:xfrm>
            <a:off x="479425" y="1408072"/>
            <a:ext cx="5170291" cy="2615045"/>
          </a:xfrm>
          <a:prstGeom prst="rect">
            <a:avLst/>
          </a:prstGeom>
          <a:ln>
            <a:solidFill>
              <a:schemeClr val="accent2">
                <a:lumMod val="75000"/>
              </a:schemeClr>
            </a:solidFill>
          </a:ln>
        </p:spPr>
      </p:pic>
      <p:sp>
        <p:nvSpPr>
          <p:cNvPr id="9" name="Content Placeholder 2">
            <a:extLst>
              <a:ext uri="{FF2B5EF4-FFF2-40B4-BE49-F238E27FC236}">
                <a16:creationId xmlns:a16="http://schemas.microsoft.com/office/drawing/2014/main" id="{C3815496-11E0-364F-14FA-BDB311302F1F}"/>
              </a:ext>
            </a:extLst>
          </p:cNvPr>
          <p:cNvSpPr txBox="1">
            <a:spLocks/>
          </p:cNvSpPr>
          <p:nvPr/>
        </p:nvSpPr>
        <p:spPr>
          <a:xfrm>
            <a:off x="570923" y="4270446"/>
            <a:ext cx="11233150" cy="568650"/>
          </a:xfrm>
          <a:prstGeom prst="rect">
            <a:avLst/>
          </a:prstGeom>
        </p:spPr>
        <p:txBody>
          <a:bodyPr/>
          <a:lstStyle>
            <a:lvl1pPr marL="0" indent="0" algn="l" defTabSz="914377" rtl="0" eaLnBrk="1" latinLnBrk="0" hangingPunct="1">
              <a:lnSpc>
                <a:spcPct val="125000"/>
              </a:lnSpc>
              <a:spcBef>
                <a:spcPts val="2000"/>
              </a:spcBef>
              <a:spcAft>
                <a:spcPts val="0"/>
              </a:spcAft>
              <a:buFontTx/>
              <a:buNone/>
              <a:defRPr sz="1700" b="1" kern="1200">
                <a:solidFill>
                  <a:schemeClr val="tx1"/>
                </a:solidFill>
                <a:latin typeface="+mn-lt"/>
                <a:ea typeface="+mn-ea"/>
                <a:cs typeface="+mn-cs"/>
              </a:defRPr>
            </a:lvl1pPr>
            <a:lvl2pPr marL="180000" indent="-180000" algn="l" defTabSz="914377" rtl="0" eaLnBrk="1" latinLnBrk="0" hangingPunct="1">
              <a:lnSpc>
                <a:spcPct val="125000"/>
              </a:lnSpc>
              <a:spcBef>
                <a:spcPts val="1700"/>
              </a:spcBef>
              <a:spcAft>
                <a:spcPts val="0"/>
              </a:spcAft>
              <a:buFont typeface="Arial" panose="020B0604020202020204" pitchFamily="34" charset="0"/>
              <a:buChar char="•"/>
              <a:defRPr sz="1700" kern="1200">
                <a:solidFill>
                  <a:schemeClr val="tx1"/>
                </a:solidFill>
                <a:latin typeface="+mn-lt"/>
                <a:ea typeface="+mn-ea"/>
                <a:cs typeface="+mn-cs"/>
              </a:defRPr>
            </a:lvl2pPr>
            <a:lvl3pPr marL="396000" indent="-216000" algn="l" defTabSz="914377" rtl="0" eaLnBrk="1" latinLnBrk="0" hangingPunct="1">
              <a:lnSpc>
                <a:spcPct val="125000"/>
              </a:lnSpc>
              <a:spcBef>
                <a:spcPts val="1700"/>
              </a:spcBef>
              <a:spcAft>
                <a:spcPts val="0"/>
              </a:spcAft>
              <a:buFont typeface="System Font Regular"/>
              <a:buChar char="–"/>
              <a:defRPr sz="1700" kern="1200">
                <a:solidFill>
                  <a:schemeClr val="tx1"/>
                </a:solidFill>
                <a:latin typeface="+mn-lt"/>
                <a:ea typeface="+mn-ea"/>
                <a:cs typeface="+mn-cs"/>
              </a:defRPr>
            </a:lvl3pPr>
            <a:lvl4pPr marL="180000" indent="-180000" algn="l" defTabSz="914377" rtl="0" eaLnBrk="1" latinLnBrk="0" hangingPunct="1">
              <a:lnSpc>
                <a:spcPct val="125000"/>
              </a:lnSpc>
              <a:spcBef>
                <a:spcPts val="0"/>
              </a:spcBef>
              <a:spcAft>
                <a:spcPts val="0"/>
              </a:spcAft>
              <a:buFont typeface="Arial" panose="020B0604020202020204" pitchFamily="34" charset="0"/>
              <a:buChar char="•"/>
              <a:defRPr sz="1700" kern="1200">
                <a:solidFill>
                  <a:schemeClr val="tx1"/>
                </a:solidFill>
                <a:latin typeface="+mn-lt"/>
                <a:ea typeface="+mn-ea"/>
                <a:cs typeface="+mn-cs"/>
              </a:defRPr>
            </a:lvl4pPr>
            <a:lvl5pPr marL="396000" indent="-216000" algn="l" defTabSz="914377" rtl="0" eaLnBrk="1" latinLnBrk="0" hangingPunct="1">
              <a:lnSpc>
                <a:spcPct val="125000"/>
              </a:lnSpc>
              <a:spcBef>
                <a:spcPts val="0"/>
              </a:spcBef>
              <a:spcAft>
                <a:spcPts val="0"/>
              </a:spcAft>
              <a:buFont typeface="System Font Regular"/>
              <a:buChar char="–"/>
              <a:defRPr sz="17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a:t>www.england.nhs.uk/long-read/retaining-doctors-in-late-stage-career/</a:t>
            </a:r>
          </a:p>
          <a:p>
            <a:r>
              <a:rPr lang="en-US" b="0">
                <a:hlinkClick r:id="rId4"/>
              </a:rPr>
              <a:t>www.england.nhs.uk/looking-after-our-people/supporting-people-in-early-and-late-career/</a:t>
            </a:r>
            <a:endParaRPr lang="en-US" b="0"/>
          </a:p>
          <a:p>
            <a:r>
              <a:rPr lang="en-US" b="0"/>
              <a:t>www.england.nhs.uk/blog/the-soft-stuff-is-the-hard-stuff-one-year-into-the-people-promise-exemplars-programme/</a:t>
            </a:r>
          </a:p>
        </p:txBody>
      </p:sp>
      <p:pic>
        <p:nvPicPr>
          <p:cNvPr id="7" name="Picture 6">
            <a:extLst>
              <a:ext uri="{FF2B5EF4-FFF2-40B4-BE49-F238E27FC236}">
                <a16:creationId xmlns:a16="http://schemas.microsoft.com/office/drawing/2014/main" id="{F1B1AF73-EB6B-133B-278F-D082043FBF29}"/>
              </a:ext>
            </a:extLst>
          </p:cNvPr>
          <p:cNvPicPr>
            <a:picLocks noChangeAspect="1"/>
          </p:cNvPicPr>
          <p:nvPr/>
        </p:nvPicPr>
        <p:blipFill>
          <a:blip r:embed="rId5"/>
          <a:stretch>
            <a:fillRect/>
          </a:stretch>
        </p:blipFill>
        <p:spPr>
          <a:xfrm>
            <a:off x="6187498" y="1411577"/>
            <a:ext cx="4849448" cy="1605497"/>
          </a:xfrm>
          <a:prstGeom prst="rect">
            <a:avLst/>
          </a:prstGeom>
        </p:spPr>
      </p:pic>
    </p:spTree>
    <p:extLst>
      <p:ext uri="{BB962C8B-B14F-4D97-AF65-F5344CB8AC3E}">
        <p14:creationId xmlns:p14="http://schemas.microsoft.com/office/powerpoint/2010/main" val="707452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D55CCA-704F-2D42-B431-C43F561BC9A9}"/>
              </a:ext>
            </a:extLst>
          </p:cNvPr>
          <p:cNvSpPr>
            <a:spLocks noGrp="1"/>
          </p:cNvSpPr>
          <p:nvPr>
            <p:ph type="body" sz="quarter" idx="10"/>
          </p:nvPr>
        </p:nvSpPr>
        <p:spPr/>
        <p:txBody>
          <a:bodyPr/>
          <a:lstStyle/>
          <a:p>
            <a:r>
              <a:rPr lang="en-US"/>
              <a:t>Thank you.</a:t>
            </a:r>
          </a:p>
        </p:txBody>
      </p:sp>
      <p:sp>
        <p:nvSpPr>
          <p:cNvPr id="3" name="Text Placeholder 2">
            <a:extLst>
              <a:ext uri="{FF2B5EF4-FFF2-40B4-BE49-F238E27FC236}">
                <a16:creationId xmlns:a16="http://schemas.microsoft.com/office/drawing/2014/main" id="{BFF0FFCE-BDA8-D14A-B02A-A8BD40A491B3}"/>
              </a:ext>
            </a:extLst>
          </p:cNvPr>
          <p:cNvSpPr>
            <a:spLocks noGrp="1"/>
          </p:cNvSpPr>
          <p:nvPr>
            <p:ph type="body" sz="quarter" idx="12"/>
          </p:nvPr>
        </p:nvSpPr>
        <p:spPr/>
        <p:txBody>
          <a:bodyPr/>
          <a:lstStyle/>
          <a:p>
            <a:r>
              <a:rPr lang="en-GB"/>
              <a:t>2 Brewery Wharf</a:t>
            </a:r>
          </a:p>
          <a:p>
            <a:r>
              <a:rPr lang="en-GB"/>
              <a:t>Kendall Street</a:t>
            </a:r>
          </a:p>
          <a:p>
            <a:r>
              <a:rPr lang="en-GB"/>
              <a:t>Leeds LS10 1JR</a:t>
            </a:r>
          </a:p>
        </p:txBody>
      </p:sp>
      <p:sp>
        <p:nvSpPr>
          <p:cNvPr id="4" name="Text Placeholder 3">
            <a:extLst>
              <a:ext uri="{FF2B5EF4-FFF2-40B4-BE49-F238E27FC236}">
                <a16:creationId xmlns:a16="http://schemas.microsoft.com/office/drawing/2014/main" id="{159EB8F7-A6FE-BE40-9C07-0AE89D74C59D}"/>
              </a:ext>
            </a:extLst>
          </p:cNvPr>
          <p:cNvSpPr>
            <a:spLocks noGrp="1"/>
          </p:cNvSpPr>
          <p:nvPr>
            <p:ph type="body" sz="quarter" idx="13"/>
          </p:nvPr>
        </p:nvSpPr>
        <p:spPr/>
        <p:txBody>
          <a:bodyPr/>
          <a:lstStyle/>
          <a:p>
            <a:r>
              <a:rPr lang="en-GB"/>
              <a:t>0113 306 3000</a:t>
            </a:r>
          </a:p>
          <a:p>
            <a:r>
              <a:rPr lang="en-GB" err="1"/>
              <a:t>www.nhsemployers.org</a:t>
            </a:r>
            <a:endParaRPr lang="en-GB"/>
          </a:p>
          <a:p>
            <a:r>
              <a:rPr lang="en-GB"/>
              <a:t>@</a:t>
            </a:r>
            <a:r>
              <a:rPr lang="en-GB" err="1"/>
              <a:t>NHSEmployers</a:t>
            </a:r>
            <a:endParaRPr lang="en-GB"/>
          </a:p>
        </p:txBody>
      </p:sp>
      <p:sp>
        <p:nvSpPr>
          <p:cNvPr id="5" name="Title 1">
            <a:extLst>
              <a:ext uri="{FF2B5EF4-FFF2-40B4-BE49-F238E27FC236}">
                <a16:creationId xmlns:a16="http://schemas.microsoft.com/office/drawing/2014/main" id="{A00BC362-343B-9F30-F346-677943FC90D3}"/>
              </a:ext>
            </a:extLst>
          </p:cNvPr>
          <p:cNvSpPr txBox="1">
            <a:spLocks/>
          </p:cNvSpPr>
          <p:nvPr/>
        </p:nvSpPr>
        <p:spPr>
          <a:xfrm>
            <a:off x="641350" y="1981994"/>
            <a:ext cx="11233150" cy="1035804"/>
          </a:xfrm>
          <a:prstGeom prst="rect">
            <a:avLst/>
          </a:prstGeom>
        </p:spPr>
        <p:txBody>
          <a:bodyPr/>
          <a:lstStyle>
            <a:lvl1pPr algn="l" defTabSz="914377" rtl="0" eaLnBrk="1" latinLnBrk="0" hangingPunct="1">
              <a:lnSpc>
                <a:spcPct val="100000"/>
              </a:lnSpc>
              <a:spcBef>
                <a:spcPct val="0"/>
              </a:spcBef>
              <a:buNone/>
              <a:defRPr sz="3100" kern="1200">
                <a:solidFill>
                  <a:schemeClr val="accent2"/>
                </a:solidFill>
                <a:latin typeface="+mj-lt"/>
                <a:ea typeface="+mj-ea"/>
                <a:cs typeface="+mj-cs"/>
              </a:defRPr>
            </a:lvl1pPr>
          </a:lstStyle>
          <a:p>
            <a:endParaRPr lang="en-US"/>
          </a:p>
        </p:txBody>
      </p:sp>
    </p:spTree>
    <p:extLst>
      <p:ext uri="{BB962C8B-B14F-4D97-AF65-F5344CB8AC3E}">
        <p14:creationId xmlns:p14="http://schemas.microsoft.com/office/powerpoint/2010/main" val="472166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E4368-237E-539F-B7E7-66CE21870C4A}"/>
              </a:ext>
            </a:extLst>
          </p:cNvPr>
          <p:cNvSpPr>
            <a:spLocks noGrp="1"/>
          </p:cNvSpPr>
          <p:nvPr>
            <p:ph type="title"/>
          </p:nvPr>
        </p:nvSpPr>
        <p:spPr/>
        <p:txBody>
          <a:bodyPr/>
          <a:lstStyle/>
          <a:p>
            <a:r>
              <a:rPr lang="en-US"/>
              <a:t>Retire and Return v Partial Retirement</a:t>
            </a:r>
            <a:endParaRPr lang="en-GB"/>
          </a:p>
        </p:txBody>
      </p:sp>
      <p:sp>
        <p:nvSpPr>
          <p:cNvPr id="3" name="Footer Placeholder 2">
            <a:extLst>
              <a:ext uri="{FF2B5EF4-FFF2-40B4-BE49-F238E27FC236}">
                <a16:creationId xmlns:a16="http://schemas.microsoft.com/office/drawing/2014/main" id="{94D59107-8541-4CFD-C6B5-E0EF70C210CB}"/>
              </a:ext>
            </a:extLst>
          </p:cNvPr>
          <p:cNvSpPr>
            <a:spLocks noGrp="1"/>
          </p:cNvSpPr>
          <p:nvPr>
            <p:ph type="ftr" sz="quarter" idx="11"/>
          </p:nvPr>
        </p:nvSpPr>
        <p:spPr/>
        <p:txBody>
          <a:bodyPr/>
          <a:lstStyle/>
          <a:p>
            <a:r>
              <a:rPr lang="en-GB"/>
              <a:t>Presentation title</a:t>
            </a:r>
          </a:p>
        </p:txBody>
      </p:sp>
      <p:sp>
        <p:nvSpPr>
          <p:cNvPr id="4" name="Slide Number Placeholder 3">
            <a:extLst>
              <a:ext uri="{FF2B5EF4-FFF2-40B4-BE49-F238E27FC236}">
                <a16:creationId xmlns:a16="http://schemas.microsoft.com/office/drawing/2014/main" id="{3356678F-A61B-3C39-3BC1-2E5EB03CFF4E}"/>
              </a:ext>
            </a:extLst>
          </p:cNvPr>
          <p:cNvSpPr>
            <a:spLocks noGrp="1"/>
          </p:cNvSpPr>
          <p:nvPr>
            <p:ph type="sldNum" sz="quarter" idx="12"/>
          </p:nvPr>
        </p:nvSpPr>
        <p:spPr/>
        <p:txBody>
          <a:bodyPr/>
          <a:lstStyle/>
          <a:p>
            <a:fld id="{FD15E2C3-2FDC-5443-A5D7-CEF7C1191BA7}" type="slidenum">
              <a:rPr lang="en-GB" smtClean="0"/>
              <a:t>2</a:t>
            </a:fld>
            <a:endParaRPr lang="en-GB"/>
          </a:p>
        </p:txBody>
      </p:sp>
      <p:sp>
        <p:nvSpPr>
          <p:cNvPr id="8" name="Content Placeholder 2">
            <a:extLst>
              <a:ext uri="{FF2B5EF4-FFF2-40B4-BE49-F238E27FC236}">
                <a16:creationId xmlns:a16="http://schemas.microsoft.com/office/drawing/2014/main" id="{55203F6A-4212-FE94-9ED7-EA4128FEA704}"/>
              </a:ext>
            </a:extLst>
          </p:cNvPr>
          <p:cNvSpPr txBox="1">
            <a:spLocks/>
          </p:cNvSpPr>
          <p:nvPr/>
        </p:nvSpPr>
        <p:spPr>
          <a:xfrm>
            <a:off x="384175" y="1139499"/>
            <a:ext cx="5102225" cy="4638332"/>
          </a:xfrm>
          <a:prstGeom prst="rect">
            <a:avLst/>
          </a:prstGeom>
        </p:spPr>
        <p:txBody>
          <a:bodyPr/>
          <a:lstStyle>
            <a:lvl1pPr marL="0" indent="0" algn="l" defTabSz="914377" rtl="0" eaLnBrk="1" latinLnBrk="0" hangingPunct="1">
              <a:lnSpc>
                <a:spcPct val="125000"/>
              </a:lnSpc>
              <a:spcBef>
                <a:spcPts val="2000"/>
              </a:spcBef>
              <a:spcAft>
                <a:spcPts val="0"/>
              </a:spcAft>
              <a:buFontTx/>
              <a:buNone/>
              <a:defRPr sz="1700" b="1" kern="1200">
                <a:solidFill>
                  <a:schemeClr val="tx1"/>
                </a:solidFill>
                <a:latin typeface="+mn-lt"/>
                <a:ea typeface="+mn-ea"/>
                <a:cs typeface="+mn-cs"/>
              </a:defRPr>
            </a:lvl1pPr>
            <a:lvl2pPr marL="180000" indent="-180000" algn="l" defTabSz="914377" rtl="0" eaLnBrk="1" latinLnBrk="0" hangingPunct="1">
              <a:lnSpc>
                <a:spcPct val="125000"/>
              </a:lnSpc>
              <a:spcBef>
                <a:spcPts val="1700"/>
              </a:spcBef>
              <a:spcAft>
                <a:spcPts val="0"/>
              </a:spcAft>
              <a:buFont typeface="Arial" panose="020B0604020202020204" pitchFamily="34" charset="0"/>
              <a:buChar char="•"/>
              <a:defRPr sz="1700" kern="1200">
                <a:solidFill>
                  <a:schemeClr val="tx1"/>
                </a:solidFill>
                <a:latin typeface="+mn-lt"/>
                <a:ea typeface="+mn-ea"/>
                <a:cs typeface="+mn-cs"/>
              </a:defRPr>
            </a:lvl2pPr>
            <a:lvl3pPr marL="396000" indent="-216000" algn="l" defTabSz="914377" rtl="0" eaLnBrk="1" latinLnBrk="0" hangingPunct="1">
              <a:lnSpc>
                <a:spcPct val="125000"/>
              </a:lnSpc>
              <a:spcBef>
                <a:spcPts val="1700"/>
              </a:spcBef>
              <a:spcAft>
                <a:spcPts val="0"/>
              </a:spcAft>
              <a:buFont typeface="System Font Regular"/>
              <a:buChar char="–"/>
              <a:defRPr sz="1700" kern="1200">
                <a:solidFill>
                  <a:schemeClr val="tx1"/>
                </a:solidFill>
                <a:latin typeface="+mn-lt"/>
                <a:ea typeface="+mn-ea"/>
                <a:cs typeface="+mn-cs"/>
              </a:defRPr>
            </a:lvl3pPr>
            <a:lvl4pPr marL="180000" indent="-180000" algn="l" defTabSz="914377" rtl="0" eaLnBrk="1" latinLnBrk="0" hangingPunct="1">
              <a:lnSpc>
                <a:spcPct val="125000"/>
              </a:lnSpc>
              <a:spcBef>
                <a:spcPts val="0"/>
              </a:spcBef>
              <a:spcAft>
                <a:spcPts val="0"/>
              </a:spcAft>
              <a:buFont typeface="Arial" panose="020B0604020202020204" pitchFamily="34" charset="0"/>
              <a:buChar char="•"/>
              <a:defRPr sz="1700" kern="1200">
                <a:solidFill>
                  <a:schemeClr val="tx1"/>
                </a:solidFill>
                <a:latin typeface="+mn-lt"/>
                <a:ea typeface="+mn-ea"/>
                <a:cs typeface="+mn-cs"/>
              </a:defRPr>
            </a:lvl4pPr>
            <a:lvl5pPr marL="396000" indent="-216000" algn="l" defTabSz="914377" rtl="0" eaLnBrk="1" latinLnBrk="0" hangingPunct="1">
              <a:lnSpc>
                <a:spcPct val="125000"/>
              </a:lnSpc>
              <a:spcBef>
                <a:spcPts val="0"/>
              </a:spcBef>
              <a:spcAft>
                <a:spcPts val="0"/>
              </a:spcAft>
              <a:buFont typeface="System Font Regular"/>
              <a:buChar char="–"/>
              <a:defRPr sz="17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t>Retire and Retirement</a:t>
            </a:r>
          </a:p>
          <a:p>
            <a:pPr marL="285750" indent="-285750">
              <a:buFont typeface="Arial" panose="020B0604020202020204" pitchFamily="34" charset="0"/>
              <a:buChar char="•"/>
            </a:pPr>
            <a:r>
              <a:rPr lang="en-US" b="0"/>
              <a:t>Members must leave employment. </a:t>
            </a:r>
          </a:p>
          <a:p>
            <a:pPr marL="285750" indent="-285750">
              <a:buFont typeface="Arial" panose="020B0604020202020204" pitchFamily="34" charset="0"/>
              <a:buChar char="•"/>
            </a:pPr>
            <a:r>
              <a:rPr lang="en-US" b="0"/>
              <a:t>Re-employed on a new contract of employment.</a:t>
            </a:r>
          </a:p>
          <a:p>
            <a:pPr marL="285750" indent="-285750">
              <a:buFont typeface="Arial" panose="020B0604020202020204" pitchFamily="34" charset="0"/>
              <a:buChar char="•"/>
            </a:pPr>
            <a:r>
              <a:rPr lang="en-US" b="0"/>
              <a:t>Members must take all benefits at once.</a:t>
            </a:r>
          </a:p>
          <a:p>
            <a:pPr marL="285750" indent="-285750">
              <a:buFont typeface="Arial" panose="020B0604020202020204" pitchFamily="34" charset="0"/>
              <a:buChar char="•"/>
            </a:pPr>
            <a:r>
              <a:rPr lang="en-US" b="0"/>
              <a:t>Until 1 October, retire and return the only route for 1995 section members to access benefits in and continue to work in the NHS.</a:t>
            </a:r>
          </a:p>
          <a:p>
            <a:pPr marL="285750" indent="-285750">
              <a:buFont typeface="Arial" panose="020B0604020202020204" pitchFamily="34" charset="0"/>
              <a:buChar char="•"/>
            </a:pPr>
            <a:r>
              <a:rPr lang="en-US" b="0"/>
              <a:t>Option to join 2015 Scheme</a:t>
            </a:r>
          </a:p>
          <a:p>
            <a:pPr marL="285750" indent="-285750">
              <a:buFont typeface="Arial" panose="020B0604020202020204" pitchFamily="34" charset="0"/>
              <a:buChar char="•"/>
            </a:pPr>
            <a:endParaRPr lang="en-US" b="0"/>
          </a:p>
        </p:txBody>
      </p:sp>
      <p:sp>
        <p:nvSpPr>
          <p:cNvPr id="9" name="Content Placeholder 2">
            <a:extLst>
              <a:ext uri="{FF2B5EF4-FFF2-40B4-BE49-F238E27FC236}">
                <a16:creationId xmlns:a16="http://schemas.microsoft.com/office/drawing/2014/main" id="{CFA93265-7D89-E6E6-6AF0-DC635FAA2919}"/>
              </a:ext>
            </a:extLst>
          </p:cNvPr>
          <p:cNvSpPr txBox="1">
            <a:spLocks/>
          </p:cNvSpPr>
          <p:nvPr/>
        </p:nvSpPr>
        <p:spPr>
          <a:xfrm>
            <a:off x="6210300" y="1093367"/>
            <a:ext cx="5102225" cy="4638332"/>
          </a:xfrm>
          <a:prstGeom prst="rect">
            <a:avLst/>
          </a:prstGeom>
        </p:spPr>
        <p:txBody>
          <a:bodyPr/>
          <a:lstStyle>
            <a:lvl1pPr marL="0" indent="0" algn="l" defTabSz="914377" rtl="0" eaLnBrk="1" latinLnBrk="0" hangingPunct="1">
              <a:lnSpc>
                <a:spcPct val="125000"/>
              </a:lnSpc>
              <a:spcBef>
                <a:spcPts val="2000"/>
              </a:spcBef>
              <a:spcAft>
                <a:spcPts val="0"/>
              </a:spcAft>
              <a:buFontTx/>
              <a:buNone/>
              <a:defRPr sz="1700" b="1" kern="1200">
                <a:solidFill>
                  <a:schemeClr val="tx1"/>
                </a:solidFill>
                <a:latin typeface="+mn-lt"/>
                <a:ea typeface="+mn-ea"/>
                <a:cs typeface="+mn-cs"/>
              </a:defRPr>
            </a:lvl1pPr>
            <a:lvl2pPr marL="180000" indent="-180000" algn="l" defTabSz="914377" rtl="0" eaLnBrk="1" latinLnBrk="0" hangingPunct="1">
              <a:lnSpc>
                <a:spcPct val="125000"/>
              </a:lnSpc>
              <a:spcBef>
                <a:spcPts val="1700"/>
              </a:spcBef>
              <a:spcAft>
                <a:spcPts val="0"/>
              </a:spcAft>
              <a:buFont typeface="Arial" panose="020B0604020202020204" pitchFamily="34" charset="0"/>
              <a:buChar char="•"/>
              <a:defRPr sz="1700" kern="1200">
                <a:solidFill>
                  <a:schemeClr val="tx1"/>
                </a:solidFill>
                <a:latin typeface="+mn-lt"/>
                <a:ea typeface="+mn-ea"/>
                <a:cs typeface="+mn-cs"/>
              </a:defRPr>
            </a:lvl2pPr>
            <a:lvl3pPr marL="396000" indent="-216000" algn="l" defTabSz="914377" rtl="0" eaLnBrk="1" latinLnBrk="0" hangingPunct="1">
              <a:lnSpc>
                <a:spcPct val="125000"/>
              </a:lnSpc>
              <a:spcBef>
                <a:spcPts val="1700"/>
              </a:spcBef>
              <a:spcAft>
                <a:spcPts val="0"/>
              </a:spcAft>
              <a:buFont typeface="System Font Regular"/>
              <a:buChar char="–"/>
              <a:defRPr sz="1700" kern="1200">
                <a:solidFill>
                  <a:schemeClr val="tx1"/>
                </a:solidFill>
                <a:latin typeface="+mn-lt"/>
                <a:ea typeface="+mn-ea"/>
                <a:cs typeface="+mn-cs"/>
              </a:defRPr>
            </a:lvl3pPr>
            <a:lvl4pPr marL="180000" indent="-180000" algn="l" defTabSz="914377" rtl="0" eaLnBrk="1" latinLnBrk="0" hangingPunct="1">
              <a:lnSpc>
                <a:spcPct val="125000"/>
              </a:lnSpc>
              <a:spcBef>
                <a:spcPts val="0"/>
              </a:spcBef>
              <a:spcAft>
                <a:spcPts val="0"/>
              </a:spcAft>
              <a:buFont typeface="Arial" panose="020B0604020202020204" pitchFamily="34" charset="0"/>
              <a:buChar char="•"/>
              <a:defRPr sz="1700" kern="1200">
                <a:solidFill>
                  <a:schemeClr val="tx1"/>
                </a:solidFill>
                <a:latin typeface="+mn-lt"/>
                <a:ea typeface="+mn-ea"/>
                <a:cs typeface="+mn-cs"/>
              </a:defRPr>
            </a:lvl4pPr>
            <a:lvl5pPr marL="396000" indent="-216000" algn="l" defTabSz="914377" rtl="0" eaLnBrk="1" latinLnBrk="0" hangingPunct="1">
              <a:lnSpc>
                <a:spcPct val="125000"/>
              </a:lnSpc>
              <a:spcBef>
                <a:spcPts val="0"/>
              </a:spcBef>
              <a:spcAft>
                <a:spcPts val="0"/>
              </a:spcAft>
              <a:buFont typeface="System Font Regular"/>
              <a:buChar char="–"/>
              <a:defRPr sz="17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t>Partial Retirement</a:t>
            </a:r>
          </a:p>
          <a:p>
            <a:pPr marL="285750" indent="-285750">
              <a:buFont typeface="Arial" panose="020B0604020202020204" pitchFamily="34" charset="0"/>
              <a:buChar char="•"/>
            </a:pPr>
            <a:r>
              <a:rPr lang="en-US" b="0"/>
              <a:t>Member can continue to work whilst taking pension benefits.</a:t>
            </a:r>
          </a:p>
          <a:p>
            <a:pPr marL="285750" indent="-285750">
              <a:buFont typeface="Arial" panose="020B0604020202020204" pitchFamily="34" charset="0"/>
              <a:buChar char="•"/>
            </a:pPr>
            <a:r>
              <a:rPr lang="en-US" b="0"/>
              <a:t>Contract of employment continues unchanged BUT –  an opportunity to discuss flexible working.</a:t>
            </a:r>
          </a:p>
          <a:p>
            <a:pPr marL="285750" indent="-285750">
              <a:buFont typeface="Arial" panose="020B0604020202020204" pitchFamily="34" charset="0"/>
              <a:buChar char="•"/>
            </a:pPr>
            <a:r>
              <a:rPr lang="en-US" b="0"/>
              <a:t>Members can take some or all of their pension.</a:t>
            </a:r>
          </a:p>
          <a:p>
            <a:pPr marL="285750" indent="-285750">
              <a:buFont typeface="Arial" panose="020B0604020202020204" pitchFamily="34" charset="0"/>
              <a:buChar char="•"/>
            </a:pPr>
            <a:r>
              <a:rPr lang="en-US" b="0"/>
              <a:t>Option to join 2015 Scheme.</a:t>
            </a:r>
          </a:p>
          <a:p>
            <a:pPr marL="285750" indent="-285750">
              <a:buFont typeface="Arial" panose="020B0604020202020204" pitchFamily="34" charset="0"/>
              <a:buChar char="•"/>
            </a:pPr>
            <a:r>
              <a:rPr lang="en-US" b="0"/>
              <a:t>Seamless, supports gradual transition from working life to retirement.</a:t>
            </a:r>
          </a:p>
          <a:p>
            <a:endParaRPr lang="en-US" b="0"/>
          </a:p>
        </p:txBody>
      </p:sp>
    </p:spTree>
    <p:extLst>
      <p:ext uri="{BB962C8B-B14F-4D97-AF65-F5344CB8AC3E}">
        <p14:creationId xmlns:p14="http://schemas.microsoft.com/office/powerpoint/2010/main" val="1959590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5B446-3496-0F4C-AA59-0F5FE5A17CC8}"/>
              </a:ext>
            </a:extLst>
          </p:cNvPr>
          <p:cNvSpPr>
            <a:spLocks noGrp="1"/>
          </p:cNvSpPr>
          <p:nvPr>
            <p:ph type="title"/>
          </p:nvPr>
        </p:nvSpPr>
        <p:spPr/>
        <p:txBody>
          <a:bodyPr/>
          <a:lstStyle/>
          <a:p>
            <a:r>
              <a:rPr lang="en-US"/>
              <a:t>Breaks in Service </a:t>
            </a:r>
          </a:p>
        </p:txBody>
      </p:sp>
      <p:sp>
        <p:nvSpPr>
          <p:cNvPr id="3" name="Footer Placeholder 2">
            <a:extLst>
              <a:ext uri="{FF2B5EF4-FFF2-40B4-BE49-F238E27FC236}">
                <a16:creationId xmlns:a16="http://schemas.microsoft.com/office/drawing/2014/main" id="{2D5C5CBC-5240-0044-978A-CFDC82A29101}"/>
              </a:ext>
            </a:extLst>
          </p:cNvPr>
          <p:cNvSpPr>
            <a:spLocks noGrp="1"/>
          </p:cNvSpPr>
          <p:nvPr>
            <p:ph type="ftr" sz="quarter" idx="11"/>
          </p:nvPr>
        </p:nvSpPr>
        <p:spPr/>
        <p:txBody>
          <a:bodyPr/>
          <a:lstStyle/>
          <a:p>
            <a:r>
              <a:rPr lang="en-US"/>
              <a:t>New retirement flexibilities</a:t>
            </a:r>
            <a:endParaRPr lang="en-GB"/>
          </a:p>
        </p:txBody>
      </p:sp>
      <p:sp>
        <p:nvSpPr>
          <p:cNvPr id="4" name="Slide Number Placeholder 3">
            <a:extLst>
              <a:ext uri="{FF2B5EF4-FFF2-40B4-BE49-F238E27FC236}">
                <a16:creationId xmlns:a16="http://schemas.microsoft.com/office/drawing/2014/main" id="{F53FDE27-BABA-6044-BA27-DCB3E2A43905}"/>
              </a:ext>
            </a:extLst>
          </p:cNvPr>
          <p:cNvSpPr>
            <a:spLocks noGrp="1"/>
          </p:cNvSpPr>
          <p:nvPr>
            <p:ph type="sldNum" sz="quarter" idx="12"/>
          </p:nvPr>
        </p:nvSpPr>
        <p:spPr/>
        <p:txBody>
          <a:bodyPr/>
          <a:lstStyle/>
          <a:p>
            <a:fld id="{FD15E2C3-2FDC-5443-A5D7-CEF7C1191BA7}" type="slidenum">
              <a:rPr lang="en-GB" smtClean="0"/>
              <a:t>3</a:t>
            </a:fld>
            <a:endParaRPr lang="en-GB"/>
          </a:p>
        </p:txBody>
      </p:sp>
      <p:sp>
        <p:nvSpPr>
          <p:cNvPr id="5" name="Rectangle: Rounded Corners 4">
            <a:extLst>
              <a:ext uri="{FF2B5EF4-FFF2-40B4-BE49-F238E27FC236}">
                <a16:creationId xmlns:a16="http://schemas.microsoft.com/office/drawing/2014/main" id="{C033944C-F1E7-C53C-9A69-737B6859940F}"/>
              </a:ext>
            </a:extLst>
          </p:cNvPr>
          <p:cNvSpPr/>
          <p:nvPr/>
        </p:nvSpPr>
        <p:spPr>
          <a:xfrm>
            <a:off x="1396117" y="1831449"/>
            <a:ext cx="2299855" cy="969818"/>
          </a:xfrm>
          <a:prstGeom prst="round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r>
              <a:rPr lang="en-US"/>
              <a:t>Partial Retirement </a:t>
            </a:r>
            <a:endParaRPr lang="en-GB"/>
          </a:p>
        </p:txBody>
      </p:sp>
      <p:sp>
        <p:nvSpPr>
          <p:cNvPr id="6" name="Rectangle: Rounded Corners 5">
            <a:extLst>
              <a:ext uri="{FF2B5EF4-FFF2-40B4-BE49-F238E27FC236}">
                <a16:creationId xmlns:a16="http://schemas.microsoft.com/office/drawing/2014/main" id="{2C26D01B-8456-A5BA-D784-14F4660B7797}"/>
              </a:ext>
            </a:extLst>
          </p:cNvPr>
          <p:cNvSpPr/>
          <p:nvPr/>
        </p:nvSpPr>
        <p:spPr>
          <a:xfrm>
            <a:off x="7170384" y="1831449"/>
            <a:ext cx="2299855" cy="969818"/>
          </a:xfrm>
          <a:prstGeom prst="round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r>
              <a:rPr lang="en-US"/>
              <a:t>Retire and Return </a:t>
            </a:r>
            <a:endParaRPr lang="en-GB"/>
          </a:p>
        </p:txBody>
      </p:sp>
      <p:sp>
        <p:nvSpPr>
          <p:cNvPr id="9" name="Rectangle: Rounded Corners 8">
            <a:extLst>
              <a:ext uri="{FF2B5EF4-FFF2-40B4-BE49-F238E27FC236}">
                <a16:creationId xmlns:a16="http://schemas.microsoft.com/office/drawing/2014/main" id="{7C2F3142-8B94-D428-1529-C2124A8B46B5}"/>
              </a:ext>
            </a:extLst>
          </p:cNvPr>
          <p:cNvSpPr/>
          <p:nvPr/>
        </p:nvSpPr>
        <p:spPr>
          <a:xfrm>
            <a:off x="6020456" y="3224643"/>
            <a:ext cx="2299855" cy="2363012"/>
          </a:xfrm>
          <a:prstGeom prst="roundRect">
            <a:avLst/>
          </a:prstGeom>
          <a:ln w="57150">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a:t>24-hour break</a:t>
            </a:r>
          </a:p>
          <a:p>
            <a:pPr algn="ctr"/>
            <a:endParaRPr lang="en-US"/>
          </a:p>
          <a:p>
            <a:pPr algn="ctr"/>
            <a:r>
              <a:rPr lang="en-US"/>
              <a:t>Always required under scheme regulations</a:t>
            </a:r>
            <a:endParaRPr lang="en-GB"/>
          </a:p>
        </p:txBody>
      </p:sp>
      <p:sp>
        <p:nvSpPr>
          <p:cNvPr id="12" name="Rectangle: Rounded Corners 11">
            <a:extLst>
              <a:ext uri="{FF2B5EF4-FFF2-40B4-BE49-F238E27FC236}">
                <a16:creationId xmlns:a16="http://schemas.microsoft.com/office/drawing/2014/main" id="{8127C307-E806-DA2E-D175-A9BF5AB36B70}"/>
              </a:ext>
            </a:extLst>
          </p:cNvPr>
          <p:cNvSpPr/>
          <p:nvPr/>
        </p:nvSpPr>
        <p:spPr>
          <a:xfrm>
            <a:off x="1396116" y="3250026"/>
            <a:ext cx="2299855" cy="969818"/>
          </a:xfrm>
          <a:prstGeom prst="roundRect">
            <a:avLst/>
          </a:prstGeom>
          <a:ln w="57150">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a:t>No break in service needed </a:t>
            </a:r>
            <a:endParaRPr lang="en-GB"/>
          </a:p>
        </p:txBody>
      </p:sp>
      <p:sp>
        <p:nvSpPr>
          <p:cNvPr id="14" name="Rectangle: Rounded Corners 13">
            <a:extLst>
              <a:ext uri="{FF2B5EF4-FFF2-40B4-BE49-F238E27FC236}">
                <a16:creationId xmlns:a16="http://schemas.microsoft.com/office/drawing/2014/main" id="{28B1D613-9E08-5D00-BC94-A1A9E1CC9DF2}"/>
              </a:ext>
            </a:extLst>
          </p:cNvPr>
          <p:cNvSpPr/>
          <p:nvPr/>
        </p:nvSpPr>
        <p:spPr>
          <a:xfrm>
            <a:off x="8612620" y="3215019"/>
            <a:ext cx="2299855" cy="2363012"/>
          </a:xfrm>
          <a:prstGeom prst="roundRect">
            <a:avLst/>
          </a:prstGeom>
          <a:ln w="57150">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a:t>2-week break?</a:t>
            </a:r>
          </a:p>
          <a:p>
            <a:pPr algn="ctr"/>
            <a:endParaRPr lang="en-US"/>
          </a:p>
          <a:p>
            <a:pPr algn="ctr"/>
            <a:r>
              <a:rPr lang="en-US"/>
              <a:t>Optional - Only required if employer wishes to break continuous service</a:t>
            </a:r>
            <a:endParaRPr lang="en-GB"/>
          </a:p>
        </p:txBody>
      </p:sp>
    </p:spTree>
    <p:extLst>
      <p:ext uri="{BB962C8B-B14F-4D97-AF65-F5344CB8AC3E}">
        <p14:creationId xmlns:p14="http://schemas.microsoft.com/office/powerpoint/2010/main" val="114402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5B446-3496-0F4C-AA59-0F5FE5A17CC8}"/>
              </a:ext>
            </a:extLst>
          </p:cNvPr>
          <p:cNvSpPr>
            <a:spLocks noGrp="1"/>
          </p:cNvSpPr>
          <p:nvPr>
            <p:ph type="title"/>
          </p:nvPr>
        </p:nvSpPr>
        <p:spPr>
          <a:xfrm>
            <a:off x="422275" y="372269"/>
            <a:ext cx="11233150" cy="1035804"/>
          </a:xfrm>
        </p:spPr>
        <p:txBody>
          <a:bodyPr>
            <a:normAutofit fontScale="90000"/>
          </a:bodyPr>
          <a:lstStyle/>
          <a:p>
            <a:r>
              <a:rPr lang="en-US"/>
              <a:t>Achieving 10 per cent reduction in pensionable pay</a:t>
            </a:r>
          </a:p>
        </p:txBody>
      </p:sp>
      <p:sp>
        <p:nvSpPr>
          <p:cNvPr id="3" name="Footer Placeholder 2">
            <a:extLst>
              <a:ext uri="{FF2B5EF4-FFF2-40B4-BE49-F238E27FC236}">
                <a16:creationId xmlns:a16="http://schemas.microsoft.com/office/drawing/2014/main" id="{2D5C5CBC-5240-0044-978A-CFDC82A29101}"/>
              </a:ext>
            </a:extLst>
          </p:cNvPr>
          <p:cNvSpPr>
            <a:spLocks noGrp="1"/>
          </p:cNvSpPr>
          <p:nvPr>
            <p:ph type="ftr" sz="quarter" idx="11"/>
          </p:nvPr>
        </p:nvSpPr>
        <p:spPr/>
        <p:txBody>
          <a:bodyPr/>
          <a:lstStyle/>
          <a:p>
            <a:r>
              <a:rPr lang="en-US"/>
              <a:t>New retirement flexibilities</a:t>
            </a:r>
            <a:endParaRPr lang="en-GB"/>
          </a:p>
        </p:txBody>
      </p:sp>
      <p:sp>
        <p:nvSpPr>
          <p:cNvPr id="4" name="Slide Number Placeholder 3">
            <a:extLst>
              <a:ext uri="{FF2B5EF4-FFF2-40B4-BE49-F238E27FC236}">
                <a16:creationId xmlns:a16="http://schemas.microsoft.com/office/drawing/2014/main" id="{F53FDE27-BABA-6044-BA27-DCB3E2A43905}"/>
              </a:ext>
            </a:extLst>
          </p:cNvPr>
          <p:cNvSpPr>
            <a:spLocks noGrp="1"/>
          </p:cNvSpPr>
          <p:nvPr>
            <p:ph type="sldNum" sz="quarter" idx="12"/>
          </p:nvPr>
        </p:nvSpPr>
        <p:spPr/>
        <p:txBody>
          <a:bodyPr/>
          <a:lstStyle/>
          <a:p>
            <a:fld id="{FD15E2C3-2FDC-5443-A5D7-CEF7C1191BA7}" type="slidenum">
              <a:rPr lang="en-GB" smtClean="0"/>
              <a:t>4</a:t>
            </a:fld>
            <a:endParaRPr lang="en-GB"/>
          </a:p>
        </p:txBody>
      </p:sp>
      <p:sp>
        <p:nvSpPr>
          <p:cNvPr id="7" name="Content Placeholder 2">
            <a:extLst>
              <a:ext uri="{FF2B5EF4-FFF2-40B4-BE49-F238E27FC236}">
                <a16:creationId xmlns:a16="http://schemas.microsoft.com/office/drawing/2014/main" id="{B1472CC5-FEC0-8688-FA8B-429D3217104E}"/>
              </a:ext>
            </a:extLst>
          </p:cNvPr>
          <p:cNvSpPr txBox="1">
            <a:spLocks/>
          </p:cNvSpPr>
          <p:nvPr/>
        </p:nvSpPr>
        <p:spPr>
          <a:xfrm>
            <a:off x="384175" y="1088700"/>
            <a:ext cx="11233150" cy="4638332"/>
          </a:xfrm>
          <a:prstGeom prst="rect">
            <a:avLst/>
          </a:prstGeom>
        </p:spPr>
        <p:txBody>
          <a:bodyPr/>
          <a:lstStyle>
            <a:lvl1pPr marL="0" indent="0" algn="l" defTabSz="914377" rtl="0" eaLnBrk="1" latinLnBrk="0" hangingPunct="1">
              <a:lnSpc>
                <a:spcPct val="125000"/>
              </a:lnSpc>
              <a:spcBef>
                <a:spcPts val="2000"/>
              </a:spcBef>
              <a:spcAft>
                <a:spcPts val="0"/>
              </a:spcAft>
              <a:buFontTx/>
              <a:buNone/>
              <a:defRPr sz="1700" b="1" kern="1200">
                <a:solidFill>
                  <a:schemeClr val="tx1"/>
                </a:solidFill>
                <a:latin typeface="+mn-lt"/>
                <a:ea typeface="+mn-ea"/>
                <a:cs typeface="+mn-cs"/>
              </a:defRPr>
            </a:lvl1pPr>
            <a:lvl2pPr marL="180000" indent="-180000" algn="l" defTabSz="914377" rtl="0" eaLnBrk="1" latinLnBrk="0" hangingPunct="1">
              <a:lnSpc>
                <a:spcPct val="125000"/>
              </a:lnSpc>
              <a:spcBef>
                <a:spcPts val="1700"/>
              </a:spcBef>
              <a:spcAft>
                <a:spcPts val="0"/>
              </a:spcAft>
              <a:buFont typeface="Arial" panose="020B0604020202020204" pitchFamily="34" charset="0"/>
              <a:buChar char="•"/>
              <a:defRPr sz="1700" kern="1200">
                <a:solidFill>
                  <a:schemeClr val="tx1"/>
                </a:solidFill>
                <a:latin typeface="+mn-lt"/>
                <a:ea typeface="+mn-ea"/>
                <a:cs typeface="+mn-cs"/>
              </a:defRPr>
            </a:lvl2pPr>
            <a:lvl3pPr marL="396000" indent="-216000" algn="l" defTabSz="914377" rtl="0" eaLnBrk="1" latinLnBrk="0" hangingPunct="1">
              <a:lnSpc>
                <a:spcPct val="125000"/>
              </a:lnSpc>
              <a:spcBef>
                <a:spcPts val="1700"/>
              </a:spcBef>
              <a:spcAft>
                <a:spcPts val="0"/>
              </a:spcAft>
              <a:buFont typeface="System Font Regular"/>
              <a:buChar char="–"/>
              <a:defRPr sz="1700" kern="1200">
                <a:solidFill>
                  <a:schemeClr val="tx1"/>
                </a:solidFill>
                <a:latin typeface="+mn-lt"/>
                <a:ea typeface="+mn-ea"/>
                <a:cs typeface="+mn-cs"/>
              </a:defRPr>
            </a:lvl3pPr>
            <a:lvl4pPr marL="180000" indent="-180000" algn="l" defTabSz="914377" rtl="0" eaLnBrk="1" latinLnBrk="0" hangingPunct="1">
              <a:lnSpc>
                <a:spcPct val="125000"/>
              </a:lnSpc>
              <a:spcBef>
                <a:spcPts val="0"/>
              </a:spcBef>
              <a:spcAft>
                <a:spcPts val="0"/>
              </a:spcAft>
              <a:buFont typeface="Arial" panose="020B0604020202020204" pitchFamily="34" charset="0"/>
              <a:buChar char="•"/>
              <a:defRPr sz="1700" kern="1200">
                <a:solidFill>
                  <a:schemeClr val="tx1"/>
                </a:solidFill>
                <a:latin typeface="+mn-lt"/>
                <a:ea typeface="+mn-ea"/>
                <a:cs typeface="+mn-cs"/>
              </a:defRPr>
            </a:lvl4pPr>
            <a:lvl5pPr marL="396000" indent="-216000" algn="l" defTabSz="914377" rtl="0" eaLnBrk="1" latinLnBrk="0" hangingPunct="1">
              <a:lnSpc>
                <a:spcPct val="125000"/>
              </a:lnSpc>
              <a:spcBef>
                <a:spcPts val="0"/>
              </a:spcBef>
              <a:spcAft>
                <a:spcPts val="0"/>
              </a:spcAft>
              <a:buFont typeface="System Font Regular"/>
              <a:buChar char="–"/>
              <a:defRPr sz="17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a:p>
            <a:endParaRPr lang="en-US"/>
          </a:p>
          <a:p>
            <a:pPr marL="285750" indent="-285750">
              <a:buFont typeface="Arial" panose="020B0604020202020204" pitchFamily="34" charset="0"/>
              <a:buChar char="•"/>
            </a:pPr>
            <a:endParaRPr lang="en-US" b="0"/>
          </a:p>
        </p:txBody>
      </p:sp>
      <p:sp>
        <p:nvSpPr>
          <p:cNvPr id="5" name="Content Placeholder 2">
            <a:extLst>
              <a:ext uri="{FF2B5EF4-FFF2-40B4-BE49-F238E27FC236}">
                <a16:creationId xmlns:a16="http://schemas.microsoft.com/office/drawing/2014/main" id="{93265FEF-5BBD-602B-B9DB-00CAC2C0AED3}"/>
              </a:ext>
            </a:extLst>
          </p:cNvPr>
          <p:cNvSpPr txBox="1">
            <a:spLocks/>
          </p:cNvSpPr>
          <p:nvPr/>
        </p:nvSpPr>
        <p:spPr>
          <a:xfrm>
            <a:off x="335736" y="1241100"/>
            <a:ext cx="11233150" cy="546136"/>
          </a:xfrm>
          <a:prstGeom prst="rect">
            <a:avLst/>
          </a:prstGeom>
        </p:spPr>
        <p:txBody>
          <a:bodyPr/>
          <a:lstStyle>
            <a:lvl1pPr marL="0" indent="0" algn="l" defTabSz="914377" rtl="0" eaLnBrk="1" latinLnBrk="0" hangingPunct="1">
              <a:lnSpc>
                <a:spcPct val="125000"/>
              </a:lnSpc>
              <a:spcBef>
                <a:spcPts val="2000"/>
              </a:spcBef>
              <a:spcAft>
                <a:spcPts val="0"/>
              </a:spcAft>
              <a:buFontTx/>
              <a:buNone/>
              <a:defRPr sz="1700" b="1" kern="1200">
                <a:solidFill>
                  <a:schemeClr val="tx1"/>
                </a:solidFill>
                <a:latin typeface="+mn-lt"/>
                <a:ea typeface="+mn-ea"/>
                <a:cs typeface="+mn-cs"/>
              </a:defRPr>
            </a:lvl1pPr>
            <a:lvl2pPr marL="180000" indent="-180000" algn="l" defTabSz="914377" rtl="0" eaLnBrk="1" latinLnBrk="0" hangingPunct="1">
              <a:lnSpc>
                <a:spcPct val="125000"/>
              </a:lnSpc>
              <a:spcBef>
                <a:spcPts val="1700"/>
              </a:spcBef>
              <a:spcAft>
                <a:spcPts val="0"/>
              </a:spcAft>
              <a:buFont typeface="Arial" panose="020B0604020202020204" pitchFamily="34" charset="0"/>
              <a:buChar char="•"/>
              <a:defRPr sz="1700" kern="1200">
                <a:solidFill>
                  <a:schemeClr val="tx1"/>
                </a:solidFill>
                <a:latin typeface="+mn-lt"/>
                <a:ea typeface="+mn-ea"/>
                <a:cs typeface="+mn-cs"/>
              </a:defRPr>
            </a:lvl2pPr>
            <a:lvl3pPr marL="396000" indent="-216000" algn="l" defTabSz="914377" rtl="0" eaLnBrk="1" latinLnBrk="0" hangingPunct="1">
              <a:lnSpc>
                <a:spcPct val="125000"/>
              </a:lnSpc>
              <a:spcBef>
                <a:spcPts val="1700"/>
              </a:spcBef>
              <a:spcAft>
                <a:spcPts val="0"/>
              </a:spcAft>
              <a:buFont typeface="System Font Regular"/>
              <a:buChar char="–"/>
              <a:defRPr sz="1700" kern="1200">
                <a:solidFill>
                  <a:schemeClr val="tx1"/>
                </a:solidFill>
                <a:latin typeface="+mn-lt"/>
                <a:ea typeface="+mn-ea"/>
                <a:cs typeface="+mn-cs"/>
              </a:defRPr>
            </a:lvl3pPr>
            <a:lvl4pPr marL="180000" indent="-180000" algn="l" defTabSz="914377" rtl="0" eaLnBrk="1" latinLnBrk="0" hangingPunct="1">
              <a:lnSpc>
                <a:spcPct val="125000"/>
              </a:lnSpc>
              <a:spcBef>
                <a:spcPts val="0"/>
              </a:spcBef>
              <a:spcAft>
                <a:spcPts val="0"/>
              </a:spcAft>
              <a:buFont typeface="Arial" panose="020B0604020202020204" pitchFamily="34" charset="0"/>
              <a:buChar char="•"/>
              <a:defRPr sz="1700" kern="1200">
                <a:solidFill>
                  <a:schemeClr val="tx1"/>
                </a:solidFill>
                <a:latin typeface="+mn-lt"/>
                <a:ea typeface="+mn-ea"/>
                <a:cs typeface="+mn-cs"/>
              </a:defRPr>
            </a:lvl4pPr>
            <a:lvl5pPr marL="396000" indent="-216000" algn="l" defTabSz="914377" rtl="0" eaLnBrk="1" latinLnBrk="0" hangingPunct="1">
              <a:lnSpc>
                <a:spcPct val="125000"/>
              </a:lnSpc>
              <a:spcBef>
                <a:spcPts val="0"/>
              </a:spcBef>
              <a:spcAft>
                <a:spcPts val="0"/>
              </a:spcAft>
              <a:buFont typeface="System Font Regular"/>
              <a:buChar char="–"/>
              <a:defRPr sz="17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Open discussions will be key to agreeing the necessary contractual changes to reduce pensionable pay.</a:t>
            </a:r>
          </a:p>
          <a:p>
            <a:endParaRPr lang="en-US" b="0"/>
          </a:p>
          <a:p>
            <a:endParaRPr lang="en-US" b="0"/>
          </a:p>
        </p:txBody>
      </p:sp>
      <p:sp>
        <p:nvSpPr>
          <p:cNvPr id="6" name="Rectangle: Rounded Corners 5">
            <a:extLst>
              <a:ext uri="{FF2B5EF4-FFF2-40B4-BE49-F238E27FC236}">
                <a16:creationId xmlns:a16="http://schemas.microsoft.com/office/drawing/2014/main" id="{4ABC1DD3-8AD6-0794-9EAD-F0DAF3C3F6D3}"/>
              </a:ext>
            </a:extLst>
          </p:cNvPr>
          <p:cNvSpPr/>
          <p:nvPr/>
        </p:nvSpPr>
        <p:spPr>
          <a:xfrm>
            <a:off x="2378251" y="1831449"/>
            <a:ext cx="2299855" cy="969818"/>
          </a:xfrm>
          <a:prstGeom prst="round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r>
              <a:rPr lang="en-US"/>
              <a:t>Reducing contractual hours</a:t>
            </a:r>
            <a:endParaRPr lang="en-GB"/>
          </a:p>
        </p:txBody>
      </p:sp>
      <p:sp>
        <p:nvSpPr>
          <p:cNvPr id="8" name="Rectangle: Rounded Corners 7">
            <a:extLst>
              <a:ext uri="{FF2B5EF4-FFF2-40B4-BE49-F238E27FC236}">
                <a16:creationId xmlns:a16="http://schemas.microsoft.com/office/drawing/2014/main" id="{9C31F06B-CE1A-759C-A2E4-8862D28340B1}"/>
              </a:ext>
            </a:extLst>
          </p:cNvPr>
          <p:cNvSpPr/>
          <p:nvPr/>
        </p:nvSpPr>
        <p:spPr>
          <a:xfrm>
            <a:off x="4931528" y="1824146"/>
            <a:ext cx="2299855" cy="969818"/>
          </a:xfrm>
          <a:prstGeom prst="round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r>
              <a:rPr lang="en-US"/>
              <a:t>Removing responsibilities</a:t>
            </a:r>
            <a:endParaRPr lang="en-GB"/>
          </a:p>
        </p:txBody>
      </p:sp>
      <p:sp>
        <p:nvSpPr>
          <p:cNvPr id="9" name="Rectangle: Rounded Corners 8">
            <a:extLst>
              <a:ext uri="{FF2B5EF4-FFF2-40B4-BE49-F238E27FC236}">
                <a16:creationId xmlns:a16="http://schemas.microsoft.com/office/drawing/2014/main" id="{BAB3CDF4-5165-421E-3D4E-54C91FC403CF}"/>
              </a:ext>
            </a:extLst>
          </p:cNvPr>
          <p:cNvSpPr/>
          <p:nvPr/>
        </p:nvSpPr>
        <p:spPr>
          <a:xfrm>
            <a:off x="7494045" y="1843511"/>
            <a:ext cx="2299855" cy="969818"/>
          </a:xfrm>
          <a:prstGeom prst="round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r>
              <a:rPr lang="en-US"/>
              <a:t>Less demanding role</a:t>
            </a:r>
            <a:endParaRPr lang="en-GB"/>
          </a:p>
        </p:txBody>
      </p:sp>
      <p:sp>
        <p:nvSpPr>
          <p:cNvPr id="11" name="Rectangle: Rounded Corners 10">
            <a:extLst>
              <a:ext uri="{FF2B5EF4-FFF2-40B4-BE49-F238E27FC236}">
                <a16:creationId xmlns:a16="http://schemas.microsoft.com/office/drawing/2014/main" id="{EF316F50-FB6B-3F7E-541C-AB417D171279}"/>
              </a:ext>
            </a:extLst>
          </p:cNvPr>
          <p:cNvSpPr/>
          <p:nvPr/>
        </p:nvSpPr>
        <p:spPr>
          <a:xfrm>
            <a:off x="2957802" y="3212484"/>
            <a:ext cx="3042646" cy="969818"/>
          </a:xfrm>
          <a:prstGeom prst="roundRect">
            <a:avLst/>
          </a:prstGeom>
          <a:ln w="57150">
            <a:solidFill>
              <a:schemeClr val="accent5"/>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a:t>Can any payments be determined as non-pensionable?</a:t>
            </a:r>
            <a:endParaRPr lang="en-GB"/>
          </a:p>
        </p:txBody>
      </p:sp>
      <p:sp>
        <p:nvSpPr>
          <p:cNvPr id="18" name="Rectangle: Rounded Corners 17">
            <a:extLst>
              <a:ext uri="{FF2B5EF4-FFF2-40B4-BE49-F238E27FC236}">
                <a16:creationId xmlns:a16="http://schemas.microsoft.com/office/drawing/2014/main" id="{59820F65-99BD-7C47-DE7F-1B82FF74E99F}"/>
              </a:ext>
            </a:extLst>
          </p:cNvPr>
          <p:cNvSpPr/>
          <p:nvPr/>
        </p:nvSpPr>
        <p:spPr>
          <a:xfrm>
            <a:off x="6446414" y="3212484"/>
            <a:ext cx="2720900" cy="969818"/>
          </a:xfrm>
          <a:prstGeom prst="roundRect">
            <a:avLst/>
          </a:prstGeom>
          <a:ln w="57150">
            <a:solidFill>
              <a:schemeClr val="accent5"/>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a:t>Using bank contracts?</a:t>
            </a:r>
            <a:endParaRPr lang="en-GB"/>
          </a:p>
        </p:txBody>
      </p:sp>
      <p:sp>
        <p:nvSpPr>
          <p:cNvPr id="19" name="Rectangle: Rounded Corners 18">
            <a:extLst>
              <a:ext uri="{FF2B5EF4-FFF2-40B4-BE49-F238E27FC236}">
                <a16:creationId xmlns:a16="http://schemas.microsoft.com/office/drawing/2014/main" id="{66A8B4E2-82F4-9AF3-1685-D42F3EA4C0D2}"/>
              </a:ext>
            </a:extLst>
          </p:cNvPr>
          <p:cNvSpPr/>
          <p:nvPr/>
        </p:nvSpPr>
        <p:spPr>
          <a:xfrm>
            <a:off x="3433783" y="4591727"/>
            <a:ext cx="2299855" cy="969818"/>
          </a:xfrm>
          <a:prstGeom prst="roundRect">
            <a:avLst/>
          </a:prstGeom>
          <a:ln w="57150">
            <a:solidFill>
              <a:schemeClr val="bg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a:t>Use retire and return instead</a:t>
            </a:r>
            <a:endParaRPr lang="en-GB"/>
          </a:p>
        </p:txBody>
      </p:sp>
      <p:sp>
        <p:nvSpPr>
          <p:cNvPr id="20" name="Rectangle: Rounded Corners 19">
            <a:extLst>
              <a:ext uri="{FF2B5EF4-FFF2-40B4-BE49-F238E27FC236}">
                <a16:creationId xmlns:a16="http://schemas.microsoft.com/office/drawing/2014/main" id="{31DFEE59-0B32-B502-6706-C0914E8E04AD}"/>
              </a:ext>
            </a:extLst>
          </p:cNvPr>
          <p:cNvSpPr/>
          <p:nvPr/>
        </p:nvSpPr>
        <p:spPr>
          <a:xfrm>
            <a:off x="6174836" y="4591727"/>
            <a:ext cx="2299855" cy="969818"/>
          </a:xfrm>
          <a:prstGeom prst="roundRect">
            <a:avLst/>
          </a:prstGeom>
          <a:ln w="57150">
            <a:solidFill>
              <a:schemeClr val="bg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a:t>Revisit the discussion</a:t>
            </a:r>
            <a:endParaRPr lang="en-GB"/>
          </a:p>
        </p:txBody>
      </p:sp>
    </p:spTree>
    <p:extLst>
      <p:ext uri="{BB962C8B-B14F-4D97-AF65-F5344CB8AC3E}">
        <p14:creationId xmlns:p14="http://schemas.microsoft.com/office/powerpoint/2010/main" val="1710090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0AE09-9E63-8BB4-4A82-FACDC0F7D0AF}"/>
              </a:ext>
            </a:extLst>
          </p:cNvPr>
          <p:cNvSpPr>
            <a:spLocks noGrp="1"/>
          </p:cNvSpPr>
          <p:nvPr>
            <p:ph type="title"/>
          </p:nvPr>
        </p:nvSpPr>
        <p:spPr/>
        <p:txBody>
          <a:bodyPr>
            <a:normAutofit fontScale="90000"/>
          </a:bodyPr>
          <a:lstStyle/>
          <a:p>
            <a:pPr algn="l" fontAlgn="base"/>
            <a:r>
              <a:rPr lang="en-US"/>
              <a:t>Flexible working for staff in the later stages of their career</a:t>
            </a:r>
          </a:p>
        </p:txBody>
      </p:sp>
      <p:sp>
        <p:nvSpPr>
          <p:cNvPr id="3" name="Footer Placeholder 2">
            <a:extLst>
              <a:ext uri="{FF2B5EF4-FFF2-40B4-BE49-F238E27FC236}">
                <a16:creationId xmlns:a16="http://schemas.microsoft.com/office/drawing/2014/main" id="{AB55AF58-EA70-350F-362E-F894D77C4D55}"/>
              </a:ext>
            </a:extLst>
          </p:cNvPr>
          <p:cNvSpPr>
            <a:spLocks noGrp="1"/>
          </p:cNvSpPr>
          <p:nvPr>
            <p:ph type="ftr" sz="quarter" idx="11"/>
          </p:nvPr>
        </p:nvSpPr>
        <p:spPr/>
        <p:txBody>
          <a:bodyPr/>
          <a:lstStyle/>
          <a:p>
            <a:r>
              <a:rPr lang="en-GB"/>
              <a:t>Presentation title</a:t>
            </a:r>
          </a:p>
        </p:txBody>
      </p:sp>
      <p:sp>
        <p:nvSpPr>
          <p:cNvPr id="4" name="Slide Number Placeholder 3">
            <a:extLst>
              <a:ext uri="{FF2B5EF4-FFF2-40B4-BE49-F238E27FC236}">
                <a16:creationId xmlns:a16="http://schemas.microsoft.com/office/drawing/2014/main" id="{36747CE9-2071-5431-F4AC-35EEF8D51DEC}"/>
              </a:ext>
            </a:extLst>
          </p:cNvPr>
          <p:cNvSpPr>
            <a:spLocks noGrp="1"/>
          </p:cNvSpPr>
          <p:nvPr>
            <p:ph type="sldNum" sz="quarter" idx="12"/>
          </p:nvPr>
        </p:nvSpPr>
        <p:spPr/>
        <p:txBody>
          <a:bodyPr/>
          <a:lstStyle/>
          <a:p>
            <a:fld id="{FD15E2C3-2FDC-5443-A5D7-CEF7C1191BA7}" type="slidenum">
              <a:rPr lang="en-GB" smtClean="0"/>
              <a:t>5</a:t>
            </a:fld>
            <a:endParaRPr lang="en-GB"/>
          </a:p>
        </p:txBody>
      </p:sp>
      <p:sp>
        <p:nvSpPr>
          <p:cNvPr id="8" name="Speech Bubble: Oval 7">
            <a:extLst>
              <a:ext uri="{FF2B5EF4-FFF2-40B4-BE49-F238E27FC236}">
                <a16:creationId xmlns:a16="http://schemas.microsoft.com/office/drawing/2014/main" id="{9E2CB63F-B407-C7AF-4A2B-2CA90175FD18}"/>
              </a:ext>
            </a:extLst>
          </p:cNvPr>
          <p:cNvSpPr/>
          <p:nvPr/>
        </p:nvSpPr>
        <p:spPr>
          <a:xfrm>
            <a:off x="6635220" y="937696"/>
            <a:ext cx="5534555" cy="2934553"/>
          </a:xfrm>
          <a:prstGeom prst="wedgeEllipseCallou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mj-lt"/>
                <a:ea typeface="+mj-ea"/>
                <a:cs typeface="+mj-cs"/>
              </a:rPr>
              <a:t>‘Flexible working is key to retention, employee engagement and supporting staff to live healthy working lives’</a:t>
            </a:r>
            <a:endParaRPr lang="en-GB" sz="2400">
              <a:solidFill>
                <a:schemeClr val="tx1"/>
              </a:solidFill>
              <a:latin typeface="+mj-lt"/>
              <a:ea typeface="+mj-ea"/>
              <a:cs typeface="+mj-cs"/>
            </a:endParaRPr>
          </a:p>
        </p:txBody>
      </p:sp>
      <p:sp>
        <p:nvSpPr>
          <p:cNvPr id="9" name="Speech Bubble: Oval 8">
            <a:extLst>
              <a:ext uri="{FF2B5EF4-FFF2-40B4-BE49-F238E27FC236}">
                <a16:creationId xmlns:a16="http://schemas.microsoft.com/office/drawing/2014/main" id="{1B8F675F-BCEF-EE82-7906-B2E1DE786FDB}"/>
              </a:ext>
            </a:extLst>
          </p:cNvPr>
          <p:cNvSpPr/>
          <p:nvPr/>
        </p:nvSpPr>
        <p:spPr>
          <a:xfrm>
            <a:off x="936625" y="1061703"/>
            <a:ext cx="3795712" cy="2009384"/>
          </a:xfrm>
          <a:prstGeom prst="wedgeEllipseCallout">
            <a:avLst>
              <a:gd name="adj1" fmla="val 24846"/>
              <a:gd name="adj2" fmla="val 6544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latin typeface="+mj-lt"/>
                <a:ea typeface="+mj-ea"/>
                <a:cs typeface="+mj-cs"/>
              </a:rPr>
              <a:t>‘The definition of retirement is changing’</a:t>
            </a:r>
            <a:endParaRPr lang="en-GB" sz="2400">
              <a:solidFill>
                <a:schemeClr val="bg1"/>
              </a:solidFill>
              <a:latin typeface="+mj-lt"/>
              <a:ea typeface="+mj-ea"/>
              <a:cs typeface="+mj-cs"/>
            </a:endParaRPr>
          </a:p>
        </p:txBody>
      </p:sp>
      <p:sp>
        <p:nvSpPr>
          <p:cNvPr id="10" name="Speech Bubble: Rectangle with Corners Rounded 9">
            <a:extLst>
              <a:ext uri="{FF2B5EF4-FFF2-40B4-BE49-F238E27FC236}">
                <a16:creationId xmlns:a16="http://schemas.microsoft.com/office/drawing/2014/main" id="{DF6E2B3B-B216-3B43-3DFA-6328CB986FAE}"/>
              </a:ext>
            </a:extLst>
          </p:cNvPr>
          <p:cNvSpPr/>
          <p:nvPr/>
        </p:nvSpPr>
        <p:spPr>
          <a:xfrm>
            <a:off x="936625" y="3451158"/>
            <a:ext cx="6717242" cy="2221050"/>
          </a:xfrm>
          <a:prstGeom prst="wedgeRoundRectCallou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accent2"/>
                </a:solidFill>
                <a:latin typeface="+mj-lt"/>
                <a:ea typeface="+mj-ea"/>
                <a:cs typeface="+mj-cs"/>
              </a:rPr>
              <a:t>‘Flexible working is just as valuable for staff approaching the end of their careers, and for retired staff who are returning to the NHS, as it is for those joining the NHS for the first time or returning from parental leave.’</a:t>
            </a:r>
            <a:endParaRPr lang="en-GB" sz="2400">
              <a:solidFill>
                <a:schemeClr val="accent2"/>
              </a:solidFill>
              <a:latin typeface="+mj-lt"/>
              <a:ea typeface="+mj-ea"/>
              <a:cs typeface="+mj-cs"/>
            </a:endParaRPr>
          </a:p>
        </p:txBody>
      </p:sp>
    </p:spTree>
    <p:extLst>
      <p:ext uri="{BB962C8B-B14F-4D97-AF65-F5344CB8AC3E}">
        <p14:creationId xmlns:p14="http://schemas.microsoft.com/office/powerpoint/2010/main" val="2760332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3D7BC3C-DF2A-E745-8374-859EA44BC6BD}"/>
              </a:ext>
            </a:extLst>
          </p:cNvPr>
          <p:cNvSpPr>
            <a:spLocks noGrp="1"/>
          </p:cNvSpPr>
          <p:nvPr>
            <p:ph type="ftr" sz="quarter" idx="4294967295"/>
          </p:nvPr>
        </p:nvSpPr>
        <p:spPr>
          <a:xfrm>
            <a:off x="4275137" y="6365876"/>
            <a:ext cx="3641726" cy="219651"/>
          </a:xfrm>
        </p:spPr>
        <p:txBody>
          <a:bodyPr/>
          <a:lstStyle/>
          <a:p>
            <a:r>
              <a:rPr lang="en-GB"/>
              <a:t>Presentation title</a:t>
            </a:r>
          </a:p>
        </p:txBody>
      </p:sp>
      <p:sp>
        <p:nvSpPr>
          <p:cNvPr id="4" name="Slide Number Placeholder 3">
            <a:extLst>
              <a:ext uri="{FF2B5EF4-FFF2-40B4-BE49-F238E27FC236}">
                <a16:creationId xmlns:a16="http://schemas.microsoft.com/office/drawing/2014/main" id="{B7489A9B-5081-5F45-9D17-308704B1A144}"/>
              </a:ext>
            </a:extLst>
          </p:cNvPr>
          <p:cNvSpPr>
            <a:spLocks noGrp="1"/>
          </p:cNvSpPr>
          <p:nvPr>
            <p:ph type="sldNum" sz="quarter" idx="12"/>
          </p:nvPr>
        </p:nvSpPr>
        <p:spPr/>
        <p:txBody>
          <a:bodyPr/>
          <a:lstStyle/>
          <a:p>
            <a:fld id="{FD15E2C3-2FDC-5443-A5D7-CEF7C1191BA7}" type="slidenum">
              <a:rPr lang="en-GB" smtClean="0"/>
              <a:t>6</a:t>
            </a:fld>
            <a:endParaRPr lang="en-GB"/>
          </a:p>
        </p:txBody>
      </p:sp>
      <p:pic>
        <p:nvPicPr>
          <p:cNvPr id="8" name="Picture Placeholder 7" descr="A group of people sitting in a lecture hall&#10;&#10;Description automatically generated with low confidence">
            <a:extLst>
              <a:ext uri="{FF2B5EF4-FFF2-40B4-BE49-F238E27FC236}">
                <a16:creationId xmlns:a16="http://schemas.microsoft.com/office/drawing/2014/main" id="{0A17B4E4-78DD-4349-BA6F-3B4668A6CECD}"/>
              </a:ext>
            </a:extLst>
          </p:cNvPr>
          <p:cNvPicPr>
            <a:picLocks noGrp="1" noChangeAspect="1"/>
          </p:cNvPicPr>
          <p:nvPr>
            <p:ph type="pic" sz="quarter" idx="13"/>
          </p:nvPr>
        </p:nvPicPr>
        <p:blipFill rotWithShape="1">
          <a:blip r:embed="rId3"/>
          <a:srcRect l="18039" r="18039"/>
          <a:stretch>
            <a:fillRect/>
          </a:stretch>
        </p:blipFill>
        <p:spPr/>
      </p:pic>
      <p:sp>
        <p:nvSpPr>
          <p:cNvPr id="2" name="Title 1">
            <a:extLst>
              <a:ext uri="{FF2B5EF4-FFF2-40B4-BE49-F238E27FC236}">
                <a16:creationId xmlns:a16="http://schemas.microsoft.com/office/drawing/2014/main" id="{07EC933F-15E1-7EB6-4821-048A307EB431}"/>
              </a:ext>
            </a:extLst>
          </p:cNvPr>
          <p:cNvSpPr txBox="1">
            <a:spLocks/>
          </p:cNvSpPr>
          <p:nvPr/>
        </p:nvSpPr>
        <p:spPr>
          <a:xfrm>
            <a:off x="479425" y="387187"/>
            <a:ext cx="4593600" cy="3870000"/>
          </a:xfrm>
          <a:prstGeom prst="rect">
            <a:avLst/>
          </a:prstGeom>
        </p:spPr>
        <p:txBody>
          <a:bodyPr/>
          <a:lstStyle>
            <a:lvl1pPr algn="l" defTabSz="914377" rtl="0" eaLnBrk="1" latinLnBrk="0" hangingPunct="1">
              <a:lnSpc>
                <a:spcPct val="100000"/>
              </a:lnSpc>
              <a:spcBef>
                <a:spcPct val="0"/>
              </a:spcBef>
              <a:buNone/>
              <a:defRPr sz="3100" kern="1200">
                <a:solidFill>
                  <a:schemeClr val="accent2"/>
                </a:solidFill>
                <a:latin typeface="+mj-lt"/>
                <a:ea typeface="+mj-ea"/>
                <a:cs typeface="+mj-cs"/>
              </a:defRPr>
            </a:lvl1pPr>
          </a:lstStyle>
          <a:p>
            <a:r>
              <a:rPr lang="en-US" sz="5400"/>
              <a:t>Q&amp;A</a:t>
            </a:r>
          </a:p>
        </p:txBody>
      </p:sp>
      <p:sp>
        <p:nvSpPr>
          <p:cNvPr id="6" name="TextBox 5">
            <a:extLst>
              <a:ext uri="{FF2B5EF4-FFF2-40B4-BE49-F238E27FC236}">
                <a16:creationId xmlns:a16="http://schemas.microsoft.com/office/drawing/2014/main" id="{4742782E-C411-0677-D2BA-EDD744E9EC3C}"/>
              </a:ext>
            </a:extLst>
          </p:cNvPr>
          <p:cNvSpPr txBox="1"/>
          <p:nvPr/>
        </p:nvSpPr>
        <p:spPr>
          <a:xfrm>
            <a:off x="3054927" y="2981189"/>
            <a:ext cx="6109854" cy="923330"/>
          </a:xfrm>
          <a:prstGeom prst="rect">
            <a:avLst/>
          </a:prstGeom>
          <a:noFill/>
        </p:spPr>
        <p:txBody>
          <a:bodyPr wrap="square">
            <a:spAutoFit/>
          </a:bodyPr>
          <a:lstStyle/>
          <a:p>
            <a:r>
              <a:rPr lang="en-GB" b="0"/>
              <a:t>Sally will share the link in the chat again, please copy and paste it into your internet browser and complete at your leisure, it takes about 5 minutes at the most.</a:t>
            </a:r>
          </a:p>
        </p:txBody>
      </p:sp>
    </p:spTree>
    <p:extLst>
      <p:ext uri="{BB962C8B-B14F-4D97-AF65-F5344CB8AC3E}">
        <p14:creationId xmlns:p14="http://schemas.microsoft.com/office/powerpoint/2010/main" val="3806466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DB9143-A20E-2430-8DF8-62BFB8979C41}"/>
              </a:ext>
            </a:extLst>
          </p:cNvPr>
          <p:cNvSpPr>
            <a:spLocks noGrp="1"/>
          </p:cNvSpPr>
          <p:nvPr>
            <p:ph type="title"/>
          </p:nvPr>
        </p:nvSpPr>
        <p:spPr/>
        <p:txBody>
          <a:bodyPr/>
          <a:lstStyle/>
          <a:p>
            <a:r>
              <a:rPr lang="en-US" sz="5400">
                <a:solidFill>
                  <a:schemeClr val="bg1"/>
                </a:solidFill>
              </a:rPr>
              <a:t>Resources to support you</a:t>
            </a:r>
            <a:br>
              <a:rPr lang="en-US" sz="5400">
                <a:solidFill>
                  <a:schemeClr val="bg1"/>
                </a:solidFill>
              </a:rPr>
            </a:br>
            <a:endParaRPr lang="en-GB"/>
          </a:p>
        </p:txBody>
      </p:sp>
      <p:sp>
        <p:nvSpPr>
          <p:cNvPr id="2" name="Footer Placeholder 1">
            <a:extLst>
              <a:ext uri="{FF2B5EF4-FFF2-40B4-BE49-F238E27FC236}">
                <a16:creationId xmlns:a16="http://schemas.microsoft.com/office/drawing/2014/main" id="{A3442435-3ABF-8C49-AF63-083AC506DF53}"/>
              </a:ext>
            </a:extLst>
          </p:cNvPr>
          <p:cNvSpPr>
            <a:spLocks noGrp="1"/>
          </p:cNvSpPr>
          <p:nvPr>
            <p:ph type="ftr" sz="quarter" idx="4294967295"/>
          </p:nvPr>
        </p:nvSpPr>
        <p:spPr>
          <a:xfrm>
            <a:off x="0" y="6365875"/>
            <a:ext cx="3641725" cy="219075"/>
          </a:xfrm>
        </p:spPr>
        <p:txBody>
          <a:bodyPr/>
          <a:lstStyle/>
          <a:p>
            <a:r>
              <a:rPr lang="en-US"/>
              <a:t>New retirement flexibilities</a:t>
            </a:r>
            <a:endParaRPr lang="en-GB"/>
          </a:p>
        </p:txBody>
      </p:sp>
      <p:sp>
        <p:nvSpPr>
          <p:cNvPr id="3" name="Slide Number Placeholder 2">
            <a:extLst>
              <a:ext uri="{FF2B5EF4-FFF2-40B4-BE49-F238E27FC236}">
                <a16:creationId xmlns:a16="http://schemas.microsoft.com/office/drawing/2014/main" id="{7ACD45B1-AC13-0342-A177-9CD22A9B0BAE}"/>
              </a:ext>
            </a:extLst>
          </p:cNvPr>
          <p:cNvSpPr>
            <a:spLocks noGrp="1"/>
          </p:cNvSpPr>
          <p:nvPr>
            <p:ph type="sldNum" sz="quarter" idx="4294967295"/>
          </p:nvPr>
        </p:nvSpPr>
        <p:spPr>
          <a:xfrm>
            <a:off x="11391900" y="6365875"/>
            <a:ext cx="800100" cy="219075"/>
          </a:xfrm>
        </p:spPr>
        <p:txBody>
          <a:bodyPr/>
          <a:lstStyle/>
          <a:p>
            <a:fld id="{FD15E2C3-2FDC-5443-A5D7-CEF7C1191BA7}" type="slidenum">
              <a:rPr lang="en-GB" smtClean="0"/>
              <a:pPr/>
              <a:t>7</a:t>
            </a:fld>
            <a:endParaRPr lang="en-GB"/>
          </a:p>
        </p:txBody>
      </p:sp>
      <p:sp>
        <p:nvSpPr>
          <p:cNvPr id="7" name="Text Placeholder 2">
            <a:extLst>
              <a:ext uri="{FF2B5EF4-FFF2-40B4-BE49-F238E27FC236}">
                <a16:creationId xmlns:a16="http://schemas.microsoft.com/office/drawing/2014/main" id="{BF5E3AA9-59CC-0A4F-5AC0-52A6931C8F07}"/>
              </a:ext>
            </a:extLst>
          </p:cNvPr>
          <p:cNvSpPr txBox="1">
            <a:spLocks/>
          </p:cNvSpPr>
          <p:nvPr/>
        </p:nvSpPr>
        <p:spPr>
          <a:xfrm>
            <a:off x="479424" y="4423572"/>
            <a:ext cx="5092702" cy="1378137"/>
          </a:xfrm>
          <a:prstGeom prst="rect">
            <a:avLst/>
          </a:prstGeom>
        </p:spPr>
        <p:txBody>
          <a:bodyPr vert="horz" lIns="0" tIns="0" rIns="0" bIns="0" rtlCol="0">
            <a:noAutofit/>
          </a:bodyPr>
          <a:lstStyle>
            <a:lvl1pPr marL="216000" indent="-216000" algn="l" defTabSz="914377" rtl="0" eaLnBrk="1" latinLnBrk="0" hangingPunct="1">
              <a:lnSpc>
                <a:spcPct val="90000"/>
              </a:lnSpc>
              <a:spcBef>
                <a:spcPts val="0"/>
              </a:spcBef>
              <a:spcAft>
                <a:spcPts val="2200"/>
              </a:spcAft>
              <a:buFontTx/>
              <a:buNone/>
              <a:defRPr sz="3600" b="0" kern="1200">
                <a:solidFill>
                  <a:schemeClr val="bg1"/>
                </a:solidFill>
                <a:latin typeface="+mn-lt"/>
                <a:ea typeface="+mn-ea"/>
                <a:cs typeface="+mn-cs"/>
              </a:defRPr>
            </a:lvl1pPr>
            <a:lvl2pPr marL="216000" indent="0" algn="l" defTabSz="914377" rtl="0" eaLnBrk="1" latinLnBrk="0" hangingPunct="1">
              <a:lnSpc>
                <a:spcPct val="90000"/>
              </a:lnSpc>
              <a:spcBef>
                <a:spcPts val="0"/>
              </a:spcBef>
              <a:spcAft>
                <a:spcPts val="2200"/>
              </a:spcAft>
              <a:buFont typeface="Arial" panose="020B0604020202020204" pitchFamily="34" charset="0"/>
              <a:buNone/>
              <a:defRPr sz="3600" b="0" kern="1200">
                <a:solidFill>
                  <a:schemeClr val="bg1"/>
                </a:solidFill>
                <a:latin typeface="+mn-lt"/>
                <a:ea typeface="+mn-ea"/>
                <a:cs typeface="+mn-cs"/>
              </a:defRPr>
            </a:lvl2pPr>
            <a:lvl3pPr marL="0" indent="0" algn="l" defTabSz="914377" rtl="0" eaLnBrk="1" latinLnBrk="0" hangingPunct="1">
              <a:lnSpc>
                <a:spcPct val="90000"/>
              </a:lnSpc>
              <a:spcBef>
                <a:spcPts val="0"/>
              </a:spcBef>
              <a:spcAft>
                <a:spcPts val="2200"/>
              </a:spcAft>
              <a:buFont typeface="System Font Regular"/>
              <a:buNone/>
              <a:defRPr sz="3600" b="0" kern="1200">
                <a:solidFill>
                  <a:schemeClr val="bg1"/>
                </a:solidFill>
                <a:latin typeface="+mn-lt"/>
                <a:ea typeface="+mn-ea"/>
                <a:cs typeface="+mn-cs"/>
              </a:defRPr>
            </a:lvl3pPr>
            <a:lvl4pPr marL="0" indent="0" algn="l" defTabSz="914377" rtl="0" eaLnBrk="1" latinLnBrk="0" hangingPunct="1">
              <a:lnSpc>
                <a:spcPct val="90000"/>
              </a:lnSpc>
              <a:spcBef>
                <a:spcPts val="0"/>
              </a:spcBef>
              <a:spcAft>
                <a:spcPts val="2200"/>
              </a:spcAft>
              <a:buFont typeface="Arial" panose="020B0604020202020204" pitchFamily="34" charset="0"/>
              <a:buNone/>
              <a:defRPr sz="3600" b="0" kern="1200">
                <a:solidFill>
                  <a:schemeClr val="bg1"/>
                </a:solidFill>
                <a:latin typeface="+mn-lt"/>
                <a:ea typeface="+mn-ea"/>
                <a:cs typeface="+mn-cs"/>
              </a:defRPr>
            </a:lvl4pPr>
            <a:lvl5pPr marL="0" indent="0" algn="l" defTabSz="914377" rtl="0" eaLnBrk="1" latinLnBrk="0" hangingPunct="1">
              <a:lnSpc>
                <a:spcPct val="90000"/>
              </a:lnSpc>
              <a:spcBef>
                <a:spcPts val="0"/>
              </a:spcBef>
              <a:spcAft>
                <a:spcPts val="2200"/>
              </a:spcAft>
              <a:buFont typeface="System Font Regular"/>
              <a:buNone/>
              <a:defRPr sz="3600" b="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a:p>
          <a:p>
            <a:r>
              <a:rPr lang="en-US" sz="2250"/>
              <a:t>Imogen Gerard, Senior </a:t>
            </a:r>
            <a:r>
              <a:rPr lang="en-US" sz="2250" err="1"/>
              <a:t>Programme</a:t>
            </a:r>
            <a:r>
              <a:rPr lang="en-US" sz="2250"/>
              <a:t> Support Officer, NHS Employers</a:t>
            </a:r>
          </a:p>
        </p:txBody>
      </p:sp>
      <p:sp>
        <p:nvSpPr>
          <p:cNvPr id="13" name="Title 1">
            <a:extLst>
              <a:ext uri="{FF2B5EF4-FFF2-40B4-BE49-F238E27FC236}">
                <a16:creationId xmlns:a16="http://schemas.microsoft.com/office/drawing/2014/main" id="{188C2257-1644-7790-56AD-B6243EC43D32}"/>
              </a:ext>
            </a:extLst>
          </p:cNvPr>
          <p:cNvSpPr txBox="1">
            <a:spLocks/>
          </p:cNvSpPr>
          <p:nvPr/>
        </p:nvSpPr>
        <p:spPr>
          <a:xfrm>
            <a:off x="479425" y="387187"/>
            <a:ext cx="4593600" cy="3870000"/>
          </a:xfrm>
          <a:prstGeom prst="rect">
            <a:avLst/>
          </a:prstGeom>
        </p:spPr>
        <p:txBody>
          <a:bodyPr/>
          <a:lstStyle>
            <a:lvl1pPr algn="l" defTabSz="914377" rtl="0" eaLnBrk="1" latinLnBrk="0" hangingPunct="1">
              <a:lnSpc>
                <a:spcPct val="100000"/>
              </a:lnSpc>
              <a:spcBef>
                <a:spcPct val="0"/>
              </a:spcBef>
              <a:buNone/>
              <a:defRPr sz="3100" kern="1200">
                <a:solidFill>
                  <a:schemeClr val="accent2"/>
                </a:solidFill>
                <a:latin typeface="+mj-lt"/>
                <a:ea typeface="+mj-ea"/>
                <a:cs typeface="+mj-cs"/>
              </a:defRPr>
            </a:lvl1pPr>
          </a:lstStyle>
          <a:p>
            <a:endParaRPr lang="en-US" sz="5400">
              <a:solidFill>
                <a:schemeClr val="bg1"/>
              </a:solidFill>
            </a:endParaRPr>
          </a:p>
        </p:txBody>
      </p:sp>
    </p:spTree>
    <p:extLst>
      <p:ext uri="{BB962C8B-B14F-4D97-AF65-F5344CB8AC3E}">
        <p14:creationId xmlns:p14="http://schemas.microsoft.com/office/powerpoint/2010/main" val="2846367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D5C5CBC-5240-0044-978A-CFDC82A29101}"/>
              </a:ext>
            </a:extLst>
          </p:cNvPr>
          <p:cNvSpPr>
            <a:spLocks noGrp="1"/>
          </p:cNvSpPr>
          <p:nvPr>
            <p:ph type="ftr" sz="quarter" idx="11"/>
          </p:nvPr>
        </p:nvSpPr>
        <p:spPr/>
        <p:txBody>
          <a:bodyPr/>
          <a:lstStyle/>
          <a:p>
            <a:r>
              <a:rPr lang="en-US"/>
              <a:t>New retirement flexibilities</a:t>
            </a:r>
            <a:endParaRPr lang="en-GB"/>
          </a:p>
        </p:txBody>
      </p:sp>
      <p:sp>
        <p:nvSpPr>
          <p:cNvPr id="4" name="Slide Number Placeholder 3">
            <a:extLst>
              <a:ext uri="{FF2B5EF4-FFF2-40B4-BE49-F238E27FC236}">
                <a16:creationId xmlns:a16="http://schemas.microsoft.com/office/drawing/2014/main" id="{F53FDE27-BABA-6044-BA27-DCB3E2A43905}"/>
              </a:ext>
            </a:extLst>
          </p:cNvPr>
          <p:cNvSpPr>
            <a:spLocks noGrp="1"/>
          </p:cNvSpPr>
          <p:nvPr>
            <p:ph type="sldNum" sz="quarter" idx="12"/>
          </p:nvPr>
        </p:nvSpPr>
        <p:spPr/>
        <p:txBody>
          <a:bodyPr/>
          <a:lstStyle/>
          <a:p>
            <a:fld id="{FD15E2C3-2FDC-5443-A5D7-CEF7C1191BA7}" type="slidenum">
              <a:rPr lang="en-GB" smtClean="0"/>
              <a:t>8</a:t>
            </a:fld>
            <a:endParaRPr lang="en-GB"/>
          </a:p>
        </p:txBody>
      </p:sp>
      <p:sp>
        <p:nvSpPr>
          <p:cNvPr id="7" name="Content Placeholder 2">
            <a:extLst>
              <a:ext uri="{FF2B5EF4-FFF2-40B4-BE49-F238E27FC236}">
                <a16:creationId xmlns:a16="http://schemas.microsoft.com/office/drawing/2014/main" id="{B1472CC5-FEC0-8688-FA8B-429D3217104E}"/>
              </a:ext>
            </a:extLst>
          </p:cNvPr>
          <p:cNvSpPr txBox="1">
            <a:spLocks/>
          </p:cNvSpPr>
          <p:nvPr/>
        </p:nvSpPr>
        <p:spPr>
          <a:xfrm>
            <a:off x="384175" y="1088700"/>
            <a:ext cx="11233150" cy="568650"/>
          </a:xfrm>
          <a:prstGeom prst="rect">
            <a:avLst/>
          </a:prstGeom>
        </p:spPr>
        <p:txBody>
          <a:bodyPr/>
          <a:lstStyle>
            <a:lvl1pPr marL="0" indent="0" algn="l" defTabSz="914377" rtl="0" eaLnBrk="1" latinLnBrk="0" hangingPunct="1">
              <a:lnSpc>
                <a:spcPct val="125000"/>
              </a:lnSpc>
              <a:spcBef>
                <a:spcPts val="2000"/>
              </a:spcBef>
              <a:spcAft>
                <a:spcPts val="0"/>
              </a:spcAft>
              <a:buFontTx/>
              <a:buNone/>
              <a:defRPr sz="1700" b="1" kern="1200">
                <a:solidFill>
                  <a:schemeClr val="tx1"/>
                </a:solidFill>
                <a:latin typeface="+mn-lt"/>
                <a:ea typeface="+mn-ea"/>
                <a:cs typeface="+mn-cs"/>
              </a:defRPr>
            </a:lvl1pPr>
            <a:lvl2pPr marL="180000" indent="-180000" algn="l" defTabSz="914377" rtl="0" eaLnBrk="1" latinLnBrk="0" hangingPunct="1">
              <a:lnSpc>
                <a:spcPct val="125000"/>
              </a:lnSpc>
              <a:spcBef>
                <a:spcPts val="1700"/>
              </a:spcBef>
              <a:spcAft>
                <a:spcPts val="0"/>
              </a:spcAft>
              <a:buFont typeface="Arial" panose="020B0604020202020204" pitchFamily="34" charset="0"/>
              <a:buChar char="•"/>
              <a:defRPr sz="1700" kern="1200">
                <a:solidFill>
                  <a:schemeClr val="tx1"/>
                </a:solidFill>
                <a:latin typeface="+mn-lt"/>
                <a:ea typeface="+mn-ea"/>
                <a:cs typeface="+mn-cs"/>
              </a:defRPr>
            </a:lvl2pPr>
            <a:lvl3pPr marL="396000" indent="-216000" algn="l" defTabSz="914377" rtl="0" eaLnBrk="1" latinLnBrk="0" hangingPunct="1">
              <a:lnSpc>
                <a:spcPct val="125000"/>
              </a:lnSpc>
              <a:spcBef>
                <a:spcPts val="1700"/>
              </a:spcBef>
              <a:spcAft>
                <a:spcPts val="0"/>
              </a:spcAft>
              <a:buFont typeface="System Font Regular"/>
              <a:buChar char="–"/>
              <a:defRPr sz="1700" kern="1200">
                <a:solidFill>
                  <a:schemeClr val="tx1"/>
                </a:solidFill>
                <a:latin typeface="+mn-lt"/>
                <a:ea typeface="+mn-ea"/>
                <a:cs typeface="+mn-cs"/>
              </a:defRPr>
            </a:lvl3pPr>
            <a:lvl4pPr marL="180000" indent="-180000" algn="l" defTabSz="914377" rtl="0" eaLnBrk="1" latinLnBrk="0" hangingPunct="1">
              <a:lnSpc>
                <a:spcPct val="125000"/>
              </a:lnSpc>
              <a:spcBef>
                <a:spcPts val="0"/>
              </a:spcBef>
              <a:spcAft>
                <a:spcPts val="0"/>
              </a:spcAft>
              <a:buFont typeface="Arial" panose="020B0604020202020204" pitchFamily="34" charset="0"/>
              <a:buChar char="•"/>
              <a:defRPr sz="1700" kern="1200">
                <a:solidFill>
                  <a:schemeClr val="tx1"/>
                </a:solidFill>
                <a:latin typeface="+mn-lt"/>
                <a:ea typeface="+mn-ea"/>
                <a:cs typeface="+mn-cs"/>
              </a:defRPr>
            </a:lvl4pPr>
            <a:lvl5pPr marL="396000" indent="-216000" algn="l" defTabSz="914377" rtl="0" eaLnBrk="1" latinLnBrk="0" hangingPunct="1">
              <a:lnSpc>
                <a:spcPct val="125000"/>
              </a:lnSpc>
              <a:spcBef>
                <a:spcPts val="0"/>
              </a:spcBef>
              <a:spcAft>
                <a:spcPts val="0"/>
              </a:spcAft>
              <a:buFont typeface="System Font Regular"/>
              <a:buChar char="–"/>
              <a:defRPr sz="17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b="0"/>
          </a:p>
        </p:txBody>
      </p:sp>
      <p:pic>
        <p:nvPicPr>
          <p:cNvPr id="11" name="Picture 10">
            <a:extLst>
              <a:ext uri="{FF2B5EF4-FFF2-40B4-BE49-F238E27FC236}">
                <a16:creationId xmlns:a16="http://schemas.microsoft.com/office/drawing/2014/main" id="{CC9DA4FF-3B82-1860-CC4F-3067BF110DBB}"/>
              </a:ext>
            </a:extLst>
          </p:cNvPr>
          <p:cNvPicPr>
            <a:picLocks noChangeAspect="1"/>
          </p:cNvPicPr>
          <p:nvPr/>
        </p:nvPicPr>
        <p:blipFill rotWithShape="1">
          <a:blip r:embed="rId3"/>
          <a:srcRect l="17386" t="22647" r="39886" b="9465"/>
          <a:stretch/>
        </p:blipFill>
        <p:spPr>
          <a:xfrm>
            <a:off x="574675" y="1225466"/>
            <a:ext cx="4772364" cy="4028268"/>
          </a:xfrm>
          <a:prstGeom prst="rect">
            <a:avLst/>
          </a:prstGeom>
          <a:ln>
            <a:solidFill>
              <a:schemeClr val="accent1">
                <a:lumMod val="75000"/>
                <a:lumOff val="25000"/>
              </a:schemeClr>
            </a:solidFill>
          </a:ln>
          <a:effectLst/>
        </p:spPr>
      </p:pic>
      <p:sp>
        <p:nvSpPr>
          <p:cNvPr id="5" name="Title 1">
            <a:extLst>
              <a:ext uri="{FF2B5EF4-FFF2-40B4-BE49-F238E27FC236}">
                <a16:creationId xmlns:a16="http://schemas.microsoft.com/office/drawing/2014/main" id="{9DB8BE04-677F-C82B-4AEE-7417E9537898}"/>
              </a:ext>
            </a:extLst>
          </p:cNvPr>
          <p:cNvSpPr txBox="1">
            <a:spLocks/>
          </p:cNvSpPr>
          <p:nvPr/>
        </p:nvSpPr>
        <p:spPr>
          <a:xfrm>
            <a:off x="574675" y="409314"/>
            <a:ext cx="11233150" cy="1035804"/>
          </a:xfrm>
          <a:prstGeom prst="rect">
            <a:avLst/>
          </a:prstGeom>
        </p:spPr>
        <p:txBody>
          <a:bodyPr vert="horz" lIns="0" tIns="0" rIns="0" bIns="0" rtlCol="0" anchor="t" anchorCtr="0">
            <a:noAutofit/>
          </a:bodyPr>
          <a:lstStyle>
            <a:lvl1pPr algn="l" defTabSz="914377" rtl="0" eaLnBrk="1" latinLnBrk="0" hangingPunct="1">
              <a:lnSpc>
                <a:spcPct val="100000"/>
              </a:lnSpc>
              <a:spcBef>
                <a:spcPct val="0"/>
              </a:spcBef>
              <a:buNone/>
              <a:defRPr sz="3100" kern="1200">
                <a:solidFill>
                  <a:schemeClr val="accent2"/>
                </a:solidFill>
                <a:latin typeface="+mj-lt"/>
                <a:ea typeface="+mj-ea"/>
                <a:cs typeface="+mj-cs"/>
              </a:defRPr>
            </a:lvl1pPr>
          </a:lstStyle>
          <a:p>
            <a:r>
              <a:rPr lang="en-US"/>
              <a:t>Flexible retirement web page</a:t>
            </a:r>
          </a:p>
        </p:txBody>
      </p:sp>
      <p:sp>
        <p:nvSpPr>
          <p:cNvPr id="13" name="Content Placeholder 2">
            <a:extLst>
              <a:ext uri="{FF2B5EF4-FFF2-40B4-BE49-F238E27FC236}">
                <a16:creationId xmlns:a16="http://schemas.microsoft.com/office/drawing/2014/main" id="{EE4E4D8D-F65D-E90B-B1AB-ACA9B22C1D6D}"/>
              </a:ext>
            </a:extLst>
          </p:cNvPr>
          <p:cNvSpPr txBox="1">
            <a:spLocks/>
          </p:cNvSpPr>
          <p:nvPr/>
        </p:nvSpPr>
        <p:spPr>
          <a:xfrm>
            <a:off x="574675" y="5525480"/>
            <a:ext cx="11233150" cy="568650"/>
          </a:xfrm>
          <a:prstGeom prst="rect">
            <a:avLst/>
          </a:prstGeom>
        </p:spPr>
        <p:txBody>
          <a:bodyPr/>
          <a:lstStyle>
            <a:lvl1pPr marL="0" indent="0" algn="l" defTabSz="914377" rtl="0" eaLnBrk="1" latinLnBrk="0" hangingPunct="1">
              <a:lnSpc>
                <a:spcPct val="125000"/>
              </a:lnSpc>
              <a:spcBef>
                <a:spcPts val="2000"/>
              </a:spcBef>
              <a:spcAft>
                <a:spcPts val="0"/>
              </a:spcAft>
              <a:buFontTx/>
              <a:buNone/>
              <a:defRPr sz="1700" b="1" kern="1200">
                <a:solidFill>
                  <a:schemeClr val="tx1"/>
                </a:solidFill>
                <a:latin typeface="+mn-lt"/>
                <a:ea typeface="+mn-ea"/>
                <a:cs typeface="+mn-cs"/>
              </a:defRPr>
            </a:lvl1pPr>
            <a:lvl2pPr marL="180000" indent="-180000" algn="l" defTabSz="914377" rtl="0" eaLnBrk="1" latinLnBrk="0" hangingPunct="1">
              <a:lnSpc>
                <a:spcPct val="125000"/>
              </a:lnSpc>
              <a:spcBef>
                <a:spcPts val="1700"/>
              </a:spcBef>
              <a:spcAft>
                <a:spcPts val="0"/>
              </a:spcAft>
              <a:buFont typeface="Arial" panose="020B0604020202020204" pitchFamily="34" charset="0"/>
              <a:buChar char="•"/>
              <a:defRPr sz="1700" kern="1200">
                <a:solidFill>
                  <a:schemeClr val="tx1"/>
                </a:solidFill>
                <a:latin typeface="+mn-lt"/>
                <a:ea typeface="+mn-ea"/>
                <a:cs typeface="+mn-cs"/>
              </a:defRPr>
            </a:lvl2pPr>
            <a:lvl3pPr marL="396000" indent="-216000" algn="l" defTabSz="914377" rtl="0" eaLnBrk="1" latinLnBrk="0" hangingPunct="1">
              <a:lnSpc>
                <a:spcPct val="125000"/>
              </a:lnSpc>
              <a:spcBef>
                <a:spcPts val="1700"/>
              </a:spcBef>
              <a:spcAft>
                <a:spcPts val="0"/>
              </a:spcAft>
              <a:buFont typeface="System Font Regular"/>
              <a:buChar char="–"/>
              <a:defRPr sz="1700" kern="1200">
                <a:solidFill>
                  <a:schemeClr val="tx1"/>
                </a:solidFill>
                <a:latin typeface="+mn-lt"/>
                <a:ea typeface="+mn-ea"/>
                <a:cs typeface="+mn-cs"/>
              </a:defRPr>
            </a:lvl3pPr>
            <a:lvl4pPr marL="180000" indent="-180000" algn="l" defTabSz="914377" rtl="0" eaLnBrk="1" latinLnBrk="0" hangingPunct="1">
              <a:lnSpc>
                <a:spcPct val="125000"/>
              </a:lnSpc>
              <a:spcBef>
                <a:spcPts val="0"/>
              </a:spcBef>
              <a:spcAft>
                <a:spcPts val="0"/>
              </a:spcAft>
              <a:buFont typeface="Arial" panose="020B0604020202020204" pitchFamily="34" charset="0"/>
              <a:buChar char="•"/>
              <a:defRPr sz="1700" kern="1200">
                <a:solidFill>
                  <a:schemeClr val="tx1"/>
                </a:solidFill>
                <a:latin typeface="+mn-lt"/>
                <a:ea typeface="+mn-ea"/>
                <a:cs typeface="+mn-cs"/>
              </a:defRPr>
            </a:lvl4pPr>
            <a:lvl5pPr marL="396000" indent="-216000" algn="l" defTabSz="914377" rtl="0" eaLnBrk="1" latinLnBrk="0" hangingPunct="1">
              <a:lnSpc>
                <a:spcPct val="125000"/>
              </a:lnSpc>
              <a:spcBef>
                <a:spcPts val="0"/>
              </a:spcBef>
              <a:spcAft>
                <a:spcPts val="0"/>
              </a:spcAft>
              <a:buFont typeface="System Font Regular"/>
              <a:buChar char="–"/>
              <a:defRPr sz="17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a:t>www.nhsemployers.org/articles/flexible-retirement</a:t>
            </a:r>
          </a:p>
        </p:txBody>
      </p:sp>
      <p:pic>
        <p:nvPicPr>
          <p:cNvPr id="2" name="Picture 1">
            <a:extLst>
              <a:ext uri="{FF2B5EF4-FFF2-40B4-BE49-F238E27FC236}">
                <a16:creationId xmlns:a16="http://schemas.microsoft.com/office/drawing/2014/main" id="{4E05890B-66A2-9F54-4305-8E514B7AAF05}"/>
              </a:ext>
            </a:extLst>
          </p:cNvPr>
          <p:cNvPicPr>
            <a:picLocks noChangeAspect="1"/>
          </p:cNvPicPr>
          <p:nvPr/>
        </p:nvPicPr>
        <p:blipFill>
          <a:blip r:embed="rId4"/>
          <a:stretch>
            <a:fillRect/>
          </a:stretch>
        </p:blipFill>
        <p:spPr>
          <a:xfrm>
            <a:off x="6529755" y="660301"/>
            <a:ext cx="3280250" cy="4865179"/>
          </a:xfrm>
          <a:prstGeom prst="rect">
            <a:avLst/>
          </a:prstGeom>
        </p:spPr>
      </p:pic>
    </p:spTree>
    <p:extLst>
      <p:ext uri="{BB962C8B-B14F-4D97-AF65-F5344CB8AC3E}">
        <p14:creationId xmlns:p14="http://schemas.microsoft.com/office/powerpoint/2010/main" val="1817687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5B446-3496-0F4C-AA59-0F5FE5A17CC8}"/>
              </a:ext>
            </a:extLst>
          </p:cNvPr>
          <p:cNvSpPr>
            <a:spLocks noGrp="1"/>
          </p:cNvSpPr>
          <p:nvPr>
            <p:ph type="title"/>
          </p:nvPr>
        </p:nvSpPr>
        <p:spPr>
          <a:xfrm>
            <a:off x="643951" y="355606"/>
            <a:ext cx="7928549" cy="1035804"/>
          </a:xfrm>
        </p:spPr>
        <p:txBody>
          <a:bodyPr/>
          <a:lstStyle/>
          <a:p>
            <a:r>
              <a:rPr lang="en-US"/>
              <a:t>Flexible retirement poster</a:t>
            </a:r>
          </a:p>
        </p:txBody>
      </p:sp>
      <p:sp>
        <p:nvSpPr>
          <p:cNvPr id="3" name="Footer Placeholder 2">
            <a:extLst>
              <a:ext uri="{FF2B5EF4-FFF2-40B4-BE49-F238E27FC236}">
                <a16:creationId xmlns:a16="http://schemas.microsoft.com/office/drawing/2014/main" id="{2D5C5CBC-5240-0044-978A-CFDC82A29101}"/>
              </a:ext>
            </a:extLst>
          </p:cNvPr>
          <p:cNvSpPr>
            <a:spLocks noGrp="1"/>
          </p:cNvSpPr>
          <p:nvPr>
            <p:ph type="ftr" sz="quarter" idx="11"/>
          </p:nvPr>
        </p:nvSpPr>
        <p:spPr/>
        <p:txBody>
          <a:bodyPr/>
          <a:lstStyle/>
          <a:p>
            <a:r>
              <a:rPr lang="en-US"/>
              <a:t>New retirement flexibilities</a:t>
            </a:r>
            <a:endParaRPr lang="en-GB"/>
          </a:p>
        </p:txBody>
      </p:sp>
      <p:sp>
        <p:nvSpPr>
          <p:cNvPr id="4" name="Slide Number Placeholder 3">
            <a:extLst>
              <a:ext uri="{FF2B5EF4-FFF2-40B4-BE49-F238E27FC236}">
                <a16:creationId xmlns:a16="http://schemas.microsoft.com/office/drawing/2014/main" id="{F53FDE27-BABA-6044-BA27-DCB3E2A43905}"/>
              </a:ext>
            </a:extLst>
          </p:cNvPr>
          <p:cNvSpPr>
            <a:spLocks noGrp="1"/>
          </p:cNvSpPr>
          <p:nvPr>
            <p:ph type="sldNum" sz="quarter" idx="12"/>
          </p:nvPr>
        </p:nvSpPr>
        <p:spPr/>
        <p:txBody>
          <a:bodyPr/>
          <a:lstStyle/>
          <a:p>
            <a:fld id="{FD15E2C3-2FDC-5443-A5D7-CEF7C1191BA7}" type="slidenum">
              <a:rPr lang="en-GB" smtClean="0"/>
              <a:t>9</a:t>
            </a:fld>
            <a:endParaRPr lang="en-GB"/>
          </a:p>
        </p:txBody>
      </p:sp>
      <p:pic>
        <p:nvPicPr>
          <p:cNvPr id="6" name="Picture 5" descr="A picture containing text, screenshot, font, printing&#10;&#10;Description automatically generated">
            <a:extLst>
              <a:ext uri="{FF2B5EF4-FFF2-40B4-BE49-F238E27FC236}">
                <a16:creationId xmlns:a16="http://schemas.microsoft.com/office/drawing/2014/main" id="{01A0AE3C-151D-98BC-AB6A-3F6A3DD1F4F9}"/>
              </a:ext>
            </a:extLst>
          </p:cNvPr>
          <p:cNvPicPr>
            <a:picLocks noChangeAspect="1"/>
          </p:cNvPicPr>
          <p:nvPr/>
        </p:nvPicPr>
        <p:blipFill>
          <a:blip r:embed="rId3"/>
          <a:stretch>
            <a:fillRect/>
          </a:stretch>
        </p:blipFill>
        <p:spPr>
          <a:xfrm>
            <a:off x="661536" y="1072676"/>
            <a:ext cx="3329895" cy="4712648"/>
          </a:xfrm>
          <a:prstGeom prst="rect">
            <a:avLst/>
          </a:prstGeom>
          <a:ln>
            <a:solidFill>
              <a:schemeClr val="accent1">
                <a:lumMod val="75000"/>
                <a:lumOff val="25000"/>
              </a:schemeClr>
            </a:solidFill>
          </a:ln>
          <a:effectLst/>
        </p:spPr>
      </p:pic>
      <p:sp>
        <p:nvSpPr>
          <p:cNvPr id="5" name="Content Placeholder 2">
            <a:extLst>
              <a:ext uri="{FF2B5EF4-FFF2-40B4-BE49-F238E27FC236}">
                <a16:creationId xmlns:a16="http://schemas.microsoft.com/office/drawing/2014/main" id="{397D3F76-6DCD-84D1-3978-155B53E21199}"/>
              </a:ext>
            </a:extLst>
          </p:cNvPr>
          <p:cNvSpPr txBox="1">
            <a:spLocks/>
          </p:cNvSpPr>
          <p:nvPr/>
        </p:nvSpPr>
        <p:spPr>
          <a:xfrm>
            <a:off x="4387997" y="5389426"/>
            <a:ext cx="7660317" cy="219651"/>
          </a:xfrm>
          <a:prstGeom prst="rect">
            <a:avLst/>
          </a:prstGeom>
        </p:spPr>
        <p:txBody>
          <a:bodyPr/>
          <a:lstStyle>
            <a:lvl1pPr marL="0" indent="0" algn="l" defTabSz="914377" rtl="0" eaLnBrk="1" latinLnBrk="0" hangingPunct="1">
              <a:lnSpc>
                <a:spcPct val="125000"/>
              </a:lnSpc>
              <a:spcBef>
                <a:spcPts val="2000"/>
              </a:spcBef>
              <a:spcAft>
                <a:spcPts val="0"/>
              </a:spcAft>
              <a:buFontTx/>
              <a:buNone/>
              <a:defRPr sz="1700" b="1" kern="1200">
                <a:solidFill>
                  <a:schemeClr val="tx1"/>
                </a:solidFill>
                <a:latin typeface="+mn-lt"/>
                <a:ea typeface="+mn-ea"/>
                <a:cs typeface="+mn-cs"/>
              </a:defRPr>
            </a:lvl1pPr>
            <a:lvl2pPr marL="180000" indent="-180000" algn="l" defTabSz="914377" rtl="0" eaLnBrk="1" latinLnBrk="0" hangingPunct="1">
              <a:lnSpc>
                <a:spcPct val="125000"/>
              </a:lnSpc>
              <a:spcBef>
                <a:spcPts val="1700"/>
              </a:spcBef>
              <a:spcAft>
                <a:spcPts val="0"/>
              </a:spcAft>
              <a:buFont typeface="Arial" panose="020B0604020202020204" pitchFamily="34" charset="0"/>
              <a:buChar char="•"/>
              <a:defRPr sz="1700" kern="1200">
                <a:solidFill>
                  <a:schemeClr val="tx1"/>
                </a:solidFill>
                <a:latin typeface="+mn-lt"/>
                <a:ea typeface="+mn-ea"/>
                <a:cs typeface="+mn-cs"/>
              </a:defRPr>
            </a:lvl2pPr>
            <a:lvl3pPr marL="396000" indent="-216000" algn="l" defTabSz="914377" rtl="0" eaLnBrk="1" latinLnBrk="0" hangingPunct="1">
              <a:lnSpc>
                <a:spcPct val="125000"/>
              </a:lnSpc>
              <a:spcBef>
                <a:spcPts val="1700"/>
              </a:spcBef>
              <a:spcAft>
                <a:spcPts val="0"/>
              </a:spcAft>
              <a:buFont typeface="System Font Regular"/>
              <a:buChar char="–"/>
              <a:defRPr sz="1700" kern="1200">
                <a:solidFill>
                  <a:schemeClr val="tx1"/>
                </a:solidFill>
                <a:latin typeface="+mn-lt"/>
                <a:ea typeface="+mn-ea"/>
                <a:cs typeface="+mn-cs"/>
              </a:defRPr>
            </a:lvl3pPr>
            <a:lvl4pPr marL="180000" indent="-180000" algn="l" defTabSz="914377" rtl="0" eaLnBrk="1" latinLnBrk="0" hangingPunct="1">
              <a:lnSpc>
                <a:spcPct val="125000"/>
              </a:lnSpc>
              <a:spcBef>
                <a:spcPts val="0"/>
              </a:spcBef>
              <a:spcAft>
                <a:spcPts val="0"/>
              </a:spcAft>
              <a:buFont typeface="Arial" panose="020B0604020202020204" pitchFamily="34" charset="0"/>
              <a:buChar char="•"/>
              <a:defRPr sz="1700" kern="1200">
                <a:solidFill>
                  <a:schemeClr val="tx1"/>
                </a:solidFill>
                <a:latin typeface="+mn-lt"/>
                <a:ea typeface="+mn-ea"/>
                <a:cs typeface="+mn-cs"/>
              </a:defRPr>
            </a:lvl4pPr>
            <a:lvl5pPr marL="396000" indent="-216000" algn="l" defTabSz="914377" rtl="0" eaLnBrk="1" latinLnBrk="0" hangingPunct="1">
              <a:lnSpc>
                <a:spcPct val="125000"/>
              </a:lnSpc>
              <a:spcBef>
                <a:spcPts val="0"/>
              </a:spcBef>
              <a:spcAft>
                <a:spcPts val="0"/>
              </a:spcAft>
              <a:buFont typeface="System Font Regular"/>
              <a:buChar char="–"/>
              <a:defRPr sz="17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a:t>www.nhsemployers.org/publications/retirement-flexibilities-poster</a:t>
            </a:r>
          </a:p>
        </p:txBody>
      </p:sp>
      <p:pic>
        <p:nvPicPr>
          <p:cNvPr id="12" name="Picture 11" descr="A person talking to another person&#10;&#10;Description automatically generated">
            <a:extLst>
              <a:ext uri="{FF2B5EF4-FFF2-40B4-BE49-F238E27FC236}">
                <a16:creationId xmlns:a16="http://schemas.microsoft.com/office/drawing/2014/main" id="{A74EBDFB-AA20-8928-5164-63D9431C6DFF}"/>
              </a:ext>
            </a:extLst>
          </p:cNvPr>
          <p:cNvPicPr>
            <a:picLocks noChangeAspect="1"/>
          </p:cNvPicPr>
          <p:nvPr/>
        </p:nvPicPr>
        <p:blipFill>
          <a:blip r:embed="rId4"/>
          <a:stretch>
            <a:fillRect/>
          </a:stretch>
        </p:blipFill>
        <p:spPr>
          <a:xfrm>
            <a:off x="5237541" y="1072676"/>
            <a:ext cx="4724071" cy="4239113"/>
          </a:xfrm>
          <a:prstGeom prst="rect">
            <a:avLst/>
          </a:prstGeom>
        </p:spPr>
      </p:pic>
    </p:spTree>
    <p:extLst>
      <p:ext uri="{BB962C8B-B14F-4D97-AF65-F5344CB8AC3E}">
        <p14:creationId xmlns:p14="http://schemas.microsoft.com/office/powerpoint/2010/main" val="33711636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1775</Words>
  <Application>Microsoft Office PowerPoint</Application>
  <PresentationFormat>Widescreen</PresentationFormat>
  <Paragraphs>194</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AeonikPro</vt:lpstr>
      <vt:lpstr>Arial</vt:lpstr>
      <vt:lpstr>Calibri</vt:lpstr>
      <vt:lpstr>Calibri Light</vt:lpstr>
      <vt:lpstr>Office Theme</vt:lpstr>
      <vt:lpstr>Using flexible retirement to support retention </vt:lpstr>
      <vt:lpstr>Retire and Return v Partial Retirement</vt:lpstr>
      <vt:lpstr>Breaks in Service </vt:lpstr>
      <vt:lpstr>Achieving 10 per cent reduction in pensionable pay</vt:lpstr>
      <vt:lpstr>Flexible working for staff in the later stages of their career</vt:lpstr>
      <vt:lpstr>PowerPoint Presentation</vt:lpstr>
      <vt:lpstr>Resources to support you </vt:lpstr>
      <vt:lpstr>PowerPoint Presentation</vt:lpstr>
      <vt:lpstr>Flexible retirement poster</vt:lpstr>
      <vt:lpstr>PowerPoint Presentation</vt:lpstr>
      <vt:lpstr>Flexible retirement options blog </vt:lpstr>
      <vt:lpstr>Resources from NHS Pensions</vt:lpstr>
      <vt:lpstr>Resources from NHS England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Resources to support you </dc:title>
  <dc:creator>Luke Farley</dc:creator>
  <cp:lastModifiedBy>Luke Farley</cp:lastModifiedBy>
  <cp:revision>1</cp:revision>
  <dcterms:created xsi:type="dcterms:W3CDTF">2023-08-04T11:14:43Z</dcterms:created>
  <dcterms:modified xsi:type="dcterms:W3CDTF">2023-08-04T11:20:25Z</dcterms:modified>
</cp:coreProperties>
</file>