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3" r:id="rId4"/>
    <p:sldMasterId id="2147483968" r:id="rId5"/>
    <p:sldMasterId id="2147484008" r:id="rId6"/>
  </p:sldMasterIdLst>
  <p:notesMasterIdLst>
    <p:notesMasterId r:id="rId14"/>
  </p:notesMasterIdLst>
  <p:handoutMasterIdLst>
    <p:handoutMasterId r:id="rId15"/>
  </p:handoutMasterIdLst>
  <p:sldIdLst>
    <p:sldId id="2147483043" r:id="rId7"/>
    <p:sldId id="260" r:id="rId8"/>
    <p:sldId id="2147483032" r:id="rId9"/>
    <p:sldId id="2147483039" r:id="rId10"/>
    <p:sldId id="2147483042" r:id="rId11"/>
    <p:sldId id="2147483045" r:id="rId12"/>
    <p:sldId id="214748304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807A19-DEC1-BE6B-74AC-36262B9A2D4C}" name="LEECH, Richard (NHS ENGLAND – X24)" initials="RL" userId="S::richard.leech2@nhs.net::b6768fcd-6eee-497a-b0b9-8643315248c9" providerId="AD"/>
  <p188:author id="{088D841A-D596-A724-4D0D-AA3FD16B3E06}" name="David Kynman" initials="DK" userId="S::david.kynman@england.nhs.uk::4f3bf39f-f5dc-41b3-b315-11bc1869ce00" providerId="AD"/>
  <p188:author id="{3AE61E4A-468F-8585-90C8-131531F0715A}" name="MAY, Carolyn (NHS ENGLAND)" initials="CM" userId="S::carolyn.may3@nhs.net::b22a59b8-fb78-4e32-b947-15406349df80" providerId="AD"/>
  <p188:author id="{BBAB6755-D622-66DE-15D7-6B8B465C7DE7}" name="Jonathan Powell-Richards" initials="JP" userId="S::Jonathan.Powell-Richards@england.nhs.uk::6bd8bd7e-1b58-4c8c-a037-c1e81ed7bb81" providerId="AD"/>
  <p188:author id="{1CBA8EEF-2E40-913C-35D3-DB2DD55E5BAE}" name="Richard Leech" initials="RL" userId="S::Richard.Leech2@england.nhs.uk::758b8d91-d2cb-4232-a489-37d2cdc588c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rah Wilkinson" initials="SW" lastIdx="1" clrIdx="0">
    <p:extLst>
      <p:ext uri="{19B8F6BF-5375-455C-9EA6-DF929625EA0E}">
        <p15:presenceInfo xmlns:p15="http://schemas.microsoft.com/office/powerpoint/2012/main" userId="1186059c3be801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CBE1"/>
    <a:srgbClr val="DEC9D4"/>
    <a:srgbClr val="BFDFCE"/>
    <a:srgbClr val="995572"/>
    <a:srgbClr val="005EB8"/>
    <a:srgbClr val="80D2CC"/>
    <a:srgbClr val="99DBD6"/>
    <a:srgbClr val="99DDEB"/>
    <a:srgbClr val="80D4E7"/>
    <a:srgbClr val="E8ED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500312-A6C2-43B5-9FAA-FA60C721916A}" v="8" dt="2026-07-14T10:48:46.5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3" autoAdjust="0"/>
    <p:restoredTop sz="86372" autoAdjust="0"/>
  </p:normalViewPr>
  <p:slideViewPr>
    <p:cSldViewPr snapToGrid="0">
      <p:cViewPr varScale="1">
        <p:scale>
          <a:sx n="92" d="100"/>
          <a:sy n="92" d="100"/>
        </p:scale>
        <p:origin x="1350" y="84"/>
      </p:cViewPr>
      <p:guideLst/>
    </p:cSldViewPr>
  </p:slideViewPr>
  <p:outlineViewPr>
    <p:cViewPr>
      <p:scale>
        <a:sx n="33" d="100"/>
        <a:sy n="33" d="100"/>
      </p:scale>
      <p:origin x="0" y="-8880"/>
    </p:cViewPr>
  </p:outlineViewPr>
  <p:notesTextViewPr>
    <p:cViewPr>
      <p:scale>
        <a:sx n="3" d="2"/>
        <a:sy n="3" d="2"/>
      </p:scale>
      <p:origin x="0" y="0"/>
    </p:cViewPr>
  </p:notesTextViewPr>
  <p:sorterViewPr>
    <p:cViewPr>
      <p:scale>
        <a:sx n="80" d="100"/>
        <a:sy n="80" d="100"/>
      </p:scale>
      <p:origin x="0" y="0"/>
    </p:cViewPr>
  </p:sorterViewPr>
  <p:notesViewPr>
    <p:cSldViewPr snapToGrid="0">
      <p:cViewPr varScale="1">
        <p:scale>
          <a:sx n="94" d="100"/>
          <a:sy n="94" d="100"/>
        </p:scale>
        <p:origin x="3226" y="10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notesMaster" Target="notesMasters/notesMaster1.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EEC95-64DF-BC69-FC71-A682B40486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E9611872-9401-5D00-CCCA-46DDE0B8B9C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C6D816-94D6-40FC-B977-F8A94C7E4824}" type="datetimeFigureOut">
              <a:rPr lang="en-GB" smtClean="0"/>
              <a:t>16/07/2026</a:t>
            </a:fld>
            <a:endParaRPr lang="en-GB" dirty="0"/>
          </a:p>
        </p:txBody>
      </p:sp>
      <p:sp>
        <p:nvSpPr>
          <p:cNvPr id="4" name="Footer Placeholder 3">
            <a:extLst>
              <a:ext uri="{FF2B5EF4-FFF2-40B4-BE49-F238E27FC236}">
                <a16:creationId xmlns:a16="http://schemas.microsoft.com/office/drawing/2014/main" id="{46056112-4593-5EC1-B7DA-2B07022F7A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019C22BD-2C7D-A062-42A2-EA161F716A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0EB188-56CE-4FCB-8130-436851797F69}" type="slidenum">
              <a:rPr lang="en-GB" smtClean="0"/>
              <a:t>‹#›</a:t>
            </a:fld>
            <a:endParaRPr lang="en-GB" dirty="0"/>
          </a:p>
        </p:txBody>
      </p:sp>
    </p:spTree>
    <p:extLst>
      <p:ext uri="{BB962C8B-B14F-4D97-AF65-F5344CB8AC3E}">
        <p14:creationId xmlns:p14="http://schemas.microsoft.com/office/powerpoint/2010/main" val="3162181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EED4C3-48B6-4E4A-9B0F-8051E56348DC}" type="datetimeFigureOut">
              <a:rPr lang="en-GB" smtClean="0"/>
              <a:t>16/07/2026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EC7EF-95E1-3D44-A982-BC7A3E9C617E}" type="slidenum">
              <a:rPr lang="en-GB" smtClean="0"/>
              <a:t>‹#›</a:t>
            </a:fld>
            <a:endParaRPr lang="en-GB" dirty="0"/>
          </a:p>
        </p:txBody>
      </p:sp>
    </p:spTree>
    <p:extLst>
      <p:ext uri="{BB962C8B-B14F-4D97-AF65-F5344CB8AC3E}">
        <p14:creationId xmlns:p14="http://schemas.microsoft.com/office/powerpoint/2010/main" val="1501633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5756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1d229b94f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00" name="Google Shape;300;g31d229b94f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01" name="Google Shape;301;g31d229b94f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1d229b94f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00" name="Google Shape;300;g31d229b94f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01" name="Google Shape;301;g31d229b94f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3</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a:extLst>
            <a:ext uri="{FF2B5EF4-FFF2-40B4-BE49-F238E27FC236}">
              <a16:creationId xmlns:a16="http://schemas.microsoft.com/office/drawing/2014/main" id="{37B85778-B150-ECCA-CE7F-B0308A2AE6E2}"/>
            </a:ext>
          </a:extLst>
        </p:cNvPr>
        <p:cNvGrpSpPr/>
        <p:nvPr/>
      </p:nvGrpSpPr>
      <p:grpSpPr>
        <a:xfrm>
          <a:off x="0" y="0"/>
          <a:ext cx="0" cy="0"/>
          <a:chOff x="0" y="0"/>
          <a:chExt cx="0" cy="0"/>
        </a:xfrm>
      </p:grpSpPr>
      <p:sp>
        <p:nvSpPr>
          <p:cNvPr id="299" name="Google Shape;299;g31d229b94fe_0_0:notes">
            <a:extLst>
              <a:ext uri="{FF2B5EF4-FFF2-40B4-BE49-F238E27FC236}">
                <a16:creationId xmlns:a16="http://schemas.microsoft.com/office/drawing/2014/main" id="{D1F6E615-FFAB-3732-E865-2F8F86267A8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300" name="Google Shape;300;g31d229b94fe_0_0:notes">
            <a:extLst>
              <a:ext uri="{FF2B5EF4-FFF2-40B4-BE49-F238E27FC236}">
                <a16:creationId xmlns:a16="http://schemas.microsoft.com/office/drawing/2014/main" id="{B4F7764A-AD6D-7A59-014A-A95767FC051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g31d229b94fe_0_0:notes">
            <a:extLst>
              <a:ext uri="{FF2B5EF4-FFF2-40B4-BE49-F238E27FC236}">
                <a16:creationId xmlns:a16="http://schemas.microsoft.com/office/drawing/2014/main" id="{15BA68DA-D0E2-EF9B-2F8F-0798CA3ADB70}"/>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090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843A0-0298-A426-F083-3E90FD4010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14B61C-32C3-8E4F-0840-835D1567A572}"/>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19297A82-72CD-A67D-61B2-A742F9710D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41C1F71-82B4-D67F-C6BE-AE15E54517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666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17.svg"/><Relationship Id="rId5" Type="http://schemas.openxmlformats.org/officeDocument/2006/relationships/image" Target="../media/image11.svg"/><Relationship Id="rId4" Type="http://schemas.openxmlformats.org/officeDocument/2006/relationships/image" Target="../media/image10.sv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Heading, content, basic text one col">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32DDCA5-A307-96EA-64A8-CCBA8E5F6393}"/>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hasCustomPrompt="1"/>
          </p:nvPr>
        </p:nvSpPr>
        <p:spPr>
          <a:xfrm>
            <a:off x="347413" y="3166643"/>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3" name="Content Placeholder 2"/>
          <p:cNvSpPr>
            <a:spLocks noGrp="1"/>
          </p:cNvSpPr>
          <p:nvPr>
            <p:ph idx="1" hasCustomPrompt="1"/>
          </p:nvPr>
        </p:nvSpPr>
        <p:spPr>
          <a:xfrm>
            <a:off x="412708" y="2106000"/>
            <a:ext cx="7632000" cy="4026443"/>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200" b="0">
                <a:solidFill>
                  <a:schemeClr val="accent6"/>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add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645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ample-Icons-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Lst>
          </p:cNvPr>
          <p:cNvSpPr/>
          <p:nvPr userDrawn="1"/>
        </p:nvSpPr>
        <p:spPr>
          <a:xfrm>
            <a:off x="3830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3568E66E-4300-C34D-B490-E2E6A73E585A}"/>
              </a:ext>
            </a:extLst>
          </p:cNvPr>
          <p:cNvSpPr/>
          <p:nvPr userDrawn="1"/>
        </p:nvSpPr>
        <p:spPr>
          <a:xfrm>
            <a:off x="3830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F337980B-A75B-014B-A7A8-965882204640}"/>
              </a:ext>
            </a:extLst>
          </p:cNvPr>
          <p:cNvSpPr/>
          <p:nvPr userDrawn="1"/>
        </p:nvSpPr>
        <p:spPr>
          <a:xfrm>
            <a:off x="1534525"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E8B5FF7D-C2EF-9E4C-A4CF-A835052E5DF8}"/>
              </a:ext>
            </a:extLst>
          </p:cNvPr>
          <p:cNvSpPr/>
          <p:nvPr userDrawn="1"/>
        </p:nvSpPr>
        <p:spPr>
          <a:xfrm>
            <a:off x="2685992"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177481C1-F4F0-BE4E-B991-152BB9620270}"/>
              </a:ext>
            </a:extLst>
          </p:cNvPr>
          <p:cNvSpPr/>
          <p:nvPr userDrawn="1"/>
        </p:nvSpPr>
        <p:spPr>
          <a:xfrm>
            <a:off x="3837459"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2FBC860F-BE8A-634D-9A96-33CE6D96B9F0}"/>
              </a:ext>
            </a:extLst>
          </p:cNvPr>
          <p:cNvSpPr/>
          <p:nvPr userDrawn="1"/>
        </p:nvSpPr>
        <p:spPr>
          <a:xfrm>
            <a:off x="4988926"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5FA913FF-786C-1944-BF18-E9AB064B3444}"/>
              </a:ext>
            </a:extLst>
          </p:cNvPr>
          <p:cNvSpPr/>
          <p:nvPr userDrawn="1"/>
        </p:nvSpPr>
        <p:spPr>
          <a:xfrm>
            <a:off x="6140393"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6C22D839-E390-8340-B649-B4FC5A6CFD70}"/>
              </a:ext>
            </a:extLst>
          </p:cNvPr>
          <p:cNvSpPr/>
          <p:nvPr userDrawn="1"/>
        </p:nvSpPr>
        <p:spPr>
          <a:xfrm>
            <a:off x="7291860"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4640EE3D-EEFC-874A-A65B-DDDE03FC3221}"/>
              </a:ext>
            </a:extLst>
          </p:cNvPr>
          <p:cNvSpPr/>
          <p:nvPr userDrawn="1"/>
        </p:nvSpPr>
        <p:spPr>
          <a:xfrm>
            <a:off x="8443327"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2A667BF2-B8EF-D949-9F15-FC3B3099AD58}"/>
              </a:ext>
            </a:extLst>
          </p:cNvPr>
          <p:cNvSpPr/>
          <p:nvPr userDrawn="1"/>
        </p:nvSpPr>
        <p:spPr>
          <a:xfrm>
            <a:off x="9594794"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47201170-3375-514F-99C2-E37C6903968A}"/>
              </a:ext>
            </a:extLst>
          </p:cNvPr>
          <p:cNvSpPr/>
          <p:nvPr userDrawn="1"/>
        </p:nvSpPr>
        <p:spPr>
          <a:xfrm>
            <a:off x="107462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1E18572B-1544-A043-9B02-7AB01C90C51F}"/>
              </a:ext>
            </a:extLst>
          </p:cNvPr>
          <p:cNvSpPr/>
          <p:nvPr userDrawn="1"/>
        </p:nvSpPr>
        <p:spPr>
          <a:xfrm>
            <a:off x="1534525"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a:extLst>
              <a:ext uri="{FF2B5EF4-FFF2-40B4-BE49-F238E27FC236}">
                <a16:creationId xmlns:a16="http://schemas.microsoft.com/office/drawing/2014/main" id="{E8D2BEC2-9D68-CC4D-A04A-BB949A02D509}"/>
              </a:ext>
            </a:extLst>
          </p:cNvPr>
          <p:cNvSpPr/>
          <p:nvPr userDrawn="1"/>
        </p:nvSpPr>
        <p:spPr>
          <a:xfrm>
            <a:off x="2685992"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a16="http://schemas.microsoft.com/office/drawing/2014/main" id="{F7415083-D44F-FE40-A8D1-7BFAC700DF6C}"/>
              </a:ext>
            </a:extLst>
          </p:cNvPr>
          <p:cNvSpPr/>
          <p:nvPr userDrawn="1"/>
        </p:nvSpPr>
        <p:spPr>
          <a:xfrm>
            <a:off x="3837459"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a:extLst>
              <a:ext uri="{FF2B5EF4-FFF2-40B4-BE49-F238E27FC236}">
                <a16:creationId xmlns:a16="http://schemas.microsoft.com/office/drawing/2014/main" id="{5E67BC68-4FB2-EE4A-A33E-6A7AF0CF413F}"/>
              </a:ext>
            </a:extLst>
          </p:cNvPr>
          <p:cNvSpPr/>
          <p:nvPr userDrawn="1"/>
        </p:nvSpPr>
        <p:spPr>
          <a:xfrm>
            <a:off x="4988926"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0277C142-7A53-7A4A-A8FB-FBF33048E364}"/>
              </a:ext>
            </a:extLst>
          </p:cNvPr>
          <p:cNvSpPr/>
          <p:nvPr userDrawn="1"/>
        </p:nvSpPr>
        <p:spPr>
          <a:xfrm>
            <a:off x="6140393"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a:extLst>
              <a:ext uri="{FF2B5EF4-FFF2-40B4-BE49-F238E27FC236}">
                <a16:creationId xmlns:a16="http://schemas.microsoft.com/office/drawing/2014/main" id="{6ADC5831-BE66-5045-87AF-18EBDF02747B}"/>
              </a:ext>
            </a:extLst>
          </p:cNvPr>
          <p:cNvSpPr/>
          <p:nvPr userDrawn="1"/>
        </p:nvSpPr>
        <p:spPr>
          <a:xfrm>
            <a:off x="7291860"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a:extLst>
              <a:ext uri="{FF2B5EF4-FFF2-40B4-BE49-F238E27FC236}">
                <a16:creationId xmlns:a16="http://schemas.microsoft.com/office/drawing/2014/main" id="{2CB65DE4-B016-474E-A1C1-495957C7CA04}"/>
              </a:ext>
            </a:extLst>
          </p:cNvPr>
          <p:cNvSpPr/>
          <p:nvPr userDrawn="1"/>
        </p:nvSpPr>
        <p:spPr>
          <a:xfrm>
            <a:off x="8443327"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a:extLst>
              <a:ext uri="{FF2B5EF4-FFF2-40B4-BE49-F238E27FC236}">
                <a16:creationId xmlns:a16="http://schemas.microsoft.com/office/drawing/2014/main" id="{58B3AA15-3E6B-C347-B0BE-F416C5684A23}"/>
              </a:ext>
            </a:extLst>
          </p:cNvPr>
          <p:cNvSpPr/>
          <p:nvPr userDrawn="1"/>
        </p:nvSpPr>
        <p:spPr>
          <a:xfrm>
            <a:off x="9594794"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ectangle 31">
            <a:extLst>
              <a:ext uri="{FF2B5EF4-FFF2-40B4-BE49-F238E27FC236}">
                <a16:creationId xmlns:a16="http://schemas.microsoft.com/office/drawing/2014/main" id="{7AC0924D-A95B-1E43-84A3-825886C48DD3}"/>
              </a:ext>
            </a:extLst>
          </p:cNvPr>
          <p:cNvSpPr/>
          <p:nvPr userDrawn="1"/>
        </p:nvSpPr>
        <p:spPr>
          <a:xfrm>
            <a:off x="107462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ectangle 32">
            <a:extLst>
              <a:ext uri="{FF2B5EF4-FFF2-40B4-BE49-F238E27FC236}">
                <a16:creationId xmlns:a16="http://schemas.microsoft.com/office/drawing/2014/main" id="{CA6737CC-78B4-0C46-99B9-341CFA60EF40}"/>
              </a:ext>
            </a:extLst>
          </p:cNvPr>
          <p:cNvSpPr/>
          <p:nvPr userDrawn="1"/>
        </p:nvSpPr>
        <p:spPr>
          <a:xfrm>
            <a:off x="3830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a:extLst>
              <a:ext uri="{FF2B5EF4-FFF2-40B4-BE49-F238E27FC236}">
                <a16:creationId xmlns:a16="http://schemas.microsoft.com/office/drawing/2014/main" id="{72455CAA-C332-E746-A62B-4F86F892F94A}"/>
              </a:ext>
            </a:extLst>
          </p:cNvPr>
          <p:cNvSpPr/>
          <p:nvPr userDrawn="1"/>
        </p:nvSpPr>
        <p:spPr>
          <a:xfrm>
            <a:off x="1534525"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a:extLst>
              <a:ext uri="{FF2B5EF4-FFF2-40B4-BE49-F238E27FC236}">
                <a16:creationId xmlns:a16="http://schemas.microsoft.com/office/drawing/2014/main" id="{8BF322EA-8B44-2C46-9412-34692FAFE8CB}"/>
              </a:ext>
            </a:extLst>
          </p:cNvPr>
          <p:cNvSpPr/>
          <p:nvPr userDrawn="1"/>
        </p:nvSpPr>
        <p:spPr>
          <a:xfrm>
            <a:off x="2685992"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BDB462B7-0B7F-EA46-9EFF-D26991D2304D}"/>
              </a:ext>
            </a:extLst>
          </p:cNvPr>
          <p:cNvSpPr/>
          <p:nvPr userDrawn="1"/>
        </p:nvSpPr>
        <p:spPr>
          <a:xfrm>
            <a:off x="3837459"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ectangle 36">
            <a:extLst>
              <a:ext uri="{FF2B5EF4-FFF2-40B4-BE49-F238E27FC236}">
                <a16:creationId xmlns:a16="http://schemas.microsoft.com/office/drawing/2014/main" id="{FF522785-C8F3-734E-AF20-487FED2CEBCA}"/>
              </a:ext>
            </a:extLst>
          </p:cNvPr>
          <p:cNvSpPr/>
          <p:nvPr userDrawn="1"/>
        </p:nvSpPr>
        <p:spPr>
          <a:xfrm>
            <a:off x="4988926"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Rectangle 37">
            <a:extLst>
              <a:ext uri="{FF2B5EF4-FFF2-40B4-BE49-F238E27FC236}">
                <a16:creationId xmlns:a16="http://schemas.microsoft.com/office/drawing/2014/main" id="{798AD1D6-A541-1941-8B56-2FF0936767C6}"/>
              </a:ext>
            </a:extLst>
          </p:cNvPr>
          <p:cNvSpPr/>
          <p:nvPr userDrawn="1"/>
        </p:nvSpPr>
        <p:spPr>
          <a:xfrm>
            <a:off x="6140393"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38">
            <a:extLst>
              <a:ext uri="{FF2B5EF4-FFF2-40B4-BE49-F238E27FC236}">
                <a16:creationId xmlns:a16="http://schemas.microsoft.com/office/drawing/2014/main" id="{A844F750-124C-F246-BCDD-67595B93DC88}"/>
              </a:ext>
            </a:extLst>
          </p:cNvPr>
          <p:cNvSpPr/>
          <p:nvPr userDrawn="1"/>
        </p:nvSpPr>
        <p:spPr>
          <a:xfrm>
            <a:off x="7291860"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39">
            <a:extLst>
              <a:ext uri="{FF2B5EF4-FFF2-40B4-BE49-F238E27FC236}">
                <a16:creationId xmlns:a16="http://schemas.microsoft.com/office/drawing/2014/main" id="{15499656-96AE-C649-B3C1-81D5C6F60DA6}"/>
              </a:ext>
            </a:extLst>
          </p:cNvPr>
          <p:cNvSpPr/>
          <p:nvPr userDrawn="1"/>
        </p:nvSpPr>
        <p:spPr>
          <a:xfrm>
            <a:off x="8443327"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ectangle 40">
            <a:extLst>
              <a:ext uri="{FF2B5EF4-FFF2-40B4-BE49-F238E27FC236}">
                <a16:creationId xmlns:a16="http://schemas.microsoft.com/office/drawing/2014/main" id="{B3150134-3C23-2A41-8EC0-2D0F308CD2FE}"/>
              </a:ext>
            </a:extLst>
          </p:cNvPr>
          <p:cNvSpPr/>
          <p:nvPr userDrawn="1"/>
        </p:nvSpPr>
        <p:spPr>
          <a:xfrm>
            <a:off x="9594794"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ectangle 41">
            <a:extLst>
              <a:ext uri="{FF2B5EF4-FFF2-40B4-BE49-F238E27FC236}">
                <a16:creationId xmlns:a16="http://schemas.microsoft.com/office/drawing/2014/main" id="{4A542EAC-EEE9-2748-9DAC-6986FFF6348A}"/>
              </a:ext>
            </a:extLst>
          </p:cNvPr>
          <p:cNvSpPr/>
          <p:nvPr userDrawn="1"/>
        </p:nvSpPr>
        <p:spPr>
          <a:xfrm>
            <a:off x="107462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a:extLst>
              <a:ext uri="{FF2B5EF4-FFF2-40B4-BE49-F238E27FC236}">
                <a16:creationId xmlns:a16="http://schemas.microsoft.com/office/drawing/2014/main" id="{2D1CDB1A-8B42-520A-323D-5D120AA42E9C}"/>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909195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ample-Icons-Layou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DF01C83-A866-28AC-7B1F-38947CCF6D80}"/>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Lst>
          </p:cNvPr>
          <p:cNvSpPr/>
          <p:nvPr userDrawn="1"/>
        </p:nvSpPr>
        <p:spPr>
          <a:xfrm>
            <a:off x="383058"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1E18572B-1544-A043-9B02-7AB01C90C51F}"/>
              </a:ext>
            </a:extLst>
          </p:cNvPr>
          <p:cNvSpPr/>
          <p:nvPr userDrawn="1"/>
        </p:nvSpPr>
        <p:spPr>
          <a:xfrm>
            <a:off x="1534525"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a:extLst>
              <a:ext uri="{FF2B5EF4-FFF2-40B4-BE49-F238E27FC236}">
                <a16:creationId xmlns:a16="http://schemas.microsoft.com/office/drawing/2014/main" id="{E8D2BEC2-9D68-CC4D-A04A-BB949A02D509}"/>
              </a:ext>
            </a:extLst>
          </p:cNvPr>
          <p:cNvSpPr/>
          <p:nvPr userDrawn="1"/>
        </p:nvSpPr>
        <p:spPr>
          <a:xfrm>
            <a:off x="2685992"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a16="http://schemas.microsoft.com/office/drawing/2014/main" id="{F7415083-D44F-FE40-A8D1-7BFAC700DF6C}"/>
              </a:ext>
            </a:extLst>
          </p:cNvPr>
          <p:cNvSpPr/>
          <p:nvPr userDrawn="1"/>
        </p:nvSpPr>
        <p:spPr>
          <a:xfrm>
            <a:off x="3837459"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ectangle 32">
            <a:extLst>
              <a:ext uri="{FF2B5EF4-FFF2-40B4-BE49-F238E27FC236}">
                <a16:creationId xmlns:a16="http://schemas.microsoft.com/office/drawing/2014/main" id="{CA6737CC-78B4-0C46-99B9-341CFA60EF40}"/>
              </a:ext>
            </a:extLst>
          </p:cNvPr>
          <p:cNvSpPr/>
          <p:nvPr userDrawn="1"/>
        </p:nvSpPr>
        <p:spPr>
          <a:xfrm>
            <a:off x="383058"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a:extLst>
              <a:ext uri="{FF2B5EF4-FFF2-40B4-BE49-F238E27FC236}">
                <a16:creationId xmlns:a16="http://schemas.microsoft.com/office/drawing/2014/main" id="{72455CAA-C332-E746-A62B-4F86F892F94A}"/>
              </a:ext>
            </a:extLst>
          </p:cNvPr>
          <p:cNvSpPr/>
          <p:nvPr userDrawn="1"/>
        </p:nvSpPr>
        <p:spPr>
          <a:xfrm>
            <a:off x="1534525"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a:extLst>
              <a:ext uri="{FF2B5EF4-FFF2-40B4-BE49-F238E27FC236}">
                <a16:creationId xmlns:a16="http://schemas.microsoft.com/office/drawing/2014/main" id="{8BF322EA-8B44-2C46-9412-34692FAFE8CB}"/>
              </a:ext>
            </a:extLst>
          </p:cNvPr>
          <p:cNvSpPr/>
          <p:nvPr userDrawn="1"/>
        </p:nvSpPr>
        <p:spPr>
          <a:xfrm>
            <a:off x="2685992"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BDB462B7-0B7F-EA46-9EFF-D26991D2304D}"/>
              </a:ext>
            </a:extLst>
          </p:cNvPr>
          <p:cNvSpPr/>
          <p:nvPr userDrawn="1"/>
        </p:nvSpPr>
        <p:spPr>
          <a:xfrm>
            <a:off x="3837459"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Rectangle 45">
            <a:extLst>
              <a:ext uri="{FF2B5EF4-FFF2-40B4-BE49-F238E27FC236}">
                <a16:creationId xmlns:a16="http://schemas.microsoft.com/office/drawing/2014/main" id="{510BDAA4-2C6C-4E47-9616-5977DD23D840}"/>
              </a:ext>
            </a:extLst>
          </p:cNvPr>
          <p:cNvSpPr/>
          <p:nvPr userDrawn="1"/>
        </p:nvSpPr>
        <p:spPr>
          <a:xfrm>
            <a:off x="5122911"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Rectangle 46">
            <a:extLst>
              <a:ext uri="{FF2B5EF4-FFF2-40B4-BE49-F238E27FC236}">
                <a16:creationId xmlns:a16="http://schemas.microsoft.com/office/drawing/2014/main" id="{2691AF0D-B60D-2949-AB30-089AD6A4A5A1}"/>
              </a:ext>
            </a:extLst>
          </p:cNvPr>
          <p:cNvSpPr/>
          <p:nvPr userDrawn="1"/>
        </p:nvSpPr>
        <p:spPr>
          <a:xfrm>
            <a:off x="7474153"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Rectangle 47">
            <a:extLst>
              <a:ext uri="{FF2B5EF4-FFF2-40B4-BE49-F238E27FC236}">
                <a16:creationId xmlns:a16="http://schemas.microsoft.com/office/drawing/2014/main" id="{D76B0456-3FC3-5D44-A9F1-56A57FD0B992}"/>
              </a:ext>
            </a:extLst>
          </p:cNvPr>
          <p:cNvSpPr/>
          <p:nvPr userDrawn="1"/>
        </p:nvSpPr>
        <p:spPr>
          <a:xfrm>
            <a:off x="9825395"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a:extLst>
              <a:ext uri="{FF2B5EF4-FFF2-40B4-BE49-F238E27FC236}">
                <a16:creationId xmlns:a16="http://schemas.microsoft.com/office/drawing/2014/main" id="{D569F651-3737-5832-DC5A-9DB8A57B6C79}"/>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5" name="Title 1">
            <a:extLst>
              <a:ext uri="{FF2B5EF4-FFF2-40B4-BE49-F238E27FC236}">
                <a16:creationId xmlns:a16="http://schemas.microsoft.com/office/drawing/2014/main" id="{A1CA835D-248C-29AB-B7DE-5AD7C7D2A867}"/>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Tree>
    <p:extLst>
      <p:ext uri="{BB962C8B-B14F-4D97-AF65-F5344CB8AC3E}">
        <p14:creationId xmlns:p14="http://schemas.microsoft.com/office/powerpoint/2010/main" val="421844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subhead, two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0DD58-05DE-E835-E697-CB9A9B0B94E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edit Master text styles</a:t>
            </a:r>
          </a:p>
          <a:p>
            <a:pPr lvl="1"/>
            <a:r>
              <a:rPr lang="en-GB" dirty="0"/>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cxnSp>
        <p:nvCxnSpPr>
          <p:cNvPr id="12" name="Straight Connector 11">
            <a:extLst>
              <a:ext uri="{FF2B5EF4-FFF2-40B4-BE49-F238E27FC236}">
                <a16:creationId xmlns:a16="http://schemas.microsoft.com/office/drawing/2014/main" id="{18E2133D-2149-6B45-BEAB-A2D5E225B5AD}"/>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BB79D01-2A70-DAF1-6A65-BC0424C2FEEC}"/>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424372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 subhead, two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0DD58-05DE-E835-E697-CB9A9B0B94E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edit Master text styles</a:t>
            </a:r>
          </a:p>
          <a:p>
            <a:pPr lvl="1"/>
            <a:r>
              <a:rPr lang="en-GB" dirty="0"/>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cxnSp>
        <p:nvCxnSpPr>
          <p:cNvPr id="12" name="Straight Connector 11">
            <a:extLst>
              <a:ext uri="{FF2B5EF4-FFF2-40B4-BE49-F238E27FC236}">
                <a16:creationId xmlns:a16="http://schemas.microsoft.com/office/drawing/2014/main" id="{18E2133D-2149-6B45-BEAB-A2D5E225B5AD}"/>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29FE9CC-24C2-9AAC-6340-A9E7BC324939}"/>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57332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ubhead, Three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5C4A9B1-8C9A-5B25-6E7A-B9589ECCAD85}"/>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ontent Placeholder 2"/>
          <p:cNvSpPr>
            <a:spLocks noGrp="1"/>
          </p:cNvSpPr>
          <p:nvPr>
            <p:ph idx="1"/>
          </p:nvPr>
        </p:nvSpPr>
        <p:spPr>
          <a:xfrm>
            <a:off x="432000" y="2736000"/>
            <a:ext cx="11088000" cy="3456000"/>
          </a:xfrm>
          <a:prstGeom prst="rect">
            <a:avLst/>
          </a:prstGeom>
        </p:spPr>
        <p:txBody>
          <a:bodyPr lIns="0" tIns="0" rIns="0" bIns="0" numCol="3"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edit Master text styles</a:t>
            </a:r>
          </a:p>
          <a:p>
            <a:pPr lvl="1"/>
            <a:r>
              <a:rPr lang="en-GB" dirty="0"/>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cxnSp>
        <p:nvCxnSpPr>
          <p:cNvPr id="12" name="Straight Connector 11">
            <a:extLst>
              <a:ext uri="{FF2B5EF4-FFF2-40B4-BE49-F238E27FC236}">
                <a16:creationId xmlns:a16="http://schemas.microsoft.com/office/drawing/2014/main" id="{6A9D545D-FD2F-4843-8588-07EBE7DDAA13}"/>
              </a:ext>
            </a:extLst>
          </p:cNvPr>
          <p:cNvCxnSpPr>
            <a:cxnSpLocks/>
          </p:cNvCxnSpPr>
          <p:nvPr userDrawn="1"/>
        </p:nvCxnSpPr>
        <p:spPr>
          <a:xfrm>
            <a:off x="432000" y="63487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07F89CB-5AF7-9C7B-6503-F287E127E820}"/>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28701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slide with image A">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2C3761D-E146-5B7A-CD68-6CC98EA19A5F}"/>
              </a:ext>
            </a:extLst>
          </p:cNvPr>
          <p:cNvSpPr/>
          <p:nvPr userDrawn="1"/>
        </p:nvSpPr>
        <p:spPr>
          <a:xfrm>
            <a:off x="0" y="0"/>
            <a:ext cx="6096000"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hasCustomPrompt="1"/>
          </p:nvPr>
        </p:nvSpPr>
        <p:spPr>
          <a:xfrm>
            <a:off x="354093" y="1647568"/>
            <a:ext cx="4909569" cy="3130069"/>
          </a:xfrm>
          <a:prstGeom prst="rect">
            <a:avLst/>
          </a:prstGeom>
        </p:spPr>
        <p:txBody>
          <a:bodyPr anchor="t">
            <a:normAutofit/>
          </a:bodyPr>
          <a:lstStyle>
            <a:lvl1pPr marL="0" indent="0">
              <a:lnSpc>
                <a:spcPts val="4200"/>
              </a:lnSpc>
              <a:defRPr sz="3600" b="1">
                <a:solidFill>
                  <a:schemeClr val="tx1"/>
                </a:solidFill>
              </a:defRPr>
            </a:lvl1pPr>
          </a:lstStyle>
          <a:p>
            <a:r>
              <a:rPr lang="en-GB" dirty="0"/>
              <a:t>Headline over a number of lines,</a:t>
            </a:r>
            <a:br>
              <a:rPr lang="en-GB" dirty="0"/>
            </a:br>
            <a:r>
              <a:rPr lang="en-GB" dirty="0"/>
              <a:t>keep to maximum of four lines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dirty="0">
              <a:solidFill>
                <a:schemeClr val="tx1"/>
              </a:solidFill>
            </a:endParaRPr>
          </a:p>
        </p:txBody>
      </p:sp>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Tree>
    <p:extLst>
      <p:ext uri="{BB962C8B-B14F-4D97-AF65-F5344CB8AC3E}">
        <p14:creationId xmlns:p14="http://schemas.microsoft.com/office/powerpoint/2010/main" val="3043285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ON Grid Boxes 4UP Grey">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2277721"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4" name="Rectangle: Top Corners Rounded 3">
            <a:extLst>
              <a:ext uri="{FF2B5EF4-FFF2-40B4-BE49-F238E27FC236}">
                <a16:creationId xmlns:a16="http://schemas.microsoft.com/office/drawing/2014/main" id="{B540671A-ED56-3548-A508-080ABBDB5E58}"/>
              </a:ext>
            </a:extLst>
          </p:cNvPr>
          <p:cNvSpPr/>
          <p:nvPr userDrawn="1"/>
        </p:nvSpPr>
        <p:spPr>
          <a:xfrm>
            <a:off x="227772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6231884"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6231884"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2277721"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Lst>
          </p:cNvPr>
          <p:cNvSpPr/>
          <p:nvPr userDrawn="1"/>
        </p:nvSpPr>
        <p:spPr>
          <a:xfrm>
            <a:off x="2277721"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6231884"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Lst>
          </p:cNvPr>
          <p:cNvSpPr/>
          <p:nvPr userDrawn="1"/>
        </p:nvSpPr>
        <p:spPr>
          <a:xfrm>
            <a:off x="6239447"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itle 1">
            <a:extLst>
              <a:ext uri="{FF2B5EF4-FFF2-40B4-BE49-F238E27FC236}">
                <a16:creationId xmlns:a16="http://schemas.microsoft.com/office/drawing/2014/main" id="{1ACF78F6-439A-384B-9C21-D11B5B50E050}"/>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dirty="0"/>
              <a:t>Heading</a:t>
            </a:r>
          </a:p>
        </p:txBody>
      </p:sp>
      <p:pic>
        <p:nvPicPr>
          <p:cNvPr id="6" name="Picture 5">
            <a:extLst>
              <a:ext uri="{FF2B5EF4-FFF2-40B4-BE49-F238E27FC236}">
                <a16:creationId xmlns:a16="http://schemas.microsoft.com/office/drawing/2014/main" id="{2F244FF8-F4E4-0514-77D0-8D8D69F9337B}"/>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7" name="Straight Connector 6">
            <a:extLst>
              <a:ext uri="{FF2B5EF4-FFF2-40B4-BE49-F238E27FC236}">
                <a16:creationId xmlns:a16="http://schemas.microsoft.com/office/drawing/2014/main" id="{7DBEB741-20EA-C36A-7EF8-DE1CD1F1AA0C}"/>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918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 Grid Boxes 2UP Grey">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9B26CA0-4967-284E-42B6-5686F8C6B07B}"/>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2000"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432000"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4324378"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Lst>
          </p:cNvPr>
          <p:cNvSpPr/>
          <p:nvPr userDrawn="1"/>
        </p:nvSpPr>
        <p:spPr>
          <a:xfrm>
            <a:off x="4324378"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1" name="Title 1">
            <a:extLst>
              <a:ext uri="{FF2B5EF4-FFF2-40B4-BE49-F238E27FC236}">
                <a16:creationId xmlns:a16="http://schemas.microsoft.com/office/drawing/2014/main" id="{C5DD270E-858A-0745-A4F5-3FE5B49194F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dirty="0"/>
              <a:t>Heading</a:t>
            </a:r>
          </a:p>
        </p:txBody>
      </p:sp>
      <p:pic>
        <p:nvPicPr>
          <p:cNvPr id="3" name="Picture 2">
            <a:extLst>
              <a:ext uri="{FF2B5EF4-FFF2-40B4-BE49-F238E27FC236}">
                <a16:creationId xmlns:a16="http://schemas.microsoft.com/office/drawing/2014/main" id="{6FD787DC-00EF-B13A-FE97-CE51273E8674}"/>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5" name="Straight Connector 4">
            <a:extLst>
              <a:ext uri="{FF2B5EF4-FFF2-40B4-BE49-F238E27FC236}">
                <a16:creationId xmlns:a16="http://schemas.microsoft.com/office/drawing/2014/main" id="{20783BA3-377B-7D8A-0B7B-91C314676A0C}"/>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61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Grid, Titles 4UP Grey">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8BBC9FB-69CA-ACB9-E6B9-6E2830215B65}"/>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Top Corners Rounded 17">
            <a:extLst>
              <a:ext uri="{FF2B5EF4-FFF2-40B4-BE49-F238E27FC236}">
                <a16:creationId xmlns:a16="http://schemas.microsoft.com/office/drawing/2014/main" id="{205929B3-ED58-E54F-B724-E24FB5F163DF}"/>
              </a:ext>
            </a:extLst>
          </p:cNvPr>
          <p:cNvSpPr/>
          <p:nvPr userDrawn="1"/>
        </p:nvSpPr>
        <p:spPr>
          <a:xfrm>
            <a:off x="43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32000"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92000"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439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3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Lst>
          </p:cNvPr>
          <p:cNvSpPr/>
          <p:nvPr userDrawn="1"/>
        </p:nvSpPr>
        <p:spPr>
          <a:xfrm>
            <a:off x="43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9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Lst>
          </p:cNvPr>
          <p:cNvSpPr/>
          <p:nvPr userDrawn="1"/>
        </p:nvSpPr>
        <p:spPr>
          <a:xfrm>
            <a:off x="439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itle 1">
            <a:extLst>
              <a:ext uri="{FF2B5EF4-FFF2-40B4-BE49-F238E27FC236}">
                <a16:creationId xmlns:a16="http://schemas.microsoft.com/office/drawing/2014/main" id="{7F5640E1-FA0E-4F42-9387-CD7C434D28C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3" name="Text Placeholder 2">
            <a:extLst>
              <a:ext uri="{FF2B5EF4-FFF2-40B4-BE49-F238E27FC236}">
                <a16:creationId xmlns:a16="http://schemas.microsoft.com/office/drawing/2014/main" id="{AEF555C5-A77A-2E44-BAF7-246298421E13}"/>
              </a:ext>
            </a:extLst>
          </p:cNvPr>
          <p:cNvSpPr>
            <a:spLocks noGrp="1"/>
          </p:cNvSpPr>
          <p:nvPr>
            <p:ph type="body" sz="quarter" idx="18" hasCustomPrompt="1"/>
          </p:nvPr>
        </p:nvSpPr>
        <p:spPr>
          <a:xfrm>
            <a:off x="540000" y="1296000"/>
            <a:ext cx="3348000" cy="684000"/>
          </a:xfrm>
        </p:spPr>
        <p:txBody>
          <a:bodyPr anchor="ctr"/>
          <a:lstStyle>
            <a:lvl1pPr algn="ctr">
              <a:buNone/>
              <a:defRPr sz="2200" b="1">
                <a:solidFill>
                  <a:schemeClr val="accent6"/>
                </a:solidFill>
              </a:defRPr>
            </a:lvl1pPr>
          </a:lstStyle>
          <a:p>
            <a:pPr lvl="0"/>
            <a:r>
              <a:rPr lang="en-GB" dirty="0"/>
              <a:t>Insert title</a:t>
            </a:r>
          </a:p>
        </p:txBody>
      </p:sp>
      <p:sp>
        <p:nvSpPr>
          <p:cNvPr id="22" name="Text Placeholder 2">
            <a:extLst>
              <a:ext uri="{FF2B5EF4-FFF2-40B4-BE49-F238E27FC236}">
                <a16:creationId xmlns:a16="http://schemas.microsoft.com/office/drawing/2014/main" id="{D4B913F3-B51C-1F4F-BA00-F024BBF468C2}"/>
              </a:ext>
            </a:extLst>
          </p:cNvPr>
          <p:cNvSpPr>
            <a:spLocks noGrp="1"/>
          </p:cNvSpPr>
          <p:nvPr>
            <p:ph type="body" sz="quarter" idx="19" hasCustomPrompt="1"/>
          </p:nvPr>
        </p:nvSpPr>
        <p:spPr>
          <a:xfrm>
            <a:off x="4500000" y="1302462"/>
            <a:ext cx="3348000" cy="684000"/>
          </a:xfrm>
        </p:spPr>
        <p:txBody>
          <a:bodyPr anchor="ctr"/>
          <a:lstStyle>
            <a:lvl1pPr algn="ctr">
              <a:buNone/>
              <a:defRPr sz="2200" b="1">
                <a:solidFill>
                  <a:schemeClr val="accent6"/>
                </a:solidFill>
              </a:defRPr>
            </a:lvl1pPr>
          </a:lstStyle>
          <a:p>
            <a:pPr lvl="0"/>
            <a:r>
              <a:rPr lang="en-GB" dirty="0"/>
              <a:t>Insert title</a:t>
            </a:r>
          </a:p>
        </p:txBody>
      </p:sp>
      <p:sp>
        <p:nvSpPr>
          <p:cNvPr id="30" name="Text Placeholder 2">
            <a:extLst>
              <a:ext uri="{FF2B5EF4-FFF2-40B4-BE49-F238E27FC236}">
                <a16:creationId xmlns:a16="http://schemas.microsoft.com/office/drawing/2014/main" id="{9A16CC21-F99A-6F47-A063-FA9FE06BAE1A}"/>
              </a:ext>
            </a:extLst>
          </p:cNvPr>
          <p:cNvSpPr>
            <a:spLocks noGrp="1"/>
          </p:cNvSpPr>
          <p:nvPr>
            <p:ph type="body" sz="quarter" idx="20" hasCustomPrompt="1"/>
          </p:nvPr>
        </p:nvSpPr>
        <p:spPr>
          <a:xfrm>
            <a:off x="540000" y="3852000"/>
            <a:ext cx="3348000" cy="684000"/>
          </a:xfrm>
        </p:spPr>
        <p:txBody>
          <a:bodyPr anchor="ctr"/>
          <a:lstStyle>
            <a:lvl1pPr algn="ctr">
              <a:buNone/>
              <a:defRPr sz="2200" b="1">
                <a:solidFill>
                  <a:schemeClr val="accent6"/>
                </a:solidFill>
              </a:defRPr>
            </a:lvl1pPr>
          </a:lstStyle>
          <a:p>
            <a:pPr lvl="0"/>
            <a:r>
              <a:rPr lang="en-GB" dirty="0"/>
              <a:t>Insert title</a:t>
            </a:r>
          </a:p>
        </p:txBody>
      </p:sp>
      <p:sp>
        <p:nvSpPr>
          <p:cNvPr id="31" name="Text Placeholder 2">
            <a:extLst>
              <a:ext uri="{FF2B5EF4-FFF2-40B4-BE49-F238E27FC236}">
                <a16:creationId xmlns:a16="http://schemas.microsoft.com/office/drawing/2014/main" id="{511DBD00-D83F-EF49-900D-B6C65CED2738}"/>
              </a:ext>
            </a:extLst>
          </p:cNvPr>
          <p:cNvSpPr>
            <a:spLocks noGrp="1"/>
          </p:cNvSpPr>
          <p:nvPr>
            <p:ph type="body" sz="quarter" idx="21" hasCustomPrompt="1"/>
          </p:nvPr>
        </p:nvSpPr>
        <p:spPr>
          <a:xfrm>
            <a:off x="4500000" y="3852000"/>
            <a:ext cx="3348000" cy="684000"/>
          </a:xfrm>
        </p:spPr>
        <p:txBody>
          <a:bodyPr anchor="ctr"/>
          <a:lstStyle>
            <a:lvl1pPr algn="ctr">
              <a:buNone/>
              <a:defRPr sz="2200" b="1">
                <a:solidFill>
                  <a:schemeClr val="accent6"/>
                </a:solidFill>
              </a:defRPr>
            </a:lvl1pPr>
          </a:lstStyle>
          <a:p>
            <a:pPr lvl="0"/>
            <a:r>
              <a:rPr lang="en-GB" dirty="0"/>
              <a:t>Insert title</a:t>
            </a:r>
          </a:p>
        </p:txBody>
      </p:sp>
      <p:cxnSp>
        <p:nvCxnSpPr>
          <p:cNvPr id="29" name="Straight Connector 28">
            <a:extLst>
              <a:ext uri="{FF2B5EF4-FFF2-40B4-BE49-F238E27FC236}">
                <a16:creationId xmlns:a16="http://schemas.microsoft.com/office/drawing/2014/main" id="{59357DCD-A469-B34A-A880-D744CA731C1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BA4CC6C-41AA-2D50-A8B9-63559566F418}"/>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27148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blu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0190978-5FC4-6858-371C-AF3DAD50E21F}"/>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537224" y="1314156"/>
            <a:ext cx="7503849" cy="3466727"/>
          </a:xfrm>
          <a:prstGeom prst="rect">
            <a:avLst/>
          </a:prstGeom>
        </p:spPr>
        <p:txBody>
          <a:bodyPr>
            <a:noAutofit/>
          </a:bodyPr>
          <a:lstStyle>
            <a:lvl1pPr marL="288000" indent="-288000" algn="l">
              <a:buNone/>
              <a:defRPr sz="4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“Showcase quotation</a:t>
            </a:r>
            <a:br>
              <a:rPr lang="en-GB" dirty="0"/>
            </a:br>
            <a:r>
              <a:rPr lang="en-GB" dirty="0"/>
              <a:t>with left aligned text over multiple lines. Try to keep</a:t>
            </a:r>
            <a:br>
              <a:rPr lang="en-GB" dirty="0"/>
            </a:br>
            <a:r>
              <a:rPr lang="en-GB" dirty="0"/>
              <a:t>it to four lines if </a:t>
            </a:r>
            <a:r>
              <a:rPr lang="en-GB" dirty="0" err="1"/>
              <a:t>poss</a:t>
            </a:r>
            <a:r>
              <a:rPr lang="en-GB" dirty="0"/>
              <a:t> or five lines max.”</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828000" y="4780883"/>
            <a:ext cx="7503849" cy="896938"/>
          </a:xfrm>
          <a:prstGeom prst="rect">
            <a:avLst/>
          </a:prstGeom>
        </p:spPr>
        <p:txBody>
          <a:bodyPr/>
          <a:lstStyle>
            <a:lvl1pPr marL="0" indent="0" algn="l">
              <a:buNone/>
              <a:defRPr b="1">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Name Surname,</a:t>
            </a:r>
            <a:br>
              <a:rPr lang="en-GB" dirty="0"/>
            </a:br>
            <a:r>
              <a:rPr lang="en-GB" dirty="0"/>
              <a:t>Job Title</a:t>
            </a:r>
          </a:p>
        </p:txBody>
      </p:sp>
      <p:cxnSp>
        <p:nvCxnSpPr>
          <p:cNvPr id="8" name="Straight Connector 7">
            <a:extLst>
              <a:ext uri="{FF2B5EF4-FFF2-40B4-BE49-F238E27FC236}">
                <a16:creationId xmlns:a16="http://schemas.microsoft.com/office/drawing/2014/main" id="{B43FE3F0-85CD-934D-A3A3-CF2B78D73A35}"/>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86FEEE-9136-D68E-6360-B4FDD6D917D2}"/>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41277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Lst>
          </p:cNvPr>
          <p:cNvPicPr>
            <a:picLocks noChangeAspect="1"/>
          </p:cNvPicPr>
          <p:nvPr userDrawn="1"/>
        </p:nvPicPr>
        <p:blipFill>
          <a:blip r:embed="rId2"/>
          <a:srcRect/>
          <a:stretch/>
        </p:blipFill>
        <p:spPr>
          <a:xfrm>
            <a:off x="0" y="0"/>
            <a:ext cx="12192000"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6" name="Text Placeholder 7">
            <a:extLst>
              <a:ext uri="{FF2B5EF4-FFF2-40B4-BE49-F238E27FC236}">
                <a16:creationId xmlns:a16="http://schemas.microsoft.com/office/drawing/2014/main" id="{D43F37B1-1F8A-2CA4-9D19-C0E420FB42AE}"/>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Heading label</a:t>
            </a:r>
          </a:p>
        </p:txBody>
      </p:sp>
      <p:sp>
        <p:nvSpPr>
          <p:cNvPr id="7" name="TextBox 6">
            <a:extLst>
              <a:ext uri="{FF2B5EF4-FFF2-40B4-BE49-F238E27FC236}">
                <a16:creationId xmlns:a16="http://schemas.microsoft.com/office/drawing/2014/main" id="{2DFAD1B1-54FF-2FC6-D407-337D3737411D}"/>
              </a:ext>
            </a:extLst>
          </p:cNvPr>
          <p:cNvSpPr txBox="1"/>
          <p:nvPr userDrawn="1"/>
        </p:nvSpPr>
        <p:spPr>
          <a:xfrm>
            <a:off x="1245609" y="2349016"/>
            <a:ext cx="3552728" cy="1200329"/>
          </a:xfrm>
          <a:prstGeom prst="rect">
            <a:avLst/>
          </a:prstGeom>
          <a:noFill/>
        </p:spPr>
        <p:txBody>
          <a:bodyPr wrap="square" rtlCol="0">
            <a:spAutoFit/>
          </a:bodyPr>
          <a:lstStyle/>
          <a:p>
            <a:r>
              <a:rPr lang="en-GB" dirty="0"/>
              <a:t>Text content goes over single column. Text content here goes over single column. Text content here goes over single column.  </a:t>
            </a:r>
          </a:p>
        </p:txBody>
      </p:sp>
    </p:spTree>
    <p:extLst>
      <p:ext uri="{BB962C8B-B14F-4D97-AF65-F5344CB8AC3E}">
        <p14:creationId xmlns:p14="http://schemas.microsoft.com/office/powerpoint/2010/main" val="403869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Lst>
          </p:cNvPr>
          <p:cNvPicPr>
            <a:picLocks noChangeAspect="1"/>
          </p:cNvPicPr>
          <p:nvPr userDrawn="1"/>
        </p:nvPicPr>
        <p:blipFill>
          <a:blip r:embed="rId2"/>
          <a:srcRect/>
          <a:stretch/>
        </p:blipFill>
        <p:spPr>
          <a:xfrm>
            <a:off x="1" y="0"/>
            <a:ext cx="12191998"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3" name="Text Placeholder 7">
            <a:extLst>
              <a:ext uri="{FF2B5EF4-FFF2-40B4-BE49-F238E27FC236}">
                <a16:creationId xmlns:a16="http://schemas.microsoft.com/office/drawing/2014/main" id="{BA16B251-D1BB-394C-319F-40E8F04D7FB9}"/>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Heading label</a:t>
            </a:r>
          </a:p>
        </p:txBody>
      </p:sp>
      <p:sp>
        <p:nvSpPr>
          <p:cNvPr id="6" name="TextBox 5">
            <a:extLst>
              <a:ext uri="{FF2B5EF4-FFF2-40B4-BE49-F238E27FC236}">
                <a16:creationId xmlns:a16="http://schemas.microsoft.com/office/drawing/2014/main" id="{20A68404-D948-7642-8BC6-F42E883389E5}"/>
              </a:ext>
            </a:extLst>
          </p:cNvPr>
          <p:cNvSpPr txBox="1"/>
          <p:nvPr userDrawn="1"/>
        </p:nvSpPr>
        <p:spPr>
          <a:xfrm>
            <a:off x="1245609" y="2349016"/>
            <a:ext cx="3552728" cy="1200329"/>
          </a:xfrm>
          <a:prstGeom prst="rect">
            <a:avLst/>
          </a:prstGeom>
          <a:noFill/>
        </p:spPr>
        <p:txBody>
          <a:bodyPr wrap="square" rtlCol="0">
            <a:spAutoFit/>
          </a:bodyPr>
          <a:lstStyle/>
          <a:p>
            <a:r>
              <a:rPr lang="en-GB" dirty="0"/>
              <a:t>Text content goes over single column. Text content here goes over single column. Text content here goes over single column.  </a:t>
            </a:r>
          </a:p>
        </p:txBody>
      </p:sp>
    </p:spTree>
    <p:extLst>
      <p:ext uri="{BB962C8B-B14F-4D97-AF65-F5344CB8AC3E}">
        <p14:creationId xmlns:p14="http://schemas.microsoft.com/office/powerpoint/2010/main" val="405208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Quote and imag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2196E5-15CA-15E3-1E10-32B3D19927EF}"/>
              </a:ext>
            </a:extLst>
          </p:cNvPr>
          <p:cNvPicPr>
            <a:picLocks noChangeAspect="1"/>
          </p:cNvPicPr>
          <p:nvPr userDrawn="1"/>
        </p:nvPicPr>
        <p:blipFill>
          <a:blip r:embed="rId2"/>
          <a:srcRect/>
          <a:stretch/>
        </p:blipFill>
        <p:spPr>
          <a:xfrm>
            <a:off x="0" y="0"/>
            <a:ext cx="12192000"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6" name="Picture Placeholder 6">
            <a:extLst>
              <a:ext uri="{FF2B5EF4-FFF2-40B4-BE49-F238E27FC236}">
                <a16:creationId xmlns:a16="http://schemas.microsoft.com/office/drawing/2014/main" id="{652C93B3-5A12-5AAD-2ACF-93939EE7FBF5}"/>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2" name="TextBox 1">
            <a:extLst>
              <a:ext uri="{FF2B5EF4-FFF2-40B4-BE49-F238E27FC236}">
                <a16:creationId xmlns:a16="http://schemas.microsoft.com/office/drawing/2014/main" id="{B77551A3-9BAE-400C-B485-0F4ED3DB7306}"/>
              </a:ext>
            </a:extLst>
          </p:cNvPr>
          <p:cNvSpPr txBox="1"/>
          <p:nvPr userDrawn="1"/>
        </p:nvSpPr>
        <p:spPr>
          <a:xfrm>
            <a:off x="1245609" y="2349016"/>
            <a:ext cx="3552728" cy="1384995"/>
          </a:xfrm>
          <a:prstGeom prst="rect">
            <a:avLst/>
          </a:prstGeom>
          <a:noFill/>
        </p:spPr>
        <p:txBody>
          <a:bodyPr wrap="square" rtlCol="0">
            <a:spAutoFit/>
          </a:bodyPr>
          <a:lstStyle/>
          <a:p>
            <a:r>
              <a:rPr lang="en-GB" sz="2800" b="1" dirty="0"/>
              <a:t>“Quote text here. Quote text here. Quote text here.”</a:t>
            </a:r>
          </a:p>
        </p:txBody>
      </p:sp>
    </p:spTree>
    <p:extLst>
      <p:ext uri="{BB962C8B-B14F-4D97-AF65-F5344CB8AC3E}">
        <p14:creationId xmlns:p14="http://schemas.microsoft.com/office/powerpoint/2010/main" val="284182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and image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2" name="Picture Placeholder 6">
            <a:extLst>
              <a:ext uri="{FF2B5EF4-FFF2-40B4-BE49-F238E27FC236}">
                <a16:creationId xmlns:a16="http://schemas.microsoft.com/office/drawing/2014/main" id="{EA7B0BA1-E61A-5019-0AA4-5328CA2AB0E1}"/>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 </a:t>
            </a:r>
          </a:p>
        </p:txBody>
      </p:sp>
      <p:pic>
        <p:nvPicPr>
          <p:cNvPr id="6" name="Picture 5">
            <a:extLst>
              <a:ext uri="{FF2B5EF4-FFF2-40B4-BE49-F238E27FC236}">
                <a16:creationId xmlns:a16="http://schemas.microsoft.com/office/drawing/2014/main" id="{CEB4F947-0C85-DAF2-683C-40847EF7F07B}"/>
              </a:ext>
            </a:extLst>
          </p:cNvPr>
          <p:cNvPicPr>
            <a:picLocks noChangeAspect="1"/>
          </p:cNvPicPr>
          <p:nvPr userDrawn="1"/>
        </p:nvPicPr>
        <p:blipFill>
          <a:blip r:embed="rId2"/>
          <a:src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72D8FDB-A40F-9C14-5A8C-BCBBA006B64D}"/>
              </a:ext>
            </a:extLst>
          </p:cNvPr>
          <p:cNvSpPr txBox="1"/>
          <p:nvPr userDrawn="1"/>
        </p:nvSpPr>
        <p:spPr>
          <a:xfrm>
            <a:off x="1245609" y="2349016"/>
            <a:ext cx="3552728" cy="1384995"/>
          </a:xfrm>
          <a:prstGeom prst="rect">
            <a:avLst/>
          </a:prstGeom>
          <a:noFill/>
        </p:spPr>
        <p:txBody>
          <a:bodyPr wrap="square" rtlCol="0">
            <a:spAutoFit/>
          </a:bodyPr>
          <a:lstStyle/>
          <a:p>
            <a:r>
              <a:rPr lang="en-GB" sz="2800" b="1" dirty="0"/>
              <a:t>“Quote text here. Quote text here. Quote text here.”</a:t>
            </a:r>
          </a:p>
        </p:txBody>
      </p:sp>
    </p:spTree>
    <p:extLst>
      <p:ext uri="{BB962C8B-B14F-4D97-AF65-F5344CB8AC3E}">
        <p14:creationId xmlns:p14="http://schemas.microsoft.com/office/powerpoint/2010/main" val="12316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Breaker Heading1-Blue-DarkBlueA">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C30C3909-1482-1013-E118-A2CE0A1DD3D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82932" y="2520000"/>
            <a:ext cx="6948488" cy="96361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334119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Breaker Heading1-Blue-DarkBlue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7092F3-915E-341D-8AD1-B8E398E9BFA4}"/>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Chart&#10;&#10;Description automatically generated with medium confidence">
            <a:extLst>
              <a:ext uri="{FF2B5EF4-FFF2-40B4-BE49-F238E27FC236}">
                <a16:creationId xmlns:a16="http://schemas.microsoft.com/office/drawing/2014/main" id="{0AF6C2AD-0E53-2A94-6EDF-C2BC1C35E66B}"/>
              </a:ext>
            </a:extLst>
          </p:cNvPr>
          <p:cNvPicPr>
            <a:picLocks noChangeAspect="1"/>
          </p:cNvPicPr>
          <p:nvPr userDrawn="1"/>
        </p:nvPicPr>
        <p:blipFill>
          <a:blip r:embed="rId2"/>
          <a:stretch>
            <a:fillRect/>
          </a:stretch>
        </p:blipFill>
        <p:spPr>
          <a:xfrm>
            <a:off x="-216747" y="-121920"/>
            <a:ext cx="12408747" cy="697992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612000"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612000"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210589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Breaker Heading1-Blue-DarkBlue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C9A4BA-CD7C-BF8C-6221-BCB58BC96EC4}"/>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descr="A picture containing icon&#10;&#10;Description automatically generated">
            <a:extLst>
              <a:ext uri="{FF2B5EF4-FFF2-40B4-BE49-F238E27FC236}">
                <a16:creationId xmlns:a16="http://schemas.microsoft.com/office/drawing/2014/main" id="{2D07C2D6-AB1B-B84B-BC13-7D79E8BCFCF8}"/>
              </a:ext>
            </a:extLst>
          </p:cNvPr>
          <p:cNvPicPr>
            <a:picLocks noChangeAspect="1"/>
          </p:cNvPicPr>
          <p:nvPr userDrawn="1"/>
        </p:nvPicPr>
        <p:blipFill>
          <a:blip r:embed="rId2"/>
          <a:stretch>
            <a:fillRect/>
          </a:stretch>
        </p:blipFill>
        <p:spPr>
          <a:xfrm>
            <a:off x="-52265" y="-122410"/>
            <a:ext cx="12499929" cy="703121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91916"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136091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Breaker Heading1-Blue-DarkBlueA">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268FFC32-6059-0DED-CEB1-02D4D3CCBC8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54598"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54598"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174172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Headline slide with image A">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11" name="Rectangle 10">
            <a:extLst>
              <a:ext uri="{FF2B5EF4-FFF2-40B4-BE49-F238E27FC236}">
                <a16:creationId xmlns:a16="http://schemas.microsoft.com/office/drawing/2014/main" id="{72C3761D-E146-5B7A-CD68-6CC98EA19A5F}"/>
              </a:ext>
            </a:extLst>
          </p:cNvPr>
          <p:cNvSpPr/>
          <p:nvPr userDrawn="1"/>
        </p:nvSpPr>
        <p:spPr>
          <a:xfrm>
            <a:off x="0" y="0"/>
            <a:ext cx="6096000"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dirty="0">
              <a:solidFill>
                <a:schemeClr val="tx1"/>
              </a:solidFill>
            </a:endParaRPr>
          </a:p>
        </p:txBody>
      </p:sp>
      <p:sp>
        <p:nvSpPr>
          <p:cNvPr id="5" name="Text Placeholder 6">
            <a:extLst>
              <a:ext uri="{FF2B5EF4-FFF2-40B4-BE49-F238E27FC236}">
                <a16:creationId xmlns:a16="http://schemas.microsoft.com/office/drawing/2014/main" id="{50355A0D-4235-0CF1-A976-C33D8CCCBFCD}"/>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6" name="Text Placeholder 7">
            <a:extLst>
              <a:ext uri="{FF2B5EF4-FFF2-40B4-BE49-F238E27FC236}">
                <a16:creationId xmlns:a16="http://schemas.microsoft.com/office/drawing/2014/main" id="{5B6F326D-0ECB-4952-2659-CD1729198654}"/>
              </a:ext>
            </a:extLst>
          </p:cNvPr>
          <p:cNvSpPr>
            <a:spLocks noGrp="1"/>
          </p:cNvSpPr>
          <p:nvPr>
            <p:ph type="body" sz="quarter" idx="14" hasCustomPrompt="1"/>
          </p:nvPr>
        </p:nvSpPr>
        <p:spPr>
          <a:xfrm>
            <a:off x="891916"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Breaker heading</a:t>
            </a:r>
          </a:p>
        </p:txBody>
      </p:sp>
    </p:spTree>
    <p:extLst>
      <p:ext uri="{BB962C8B-B14F-4D97-AF65-F5344CB8AC3E}">
        <p14:creationId xmlns:p14="http://schemas.microsoft.com/office/powerpoint/2010/main" val="125684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ACCESSIBL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9D383FB-0467-4241-BEF0-D636E886723B}"/>
              </a:ext>
            </a:extLst>
          </p:cNvPr>
          <p:cNvCxnSpPr/>
          <p:nvPr userDrawn="1"/>
        </p:nvCxnSpPr>
        <p:spPr>
          <a:xfrm>
            <a:off x="5715926" y="2605852"/>
            <a:ext cx="8651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sp>
        <p:nvSpPr>
          <p:cNvPr id="2" name="TextBox 1">
            <a:extLst>
              <a:ext uri="{FF2B5EF4-FFF2-40B4-BE49-F238E27FC236}">
                <a16:creationId xmlns:a16="http://schemas.microsoft.com/office/drawing/2014/main" id="{0390E57B-AF19-8642-9E47-AF887F52887B}"/>
              </a:ext>
            </a:extLst>
          </p:cNvPr>
          <p:cNvSpPr txBox="1"/>
          <p:nvPr userDrawn="1"/>
        </p:nvSpPr>
        <p:spPr>
          <a:xfrm>
            <a:off x="5610770" y="2808746"/>
            <a:ext cx="4343734" cy="26080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2400"/>
              </a:spcAft>
              <a:buClr>
                <a:srgbClr val="005EB8"/>
              </a:buClr>
              <a:buSzTx/>
              <a:buFont typeface="Arial" panose="020B0604020202020204" pitchFamily="34" charset="0"/>
              <a:buNone/>
              <a:tabLst/>
              <a:defRPr/>
            </a:pPr>
            <a:r>
              <a:rPr kumimoji="0" lang="en-GB" sz="3600" b="1" i="0" u="none" strike="noStrike" kern="1200" cap="none" spc="20" normalizeH="0" baseline="0" noProof="0" dirty="0">
                <a:ln>
                  <a:noFill/>
                </a:ln>
                <a:solidFill>
                  <a:schemeClr val="tx1"/>
                </a:solidFill>
                <a:effectLst/>
                <a:uLnTx/>
                <a:uFillTx/>
                <a:latin typeface="+mn-lt"/>
                <a:ea typeface="+mn-ea"/>
                <a:cs typeface="+mn-cs"/>
              </a:rPr>
              <a:t> Thank You</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@nhsengland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company/nhsengland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england.nhs.uk</a:t>
            </a:r>
            <a:endParaRPr lang="en-GB" sz="2400" b="1" dirty="0">
              <a:solidFill>
                <a:schemeClr val="tx1"/>
              </a:solidFill>
            </a:endParaRPr>
          </a:p>
        </p:txBody>
      </p:sp>
      <p:pic>
        <p:nvPicPr>
          <p:cNvPr id="5" name="Picture 4">
            <a:extLst>
              <a:ext uri="{FF2B5EF4-FFF2-40B4-BE49-F238E27FC236}">
                <a16:creationId xmlns:a16="http://schemas.microsoft.com/office/drawing/2014/main" id="{6C1B65D7-2EE6-F44F-85AA-7C93787926C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872040" y="3665234"/>
            <a:ext cx="390144" cy="390144"/>
          </a:xfrm>
          <a:prstGeom prst="rect">
            <a:avLst/>
          </a:prstGeom>
        </p:spPr>
      </p:pic>
      <p:pic>
        <p:nvPicPr>
          <p:cNvPr id="8" name="Picture 7">
            <a:extLst>
              <a:ext uri="{FF2B5EF4-FFF2-40B4-BE49-F238E27FC236}">
                <a16:creationId xmlns:a16="http://schemas.microsoft.com/office/drawing/2014/main" id="{F2843EE8-F6F8-9D40-92C1-94FB4DCF14B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885396" y="4266369"/>
            <a:ext cx="390144" cy="390144"/>
          </a:xfrm>
          <a:prstGeom prst="rect">
            <a:avLst/>
          </a:prstGeom>
        </p:spPr>
      </p:pic>
      <p:pic>
        <p:nvPicPr>
          <p:cNvPr id="72" name="Picture 96">
            <a:extLst>
              <a:ext uri="{FF2B5EF4-FFF2-40B4-BE49-F238E27FC236}">
                <a16:creationId xmlns:a16="http://schemas.microsoft.com/office/drawing/2014/main" id="{664BA24D-FA8C-EE4D-A2DC-491BF11D6FA6}"/>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767074" y="4806522"/>
            <a:ext cx="600075" cy="600075"/>
          </a:xfrm>
          <a:prstGeom prst="rect">
            <a:avLst/>
          </a:prstGeom>
        </p:spPr>
      </p:pic>
      <p:pic>
        <p:nvPicPr>
          <p:cNvPr id="3" name="Picture 2" descr="Logo&#10;&#10;Description automatically generated">
            <a:extLst>
              <a:ext uri="{FF2B5EF4-FFF2-40B4-BE49-F238E27FC236}">
                <a16:creationId xmlns:a16="http://schemas.microsoft.com/office/drawing/2014/main" id="{077C56A3-4FFE-73CF-6F7F-1F451E5B3F1E}"/>
              </a:ext>
            </a:extLst>
          </p:cNvPr>
          <p:cNvPicPr>
            <a:picLocks noChangeAspect="1"/>
          </p:cNvPicPr>
          <p:nvPr userDrawn="1"/>
        </p:nvPicPr>
        <p:blipFill>
          <a:blip r:embed="rId5"/>
          <a:stretch>
            <a:fillRect/>
          </a:stretch>
        </p:blipFill>
        <p:spPr>
          <a:xfrm>
            <a:off x="10551045" y="364425"/>
            <a:ext cx="1208955" cy="979789"/>
          </a:xfrm>
          <a:prstGeom prst="rect">
            <a:avLst/>
          </a:prstGeom>
        </p:spPr>
      </p:pic>
      <p:pic>
        <p:nvPicPr>
          <p:cNvPr id="6" name="Picture 5" descr="Icon&#10;&#10;Description automatically generated">
            <a:extLst>
              <a:ext uri="{FF2B5EF4-FFF2-40B4-BE49-F238E27FC236}">
                <a16:creationId xmlns:a16="http://schemas.microsoft.com/office/drawing/2014/main" id="{76D92FD5-08EA-6BC8-29BC-BCF5EEFE18AA}"/>
              </a:ext>
            </a:extLst>
          </p:cNvPr>
          <p:cNvPicPr>
            <a:picLocks noChangeAspect="1"/>
          </p:cNvPicPr>
          <p:nvPr userDrawn="1"/>
        </p:nvPicPr>
        <p:blipFill>
          <a:blip r:embed="rId6"/>
          <a:stretch>
            <a:fillRect/>
          </a:stretch>
        </p:blipFill>
        <p:spPr>
          <a:xfrm rot="5400000">
            <a:off x="-2509143" y="-71523"/>
            <a:ext cx="10768951" cy="7616239"/>
          </a:xfrm>
          <a:prstGeom prst="rect">
            <a:avLst/>
          </a:prstGeom>
        </p:spPr>
      </p:pic>
    </p:spTree>
    <p:extLst>
      <p:ext uri="{BB962C8B-B14F-4D97-AF65-F5344CB8AC3E}">
        <p14:creationId xmlns:p14="http://schemas.microsoft.com/office/powerpoint/2010/main" val="46152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ata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763076-72CB-117E-F240-98C1D1050D3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hasCustomPrompt="1"/>
          </p:nvPr>
        </p:nvSpPr>
        <p:spPr>
          <a:xfrm>
            <a:off x="432000" y="310075"/>
            <a:ext cx="11404154" cy="426721"/>
          </a:xfrm>
          <a:prstGeom prst="rect">
            <a:avLst/>
          </a:prstGeom>
        </p:spPr>
        <p:txBody>
          <a:bodyPr lIns="0" tIns="0" rIns="0" bIns="0" anchor="t">
            <a:normAutofit/>
          </a:bodyPr>
          <a:lstStyle>
            <a:lvl1pPr>
              <a:defRPr sz="2400" b="1">
                <a:solidFill>
                  <a:schemeClr val="tx1"/>
                </a:solidFill>
              </a:defRPr>
            </a:lvl1pPr>
          </a:lstStyle>
          <a:p>
            <a:r>
              <a:rPr lang="en-GB" dirty="0"/>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dirty="0">
              <a:solidFill>
                <a:schemeClr val="accent1"/>
              </a:solidFill>
            </a:endParaRPr>
          </a:p>
        </p:txBody>
      </p:sp>
      <p:cxnSp>
        <p:nvCxnSpPr>
          <p:cNvPr id="12" name="Straight Connector 11">
            <a:extLst>
              <a:ext uri="{FF2B5EF4-FFF2-40B4-BE49-F238E27FC236}">
                <a16:creationId xmlns:a16="http://schemas.microsoft.com/office/drawing/2014/main" id="{137E920E-FCD4-834F-9787-A19C03BDF9AE}"/>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5424E-84DC-71BA-CBB2-BE0007D93CE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 name="Text Placeholder 7">
            <a:extLst>
              <a:ext uri="{FF2B5EF4-FFF2-40B4-BE49-F238E27FC236}">
                <a16:creationId xmlns:a16="http://schemas.microsoft.com/office/drawing/2014/main" id="{FB2922A9-9C8F-43B1-7D0A-0C7761EE45F2}"/>
              </a:ext>
            </a:extLst>
          </p:cNvPr>
          <p:cNvSpPr>
            <a:spLocks noGrp="1"/>
          </p:cNvSpPr>
          <p:nvPr>
            <p:ph type="body" sz="quarter" idx="13" hasCustomPrompt="1"/>
          </p:nvPr>
        </p:nvSpPr>
        <p:spPr>
          <a:xfrm>
            <a:off x="432001" y="7672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18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Tree>
    <p:extLst>
      <p:ext uri="{BB962C8B-B14F-4D97-AF65-F5344CB8AC3E}">
        <p14:creationId xmlns:p14="http://schemas.microsoft.com/office/powerpoint/2010/main" val="11083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Headline and image with header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dirty="0">
              <a:solidFill>
                <a:schemeClr val="accent1"/>
              </a:solidFill>
            </a:endParaRPr>
          </a:p>
        </p:txBody>
      </p:sp>
    </p:spTree>
    <p:extLst>
      <p:ext uri="{BB962C8B-B14F-4D97-AF65-F5344CB8AC3E}">
        <p14:creationId xmlns:p14="http://schemas.microsoft.com/office/powerpoint/2010/main" val="156260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Headline and image with header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dirty="0">
              <a:solidFill>
                <a:schemeClr val="accent1"/>
              </a:solidFill>
            </a:endParaRPr>
          </a:p>
        </p:txBody>
      </p:sp>
    </p:spTree>
    <p:extLst>
      <p:ext uri="{BB962C8B-B14F-4D97-AF65-F5344CB8AC3E}">
        <p14:creationId xmlns:p14="http://schemas.microsoft.com/office/powerpoint/2010/main" val="91440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6" name="TextBox 5">
            <a:extLst>
              <a:ext uri="{FF2B5EF4-FFF2-40B4-BE49-F238E27FC236}">
                <a16:creationId xmlns:a16="http://schemas.microsoft.com/office/drawing/2014/main" id="{17BDFC27-AE77-990E-E3A7-5DF7B8BEB8B0}"/>
              </a:ext>
            </a:extLst>
          </p:cNvPr>
          <p:cNvSpPr txBox="1"/>
          <p:nvPr userDrawn="1"/>
        </p:nvSpPr>
        <p:spPr>
          <a:xfrm>
            <a:off x="7202551" y="2249424"/>
            <a:ext cx="4428148" cy="1200329"/>
          </a:xfrm>
          <a:prstGeom prst="rect">
            <a:avLst/>
          </a:prstGeom>
          <a:noFill/>
        </p:spPr>
        <p:txBody>
          <a:bodyPr wrap="square" rtlCol="0">
            <a:spAutoFit/>
          </a:bodyPr>
          <a:lstStyle/>
          <a:p>
            <a:r>
              <a:rPr lang="en-GB" dirty="0">
                <a:solidFill>
                  <a:schemeClr val="bg1"/>
                </a:solidFill>
              </a:rPr>
              <a:t>Text content goes over single column. Text content here goes over single column. Text content here goes over single column.  </a:t>
            </a:r>
          </a:p>
        </p:txBody>
      </p:sp>
    </p:spTree>
    <p:extLst>
      <p:ext uri="{BB962C8B-B14F-4D97-AF65-F5344CB8AC3E}">
        <p14:creationId xmlns:p14="http://schemas.microsoft.com/office/powerpoint/2010/main" val="378345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Tree>
    <p:extLst>
      <p:ext uri="{BB962C8B-B14F-4D97-AF65-F5344CB8AC3E}">
        <p14:creationId xmlns:p14="http://schemas.microsoft.com/office/powerpoint/2010/main" val="112546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Tree>
    <p:extLst>
      <p:ext uri="{BB962C8B-B14F-4D97-AF65-F5344CB8AC3E}">
        <p14:creationId xmlns:p14="http://schemas.microsoft.com/office/powerpoint/2010/main" val="115316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Heading, subhead, bullets one column">
  <p:cSld name="Heading, subhead, bullets one column">
    <p:spTree>
      <p:nvGrpSpPr>
        <p:cNvPr id="1" name="Shape 25"/>
        <p:cNvGrpSpPr/>
        <p:nvPr/>
      </p:nvGrpSpPr>
      <p:grpSpPr>
        <a:xfrm>
          <a:off x="0" y="0"/>
          <a:ext cx="0" cy="0"/>
          <a:chOff x="0" y="0"/>
          <a:chExt cx="0" cy="0"/>
        </a:xfrm>
      </p:grpSpPr>
      <p:sp>
        <p:nvSpPr>
          <p:cNvPr id="26" name="Google Shape;26;p14"/>
          <p:cNvSpPr/>
          <p:nvPr/>
        </p:nvSpPr>
        <p:spPr>
          <a:xfrm>
            <a:off x="0" y="0"/>
            <a:ext cx="12206636" cy="6872615"/>
          </a:xfrm>
          <a:prstGeom prst="rect">
            <a:avLst/>
          </a:prstGeom>
          <a:solidFill>
            <a:srgbClr val="F6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27" name="Google Shape;27;p14"/>
          <p:cNvSpPr txBox="1">
            <a:spLocks noGrp="1"/>
          </p:cNvSpPr>
          <p:nvPr>
            <p:ph type="body" idx="1"/>
          </p:nvPr>
        </p:nvSpPr>
        <p:spPr>
          <a:xfrm>
            <a:off x="432000" y="2771999"/>
            <a:ext cx="11088000" cy="34560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Clr>
                <a:schemeClr val="lt1"/>
              </a:buClr>
              <a:buSzPts val="2200"/>
              <a:buNone/>
              <a:defRPr sz="2200" b="0">
                <a:solidFill>
                  <a:schemeClr val="accent6"/>
                </a:solidFill>
              </a:defRPr>
            </a:lvl1pPr>
            <a:lvl2pPr marL="914400" lvl="1" indent="-368300" algn="l">
              <a:lnSpc>
                <a:spcPct val="90000"/>
              </a:lnSpc>
              <a:spcBef>
                <a:spcPts val="600"/>
              </a:spcBef>
              <a:spcAft>
                <a:spcPts val="0"/>
              </a:spcAft>
              <a:buClr>
                <a:schemeClr val="lt1"/>
              </a:buClr>
              <a:buSzPts val="2200"/>
              <a:buChar char="•"/>
              <a:defRPr sz="2200">
                <a:solidFill>
                  <a:schemeClr val="accent6"/>
                </a:solidFill>
              </a:defRPr>
            </a:lvl2pPr>
            <a:lvl3pPr marL="1371600" lvl="2" indent="-368300" algn="l">
              <a:lnSpc>
                <a:spcPct val="90000"/>
              </a:lnSpc>
              <a:spcBef>
                <a:spcPts val="500"/>
              </a:spcBef>
              <a:spcAft>
                <a:spcPts val="0"/>
              </a:spcAft>
              <a:buClr>
                <a:schemeClr val="lt1"/>
              </a:buClr>
              <a:buSzPts val="2200"/>
              <a:buChar char="•"/>
              <a:defRPr sz="2200">
                <a:solidFill>
                  <a:schemeClr val="lt1"/>
                </a:solidFill>
              </a:defRPr>
            </a:lvl3pPr>
            <a:lvl4pPr marL="1828800" lvl="3" indent="-368300" algn="l">
              <a:lnSpc>
                <a:spcPct val="90000"/>
              </a:lnSpc>
              <a:spcBef>
                <a:spcPts val="500"/>
              </a:spcBef>
              <a:spcAft>
                <a:spcPts val="0"/>
              </a:spcAft>
              <a:buClr>
                <a:schemeClr val="lt1"/>
              </a:buClr>
              <a:buSzPts val="2200"/>
              <a:buChar char="•"/>
              <a:defRPr sz="2200">
                <a:solidFill>
                  <a:schemeClr val="lt1"/>
                </a:solidFill>
              </a:defRPr>
            </a:lvl4pPr>
            <a:lvl5pPr marL="2286000" lvl="4" indent="-368300" algn="l">
              <a:lnSpc>
                <a:spcPct val="90000"/>
              </a:lnSpc>
              <a:spcBef>
                <a:spcPts val="500"/>
              </a:spcBef>
              <a:spcAft>
                <a:spcPts val="0"/>
              </a:spcAft>
              <a:buClr>
                <a:schemeClr val="lt1"/>
              </a:buClr>
              <a:buSzPts val="2200"/>
              <a:buChar char="•"/>
              <a:defRPr sz="2200">
                <a:solidFill>
                  <a:schemeClr val="lt1"/>
                </a:solidFill>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8" name="Google Shape;28;p14"/>
          <p:cNvSpPr txBox="1">
            <a:spLocks noGrp="1"/>
          </p:cNvSpPr>
          <p:nvPr>
            <p:ph type="body" idx="2"/>
          </p:nvPr>
        </p:nvSpPr>
        <p:spPr>
          <a:xfrm>
            <a:off x="432001" y="2088000"/>
            <a:ext cx="11012644" cy="577927"/>
          </a:xfrm>
          <a:prstGeom prst="rect">
            <a:avLst/>
          </a:prstGeom>
          <a:noFill/>
          <a:ln>
            <a:noFill/>
          </a:ln>
        </p:spPr>
        <p:txBody>
          <a:bodyPr spcFirstLastPara="1" wrap="square" lIns="0" tIns="0" rIns="0" bIns="0" anchor="t" anchorCtr="0">
            <a:noAutofit/>
          </a:bodyPr>
          <a:lstStyle>
            <a:lvl1pPr marL="457200" lvl="0" indent="-228600" algn="l">
              <a:lnSpc>
                <a:spcPct val="91666"/>
              </a:lnSpc>
              <a:spcBef>
                <a:spcPts val="0"/>
              </a:spcBef>
              <a:spcAft>
                <a:spcPts val="0"/>
              </a:spcAft>
              <a:buClr>
                <a:schemeClr val="lt1"/>
              </a:buClr>
              <a:buSzPts val="2400"/>
              <a:buNone/>
              <a:defRPr sz="2400" b="1">
                <a:solidFill>
                  <a:schemeClr val="accent6"/>
                </a:solidFill>
              </a:defRPr>
            </a:lvl1pPr>
            <a:lvl2pPr marL="914400" lvl="1" indent="-228600" algn="l">
              <a:lnSpc>
                <a:spcPct val="90000"/>
              </a:lnSpc>
              <a:spcBef>
                <a:spcPts val="900"/>
              </a:spcBef>
              <a:spcAft>
                <a:spcPts val="0"/>
              </a:spcAft>
              <a:buClr>
                <a:schemeClr val="lt1"/>
              </a:buClr>
              <a:buSzPts val="1800"/>
              <a:buNone/>
              <a:defRPr sz="18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800"/>
              <a:buNone/>
              <a:defRPr sz="1800">
                <a:solidFill>
                  <a:schemeClr val="lt1"/>
                </a:solidFill>
              </a:defRPr>
            </a:lvl4pPr>
            <a:lvl5pPr marL="2286000" lvl="4" indent="-228600" algn="l">
              <a:lnSpc>
                <a:spcPct val="90000"/>
              </a:lnSpc>
              <a:spcBef>
                <a:spcPts val="500"/>
              </a:spcBef>
              <a:spcAft>
                <a:spcPts val="0"/>
              </a:spcAft>
              <a:buClr>
                <a:schemeClr val="lt1"/>
              </a:buClr>
              <a:buSzPts val="1800"/>
              <a:buNone/>
              <a:defRPr sz="1800">
                <a:solidFill>
                  <a:schemeClr val="lt1"/>
                </a:solidFill>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9" name="Google Shape;29;p14"/>
          <p:cNvSpPr txBox="1"/>
          <p:nvPr/>
        </p:nvSpPr>
        <p:spPr>
          <a:xfrm>
            <a:off x="4700954" y="4232031"/>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200" b="1" dirty="0">
              <a:solidFill>
                <a:schemeClr val="accent1"/>
              </a:solidFill>
              <a:latin typeface="Arial"/>
              <a:ea typeface="Arial"/>
              <a:cs typeface="Arial"/>
              <a:sym typeface="Arial"/>
            </a:endParaRPr>
          </a:p>
        </p:txBody>
      </p:sp>
      <p:sp>
        <p:nvSpPr>
          <p:cNvPr id="30" name="Google Shape;30;p14"/>
          <p:cNvSpPr/>
          <p:nvPr/>
        </p:nvSpPr>
        <p:spPr>
          <a:xfrm>
            <a:off x="11444644" y="6404977"/>
            <a:ext cx="3722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200">
                <a:solidFill>
                  <a:schemeClr val="accent6"/>
                </a:solidFill>
                <a:latin typeface="Arial"/>
                <a:ea typeface="Arial"/>
                <a:cs typeface="Arial"/>
                <a:sym typeface="Arial"/>
              </a:rPr>
              <a:t>‹#›</a:t>
            </a:fld>
            <a:endParaRPr sz="1200" dirty="0">
              <a:solidFill>
                <a:schemeClr val="accent6"/>
              </a:solidFill>
              <a:latin typeface="Arial"/>
              <a:ea typeface="Arial"/>
              <a:cs typeface="Arial"/>
              <a:sym typeface="Arial"/>
            </a:endParaRPr>
          </a:p>
        </p:txBody>
      </p:sp>
      <p:sp>
        <p:nvSpPr>
          <p:cNvPr id="31" name="Google Shape;31;p14"/>
          <p:cNvSpPr txBox="1">
            <a:spLocks noGrp="1"/>
          </p:cNvSpPr>
          <p:nvPr>
            <p:ph type="title"/>
          </p:nvPr>
        </p:nvSpPr>
        <p:spPr>
          <a:xfrm>
            <a:off x="432000" y="432000"/>
            <a:ext cx="11404154" cy="865186"/>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lt1"/>
              </a:buClr>
              <a:buSzPts val="3600"/>
              <a:buFont typeface="Arial"/>
              <a:buNone/>
              <a:defRPr sz="3600" b="1">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cxnSp>
        <p:nvCxnSpPr>
          <p:cNvPr id="32" name="Google Shape;32;p14"/>
          <p:cNvCxnSpPr/>
          <p:nvPr/>
        </p:nvCxnSpPr>
        <p:spPr>
          <a:xfrm>
            <a:off x="432000" y="6336000"/>
            <a:ext cx="11376000" cy="0"/>
          </a:xfrm>
          <a:prstGeom prst="straightConnector1">
            <a:avLst/>
          </a:prstGeom>
          <a:noFill/>
          <a:ln w="9525" cap="flat" cmpd="sng">
            <a:solidFill>
              <a:schemeClr val="accent2"/>
            </a:solidFill>
            <a:prstDash val="solid"/>
            <a:miter lim="800000"/>
            <a:headEnd type="none" w="sm" len="sm"/>
            <a:tailEnd type="none" w="sm" len="sm"/>
          </a:ln>
        </p:spPr>
      </p:cxnSp>
      <p:pic>
        <p:nvPicPr>
          <p:cNvPr id="33" name="Google Shape;33;p14"/>
          <p:cNvPicPr preferRelativeResize="0"/>
          <p:nvPr/>
        </p:nvPicPr>
        <p:blipFill rotWithShape="1">
          <a:blip r:embed="rId2">
            <a:alphaModFix/>
          </a:blip>
          <a:srcRect/>
          <a:stretch/>
        </p:blipFill>
        <p:spPr>
          <a:xfrm rot="10800000">
            <a:off x="9220370" y="244040"/>
            <a:ext cx="3064672" cy="187960"/>
          </a:xfrm>
          <a:prstGeom prst="rect">
            <a:avLst/>
          </a:prstGeom>
          <a:noFill/>
          <a:ln>
            <a:noFill/>
          </a:ln>
        </p:spPr>
      </p:pic>
    </p:spTree>
    <p:extLst>
      <p:ext uri="{BB962C8B-B14F-4D97-AF65-F5344CB8AC3E}">
        <p14:creationId xmlns:p14="http://schemas.microsoft.com/office/powerpoint/2010/main" val="310952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Front title slide">
    <p:bg>
      <p:bgPr>
        <a:solidFill>
          <a:srgbClr val="F6F8F8"/>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98E9D71-498A-0294-DB92-FA8A45963CA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330720" y="-508517"/>
            <a:ext cx="11319578" cy="8005665"/>
          </a:xfrm>
          <a:prstGeom prst="rect">
            <a:avLst/>
          </a:prstGeom>
        </p:spPr>
      </p:pic>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dirty="0"/>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dirty="0"/>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3"/>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15004472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Heading, content, basic text one col">
    <p:bg>
      <p:bgPr>
        <a:solidFill>
          <a:srgbClr val="F6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5138" y="414734"/>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Content Placeholder 2"/>
          <p:cNvSpPr>
            <a:spLocks noGrp="1"/>
          </p:cNvSpPr>
          <p:nvPr>
            <p:ph idx="1" hasCustomPrompt="1"/>
          </p:nvPr>
        </p:nvSpPr>
        <p:spPr>
          <a:xfrm>
            <a:off x="375138" y="1415778"/>
            <a:ext cx="7632000" cy="4026443"/>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85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ample-Icons-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 uri="{C183D7F6-B498-43B3-948B-1728B52AA6E4}">
                <adec:decorative xmlns:adec="http://schemas.microsoft.com/office/drawing/2017/decorative" val="1"/>
              </a:ext>
            </a:extLst>
          </p:cNvPr>
          <p:cNvSpPr/>
          <p:nvPr userDrawn="1"/>
        </p:nvSpPr>
        <p:spPr>
          <a:xfrm>
            <a:off x="3830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3568E66E-4300-C34D-B490-E2E6A73E585A}"/>
              </a:ext>
              <a:ext uri="{C183D7F6-B498-43B3-948B-1728B52AA6E4}">
                <adec:decorative xmlns:adec="http://schemas.microsoft.com/office/drawing/2017/decorative" val="1"/>
              </a:ext>
            </a:extLst>
          </p:cNvPr>
          <p:cNvSpPr/>
          <p:nvPr userDrawn="1"/>
        </p:nvSpPr>
        <p:spPr>
          <a:xfrm>
            <a:off x="3830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F337980B-A75B-014B-A7A8-965882204640}"/>
              </a:ext>
              <a:ext uri="{C183D7F6-B498-43B3-948B-1728B52AA6E4}">
                <adec:decorative xmlns:adec="http://schemas.microsoft.com/office/drawing/2017/decorative" val="1"/>
              </a:ext>
            </a:extLst>
          </p:cNvPr>
          <p:cNvSpPr/>
          <p:nvPr userDrawn="1"/>
        </p:nvSpPr>
        <p:spPr>
          <a:xfrm>
            <a:off x="1534525"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E8B5FF7D-C2EF-9E4C-A4CF-A835052E5DF8}"/>
              </a:ext>
              <a:ext uri="{C183D7F6-B498-43B3-948B-1728B52AA6E4}">
                <adec:decorative xmlns:adec="http://schemas.microsoft.com/office/drawing/2017/decorative" val="1"/>
              </a:ext>
            </a:extLst>
          </p:cNvPr>
          <p:cNvSpPr/>
          <p:nvPr userDrawn="1"/>
        </p:nvSpPr>
        <p:spPr>
          <a:xfrm>
            <a:off x="2685992"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177481C1-F4F0-BE4E-B991-152BB9620270}"/>
              </a:ext>
              <a:ext uri="{C183D7F6-B498-43B3-948B-1728B52AA6E4}">
                <adec:decorative xmlns:adec="http://schemas.microsoft.com/office/drawing/2017/decorative" val="1"/>
              </a:ext>
            </a:extLst>
          </p:cNvPr>
          <p:cNvSpPr/>
          <p:nvPr userDrawn="1"/>
        </p:nvSpPr>
        <p:spPr>
          <a:xfrm>
            <a:off x="3837459"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2FBC860F-BE8A-634D-9A96-33CE6D96B9F0}"/>
              </a:ext>
              <a:ext uri="{C183D7F6-B498-43B3-948B-1728B52AA6E4}">
                <adec:decorative xmlns:adec="http://schemas.microsoft.com/office/drawing/2017/decorative" val="1"/>
              </a:ext>
            </a:extLst>
          </p:cNvPr>
          <p:cNvSpPr/>
          <p:nvPr userDrawn="1"/>
        </p:nvSpPr>
        <p:spPr>
          <a:xfrm>
            <a:off x="4988926"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5FA913FF-786C-1944-BF18-E9AB064B3444}"/>
              </a:ext>
              <a:ext uri="{C183D7F6-B498-43B3-948B-1728B52AA6E4}">
                <adec:decorative xmlns:adec="http://schemas.microsoft.com/office/drawing/2017/decorative" val="1"/>
              </a:ext>
            </a:extLst>
          </p:cNvPr>
          <p:cNvSpPr/>
          <p:nvPr userDrawn="1"/>
        </p:nvSpPr>
        <p:spPr>
          <a:xfrm>
            <a:off x="6140393"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6C22D839-E390-8340-B649-B4FC5A6CFD70}"/>
              </a:ext>
              <a:ext uri="{C183D7F6-B498-43B3-948B-1728B52AA6E4}">
                <adec:decorative xmlns:adec="http://schemas.microsoft.com/office/drawing/2017/decorative" val="1"/>
              </a:ext>
            </a:extLst>
          </p:cNvPr>
          <p:cNvSpPr/>
          <p:nvPr userDrawn="1"/>
        </p:nvSpPr>
        <p:spPr>
          <a:xfrm>
            <a:off x="7291860"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4640EE3D-EEFC-874A-A65B-DDDE03FC3221}"/>
              </a:ext>
              <a:ext uri="{C183D7F6-B498-43B3-948B-1728B52AA6E4}">
                <adec:decorative xmlns:adec="http://schemas.microsoft.com/office/drawing/2017/decorative" val="1"/>
              </a:ext>
            </a:extLst>
          </p:cNvPr>
          <p:cNvSpPr/>
          <p:nvPr userDrawn="1"/>
        </p:nvSpPr>
        <p:spPr>
          <a:xfrm>
            <a:off x="8443327"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2A667BF2-B8EF-D949-9F15-FC3B3099AD58}"/>
              </a:ext>
              <a:ext uri="{C183D7F6-B498-43B3-948B-1728B52AA6E4}">
                <adec:decorative xmlns:adec="http://schemas.microsoft.com/office/drawing/2017/decorative" val="1"/>
              </a:ext>
            </a:extLst>
          </p:cNvPr>
          <p:cNvSpPr/>
          <p:nvPr userDrawn="1"/>
        </p:nvSpPr>
        <p:spPr>
          <a:xfrm>
            <a:off x="9594794"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47201170-3375-514F-99C2-E37C6903968A}"/>
              </a:ext>
              <a:ext uri="{C183D7F6-B498-43B3-948B-1728B52AA6E4}">
                <adec:decorative xmlns:adec="http://schemas.microsoft.com/office/drawing/2017/decorative" val="1"/>
              </a:ext>
            </a:extLst>
          </p:cNvPr>
          <p:cNvSpPr/>
          <p:nvPr userDrawn="1"/>
        </p:nvSpPr>
        <p:spPr>
          <a:xfrm>
            <a:off x="107462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1E18572B-1544-A043-9B02-7AB01C90C51F}"/>
              </a:ext>
              <a:ext uri="{C183D7F6-B498-43B3-948B-1728B52AA6E4}">
                <adec:decorative xmlns:adec="http://schemas.microsoft.com/office/drawing/2017/decorative" val="1"/>
              </a:ext>
            </a:extLst>
          </p:cNvPr>
          <p:cNvSpPr/>
          <p:nvPr userDrawn="1"/>
        </p:nvSpPr>
        <p:spPr>
          <a:xfrm>
            <a:off x="1534525"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a:extLst>
              <a:ext uri="{FF2B5EF4-FFF2-40B4-BE49-F238E27FC236}">
                <a16:creationId xmlns:a16="http://schemas.microsoft.com/office/drawing/2014/main" id="{E8D2BEC2-9D68-CC4D-A04A-BB949A02D509}"/>
              </a:ext>
              <a:ext uri="{C183D7F6-B498-43B3-948B-1728B52AA6E4}">
                <adec:decorative xmlns:adec="http://schemas.microsoft.com/office/drawing/2017/decorative" val="1"/>
              </a:ext>
            </a:extLst>
          </p:cNvPr>
          <p:cNvSpPr/>
          <p:nvPr userDrawn="1"/>
        </p:nvSpPr>
        <p:spPr>
          <a:xfrm>
            <a:off x="2685992"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a16="http://schemas.microsoft.com/office/drawing/2014/main" id="{F7415083-D44F-FE40-A8D1-7BFAC700DF6C}"/>
              </a:ext>
              <a:ext uri="{C183D7F6-B498-43B3-948B-1728B52AA6E4}">
                <adec:decorative xmlns:adec="http://schemas.microsoft.com/office/drawing/2017/decorative" val="1"/>
              </a:ext>
            </a:extLst>
          </p:cNvPr>
          <p:cNvSpPr/>
          <p:nvPr userDrawn="1"/>
        </p:nvSpPr>
        <p:spPr>
          <a:xfrm>
            <a:off x="3837459"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a:extLst>
              <a:ext uri="{FF2B5EF4-FFF2-40B4-BE49-F238E27FC236}">
                <a16:creationId xmlns:a16="http://schemas.microsoft.com/office/drawing/2014/main" id="{5E67BC68-4FB2-EE4A-A33E-6A7AF0CF413F}"/>
              </a:ext>
              <a:ext uri="{C183D7F6-B498-43B3-948B-1728B52AA6E4}">
                <adec:decorative xmlns:adec="http://schemas.microsoft.com/office/drawing/2017/decorative" val="1"/>
              </a:ext>
            </a:extLst>
          </p:cNvPr>
          <p:cNvSpPr/>
          <p:nvPr userDrawn="1"/>
        </p:nvSpPr>
        <p:spPr>
          <a:xfrm>
            <a:off x="4988926"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0277C142-7A53-7A4A-A8FB-FBF33048E364}"/>
              </a:ext>
              <a:ext uri="{C183D7F6-B498-43B3-948B-1728B52AA6E4}">
                <adec:decorative xmlns:adec="http://schemas.microsoft.com/office/drawing/2017/decorative" val="1"/>
              </a:ext>
            </a:extLst>
          </p:cNvPr>
          <p:cNvSpPr/>
          <p:nvPr userDrawn="1"/>
        </p:nvSpPr>
        <p:spPr>
          <a:xfrm>
            <a:off x="6140393"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a:extLst>
              <a:ext uri="{FF2B5EF4-FFF2-40B4-BE49-F238E27FC236}">
                <a16:creationId xmlns:a16="http://schemas.microsoft.com/office/drawing/2014/main" id="{6ADC5831-BE66-5045-87AF-18EBDF02747B}"/>
              </a:ext>
              <a:ext uri="{C183D7F6-B498-43B3-948B-1728B52AA6E4}">
                <adec:decorative xmlns:adec="http://schemas.microsoft.com/office/drawing/2017/decorative" val="1"/>
              </a:ext>
            </a:extLst>
          </p:cNvPr>
          <p:cNvSpPr/>
          <p:nvPr userDrawn="1"/>
        </p:nvSpPr>
        <p:spPr>
          <a:xfrm>
            <a:off x="7291860"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a:extLst>
              <a:ext uri="{FF2B5EF4-FFF2-40B4-BE49-F238E27FC236}">
                <a16:creationId xmlns:a16="http://schemas.microsoft.com/office/drawing/2014/main" id="{2CB65DE4-B016-474E-A1C1-495957C7CA04}"/>
              </a:ext>
              <a:ext uri="{C183D7F6-B498-43B3-948B-1728B52AA6E4}">
                <adec:decorative xmlns:adec="http://schemas.microsoft.com/office/drawing/2017/decorative" val="1"/>
              </a:ext>
            </a:extLst>
          </p:cNvPr>
          <p:cNvSpPr/>
          <p:nvPr userDrawn="1"/>
        </p:nvSpPr>
        <p:spPr>
          <a:xfrm>
            <a:off x="8443327"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a:extLst>
              <a:ext uri="{FF2B5EF4-FFF2-40B4-BE49-F238E27FC236}">
                <a16:creationId xmlns:a16="http://schemas.microsoft.com/office/drawing/2014/main" id="{58B3AA15-3E6B-C347-B0BE-F416C5684A23}"/>
              </a:ext>
              <a:ext uri="{C183D7F6-B498-43B3-948B-1728B52AA6E4}">
                <adec:decorative xmlns:adec="http://schemas.microsoft.com/office/drawing/2017/decorative" val="1"/>
              </a:ext>
            </a:extLst>
          </p:cNvPr>
          <p:cNvSpPr/>
          <p:nvPr userDrawn="1"/>
        </p:nvSpPr>
        <p:spPr>
          <a:xfrm>
            <a:off x="9594794"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ectangle 31">
            <a:extLst>
              <a:ext uri="{FF2B5EF4-FFF2-40B4-BE49-F238E27FC236}">
                <a16:creationId xmlns:a16="http://schemas.microsoft.com/office/drawing/2014/main" id="{7AC0924D-A95B-1E43-84A3-825886C48DD3}"/>
              </a:ext>
              <a:ext uri="{C183D7F6-B498-43B3-948B-1728B52AA6E4}">
                <adec:decorative xmlns:adec="http://schemas.microsoft.com/office/drawing/2017/decorative" val="1"/>
              </a:ext>
            </a:extLst>
          </p:cNvPr>
          <p:cNvSpPr/>
          <p:nvPr userDrawn="1"/>
        </p:nvSpPr>
        <p:spPr>
          <a:xfrm>
            <a:off x="107462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ectangle 32">
            <a:extLst>
              <a:ext uri="{FF2B5EF4-FFF2-40B4-BE49-F238E27FC236}">
                <a16:creationId xmlns:a16="http://schemas.microsoft.com/office/drawing/2014/main" id="{CA6737CC-78B4-0C46-99B9-341CFA60EF40}"/>
              </a:ext>
              <a:ext uri="{C183D7F6-B498-43B3-948B-1728B52AA6E4}">
                <adec:decorative xmlns:adec="http://schemas.microsoft.com/office/drawing/2017/decorative" val="1"/>
              </a:ext>
            </a:extLst>
          </p:cNvPr>
          <p:cNvSpPr/>
          <p:nvPr userDrawn="1"/>
        </p:nvSpPr>
        <p:spPr>
          <a:xfrm>
            <a:off x="3830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a:extLst>
              <a:ext uri="{FF2B5EF4-FFF2-40B4-BE49-F238E27FC236}">
                <a16:creationId xmlns:a16="http://schemas.microsoft.com/office/drawing/2014/main" id="{72455CAA-C332-E746-A62B-4F86F892F94A}"/>
              </a:ext>
              <a:ext uri="{C183D7F6-B498-43B3-948B-1728B52AA6E4}">
                <adec:decorative xmlns:adec="http://schemas.microsoft.com/office/drawing/2017/decorative" val="1"/>
              </a:ext>
            </a:extLst>
          </p:cNvPr>
          <p:cNvSpPr/>
          <p:nvPr userDrawn="1"/>
        </p:nvSpPr>
        <p:spPr>
          <a:xfrm>
            <a:off x="1534525"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a:extLst>
              <a:ext uri="{FF2B5EF4-FFF2-40B4-BE49-F238E27FC236}">
                <a16:creationId xmlns:a16="http://schemas.microsoft.com/office/drawing/2014/main" id="{8BF322EA-8B44-2C46-9412-34692FAFE8CB}"/>
              </a:ext>
              <a:ext uri="{C183D7F6-B498-43B3-948B-1728B52AA6E4}">
                <adec:decorative xmlns:adec="http://schemas.microsoft.com/office/drawing/2017/decorative" val="1"/>
              </a:ext>
            </a:extLst>
          </p:cNvPr>
          <p:cNvSpPr/>
          <p:nvPr userDrawn="1"/>
        </p:nvSpPr>
        <p:spPr>
          <a:xfrm>
            <a:off x="2685992"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BDB462B7-0B7F-EA46-9EFF-D26991D2304D}"/>
              </a:ext>
              <a:ext uri="{C183D7F6-B498-43B3-948B-1728B52AA6E4}">
                <adec:decorative xmlns:adec="http://schemas.microsoft.com/office/drawing/2017/decorative" val="1"/>
              </a:ext>
            </a:extLst>
          </p:cNvPr>
          <p:cNvSpPr/>
          <p:nvPr userDrawn="1"/>
        </p:nvSpPr>
        <p:spPr>
          <a:xfrm>
            <a:off x="3837459"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ectangle 36">
            <a:extLst>
              <a:ext uri="{FF2B5EF4-FFF2-40B4-BE49-F238E27FC236}">
                <a16:creationId xmlns:a16="http://schemas.microsoft.com/office/drawing/2014/main" id="{FF522785-C8F3-734E-AF20-487FED2CEBCA}"/>
              </a:ext>
              <a:ext uri="{C183D7F6-B498-43B3-948B-1728B52AA6E4}">
                <adec:decorative xmlns:adec="http://schemas.microsoft.com/office/drawing/2017/decorative" val="1"/>
              </a:ext>
            </a:extLst>
          </p:cNvPr>
          <p:cNvSpPr/>
          <p:nvPr userDrawn="1"/>
        </p:nvSpPr>
        <p:spPr>
          <a:xfrm>
            <a:off x="4988926"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Rectangle 37">
            <a:extLst>
              <a:ext uri="{FF2B5EF4-FFF2-40B4-BE49-F238E27FC236}">
                <a16:creationId xmlns:a16="http://schemas.microsoft.com/office/drawing/2014/main" id="{798AD1D6-A541-1941-8B56-2FF0936767C6}"/>
              </a:ext>
              <a:ext uri="{C183D7F6-B498-43B3-948B-1728B52AA6E4}">
                <adec:decorative xmlns:adec="http://schemas.microsoft.com/office/drawing/2017/decorative" val="1"/>
              </a:ext>
            </a:extLst>
          </p:cNvPr>
          <p:cNvSpPr/>
          <p:nvPr userDrawn="1"/>
        </p:nvSpPr>
        <p:spPr>
          <a:xfrm>
            <a:off x="6140393"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38">
            <a:extLst>
              <a:ext uri="{FF2B5EF4-FFF2-40B4-BE49-F238E27FC236}">
                <a16:creationId xmlns:a16="http://schemas.microsoft.com/office/drawing/2014/main" id="{A844F750-124C-F246-BCDD-67595B93DC88}"/>
              </a:ext>
              <a:ext uri="{C183D7F6-B498-43B3-948B-1728B52AA6E4}">
                <adec:decorative xmlns:adec="http://schemas.microsoft.com/office/drawing/2017/decorative" val="1"/>
              </a:ext>
            </a:extLst>
          </p:cNvPr>
          <p:cNvSpPr/>
          <p:nvPr userDrawn="1"/>
        </p:nvSpPr>
        <p:spPr>
          <a:xfrm>
            <a:off x="7291860"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39">
            <a:extLst>
              <a:ext uri="{FF2B5EF4-FFF2-40B4-BE49-F238E27FC236}">
                <a16:creationId xmlns:a16="http://schemas.microsoft.com/office/drawing/2014/main" id="{15499656-96AE-C649-B3C1-81D5C6F60DA6}"/>
              </a:ext>
              <a:ext uri="{C183D7F6-B498-43B3-948B-1728B52AA6E4}">
                <adec:decorative xmlns:adec="http://schemas.microsoft.com/office/drawing/2017/decorative" val="1"/>
              </a:ext>
            </a:extLst>
          </p:cNvPr>
          <p:cNvSpPr/>
          <p:nvPr userDrawn="1"/>
        </p:nvSpPr>
        <p:spPr>
          <a:xfrm>
            <a:off x="8443327"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ectangle 40">
            <a:extLst>
              <a:ext uri="{FF2B5EF4-FFF2-40B4-BE49-F238E27FC236}">
                <a16:creationId xmlns:a16="http://schemas.microsoft.com/office/drawing/2014/main" id="{B3150134-3C23-2A41-8EC0-2D0F308CD2FE}"/>
              </a:ext>
              <a:ext uri="{C183D7F6-B498-43B3-948B-1728B52AA6E4}">
                <adec:decorative xmlns:adec="http://schemas.microsoft.com/office/drawing/2017/decorative" val="1"/>
              </a:ext>
            </a:extLst>
          </p:cNvPr>
          <p:cNvSpPr/>
          <p:nvPr userDrawn="1"/>
        </p:nvSpPr>
        <p:spPr>
          <a:xfrm>
            <a:off x="9594794"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ectangle 41">
            <a:extLst>
              <a:ext uri="{FF2B5EF4-FFF2-40B4-BE49-F238E27FC236}">
                <a16:creationId xmlns:a16="http://schemas.microsoft.com/office/drawing/2014/main" id="{4A542EAC-EEE9-2748-9DAC-6986FFF6348A}"/>
              </a:ext>
              <a:ext uri="{C183D7F6-B498-43B3-948B-1728B52AA6E4}">
                <adec:decorative xmlns:adec="http://schemas.microsoft.com/office/drawing/2017/decorative" val="1"/>
              </a:ext>
            </a:extLst>
          </p:cNvPr>
          <p:cNvSpPr/>
          <p:nvPr userDrawn="1"/>
        </p:nvSpPr>
        <p:spPr>
          <a:xfrm>
            <a:off x="107462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a:extLst>
              <a:ext uri="{FF2B5EF4-FFF2-40B4-BE49-F238E27FC236}">
                <a16:creationId xmlns:a16="http://schemas.microsoft.com/office/drawing/2014/main" id="{2D1CDB1A-8B42-520A-323D-5D120AA42E9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405533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Sample-Icons-Layout">
    <p:bg>
      <p:bgPr>
        <a:solidFill>
          <a:srgbClr val="F6F8F8"/>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 uri="{C183D7F6-B498-43B3-948B-1728B52AA6E4}">
                <adec:decorative xmlns:adec="http://schemas.microsoft.com/office/drawing/2017/decorative" val="1"/>
              </a:ext>
            </a:extLst>
          </p:cNvPr>
          <p:cNvSpPr/>
          <p:nvPr userDrawn="1"/>
        </p:nvSpPr>
        <p:spPr>
          <a:xfrm>
            <a:off x="383058"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1E18572B-1544-A043-9B02-7AB01C90C51F}"/>
              </a:ext>
              <a:ext uri="{C183D7F6-B498-43B3-948B-1728B52AA6E4}">
                <adec:decorative xmlns:adec="http://schemas.microsoft.com/office/drawing/2017/decorative" val="1"/>
              </a:ext>
            </a:extLst>
          </p:cNvPr>
          <p:cNvSpPr/>
          <p:nvPr userDrawn="1"/>
        </p:nvSpPr>
        <p:spPr>
          <a:xfrm>
            <a:off x="1534525"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a:extLst>
              <a:ext uri="{FF2B5EF4-FFF2-40B4-BE49-F238E27FC236}">
                <a16:creationId xmlns:a16="http://schemas.microsoft.com/office/drawing/2014/main" id="{E8D2BEC2-9D68-CC4D-A04A-BB949A02D509}"/>
              </a:ext>
              <a:ext uri="{C183D7F6-B498-43B3-948B-1728B52AA6E4}">
                <adec:decorative xmlns:adec="http://schemas.microsoft.com/office/drawing/2017/decorative" val="1"/>
              </a:ext>
            </a:extLst>
          </p:cNvPr>
          <p:cNvSpPr/>
          <p:nvPr userDrawn="1"/>
        </p:nvSpPr>
        <p:spPr>
          <a:xfrm>
            <a:off x="2685992"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a16="http://schemas.microsoft.com/office/drawing/2014/main" id="{F7415083-D44F-FE40-A8D1-7BFAC700DF6C}"/>
              </a:ext>
              <a:ext uri="{C183D7F6-B498-43B3-948B-1728B52AA6E4}">
                <adec:decorative xmlns:adec="http://schemas.microsoft.com/office/drawing/2017/decorative" val="1"/>
              </a:ext>
            </a:extLst>
          </p:cNvPr>
          <p:cNvSpPr/>
          <p:nvPr userDrawn="1"/>
        </p:nvSpPr>
        <p:spPr>
          <a:xfrm>
            <a:off x="3837459"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ectangle 32">
            <a:extLst>
              <a:ext uri="{FF2B5EF4-FFF2-40B4-BE49-F238E27FC236}">
                <a16:creationId xmlns:a16="http://schemas.microsoft.com/office/drawing/2014/main" id="{CA6737CC-78B4-0C46-99B9-341CFA60EF40}"/>
              </a:ext>
              <a:ext uri="{C183D7F6-B498-43B3-948B-1728B52AA6E4}">
                <adec:decorative xmlns:adec="http://schemas.microsoft.com/office/drawing/2017/decorative" val="1"/>
              </a:ext>
            </a:extLst>
          </p:cNvPr>
          <p:cNvSpPr/>
          <p:nvPr userDrawn="1"/>
        </p:nvSpPr>
        <p:spPr>
          <a:xfrm>
            <a:off x="383058"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a:extLst>
              <a:ext uri="{FF2B5EF4-FFF2-40B4-BE49-F238E27FC236}">
                <a16:creationId xmlns:a16="http://schemas.microsoft.com/office/drawing/2014/main" id="{72455CAA-C332-E746-A62B-4F86F892F94A}"/>
              </a:ext>
              <a:ext uri="{C183D7F6-B498-43B3-948B-1728B52AA6E4}">
                <adec:decorative xmlns:adec="http://schemas.microsoft.com/office/drawing/2017/decorative" val="1"/>
              </a:ext>
            </a:extLst>
          </p:cNvPr>
          <p:cNvSpPr/>
          <p:nvPr userDrawn="1"/>
        </p:nvSpPr>
        <p:spPr>
          <a:xfrm>
            <a:off x="1534525"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a:extLst>
              <a:ext uri="{FF2B5EF4-FFF2-40B4-BE49-F238E27FC236}">
                <a16:creationId xmlns:a16="http://schemas.microsoft.com/office/drawing/2014/main" id="{8BF322EA-8B44-2C46-9412-34692FAFE8CB}"/>
              </a:ext>
              <a:ext uri="{C183D7F6-B498-43B3-948B-1728B52AA6E4}">
                <adec:decorative xmlns:adec="http://schemas.microsoft.com/office/drawing/2017/decorative" val="1"/>
              </a:ext>
            </a:extLst>
          </p:cNvPr>
          <p:cNvSpPr/>
          <p:nvPr userDrawn="1"/>
        </p:nvSpPr>
        <p:spPr>
          <a:xfrm>
            <a:off x="2685992"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BDB462B7-0B7F-EA46-9EFF-D26991D2304D}"/>
              </a:ext>
              <a:ext uri="{C183D7F6-B498-43B3-948B-1728B52AA6E4}">
                <adec:decorative xmlns:adec="http://schemas.microsoft.com/office/drawing/2017/decorative" val="1"/>
              </a:ext>
            </a:extLst>
          </p:cNvPr>
          <p:cNvSpPr/>
          <p:nvPr userDrawn="1"/>
        </p:nvSpPr>
        <p:spPr>
          <a:xfrm>
            <a:off x="3837459"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Rectangle 45">
            <a:extLst>
              <a:ext uri="{FF2B5EF4-FFF2-40B4-BE49-F238E27FC236}">
                <a16:creationId xmlns:a16="http://schemas.microsoft.com/office/drawing/2014/main" id="{510BDAA4-2C6C-4E47-9616-5977DD23D840}"/>
              </a:ext>
              <a:ext uri="{C183D7F6-B498-43B3-948B-1728B52AA6E4}">
                <adec:decorative xmlns:adec="http://schemas.microsoft.com/office/drawing/2017/decorative" val="1"/>
              </a:ext>
            </a:extLst>
          </p:cNvPr>
          <p:cNvSpPr/>
          <p:nvPr userDrawn="1"/>
        </p:nvSpPr>
        <p:spPr>
          <a:xfrm>
            <a:off x="5122911"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Rectangle 46">
            <a:extLst>
              <a:ext uri="{FF2B5EF4-FFF2-40B4-BE49-F238E27FC236}">
                <a16:creationId xmlns:a16="http://schemas.microsoft.com/office/drawing/2014/main" id="{2691AF0D-B60D-2949-AB30-089AD6A4A5A1}"/>
              </a:ext>
              <a:ext uri="{C183D7F6-B498-43B3-948B-1728B52AA6E4}">
                <adec:decorative xmlns:adec="http://schemas.microsoft.com/office/drawing/2017/decorative" val="1"/>
              </a:ext>
            </a:extLst>
          </p:cNvPr>
          <p:cNvSpPr/>
          <p:nvPr userDrawn="1"/>
        </p:nvSpPr>
        <p:spPr>
          <a:xfrm>
            <a:off x="7474153"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Rectangle 47">
            <a:extLst>
              <a:ext uri="{FF2B5EF4-FFF2-40B4-BE49-F238E27FC236}">
                <a16:creationId xmlns:a16="http://schemas.microsoft.com/office/drawing/2014/main" id="{D76B0456-3FC3-5D44-A9F1-56A57FD0B992}"/>
              </a:ext>
              <a:ext uri="{C183D7F6-B498-43B3-948B-1728B52AA6E4}">
                <adec:decorative xmlns:adec="http://schemas.microsoft.com/office/drawing/2017/decorative" val="1"/>
              </a:ext>
            </a:extLst>
          </p:cNvPr>
          <p:cNvSpPr/>
          <p:nvPr userDrawn="1"/>
        </p:nvSpPr>
        <p:spPr>
          <a:xfrm>
            <a:off x="9825395"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a:extLst>
              <a:ext uri="{FF2B5EF4-FFF2-40B4-BE49-F238E27FC236}">
                <a16:creationId xmlns:a16="http://schemas.microsoft.com/office/drawing/2014/main" id="{D569F651-3737-5832-DC5A-9DB8A57B6C7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5" name="Title 1">
            <a:extLst>
              <a:ext uri="{FF2B5EF4-FFF2-40B4-BE49-F238E27FC236}">
                <a16:creationId xmlns:a16="http://schemas.microsoft.com/office/drawing/2014/main" id="{A1CA835D-248C-29AB-B7DE-5AD7C7D2A867}"/>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Tree>
    <p:extLst>
      <p:ext uri="{BB962C8B-B14F-4D97-AF65-F5344CB8AC3E}">
        <p14:creationId xmlns:p14="http://schemas.microsoft.com/office/powerpoint/2010/main" val="3990611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Title, subhead, two columns">
    <p:bg>
      <p:bgPr>
        <a:solidFill>
          <a:srgbClr val="F6F8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B79D01-2A70-DAF1-6A65-BC0424C2FEE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cxnSp>
        <p:nvCxnSpPr>
          <p:cNvPr id="12" name="Straight Connector 11">
            <a:extLst>
              <a:ext uri="{FF2B5EF4-FFF2-40B4-BE49-F238E27FC236}">
                <a16:creationId xmlns:a16="http://schemas.microsoft.com/office/drawing/2014/main" id="{18E2133D-2149-6B45-BEAB-A2D5E225B5AD}"/>
              </a:ext>
              <a:ext uri="{C183D7F6-B498-43B3-948B-1728B52AA6E4}">
                <adec:decorative xmlns:adec="http://schemas.microsoft.com/office/drawing/2017/decorative" val="1"/>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Tree>
    <p:extLst>
      <p:ext uri="{BB962C8B-B14F-4D97-AF65-F5344CB8AC3E}">
        <p14:creationId xmlns:p14="http://schemas.microsoft.com/office/powerpoint/2010/main" val="2773895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Title, subhead, Three columns">
    <p:bg>
      <p:bgPr>
        <a:solidFill>
          <a:srgbClr val="F6F8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36000"/>
            <a:ext cx="11088000" cy="3456000"/>
          </a:xfrm>
          <a:prstGeom prst="rect">
            <a:avLst/>
          </a:prstGeom>
        </p:spPr>
        <p:txBody>
          <a:bodyPr lIns="0" tIns="0" rIns="0" bIns="0" numCol="3" spcCol="432000">
            <a:no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6A9D545D-FD2F-4843-8588-07EBE7DDAA13}"/>
              </a:ext>
              <a:ext uri="{C183D7F6-B498-43B3-948B-1728B52AA6E4}">
                <adec:decorative xmlns:adec="http://schemas.microsoft.com/office/drawing/2017/decorative" val="1"/>
              </a:ext>
            </a:extLst>
          </p:cNvPr>
          <p:cNvCxnSpPr>
            <a:cxnSpLocks/>
          </p:cNvCxnSpPr>
          <p:nvPr userDrawn="1"/>
        </p:nvCxnSpPr>
        <p:spPr>
          <a:xfrm>
            <a:off x="432000" y="63487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07F89CB-5AF7-9C7B-6503-F287E127E82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551298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Heading, subhead, bullets one column">
    <p:bg>
      <p:bgPr>
        <a:solidFill>
          <a:srgbClr val="F6F8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71999"/>
            <a:ext cx="11088000" cy="3456000"/>
          </a:xfrm>
          <a:prstGeom prst="rect">
            <a:avLst/>
          </a:prstGeom>
        </p:spPr>
        <p:txBody>
          <a:bodyPr lIns="0" tIns="0" rIns="0" bIns="0">
            <a:norm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1" y="20880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7" name="Title 1">
            <a:extLst>
              <a:ext uri="{FF2B5EF4-FFF2-40B4-BE49-F238E27FC236}">
                <a16:creationId xmlns:a16="http://schemas.microsoft.com/office/drawing/2014/main" id="{4F771D90-A686-C949-8872-F69893BCF8E4}"/>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15" name="Picture 14">
            <a:extLst>
              <a:ext uri="{FF2B5EF4-FFF2-40B4-BE49-F238E27FC236}">
                <a16:creationId xmlns:a16="http://schemas.microsoft.com/office/drawing/2014/main" id="{64955267-CD3E-4484-1B20-32E90EB4EDC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71372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line slide with image A">
    <p:bg>
      <p:bgPr>
        <a:solidFill>
          <a:srgbClr val="F6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4093" y="1647568"/>
            <a:ext cx="4909569" cy="3130069"/>
          </a:xfrm>
          <a:prstGeom prst="rect">
            <a:avLst/>
          </a:prstGeom>
        </p:spPr>
        <p:txBody>
          <a:bodyPr anchor="t">
            <a:normAutofit/>
          </a:bodyPr>
          <a:lstStyle>
            <a:lvl1pPr marL="0" indent="0">
              <a:lnSpc>
                <a:spcPts val="4200"/>
              </a:lnSpc>
              <a:defRPr sz="3600" b="1">
                <a:solidFill>
                  <a:schemeClr val="tx1"/>
                </a:solidFill>
              </a:defRPr>
            </a:lvl1pPr>
          </a:lstStyle>
          <a:p>
            <a:r>
              <a:rPr lang="en-GB"/>
              <a:t>Headline over a number of lines,</a:t>
            </a:r>
            <a:br>
              <a:rPr lang="en-GB"/>
            </a:br>
            <a:r>
              <a:rPr lang="en-GB"/>
              <a:t>keep to maximum of four lines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dirty="0">
              <a:solidFill>
                <a:schemeClr val="tx1"/>
              </a:solidFill>
            </a:endParaRPr>
          </a:p>
        </p:txBody>
      </p:sp>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Tree>
    <p:extLst>
      <p:ext uri="{BB962C8B-B14F-4D97-AF65-F5344CB8AC3E}">
        <p14:creationId xmlns:p14="http://schemas.microsoft.com/office/powerpoint/2010/main" val="215805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Quote large Centred">
    <p:bg>
      <p:bgPr>
        <a:solidFill>
          <a:srgbClr val="F6F8F8"/>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1214367" y="1180298"/>
            <a:ext cx="9811265" cy="2983230"/>
          </a:xfrm>
          <a:prstGeom prst="rect">
            <a:avLst/>
          </a:prstGeom>
        </p:spPr>
        <p:txBody>
          <a:bodyPr>
            <a:noAutofit/>
          </a:bodyPr>
          <a:lstStyle>
            <a:lvl1pPr marL="0" indent="0" algn="ctr">
              <a:buNone/>
              <a:defRPr sz="4200" b="0">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“Showcase quotation</a:t>
            </a:r>
            <a:br>
              <a:rPr lang="en-GB"/>
            </a:br>
            <a:r>
              <a:rPr lang="en-GB"/>
              <a:t>with centred text over multiple</a:t>
            </a:r>
            <a:br>
              <a:rPr lang="en-GB"/>
            </a:br>
            <a:r>
              <a:rPr lang="en-GB"/>
              <a:t>lines, try to make a harmonious shape like a diamond or </a:t>
            </a:r>
            <a:r>
              <a:rPr lang="en-GB" err="1"/>
              <a:t>xmas</a:t>
            </a:r>
            <a:r>
              <a:rPr lang="en-GB"/>
              <a:t> tree or</a:t>
            </a:r>
            <a:br>
              <a:rPr lang="en-GB"/>
            </a:br>
            <a:r>
              <a:rPr lang="en-GB"/>
              <a:t>something similar”</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4150923" y="5096236"/>
            <a:ext cx="3890150" cy="896938"/>
          </a:xfrm>
          <a:prstGeom prst="rect">
            <a:avLst/>
          </a:prstGeom>
        </p:spPr>
        <p:txBody>
          <a:bodyPr>
            <a:normAutofit/>
          </a:bodyPr>
          <a:lstStyle>
            <a:lvl1pPr marL="0" indent="0" algn="ctr">
              <a:buNone/>
              <a:defRPr sz="2200" b="1">
                <a:solidFill>
                  <a:schemeClr val="accent6"/>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Name Surname,</a:t>
            </a:r>
            <a:br>
              <a:rPr lang="en-GB"/>
            </a:br>
            <a:r>
              <a:rPr lang="en-GB"/>
              <a:t>Job Title</a:t>
            </a:r>
          </a:p>
        </p:txBody>
      </p:sp>
      <p:cxnSp>
        <p:nvCxnSpPr>
          <p:cNvPr id="8" name="Straight Connector 7">
            <a:extLst>
              <a:ext uri="{FF2B5EF4-FFF2-40B4-BE49-F238E27FC236}">
                <a16:creationId xmlns:a16="http://schemas.microsoft.com/office/drawing/2014/main" id="{A91AA706-8AF6-8441-8070-06566C40A690}"/>
              </a:ext>
              <a:ext uri="{C183D7F6-B498-43B3-948B-1728B52AA6E4}">
                <adec:decorative xmlns:adec="http://schemas.microsoft.com/office/drawing/2017/decorative" val="1"/>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42D3EEB-DBD8-CD48-C723-5F35F1DADF6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62980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CON Grid Boxes 4UP Gre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244FF8-F4E4-0514-77D0-8D8D69F9337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18" name="Title 1">
            <a:extLst>
              <a:ext uri="{FF2B5EF4-FFF2-40B4-BE49-F238E27FC236}">
                <a16:creationId xmlns:a16="http://schemas.microsoft.com/office/drawing/2014/main" id="{1ACF78F6-439A-384B-9C21-D11B5B50E050}"/>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4" name="Rectangle: Top Corners Rounded 3">
            <a:extLst>
              <a:ext uri="{FF2B5EF4-FFF2-40B4-BE49-F238E27FC236}">
                <a16:creationId xmlns:a16="http://schemas.microsoft.com/office/drawing/2014/main" id="{B540671A-ED56-3548-A508-080ABBDB5E58}"/>
              </a:ext>
              <a:ext uri="{C183D7F6-B498-43B3-948B-1728B52AA6E4}">
                <adec:decorative xmlns:adec="http://schemas.microsoft.com/office/drawing/2017/decorative" val="1"/>
              </a:ext>
            </a:extLst>
          </p:cNvPr>
          <p:cNvSpPr/>
          <p:nvPr userDrawn="1"/>
        </p:nvSpPr>
        <p:spPr>
          <a:xfrm>
            <a:off x="227772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2277721"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6231884"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6231884"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2277721"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2277721"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6239447"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6231884"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7" name="Straight Connector 6">
            <a:extLst>
              <a:ext uri="{FF2B5EF4-FFF2-40B4-BE49-F238E27FC236}">
                <a16:creationId xmlns:a16="http://schemas.microsoft.com/office/drawing/2014/main" id="{7DBEB741-20EA-C36A-7EF8-DE1CD1F1AA0C}"/>
              </a:ext>
              <a:ext uri="{C183D7F6-B498-43B3-948B-1728B52AA6E4}">
                <adec:decorative xmlns:adec="http://schemas.microsoft.com/office/drawing/2017/decorative" val="1"/>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Tree>
    <p:extLst>
      <p:ext uri="{BB962C8B-B14F-4D97-AF65-F5344CB8AC3E}">
        <p14:creationId xmlns:p14="http://schemas.microsoft.com/office/powerpoint/2010/main" val="247814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CON Grid Boxes 2UP Grey">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2000"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2000"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4324378"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4324378"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1" name="Title 1">
            <a:extLst>
              <a:ext uri="{FF2B5EF4-FFF2-40B4-BE49-F238E27FC236}">
                <a16:creationId xmlns:a16="http://schemas.microsoft.com/office/drawing/2014/main" id="{C5DD270E-858A-0745-A4F5-3FE5B49194F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3" name="Picture 2">
            <a:extLst>
              <a:ext uri="{FF2B5EF4-FFF2-40B4-BE49-F238E27FC236}">
                <a16:creationId xmlns:a16="http://schemas.microsoft.com/office/drawing/2014/main" id="{6FD787DC-00EF-B13A-FE97-CE51273E867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5" name="Straight Connector 4">
            <a:extLst>
              <a:ext uri="{FF2B5EF4-FFF2-40B4-BE49-F238E27FC236}">
                <a16:creationId xmlns:a16="http://schemas.microsoft.com/office/drawing/2014/main" id="{20783BA3-377B-7D8A-0B7B-91C314676A0C}"/>
              </a:ext>
              <a:ext uri="{C183D7F6-B498-43B3-948B-1728B52AA6E4}">
                <adec:decorative xmlns:adec="http://schemas.microsoft.com/office/drawing/2017/decorative" val="1"/>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541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Grid, Titles 4UP Grey">
    <p:spTree>
      <p:nvGrpSpPr>
        <p:cNvPr id="1" name=""/>
        <p:cNvGrpSpPr/>
        <p:nvPr/>
      </p:nvGrpSpPr>
      <p:grpSpPr>
        <a:xfrm>
          <a:off x="0" y="0"/>
          <a:ext cx="0" cy="0"/>
          <a:chOff x="0" y="0"/>
          <a:chExt cx="0" cy="0"/>
        </a:xfrm>
      </p:grpSpPr>
      <p:sp>
        <p:nvSpPr>
          <p:cNvPr id="18" name="Rectangle: Top Corners Rounded 17">
            <a:extLst>
              <a:ext uri="{FF2B5EF4-FFF2-40B4-BE49-F238E27FC236}">
                <a16:creationId xmlns:a16="http://schemas.microsoft.com/office/drawing/2014/main" id="{205929B3-ED58-E54F-B724-E24FB5F163DF}"/>
              </a:ext>
              <a:ext uri="{C183D7F6-B498-43B3-948B-1728B52AA6E4}">
                <adec:decorative xmlns:adec="http://schemas.microsoft.com/office/drawing/2017/decorative" val="1"/>
              </a:ext>
            </a:extLst>
          </p:cNvPr>
          <p:cNvSpPr/>
          <p:nvPr userDrawn="1"/>
        </p:nvSpPr>
        <p:spPr>
          <a:xfrm>
            <a:off x="43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32000"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92000"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9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3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43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9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439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itle 1">
            <a:extLst>
              <a:ext uri="{FF2B5EF4-FFF2-40B4-BE49-F238E27FC236}">
                <a16:creationId xmlns:a16="http://schemas.microsoft.com/office/drawing/2014/main" id="{7F5640E1-FA0E-4F42-9387-CD7C434D28C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Text Placeholder 2">
            <a:extLst>
              <a:ext uri="{FF2B5EF4-FFF2-40B4-BE49-F238E27FC236}">
                <a16:creationId xmlns:a16="http://schemas.microsoft.com/office/drawing/2014/main" id="{AEF555C5-A77A-2E44-BAF7-246298421E13}"/>
              </a:ext>
            </a:extLst>
          </p:cNvPr>
          <p:cNvSpPr>
            <a:spLocks noGrp="1"/>
          </p:cNvSpPr>
          <p:nvPr>
            <p:ph type="body" sz="quarter" idx="18" hasCustomPrompt="1"/>
          </p:nvPr>
        </p:nvSpPr>
        <p:spPr>
          <a:xfrm>
            <a:off x="540000" y="1296000"/>
            <a:ext cx="3348000" cy="684000"/>
          </a:xfrm>
        </p:spPr>
        <p:txBody>
          <a:bodyPr anchor="ctr"/>
          <a:lstStyle>
            <a:lvl1pPr algn="ctr">
              <a:buNone/>
              <a:defRPr sz="2200" b="1">
                <a:solidFill>
                  <a:schemeClr val="accent6"/>
                </a:solidFill>
              </a:defRPr>
            </a:lvl1pPr>
          </a:lstStyle>
          <a:p>
            <a:pPr lvl="0"/>
            <a:r>
              <a:rPr lang="en-GB"/>
              <a:t>Insert title</a:t>
            </a:r>
          </a:p>
        </p:txBody>
      </p:sp>
      <p:sp>
        <p:nvSpPr>
          <p:cNvPr id="22" name="Text Placeholder 2">
            <a:extLst>
              <a:ext uri="{FF2B5EF4-FFF2-40B4-BE49-F238E27FC236}">
                <a16:creationId xmlns:a16="http://schemas.microsoft.com/office/drawing/2014/main" id="{D4B913F3-B51C-1F4F-BA00-F024BBF468C2}"/>
              </a:ext>
            </a:extLst>
          </p:cNvPr>
          <p:cNvSpPr>
            <a:spLocks noGrp="1"/>
          </p:cNvSpPr>
          <p:nvPr>
            <p:ph type="body" sz="quarter" idx="19" hasCustomPrompt="1"/>
          </p:nvPr>
        </p:nvSpPr>
        <p:spPr>
          <a:xfrm>
            <a:off x="4500000" y="1302462"/>
            <a:ext cx="3348000" cy="684000"/>
          </a:xfrm>
        </p:spPr>
        <p:txBody>
          <a:bodyPr anchor="ctr"/>
          <a:lstStyle>
            <a:lvl1pPr algn="ctr">
              <a:buNone/>
              <a:defRPr sz="2200" b="1">
                <a:solidFill>
                  <a:schemeClr val="accent6"/>
                </a:solidFill>
              </a:defRPr>
            </a:lvl1pPr>
          </a:lstStyle>
          <a:p>
            <a:pPr lvl="0"/>
            <a:r>
              <a:rPr lang="en-GB"/>
              <a:t>Insert title</a:t>
            </a:r>
          </a:p>
        </p:txBody>
      </p:sp>
      <p:sp>
        <p:nvSpPr>
          <p:cNvPr id="30" name="Text Placeholder 2">
            <a:extLst>
              <a:ext uri="{FF2B5EF4-FFF2-40B4-BE49-F238E27FC236}">
                <a16:creationId xmlns:a16="http://schemas.microsoft.com/office/drawing/2014/main" id="{9A16CC21-F99A-6F47-A063-FA9FE06BAE1A}"/>
              </a:ext>
            </a:extLst>
          </p:cNvPr>
          <p:cNvSpPr>
            <a:spLocks noGrp="1"/>
          </p:cNvSpPr>
          <p:nvPr>
            <p:ph type="body" sz="quarter" idx="20" hasCustomPrompt="1"/>
          </p:nvPr>
        </p:nvSpPr>
        <p:spPr>
          <a:xfrm>
            <a:off x="540000" y="3852000"/>
            <a:ext cx="3348000" cy="684000"/>
          </a:xfrm>
        </p:spPr>
        <p:txBody>
          <a:bodyPr anchor="ctr"/>
          <a:lstStyle>
            <a:lvl1pPr algn="ctr">
              <a:buNone/>
              <a:defRPr sz="2200" b="1">
                <a:solidFill>
                  <a:schemeClr val="accent6"/>
                </a:solidFill>
              </a:defRPr>
            </a:lvl1pPr>
          </a:lstStyle>
          <a:p>
            <a:pPr lvl="0"/>
            <a:r>
              <a:rPr lang="en-GB"/>
              <a:t>Insert title</a:t>
            </a:r>
          </a:p>
        </p:txBody>
      </p:sp>
      <p:sp>
        <p:nvSpPr>
          <p:cNvPr id="31" name="Text Placeholder 2">
            <a:extLst>
              <a:ext uri="{FF2B5EF4-FFF2-40B4-BE49-F238E27FC236}">
                <a16:creationId xmlns:a16="http://schemas.microsoft.com/office/drawing/2014/main" id="{511DBD00-D83F-EF49-900D-B6C65CED2738}"/>
              </a:ext>
            </a:extLst>
          </p:cNvPr>
          <p:cNvSpPr>
            <a:spLocks noGrp="1"/>
          </p:cNvSpPr>
          <p:nvPr>
            <p:ph type="body" sz="quarter" idx="21" hasCustomPrompt="1"/>
          </p:nvPr>
        </p:nvSpPr>
        <p:spPr>
          <a:xfrm>
            <a:off x="4500000" y="3852000"/>
            <a:ext cx="3348000" cy="684000"/>
          </a:xfrm>
        </p:spPr>
        <p:txBody>
          <a:bodyPr anchor="ctr"/>
          <a:lstStyle>
            <a:lvl1pPr algn="ctr">
              <a:buNone/>
              <a:defRPr sz="2200" b="1">
                <a:solidFill>
                  <a:schemeClr val="accent6"/>
                </a:solidFill>
              </a:defRPr>
            </a:lvl1pPr>
          </a:lstStyle>
          <a:p>
            <a:pPr lvl="0"/>
            <a:r>
              <a:rPr lang="en-GB"/>
              <a:t>Insert title</a:t>
            </a:r>
          </a:p>
        </p:txBody>
      </p:sp>
      <p:cxnSp>
        <p:nvCxnSpPr>
          <p:cNvPr id="29" name="Straight Connector 28">
            <a:extLst>
              <a:ext uri="{FF2B5EF4-FFF2-40B4-BE49-F238E27FC236}">
                <a16:creationId xmlns:a16="http://schemas.microsoft.com/office/drawing/2014/main" id="{59357DCD-A469-B34A-A880-D744CA731C1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BA4CC6C-41AA-2D50-A8B9-63559566F41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447748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Icon Grid Boxes 2UP with Intro">
    <p:bg>
      <p:bgPr>
        <a:solidFill>
          <a:srgbClr val="F6F8F8"/>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66871" y="2743014"/>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66871" y="1735014"/>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8259249" y="2743014"/>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8259249" y="1735014"/>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7" name="Content Placeholder 3">
            <a:extLst>
              <a:ext uri="{FF2B5EF4-FFF2-40B4-BE49-F238E27FC236}">
                <a16:creationId xmlns:a16="http://schemas.microsoft.com/office/drawing/2014/main" id="{88166480-FB4D-C34C-807C-7BA7DD328F6E}"/>
              </a:ext>
            </a:extLst>
          </p:cNvPr>
          <p:cNvSpPr>
            <a:spLocks noGrp="1"/>
          </p:cNvSpPr>
          <p:nvPr>
            <p:ph sz="quarter" idx="4294967295" hasCustomPrompt="1"/>
          </p:nvPr>
        </p:nvSpPr>
        <p:spPr>
          <a:xfrm>
            <a:off x="432000" y="1735014"/>
            <a:ext cx="3564001" cy="4319711"/>
          </a:xfrm>
        </p:spPr>
        <p:txBody>
          <a:bodyPr/>
          <a:lstStyle>
            <a:lvl1pPr marL="0" indent="0">
              <a:buNone/>
              <a:defRPr sz="2200">
                <a:solidFill>
                  <a:schemeClr val="accent6"/>
                </a:solidFill>
              </a:defRPr>
            </a:lvl1pPr>
          </a:lstStyle>
          <a:p>
            <a:r>
              <a:rPr lang="en-GB"/>
              <a:t>Intro summary text goes here</a:t>
            </a:r>
          </a:p>
        </p:txBody>
      </p:sp>
      <p:sp>
        <p:nvSpPr>
          <p:cNvPr id="13" name="Title 1">
            <a:extLst>
              <a:ext uri="{FF2B5EF4-FFF2-40B4-BE49-F238E27FC236}">
                <a16:creationId xmlns:a16="http://schemas.microsoft.com/office/drawing/2014/main" id="{85267E27-DA97-0D46-9740-BF9E88C52C36}"/>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B4F929AC-5E7A-1A4C-8427-F04E4C908E8F}"/>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86D0C676-28C4-BF14-7D49-3169DC1AAA7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3276217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Icon Grid Boxes 3UP">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712B60-6C80-0125-1B04-001787232DD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12" name="Title 1">
            <a:extLst>
              <a:ext uri="{FF2B5EF4-FFF2-40B4-BE49-F238E27FC236}">
                <a16:creationId xmlns:a16="http://schemas.microsoft.com/office/drawing/2014/main" id="{EA3FC528-9065-C94F-99DF-349AA62E3469}"/>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4" name="Rectangle: Top Corners Rounded 3">
            <a:extLst>
              <a:ext uri="{FF2B5EF4-FFF2-40B4-BE49-F238E27FC236}">
                <a16:creationId xmlns:a16="http://schemas.microsoft.com/office/drawing/2014/main" id="{B540671A-ED56-3548-A508-080ABBDB5E58}"/>
              </a:ext>
              <a:ext uri="{C183D7F6-B498-43B3-948B-1728B52AA6E4}">
                <adec:decorative xmlns:adec="http://schemas.microsoft.com/office/drawing/2017/decorative" val="1"/>
              </a:ext>
            </a:extLst>
          </p:cNvPr>
          <p:cNvSpPr/>
          <p:nvPr userDrawn="1"/>
        </p:nvSpPr>
        <p:spPr>
          <a:xfrm>
            <a:off x="412708" y="1735014"/>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12708" y="2743014"/>
            <a:ext cx="3564000" cy="3311999"/>
          </a:xfrm>
          <a:prstGeom prst="rect">
            <a:avLst/>
          </a:prstGeom>
          <a:solidFill>
            <a:schemeClr val="bg1">
              <a:lumMod val="95000"/>
            </a:schemeClr>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66871" y="1735014"/>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66871" y="2743014"/>
            <a:ext cx="3564000" cy="3311999"/>
          </a:xfrm>
          <a:prstGeom prst="rect">
            <a:avLst/>
          </a:prstGeom>
          <a:solidFill>
            <a:schemeClr val="bg1">
              <a:lumMod val="95000"/>
            </a:schemeClr>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8259249" y="1735014"/>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8259249" y="2743014"/>
            <a:ext cx="3564000" cy="3311999"/>
          </a:xfrm>
          <a:prstGeom prst="rect">
            <a:avLst/>
          </a:prstGeom>
          <a:solidFill>
            <a:schemeClr val="bg1">
              <a:lumMod val="95000"/>
            </a:schemeClr>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14" name="Straight Connector 13">
            <a:extLst>
              <a:ext uri="{FF2B5EF4-FFF2-40B4-BE49-F238E27FC236}">
                <a16:creationId xmlns:a16="http://schemas.microsoft.com/office/drawing/2014/main" id="{EEA2AC99-8B06-B44A-BCC3-DEDF573C1400}"/>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Tree>
    <p:extLst>
      <p:ext uri="{BB962C8B-B14F-4D97-AF65-F5344CB8AC3E}">
        <p14:creationId xmlns:p14="http://schemas.microsoft.com/office/powerpoint/2010/main" val="56184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ICON Grid Boxes 4UP with Intro">
    <p:bg>
      <p:bgPr>
        <a:solidFill>
          <a:srgbClr val="F6F8F8"/>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55FB54-F5EA-C613-D5F4-F3C0063B3E2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19" name="Title 1">
            <a:extLst>
              <a:ext uri="{FF2B5EF4-FFF2-40B4-BE49-F238E27FC236}">
                <a16:creationId xmlns:a16="http://schemas.microsoft.com/office/drawing/2014/main" id="{71D89516-E743-9149-8E82-C8FD33FB9E82}"/>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25" name="Content Placeholder 3">
            <a:extLst>
              <a:ext uri="{FF2B5EF4-FFF2-40B4-BE49-F238E27FC236}">
                <a16:creationId xmlns:a16="http://schemas.microsoft.com/office/drawing/2014/main" id="{62ACBA56-8EF4-494B-AB68-12ECC4D0812F}"/>
              </a:ext>
            </a:extLst>
          </p:cNvPr>
          <p:cNvSpPr>
            <a:spLocks noGrp="1"/>
          </p:cNvSpPr>
          <p:nvPr>
            <p:ph sz="quarter" idx="4294967295" hasCustomPrompt="1"/>
          </p:nvPr>
        </p:nvSpPr>
        <p:spPr>
          <a:xfrm>
            <a:off x="432000" y="1285014"/>
            <a:ext cx="3564001" cy="4769711"/>
          </a:xfrm>
        </p:spPr>
        <p:txBody>
          <a:bodyPr/>
          <a:lstStyle>
            <a:lvl1pPr marL="0" indent="0">
              <a:buNone/>
              <a:defRPr sz="2200">
                <a:solidFill>
                  <a:schemeClr val="tx1"/>
                </a:solidFill>
              </a:defRPr>
            </a:lvl1pPr>
          </a:lstStyle>
          <a:p>
            <a:r>
              <a:rPr lang="en-GB"/>
              <a:t>Intro summary text goes here</a:t>
            </a:r>
          </a:p>
        </p:txBody>
      </p:sp>
      <p:sp>
        <p:nvSpPr>
          <p:cNvPr id="12" name="Rectangle: Top Corners Rounded 11">
            <a:extLst>
              <a:ext uri="{FF2B5EF4-FFF2-40B4-BE49-F238E27FC236}">
                <a16:creationId xmlns:a16="http://schemas.microsoft.com/office/drawing/2014/main" id="{5E206611-9F04-2C46-95B1-573726492E29}"/>
              </a:ext>
              <a:ext uri="{C183D7F6-B498-43B3-948B-1728B52AA6E4}">
                <adec:decorative xmlns:adec="http://schemas.microsoft.com/office/drawing/2017/decorative" val="1"/>
              </a:ext>
            </a:extLst>
          </p:cNvPr>
          <p:cNvSpPr/>
          <p:nvPr userDrawn="1"/>
        </p:nvSpPr>
        <p:spPr>
          <a:xfrm>
            <a:off x="4310428" y="1285014"/>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Placeholder 7">
            <a:extLst>
              <a:ext uri="{FF2B5EF4-FFF2-40B4-BE49-F238E27FC236}">
                <a16:creationId xmlns:a16="http://schemas.microsoft.com/office/drawing/2014/main" id="{BA897845-DFE8-7140-BE24-7AD33E02F2ED}"/>
              </a:ext>
            </a:extLst>
          </p:cNvPr>
          <p:cNvSpPr>
            <a:spLocks noGrp="1"/>
          </p:cNvSpPr>
          <p:nvPr>
            <p:ph type="body" sz="quarter" idx="13"/>
          </p:nvPr>
        </p:nvSpPr>
        <p:spPr>
          <a:xfrm>
            <a:off x="4310428" y="2185014"/>
            <a:ext cx="3564000" cy="1512000"/>
          </a:xfrm>
          <a:prstGeom prst="rect">
            <a:avLst/>
          </a:prstGeom>
          <a:solidFill>
            <a:schemeClr val="bg1">
              <a:lumMod val="95000"/>
            </a:schemeClr>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14" name="Rectangle: Top Corners Rounded 13">
            <a:extLst>
              <a:ext uri="{FF2B5EF4-FFF2-40B4-BE49-F238E27FC236}">
                <a16:creationId xmlns:a16="http://schemas.microsoft.com/office/drawing/2014/main" id="{C737232C-EBE9-2647-917F-C7C76B087CA4}"/>
              </a:ext>
              <a:ext uri="{C183D7F6-B498-43B3-948B-1728B52AA6E4}">
                <adec:decorative xmlns:adec="http://schemas.microsoft.com/office/drawing/2017/decorative" val="1"/>
              </a:ext>
            </a:extLst>
          </p:cNvPr>
          <p:cNvSpPr/>
          <p:nvPr userDrawn="1"/>
        </p:nvSpPr>
        <p:spPr>
          <a:xfrm>
            <a:off x="8264591" y="1285014"/>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7">
            <a:extLst>
              <a:ext uri="{FF2B5EF4-FFF2-40B4-BE49-F238E27FC236}">
                <a16:creationId xmlns:a16="http://schemas.microsoft.com/office/drawing/2014/main" id="{9E4DF866-0267-6D4B-8CF4-FAFA97285DCA}"/>
              </a:ext>
            </a:extLst>
          </p:cNvPr>
          <p:cNvSpPr>
            <a:spLocks noGrp="1"/>
          </p:cNvSpPr>
          <p:nvPr>
            <p:ph type="body" sz="quarter" idx="14"/>
          </p:nvPr>
        </p:nvSpPr>
        <p:spPr>
          <a:xfrm>
            <a:off x="8264591" y="2186048"/>
            <a:ext cx="3564000" cy="1512000"/>
          </a:xfrm>
          <a:prstGeom prst="rect">
            <a:avLst/>
          </a:prstGeom>
          <a:solidFill>
            <a:schemeClr val="bg1">
              <a:lumMod val="95000"/>
            </a:schemeClr>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16" name="Rectangle: Top Corners Rounded 15">
            <a:extLst>
              <a:ext uri="{FF2B5EF4-FFF2-40B4-BE49-F238E27FC236}">
                <a16:creationId xmlns:a16="http://schemas.microsoft.com/office/drawing/2014/main" id="{E29E7FE3-94A7-274E-9C79-62D4A777C7A5}"/>
              </a:ext>
              <a:ext uri="{C183D7F6-B498-43B3-948B-1728B52AA6E4}">
                <adec:decorative xmlns:adec="http://schemas.microsoft.com/office/drawing/2017/decorative" val="1"/>
              </a:ext>
            </a:extLst>
          </p:cNvPr>
          <p:cNvSpPr/>
          <p:nvPr userDrawn="1"/>
        </p:nvSpPr>
        <p:spPr>
          <a:xfrm>
            <a:off x="4310428" y="384628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 Placeholder 7">
            <a:extLst>
              <a:ext uri="{FF2B5EF4-FFF2-40B4-BE49-F238E27FC236}">
                <a16:creationId xmlns:a16="http://schemas.microsoft.com/office/drawing/2014/main" id="{B8ADAB78-EE5F-B741-8763-DEC022B42E15}"/>
              </a:ext>
            </a:extLst>
          </p:cNvPr>
          <p:cNvSpPr>
            <a:spLocks noGrp="1"/>
          </p:cNvSpPr>
          <p:nvPr>
            <p:ph type="body" sz="quarter" idx="17"/>
          </p:nvPr>
        </p:nvSpPr>
        <p:spPr>
          <a:xfrm>
            <a:off x="4310428" y="4746281"/>
            <a:ext cx="3564000" cy="1512000"/>
          </a:xfrm>
          <a:prstGeom prst="rect">
            <a:avLst/>
          </a:prstGeom>
          <a:solidFill>
            <a:schemeClr val="bg1">
              <a:lumMod val="95000"/>
            </a:schemeClr>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18" name="Rectangle: Top Corners Rounded 17">
            <a:extLst>
              <a:ext uri="{FF2B5EF4-FFF2-40B4-BE49-F238E27FC236}">
                <a16:creationId xmlns:a16="http://schemas.microsoft.com/office/drawing/2014/main" id="{70713629-27C4-A749-B40D-6E3D13CBC59F}"/>
              </a:ext>
              <a:ext uri="{C183D7F6-B498-43B3-948B-1728B52AA6E4}">
                <adec:decorative xmlns:adec="http://schemas.microsoft.com/office/drawing/2017/decorative" val="1"/>
              </a:ext>
            </a:extLst>
          </p:cNvPr>
          <p:cNvSpPr/>
          <p:nvPr userDrawn="1"/>
        </p:nvSpPr>
        <p:spPr>
          <a:xfrm>
            <a:off x="8272154" y="3849215"/>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 Placeholder 7">
            <a:extLst>
              <a:ext uri="{FF2B5EF4-FFF2-40B4-BE49-F238E27FC236}">
                <a16:creationId xmlns:a16="http://schemas.microsoft.com/office/drawing/2014/main" id="{827DCFD9-112E-A945-955D-F67D14142C69}"/>
              </a:ext>
            </a:extLst>
          </p:cNvPr>
          <p:cNvSpPr>
            <a:spLocks noGrp="1"/>
          </p:cNvSpPr>
          <p:nvPr>
            <p:ph type="body" sz="quarter" idx="18"/>
          </p:nvPr>
        </p:nvSpPr>
        <p:spPr>
          <a:xfrm>
            <a:off x="8264591" y="4747441"/>
            <a:ext cx="3564000" cy="1512000"/>
          </a:xfrm>
          <a:prstGeom prst="rect">
            <a:avLst/>
          </a:prstGeom>
          <a:solidFill>
            <a:schemeClr val="bg1">
              <a:lumMod val="95000"/>
            </a:schemeClr>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22" name="Straight Connector 21">
            <a:extLst>
              <a:ext uri="{FF2B5EF4-FFF2-40B4-BE49-F238E27FC236}">
                <a16:creationId xmlns:a16="http://schemas.microsoft.com/office/drawing/2014/main" id="{ED046538-6FA9-4F4C-86B3-9F8268B46A71}"/>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Tree>
    <p:extLst>
      <p:ext uri="{BB962C8B-B14F-4D97-AF65-F5344CB8AC3E}">
        <p14:creationId xmlns:p14="http://schemas.microsoft.com/office/powerpoint/2010/main" val="95313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ICON Grid boxes 5UP">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CE6883-92E0-20E6-632B-52558F9DBE6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16" name="Title 1">
            <a:extLst>
              <a:ext uri="{FF2B5EF4-FFF2-40B4-BE49-F238E27FC236}">
                <a16:creationId xmlns:a16="http://schemas.microsoft.com/office/drawing/2014/main" id="{0F81D218-E72F-F84F-B0C3-EC8A11107F27}"/>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2370978" y="1089953"/>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2370978" y="1990987"/>
            <a:ext cx="3564000" cy="1512000"/>
          </a:xfrm>
          <a:prstGeom prst="rect">
            <a:avLst/>
          </a:prstGeom>
          <a:solidFill>
            <a:srgbClr val="F2F2F2"/>
          </a:solidFill>
        </p:spPr>
        <p:txBody>
          <a:bodyPr lIns="216000" tIns="216000" rIns="216000" bIns="216000">
            <a:noAutofit/>
          </a:bodyPr>
          <a:lstStyle>
            <a:lvl1pPr marL="0" indent="0" algn="ctr">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6257024" y="1090988"/>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6257024" y="1990987"/>
            <a:ext cx="3564000" cy="1512000"/>
          </a:xfrm>
          <a:prstGeom prst="rect">
            <a:avLst/>
          </a:prstGeom>
          <a:solidFill>
            <a:srgbClr val="F2F2F2"/>
          </a:solidFill>
        </p:spPr>
        <p:txBody>
          <a:bodyPr lIns="216000" tIns="216000" rIns="216000" bIns="216000">
            <a:noAutofit/>
          </a:bodyPr>
          <a:lstStyle>
            <a:lvl1pPr marL="0" indent="0" algn="ctr">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412708"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12708" y="4649267"/>
            <a:ext cx="3564000" cy="1512000"/>
          </a:xfrm>
          <a:prstGeom prst="rect">
            <a:avLst/>
          </a:prstGeom>
          <a:solidFill>
            <a:srgbClr val="F2F2F2"/>
          </a:solidFill>
        </p:spPr>
        <p:txBody>
          <a:bodyPr lIns="216000" tIns="216000" rIns="216000" bIns="216000">
            <a:noAutofit/>
          </a:bodyPr>
          <a:lstStyle>
            <a:lvl1pPr marL="0" indent="0" algn="ctr">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4339760" y="375104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32197" y="4649267"/>
            <a:ext cx="3564000" cy="1512000"/>
          </a:xfrm>
          <a:prstGeom prst="rect">
            <a:avLst/>
          </a:prstGeom>
          <a:solidFill>
            <a:srgbClr val="F2F2F2"/>
          </a:solidFill>
        </p:spPr>
        <p:txBody>
          <a:bodyPr lIns="216000" tIns="216000" rIns="216000" bIns="216000">
            <a:noAutofit/>
          </a:bodyPr>
          <a:lstStyle>
            <a:lvl1pPr marL="0" indent="0" algn="ctr">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9" name="Rectangle: Top Corners Rounded 28">
            <a:extLst>
              <a:ext uri="{FF2B5EF4-FFF2-40B4-BE49-F238E27FC236}">
                <a16:creationId xmlns:a16="http://schemas.microsoft.com/office/drawing/2014/main" id="{FC04B02F-94D2-6E4A-ADC2-EE378D70C248}"/>
              </a:ext>
              <a:ext uri="{C183D7F6-B498-43B3-948B-1728B52AA6E4}">
                <adec:decorative xmlns:adec="http://schemas.microsoft.com/office/drawing/2017/decorative" val="1"/>
              </a:ext>
            </a:extLst>
          </p:cNvPr>
          <p:cNvSpPr/>
          <p:nvPr userDrawn="1"/>
        </p:nvSpPr>
        <p:spPr>
          <a:xfrm>
            <a:off x="8259249"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 Placeholder 7">
            <a:extLst>
              <a:ext uri="{FF2B5EF4-FFF2-40B4-BE49-F238E27FC236}">
                <a16:creationId xmlns:a16="http://schemas.microsoft.com/office/drawing/2014/main" id="{FD9A3BB3-7E48-6A41-BE78-2AD280277FB7}"/>
              </a:ext>
            </a:extLst>
          </p:cNvPr>
          <p:cNvSpPr>
            <a:spLocks noGrp="1"/>
          </p:cNvSpPr>
          <p:nvPr>
            <p:ph type="body" sz="quarter" idx="18"/>
          </p:nvPr>
        </p:nvSpPr>
        <p:spPr>
          <a:xfrm>
            <a:off x="8259249" y="4650425"/>
            <a:ext cx="3564000" cy="1512000"/>
          </a:xfrm>
          <a:prstGeom prst="rect">
            <a:avLst/>
          </a:prstGeom>
          <a:solidFill>
            <a:srgbClr val="F2F2F2"/>
          </a:solidFill>
        </p:spPr>
        <p:txBody>
          <a:bodyPr lIns="216000" tIns="216000" rIns="216000" bIns="216000">
            <a:noAutofit/>
          </a:bodyPr>
          <a:lstStyle>
            <a:lvl1pPr marL="0" indent="0" algn="ctr">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18" name="Straight Connector 17">
            <a:extLst>
              <a:ext uri="{FF2B5EF4-FFF2-40B4-BE49-F238E27FC236}">
                <a16:creationId xmlns:a16="http://schemas.microsoft.com/office/drawing/2014/main" id="{44481822-0DD9-B249-90C1-3B1FE0FD98A5}"/>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Tree>
    <p:extLst>
      <p:ext uri="{BB962C8B-B14F-4D97-AF65-F5344CB8AC3E}">
        <p14:creationId xmlns:p14="http://schemas.microsoft.com/office/powerpoint/2010/main" val="401724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ICON Grid Boxes 6UP Gre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8D1774-8975-89D5-1EA8-A68550359E2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0" name="Title 1">
            <a:extLst>
              <a:ext uri="{FF2B5EF4-FFF2-40B4-BE49-F238E27FC236}">
                <a16:creationId xmlns:a16="http://schemas.microsoft.com/office/drawing/2014/main" id="{58FD52DB-CC55-304D-B862-680CEE7832A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4" name="Rectangle: Top Corners Rounded 3">
            <a:extLst>
              <a:ext uri="{FF2B5EF4-FFF2-40B4-BE49-F238E27FC236}">
                <a16:creationId xmlns:a16="http://schemas.microsoft.com/office/drawing/2014/main" id="{B540671A-ED56-3548-A508-080ABBDB5E58}"/>
              </a:ext>
              <a:ext uri="{C183D7F6-B498-43B3-948B-1728B52AA6E4}">
                <adec:decorative xmlns:adec="http://schemas.microsoft.com/office/drawing/2017/decorative" val="1"/>
              </a:ext>
            </a:extLst>
          </p:cNvPr>
          <p:cNvSpPr/>
          <p:nvPr userDrawn="1"/>
        </p:nvSpPr>
        <p:spPr>
          <a:xfrm>
            <a:off x="412708"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12708"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6687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66871"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8259249"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8259249" y="2087999"/>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412708"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12708"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4374434"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66871"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9" name="Rectangle: Top Corners Rounded 28">
            <a:extLst>
              <a:ext uri="{FF2B5EF4-FFF2-40B4-BE49-F238E27FC236}">
                <a16:creationId xmlns:a16="http://schemas.microsoft.com/office/drawing/2014/main" id="{FC04B02F-94D2-6E4A-ADC2-EE378D70C248}"/>
              </a:ext>
              <a:ext uri="{C183D7F6-B498-43B3-948B-1728B52AA6E4}">
                <adec:decorative xmlns:adec="http://schemas.microsoft.com/office/drawing/2017/decorative" val="1"/>
              </a:ext>
            </a:extLst>
          </p:cNvPr>
          <p:cNvSpPr/>
          <p:nvPr userDrawn="1"/>
        </p:nvSpPr>
        <p:spPr>
          <a:xfrm>
            <a:off x="8259249"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 Placeholder 7">
            <a:extLst>
              <a:ext uri="{FF2B5EF4-FFF2-40B4-BE49-F238E27FC236}">
                <a16:creationId xmlns:a16="http://schemas.microsoft.com/office/drawing/2014/main" id="{FD9A3BB3-7E48-6A41-BE78-2AD280277FB7}"/>
              </a:ext>
            </a:extLst>
          </p:cNvPr>
          <p:cNvSpPr>
            <a:spLocks noGrp="1"/>
          </p:cNvSpPr>
          <p:nvPr>
            <p:ph type="body" sz="quarter" idx="18"/>
          </p:nvPr>
        </p:nvSpPr>
        <p:spPr>
          <a:xfrm>
            <a:off x="8259249" y="4650425"/>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31" name="Straight Connector 30">
            <a:extLst>
              <a:ext uri="{FF2B5EF4-FFF2-40B4-BE49-F238E27FC236}">
                <a16:creationId xmlns:a16="http://schemas.microsoft.com/office/drawing/2014/main" id="{BF036740-51BF-404A-B94A-164C9330AE62}"/>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Tree>
    <p:extLst>
      <p:ext uri="{BB962C8B-B14F-4D97-AF65-F5344CB8AC3E}">
        <p14:creationId xmlns:p14="http://schemas.microsoft.com/office/powerpoint/2010/main" val="1697603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EXT Grid Boxes, Titles 2UP +Intro ">
    <p:bg>
      <p:bgPr>
        <a:solidFill>
          <a:srgbClr val="F6F8F8"/>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66871" y="2290349"/>
            <a:ext cx="3564000" cy="3764374"/>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66871" y="1282349"/>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tlCol="0" anchor="ctr"/>
          <a:lstStyle/>
          <a:p>
            <a:pPr algn="ctr"/>
            <a:endParaRPr lang="en-GB" dirty="0"/>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8259249" y="2290349"/>
            <a:ext cx="3564000" cy="3764372"/>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8259249" y="1282349"/>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4" name="Content Placeholder 3">
            <a:extLst>
              <a:ext uri="{FF2B5EF4-FFF2-40B4-BE49-F238E27FC236}">
                <a16:creationId xmlns:a16="http://schemas.microsoft.com/office/drawing/2014/main" id="{F17D3740-0A11-F14D-A939-98CD3587271B}"/>
              </a:ext>
            </a:extLst>
          </p:cNvPr>
          <p:cNvSpPr>
            <a:spLocks noGrp="1"/>
          </p:cNvSpPr>
          <p:nvPr>
            <p:ph sz="quarter" idx="4294967295" hasCustomPrompt="1"/>
          </p:nvPr>
        </p:nvSpPr>
        <p:spPr>
          <a:xfrm>
            <a:off x="432000" y="1285014"/>
            <a:ext cx="3564001" cy="4769711"/>
          </a:xfrm>
        </p:spPr>
        <p:txBody>
          <a:bodyPr lIns="0" tIns="0" rIns="0" bIns="0"/>
          <a:lstStyle>
            <a:lvl1pPr marL="0" indent="0">
              <a:buNone/>
              <a:defRPr sz="2200">
                <a:solidFill>
                  <a:schemeClr val="tx1"/>
                </a:solidFill>
              </a:defRPr>
            </a:lvl1pPr>
          </a:lstStyle>
          <a:p>
            <a:r>
              <a:rPr lang="en-GB"/>
              <a:t>Intro summary text goes here</a:t>
            </a:r>
          </a:p>
        </p:txBody>
      </p:sp>
      <p:sp>
        <p:nvSpPr>
          <p:cNvPr id="15" name="Title 1">
            <a:extLst>
              <a:ext uri="{FF2B5EF4-FFF2-40B4-BE49-F238E27FC236}">
                <a16:creationId xmlns:a16="http://schemas.microsoft.com/office/drawing/2014/main" id="{95347A23-4C56-A54D-96A3-4993B860662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17" name="Text Placeholder 2">
            <a:extLst>
              <a:ext uri="{FF2B5EF4-FFF2-40B4-BE49-F238E27FC236}">
                <a16:creationId xmlns:a16="http://schemas.microsoft.com/office/drawing/2014/main" id="{721EFD07-C8A5-7845-9A8E-928B94195A0F}"/>
              </a:ext>
            </a:extLst>
          </p:cNvPr>
          <p:cNvSpPr>
            <a:spLocks noGrp="1"/>
          </p:cNvSpPr>
          <p:nvPr>
            <p:ph type="body" sz="quarter" idx="18" hasCustomPrompt="1"/>
          </p:nvPr>
        </p:nvSpPr>
        <p:spPr>
          <a:xfrm>
            <a:off x="4474871" y="1426237"/>
            <a:ext cx="3348000" cy="684000"/>
          </a:xfrm>
        </p:spPr>
        <p:txBody>
          <a:bodyPr anchor="ctr"/>
          <a:lstStyle>
            <a:lvl1pPr algn="ctr">
              <a:buNone/>
              <a:defRPr sz="2200" b="1">
                <a:solidFill>
                  <a:schemeClr val="accent6"/>
                </a:solidFill>
              </a:defRPr>
            </a:lvl1pPr>
          </a:lstStyle>
          <a:p>
            <a:pPr lvl="0"/>
            <a:r>
              <a:rPr lang="en-GB"/>
              <a:t>Insert title</a:t>
            </a:r>
          </a:p>
        </p:txBody>
      </p:sp>
      <p:sp>
        <p:nvSpPr>
          <p:cNvPr id="18" name="Text Placeholder 2">
            <a:extLst>
              <a:ext uri="{FF2B5EF4-FFF2-40B4-BE49-F238E27FC236}">
                <a16:creationId xmlns:a16="http://schemas.microsoft.com/office/drawing/2014/main" id="{6076541C-26A7-7147-BAC1-5A229E7C0E3C}"/>
              </a:ext>
            </a:extLst>
          </p:cNvPr>
          <p:cNvSpPr>
            <a:spLocks noGrp="1"/>
          </p:cNvSpPr>
          <p:nvPr>
            <p:ph type="body" sz="quarter" idx="19" hasCustomPrompt="1"/>
          </p:nvPr>
        </p:nvSpPr>
        <p:spPr>
          <a:xfrm>
            <a:off x="8367249" y="1426237"/>
            <a:ext cx="3348000" cy="684000"/>
          </a:xfrm>
        </p:spPr>
        <p:txBody>
          <a:bodyPr anchor="ctr"/>
          <a:lstStyle>
            <a:lvl1pPr algn="ctr">
              <a:buNone/>
              <a:defRPr sz="2200" b="1">
                <a:solidFill>
                  <a:schemeClr val="accent6"/>
                </a:solidFill>
              </a:defRPr>
            </a:lvl1pPr>
          </a:lstStyle>
          <a:p>
            <a:pPr lvl="0"/>
            <a:r>
              <a:rPr lang="en-GB"/>
              <a:t>Insert title</a:t>
            </a:r>
          </a:p>
        </p:txBody>
      </p:sp>
      <p:cxnSp>
        <p:nvCxnSpPr>
          <p:cNvPr id="16" name="Straight Connector 15">
            <a:extLst>
              <a:ext uri="{FF2B5EF4-FFF2-40B4-BE49-F238E27FC236}">
                <a16:creationId xmlns:a16="http://schemas.microsoft.com/office/drawing/2014/main" id="{D3FF391A-F0C8-2846-A025-06D92CB6CD43}"/>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4626D58-3C16-8648-D845-A7F5213188C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3713721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EXT Grid boxes, Titles 3UP">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73BAF5-5900-0C46-ED91-BD67D9ED446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16" name="Title 1">
            <a:extLst>
              <a:ext uri="{FF2B5EF4-FFF2-40B4-BE49-F238E27FC236}">
                <a16:creationId xmlns:a16="http://schemas.microsoft.com/office/drawing/2014/main" id="{FDBDDA74-8B33-8B4B-9B25-993D2BE7C7F1}"/>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4" name="Rectangle: Top Corners Rounded 3">
            <a:extLst>
              <a:ext uri="{FF2B5EF4-FFF2-40B4-BE49-F238E27FC236}">
                <a16:creationId xmlns:a16="http://schemas.microsoft.com/office/drawing/2014/main" id="{B540671A-ED56-3548-A508-080ABBDB5E58}"/>
              </a:ext>
              <a:ext uri="{C183D7F6-B498-43B3-948B-1728B52AA6E4}">
                <adec:decorative xmlns:adec="http://schemas.microsoft.com/office/drawing/2017/decorative" val="1"/>
              </a:ext>
            </a:extLst>
          </p:cNvPr>
          <p:cNvSpPr/>
          <p:nvPr userDrawn="1"/>
        </p:nvSpPr>
        <p:spPr>
          <a:xfrm>
            <a:off x="412708" y="1735014"/>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 Placeholder 2">
            <a:extLst>
              <a:ext uri="{FF2B5EF4-FFF2-40B4-BE49-F238E27FC236}">
                <a16:creationId xmlns:a16="http://schemas.microsoft.com/office/drawing/2014/main" id="{145D2B57-B97B-B347-9DEB-D5C1AC753AE7}"/>
              </a:ext>
            </a:extLst>
          </p:cNvPr>
          <p:cNvSpPr>
            <a:spLocks noGrp="1"/>
          </p:cNvSpPr>
          <p:nvPr>
            <p:ph type="body" sz="quarter" idx="18" hasCustomPrompt="1"/>
          </p:nvPr>
        </p:nvSpPr>
        <p:spPr>
          <a:xfrm>
            <a:off x="520708" y="1897014"/>
            <a:ext cx="3348000" cy="684000"/>
          </a:xfrm>
        </p:spPr>
        <p:txBody>
          <a:bodyPr anchor="ctr"/>
          <a:lstStyle>
            <a:lvl1pPr algn="ctr">
              <a:buNone/>
              <a:defRPr sz="2200" b="1">
                <a:solidFill>
                  <a:schemeClr val="accent6"/>
                </a:solidFill>
              </a:defRPr>
            </a:lvl1pPr>
          </a:lstStyle>
          <a:p>
            <a:pPr lvl="0"/>
            <a:r>
              <a:rPr lang="en-GB"/>
              <a:t>Insert title</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12708" y="2743014"/>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66871" y="1735014"/>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 Placeholder 2">
            <a:extLst>
              <a:ext uri="{FF2B5EF4-FFF2-40B4-BE49-F238E27FC236}">
                <a16:creationId xmlns:a16="http://schemas.microsoft.com/office/drawing/2014/main" id="{53DD1D30-BF5F-3F4D-A1DE-F7778CA7ED96}"/>
              </a:ext>
            </a:extLst>
          </p:cNvPr>
          <p:cNvSpPr>
            <a:spLocks noGrp="1"/>
          </p:cNvSpPr>
          <p:nvPr>
            <p:ph type="body" sz="quarter" idx="19" hasCustomPrompt="1"/>
          </p:nvPr>
        </p:nvSpPr>
        <p:spPr>
          <a:xfrm>
            <a:off x="4474871" y="1897014"/>
            <a:ext cx="3348000" cy="684000"/>
          </a:xfrm>
        </p:spPr>
        <p:txBody>
          <a:bodyPr anchor="ctr"/>
          <a:lstStyle>
            <a:lvl1pPr algn="ctr">
              <a:buNone/>
              <a:defRPr sz="2200" b="1">
                <a:solidFill>
                  <a:schemeClr val="accent6"/>
                </a:solidFill>
              </a:defRPr>
            </a:lvl1pPr>
          </a:lstStyle>
          <a:p>
            <a:pPr lvl="0"/>
            <a:r>
              <a:rPr lang="en-GB"/>
              <a:t>Insert title</a:t>
            </a: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66871" y="2743014"/>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8259249" y="1735014"/>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2">
            <a:extLst>
              <a:ext uri="{FF2B5EF4-FFF2-40B4-BE49-F238E27FC236}">
                <a16:creationId xmlns:a16="http://schemas.microsoft.com/office/drawing/2014/main" id="{0D443938-DE7C-934D-A74E-737FAD8DA310}"/>
              </a:ext>
            </a:extLst>
          </p:cNvPr>
          <p:cNvSpPr>
            <a:spLocks noGrp="1"/>
          </p:cNvSpPr>
          <p:nvPr>
            <p:ph type="body" sz="quarter" idx="20" hasCustomPrompt="1"/>
          </p:nvPr>
        </p:nvSpPr>
        <p:spPr>
          <a:xfrm>
            <a:off x="8367249" y="1891996"/>
            <a:ext cx="3348000" cy="684000"/>
          </a:xfrm>
        </p:spPr>
        <p:txBody>
          <a:bodyPr anchor="ctr"/>
          <a:lstStyle>
            <a:lvl1pPr algn="ctr">
              <a:buNone/>
              <a:defRPr sz="2200" b="1">
                <a:solidFill>
                  <a:schemeClr val="accent6"/>
                </a:solidFill>
              </a:defRPr>
            </a:lvl1pPr>
          </a:lstStyle>
          <a:p>
            <a:pPr lvl="0"/>
            <a:r>
              <a:rPr lang="en-GB"/>
              <a:t>Insert title</a:t>
            </a:r>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8259249" y="2743014"/>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25" name="Straight Connector 24">
            <a:extLst>
              <a:ext uri="{FF2B5EF4-FFF2-40B4-BE49-F238E27FC236}">
                <a16:creationId xmlns:a16="http://schemas.microsoft.com/office/drawing/2014/main" id="{B1E58B1A-02A3-B84A-8BB1-27D19814EDBF}"/>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Tree>
    <p:extLst>
      <p:ext uri="{BB962C8B-B14F-4D97-AF65-F5344CB8AC3E}">
        <p14:creationId xmlns:p14="http://schemas.microsoft.com/office/powerpoint/2010/main" val="414433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EXT Grid boxes, Titles 4UP +Intro">
    <p:bg>
      <p:bgPr>
        <a:solidFill>
          <a:srgbClr val="F6F8F8"/>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1" name="Text Placeholder 7">
            <a:extLst>
              <a:ext uri="{FF2B5EF4-FFF2-40B4-BE49-F238E27FC236}">
                <a16:creationId xmlns:a16="http://schemas.microsoft.com/office/drawing/2014/main" id="{BA897845-DFE8-7140-BE24-7AD33E02F2ED}"/>
              </a:ext>
            </a:extLst>
          </p:cNvPr>
          <p:cNvSpPr>
            <a:spLocks noGrp="1"/>
          </p:cNvSpPr>
          <p:nvPr>
            <p:ph type="body" sz="quarter" idx="13"/>
          </p:nvPr>
        </p:nvSpPr>
        <p:spPr>
          <a:xfrm>
            <a:off x="4310428" y="218501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12" name="Rectangle: Top Corners Rounded 11">
            <a:extLst>
              <a:ext uri="{FF2B5EF4-FFF2-40B4-BE49-F238E27FC236}">
                <a16:creationId xmlns:a16="http://schemas.microsoft.com/office/drawing/2014/main" id="{5E206611-9F04-2C46-95B1-573726492E29}"/>
              </a:ext>
              <a:ext uri="{C183D7F6-B498-43B3-948B-1728B52AA6E4}">
                <adec:decorative xmlns:adec="http://schemas.microsoft.com/office/drawing/2017/decorative" val="1"/>
              </a:ext>
            </a:extLst>
          </p:cNvPr>
          <p:cNvSpPr/>
          <p:nvPr userDrawn="1"/>
        </p:nvSpPr>
        <p:spPr>
          <a:xfrm>
            <a:off x="4310428" y="1285014"/>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7">
            <a:extLst>
              <a:ext uri="{FF2B5EF4-FFF2-40B4-BE49-F238E27FC236}">
                <a16:creationId xmlns:a16="http://schemas.microsoft.com/office/drawing/2014/main" id="{9E4DF866-0267-6D4B-8CF4-FAFA97285DCA}"/>
              </a:ext>
            </a:extLst>
          </p:cNvPr>
          <p:cNvSpPr>
            <a:spLocks noGrp="1"/>
          </p:cNvSpPr>
          <p:nvPr>
            <p:ph type="body" sz="quarter" idx="14"/>
          </p:nvPr>
        </p:nvSpPr>
        <p:spPr>
          <a:xfrm>
            <a:off x="8264591" y="2186048"/>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14" name="Rectangle: Top Corners Rounded 13">
            <a:extLst>
              <a:ext uri="{FF2B5EF4-FFF2-40B4-BE49-F238E27FC236}">
                <a16:creationId xmlns:a16="http://schemas.microsoft.com/office/drawing/2014/main" id="{C737232C-EBE9-2647-917F-C7C76B087CA4}"/>
              </a:ext>
              <a:ext uri="{C183D7F6-B498-43B3-948B-1728B52AA6E4}">
                <adec:decorative xmlns:adec="http://schemas.microsoft.com/office/drawing/2017/decorative" val="1"/>
              </a:ext>
            </a:extLst>
          </p:cNvPr>
          <p:cNvSpPr/>
          <p:nvPr userDrawn="1"/>
        </p:nvSpPr>
        <p:spPr>
          <a:xfrm>
            <a:off x="8264591" y="1285014"/>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 Placeholder 7">
            <a:extLst>
              <a:ext uri="{FF2B5EF4-FFF2-40B4-BE49-F238E27FC236}">
                <a16:creationId xmlns:a16="http://schemas.microsoft.com/office/drawing/2014/main" id="{B8ADAB78-EE5F-B741-8763-DEC022B42E15}"/>
              </a:ext>
            </a:extLst>
          </p:cNvPr>
          <p:cNvSpPr>
            <a:spLocks noGrp="1"/>
          </p:cNvSpPr>
          <p:nvPr>
            <p:ph type="body" sz="quarter" idx="17"/>
          </p:nvPr>
        </p:nvSpPr>
        <p:spPr>
          <a:xfrm>
            <a:off x="4310428" y="4746281"/>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16" name="Rectangle: Top Corners Rounded 15">
            <a:extLst>
              <a:ext uri="{FF2B5EF4-FFF2-40B4-BE49-F238E27FC236}">
                <a16:creationId xmlns:a16="http://schemas.microsoft.com/office/drawing/2014/main" id="{E29E7FE3-94A7-274E-9C79-62D4A777C7A5}"/>
              </a:ext>
              <a:ext uri="{C183D7F6-B498-43B3-948B-1728B52AA6E4}">
                <adec:decorative xmlns:adec="http://schemas.microsoft.com/office/drawing/2017/decorative" val="1"/>
              </a:ext>
            </a:extLst>
          </p:cNvPr>
          <p:cNvSpPr/>
          <p:nvPr userDrawn="1"/>
        </p:nvSpPr>
        <p:spPr>
          <a:xfrm>
            <a:off x="4310428" y="384628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 Placeholder 7">
            <a:extLst>
              <a:ext uri="{FF2B5EF4-FFF2-40B4-BE49-F238E27FC236}">
                <a16:creationId xmlns:a16="http://schemas.microsoft.com/office/drawing/2014/main" id="{827DCFD9-112E-A945-955D-F67D14142C69}"/>
              </a:ext>
            </a:extLst>
          </p:cNvPr>
          <p:cNvSpPr>
            <a:spLocks noGrp="1"/>
          </p:cNvSpPr>
          <p:nvPr>
            <p:ph type="body" sz="quarter" idx="18"/>
          </p:nvPr>
        </p:nvSpPr>
        <p:spPr>
          <a:xfrm>
            <a:off x="8264591" y="4747441"/>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18" name="Rectangle: Top Corners Rounded 17">
            <a:extLst>
              <a:ext uri="{FF2B5EF4-FFF2-40B4-BE49-F238E27FC236}">
                <a16:creationId xmlns:a16="http://schemas.microsoft.com/office/drawing/2014/main" id="{70713629-27C4-A749-B40D-6E3D13CBC59F}"/>
              </a:ext>
              <a:ext uri="{C183D7F6-B498-43B3-948B-1728B52AA6E4}">
                <adec:decorative xmlns:adec="http://schemas.microsoft.com/office/drawing/2017/decorative" val="1"/>
              </a:ext>
            </a:extLst>
          </p:cNvPr>
          <p:cNvSpPr/>
          <p:nvPr userDrawn="1"/>
        </p:nvSpPr>
        <p:spPr>
          <a:xfrm>
            <a:off x="8272154" y="3849215"/>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Content Placeholder 3">
            <a:extLst>
              <a:ext uri="{FF2B5EF4-FFF2-40B4-BE49-F238E27FC236}">
                <a16:creationId xmlns:a16="http://schemas.microsoft.com/office/drawing/2014/main" id="{EA0FBD3D-6E21-E549-967B-395F00EE1908}"/>
              </a:ext>
            </a:extLst>
          </p:cNvPr>
          <p:cNvSpPr>
            <a:spLocks noGrp="1"/>
          </p:cNvSpPr>
          <p:nvPr>
            <p:ph sz="quarter" idx="4294967295" hasCustomPrompt="1"/>
          </p:nvPr>
        </p:nvSpPr>
        <p:spPr>
          <a:xfrm>
            <a:off x="432000" y="1393014"/>
            <a:ext cx="3564001" cy="4865268"/>
          </a:xfrm>
        </p:spPr>
        <p:txBody>
          <a:bodyPr lIns="0" tIns="0" rIns="0" bIns="0"/>
          <a:lstStyle>
            <a:lvl1pPr marL="0" indent="0">
              <a:buNone/>
              <a:defRPr sz="2200"/>
            </a:lvl1pPr>
          </a:lstStyle>
          <a:p>
            <a:r>
              <a:rPr lang="en-GB"/>
              <a:t>Intro summary text goes here</a:t>
            </a:r>
          </a:p>
        </p:txBody>
      </p:sp>
      <p:sp>
        <p:nvSpPr>
          <p:cNvPr id="19" name="Title 1">
            <a:extLst>
              <a:ext uri="{FF2B5EF4-FFF2-40B4-BE49-F238E27FC236}">
                <a16:creationId xmlns:a16="http://schemas.microsoft.com/office/drawing/2014/main" id="{E8CEA5C8-040E-A042-A8BE-B661106C8E75}"/>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26" name="Text Placeholder 2">
            <a:extLst>
              <a:ext uri="{FF2B5EF4-FFF2-40B4-BE49-F238E27FC236}">
                <a16:creationId xmlns:a16="http://schemas.microsoft.com/office/drawing/2014/main" id="{F63E93DE-B0A0-E448-839F-EC15B688DA99}"/>
              </a:ext>
            </a:extLst>
          </p:cNvPr>
          <p:cNvSpPr>
            <a:spLocks noGrp="1"/>
          </p:cNvSpPr>
          <p:nvPr>
            <p:ph type="body" sz="quarter" idx="19" hasCustomPrompt="1"/>
          </p:nvPr>
        </p:nvSpPr>
        <p:spPr>
          <a:xfrm>
            <a:off x="4418428" y="1393014"/>
            <a:ext cx="3348000" cy="684000"/>
          </a:xfrm>
        </p:spPr>
        <p:txBody>
          <a:bodyPr anchor="ctr"/>
          <a:lstStyle>
            <a:lvl1pPr algn="ctr">
              <a:buNone/>
              <a:defRPr sz="2200" b="1">
                <a:solidFill>
                  <a:schemeClr val="accent6"/>
                </a:solidFill>
              </a:defRPr>
            </a:lvl1pPr>
          </a:lstStyle>
          <a:p>
            <a:pPr lvl="0"/>
            <a:r>
              <a:rPr lang="en-GB"/>
              <a:t>Insert title</a:t>
            </a:r>
          </a:p>
        </p:txBody>
      </p:sp>
      <p:sp>
        <p:nvSpPr>
          <p:cNvPr id="27" name="Text Placeholder 2">
            <a:extLst>
              <a:ext uri="{FF2B5EF4-FFF2-40B4-BE49-F238E27FC236}">
                <a16:creationId xmlns:a16="http://schemas.microsoft.com/office/drawing/2014/main" id="{8728E9EF-F5FD-C54D-A0C4-E79B3934E34F}"/>
              </a:ext>
            </a:extLst>
          </p:cNvPr>
          <p:cNvSpPr>
            <a:spLocks noGrp="1"/>
          </p:cNvSpPr>
          <p:nvPr>
            <p:ph type="body" sz="quarter" idx="20" hasCustomPrompt="1"/>
          </p:nvPr>
        </p:nvSpPr>
        <p:spPr>
          <a:xfrm>
            <a:off x="8372591" y="1394399"/>
            <a:ext cx="3348000" cy="684000"/>
          </a:xfrm>
        </p:spPr>
        <p:txBody>
          <a:bodyPr anchor="ctr"/>
          <a:lstStyle>
            <a:lvl1pPr algn="ctr">
              <a:buNone/>
              <a:defRPr sz="2200" b="1">
                <a:solidFill>
                  <a:schemeClr val="accent6"/>
                </a:solidFill>
              </a:defRPr>
            </a:lvl1pPr>
          </a:lstStyle>
          <a:p>
            <a:pPr lvl="0"/>
            <a:r>
              <a:rPr lang="en-GB"/>
              <a:t>Insert title</a:t>
            </a:r>
          </a:p>
        </p:txBody>
      </p:sp>
      <p:sp>
        <p:nvSpPr>
          <p:cNvPr id="28" name="Text Placeholder 2">
            <a:extLst>
              <a:ext uri="{FF2B5EF4-FFF2-40B4-BE49-F238E27FC236}">
                <a16:creationId xmlns:a16="http://schemas.microsoft.com/office/drawing/2014/main" id="{13CE4756-EA5A-644E-8E3C-7A8854117627}"/>
              </a:ext>
            </a:extLst>
          </p:cNvPr>
          <p:cNvSpPr>
            <a:spLocks noGrp="1"/>
          </p:cNvSpPr>
          <p:nvPr>
            <p:ph type="body" sz="quarter" idx="21" hasCustomPrompt="1"/>
          </p:nvPr>
        </p:nvSpPr>
        <p:spPr>
          <a:xfrm>
            <a:off x="4418428" y="3954281"/>
            <a:ext cx="3348000" cy="684000"/>
          </a:xfrm>
        </p:spPr>
        <p:txBody>
          <a:bodyPr anchor="ctr"/>
          <a:lstStyle>
            <a:lvl1pPr algn="ctr">
              <a:buNone/>
              <a:defRPr sz="2200" b="1">
                <a:solidFill>
                  <a:schemeClr val="accent6"/>
                </a:solidFill>
              </a:defRPr>
            </a:lvl1pPr>
          </a:lstStyle>
          <a:p>
            <a:pPr lvl="0"/>
            <a:r>
              <a:rPr lang="en-GB"/>
              <a:t>Insert title</a:t>
            </a:r>
          </a:p>
        </p:txBody>
      </p:sp>
      <p:sp>
        <p:nvSpPr>
          <p:cNvPr id="29" name="Text Placeholder 2">
            <a:extLst>
              <a:ext uri="{FF2B5EF4-FFF2-40B4-BE49-F238E27FC236}">
                <a16:creationId xmlns:a16="http://schemas.microsoft.com/office/drawing/2014/main" id="{A023CEAC-43CB-D349-B655-0C148109A5B5}"/>
              </a:ext>
            </a:extLst>
          </p:cNvPr>
          <p:cNvSpPr>
            <a:spLocks noGrp="1"/>
          </p:cNvSpPr>
          <p:nvPr>
            <p:ph type="body" sz="quarter" idx="22" hasCustomPrompt="1"/>
          </p:nvPr>
        </p:nvSpPr>
        <p:spPr>
          <a:xfrm>
            <a:off x="8380154" y="3954281"/>
            <a:ext cx="3348000" cy="684000"/>
          </a:xfrm>
        </p:spPr>
        <p:txBody>
          <a:bodyPr anchor="ctr"/>
          <a:lstStyle>
            <a:lvl1pPr algn="ctr">
              <a:buNone/>
              <a:defRPr sz="2200" b="1">
                <a:solidFill>
                  <a:schemeClr val="accent6"/>
                </a:solidFill>
              </a:defRPr>
            </a:lvl1pPr>
          </a:lstStyle>
          <a:p>
            <a:pPr lvl="0"/>
            <a:r>
              <a:rPr lang="en-GB"/>
              <a:t>Insert title</a:t>
            </a:r>
          </a:p>
        </p:txBody>
      </p:sp>
      <p:cxnSp>
        <p:nvCxnSpPr>
          <p:cNvPr id="21" name="Straight Connector 20">
            <a:extLst>
              <a:ext uri="{FF2B5EF4-FFF2-40B4-BE49-F238E27FC236}">
                <a16:creationId xmlns:a16="http://schemas.microsoft.com/office/drawing/2014/main" id="{7116781D-5A03-6141-8389-E5AB404ECD9E}"/>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6B9BB60-BD70-1857-B877-C41DEC1AF45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41622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EXT Grid boxes, Titles 5UP">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778E56-0E45-B720-1A87-18BF82CEDE9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3" name="Title 1">
            <a:extLst>
              <a:ext uri="{FF2B5EF4-FFF2-40B4-BE49-F238E27FC236}">
                <a16:creationId xmlns:a16="http://schemas.microsoft.com/office/drawing/2014/main" id="{D61316BA-3A2D-A349-8FD8-DEAD56529B8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2370978" y="1113399"/>
            <a:ext cx="3564000" cy="899876"/>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Text Placeholder 2">
            <a:extLst>
              <a:ext uri="{FF2B5EF4-FFF2-40B4-BE49-F238E27FC236}">
                <a16:creationId xmlns:a16="http://schemas.microsoft.com/office/drawing/2014/main" id="{3EC696E9-078C-3E45-8DCD-5A562EAEB29A}"/>
              </a:ext>
            </a:extLst>
          </p:cNvPr>
          <p:cNvSpPr>
            <a:spLocks noGrp="1"/>
          </p:cNvSpPr>
          <p:nvPr>
            <p:ph type="body" sz="quarter" idx="24" hasCustomPrompt="1"/>
          </p:nvPr>
        </p:nvSpPr>
        <p:spPr>
          <a:xfrm>
            <a:off x="2478978" y="1228501"/>
            <a:ext cx="3348000" cy="684000"/>
          </a:xfrm>
        </p:spPr>
        <p:txBody>
          <a:bodyPr anchor="ctr"/>
          <a:lstStyle>
            <a:lvl1pPr algn="ctr">
              <a:buNone/>
              <a:defRPr sz="2200" b="1">
                <a:solidFill>
                  <a:schemeClr val="accent6"/>
                </a:solidFill>
              </a:defRPr>
            </a:lvl1pPr>
          </a:lstStyle>
          <a:p>
            <a:pPr lvl="0"/>
            <a:r>
              <a:rPr lang="en-GB"/>
              <a:t>Insert title</a:t>
            </a: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2370978" y="1990987"/>
            <a:ext cx="3564000" cy="1512000"/>
          </a:xfrm>
          <a:prstGeom prst="rect">
            <a:avLst/>
          </a:prstGeom>
          <a:solidFill>
            <a:srgbClr val="F2F2F2"/>
          </a:solidFill>
        </p:spPr>
        <p:txBody>
          <a:bodyPr lIns="216000" tIns="216000" rIns="216000" bIns="216000">
            <a:noAutofit/>
          </a:bodyPr>
          <a:lstStyle>
            <a:lvl1pPr marL="0" indent="0" algn="ctr">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6257024" y="1090988"/>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 Placeholder 2">
            <a:extLst>
              <a:ext uri="{FF2B5EF4-FFF2-40B4-BE49-F238E27FC236}">
                <a16:creationId xmlns:a16="http://schemas.microsoft.com/office/drawing/2014/main" id="{17258850-67A6-DA45-BCA6-3A1843C3D938}"/>
              </a:ext>
            </a:extLst>
          </p:cNvPr>
          <p:cNvSpPr>
            <a:spLocks noGrp="1"/>
          </p:cNvSpPr>
          <p:nvPr>
            <p:ph type="body" sz="quarter" idx="25" hasCustomPrompt="1"/>
          </p:nvPr>
        </p:nvSpPr>
        <p:spPr>
          <a:xfrm>
            <a:off x="6370431" y="1228501"/>
            <a:ext cx="3348000" cy="684000"/>
          </a:xfrm>
        </p:spPr>
        <p:txBody>
          <a:bodyPr anchor="ctr"/>
          <a:lstStyle>
            <a:lvl1pPr algn="ctr">
              <a:buNone/>
              <a:defRPr sz="2200" b="1">
                <a:solidFill>
                  <a:schemeClr val="accent6"/>
                </a:solidFill>
              </a:defRPr>
            </a:lvl1pPr>
          </a:lstStyle>
          <a:p>
            <a:pPr lvl="0"/>
            <a:r>
              <a:rPr lang="en-GB"/>
              <a:t>Insert title</a:t>
            </a:r>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6257024" y="1990987"/>
            <a:ext cx="3564000" cy="1512000"/>
          </a:xfrm>
          <a:prstGeom prst="rect">
            <a:avLst/>
          </a:prstGeom>
          <a:solidFill>
            <a:srgbClr val="F2F2F2"/>
          </a:solidFill>
        </p:spPr>
        <p:txBody>
          <a:bodyPr lIns="216000" tIns="216000" rIns="216000" bIns="216000">
            <a:noAutofit/>
          </a:bodyPr>
          <a:lstStyle>
            <a:lvl1pPr marL="0" indent="0" algn="ctr">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412708"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 Placeholder 2">
            <a:extLst>
              <a:ext uri="{FF2B5EF4-FFF2-40B4-BE49-F238E27FC236}">
                <a16:creationId xmlns:a16="http://schemas.microsoft.com/office/drawing/2014/main" id="{89D36508-91C9-D341-BD22-8B7D09BC1DA2}"/>
              </a:ext>
            </a:extLst>
          </p:cNvPr>
          <p:cNvSpPr>
            <a:spLocks noGrp="1"/>
          </p:cNvSpPr>
          <p:nvPr>
            <p:ph type="body" sz="quarter" idx="26" hasCustomPrompt="1"/>
          </p:nvPr>
        </p:nvSpPr>
        <p:spPr>
          <a:xfrm>
            <a:off x="524490" y="3857267"/>
            <a:ext cx="3348000" cy="684000"/>
          </a:xfrm>
        </p:spPr>
        <p:txBody>
          <a:bodyPr anchor="ctr"/>
          <a:lstStyle>
            <a:lvl1pPr algn="ctr">
              <a:buNone/>
              <a:defRPr sz="2200" b="1">
                <a:solidFill>
                  <a:schemeClr val="accent6"/>
                </a:solidFill>
              </a:defRPr>
            </a:lvl1pPr>
          </a:lstStyle>
          <a:p>
            <a:pPr lvl="0"/>
            <a:r>
              <a:rPr lang="en-GB"/>
              <a:t>Insert title</a:t>
            </a:r>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12708" y="4649267"/>
            <a:ext cx="3564000" cy="1512000"/>
          </a:xfrm>
          <a:prstGeom prst="rect">
            <a:avLst/>
          </a:prstGeom>
          <a:solidFill>
            <a:srgbClr val="F2F2F2"/>
          </a:solidFill>
        </p:spPr>
        <p:txBody>
          <a:bodyPr lIns="216000" tIns="216000" rIns="216000" bIns="216000">
            <a:noAutofit/>
          </a:bodyPr>
          <a:lstStyle>
            <a:lvl1pPr marL="0" indent="0" algn="ctr">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4339760" y="375104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Text Placeholder 2">
            <a:extLst>
              <a:ext uri="{FF2B5EF4-FFF2-40B4-BE49-F238E27FC236}">
                <a16:creationId xmlns:a16="http://schemas.microsoft.com/office/drawing/2014/main" id="{5A46B0EB-2090-6B41-BC96-DD563B676CB0}"/>
              </a:ext>
            </a:extLst>
          </p:cNvPr>
          <p:cNvSpPr>
            <a:spLocks noGrp="1"/>
          </p:cNvSpPr>
          <p:nvPr>
            <p:ph type="body" sz="quarter" idx="27" hasCustomPrompt="1"/>
          </p:nvPr>
        </p:nvSpPr>
        <p:spPr>
          <a:xfrm>
            <a:off x="4460077" y="3857267"/>
            <a:ext cx="3348000" cy="684000"/>
          </a:xfrm>
        </p:spPr>
        <p:txBody>
          <a:bodyPr anchor="ctr"/>
          <a:lstStyle>
            <a:lvl1pPr algn="ctr">
              <a:buNone/>
              <a:defRPr sz="2200" b="1">
                <a:solidFill>
                  <a:schemeClr val="accent6"/>
                </a:solidFill>
              </a:defRPr>
            </a:lvl1pPr>
          </a:lstStyle>
          <a:p>
            <a:pPr lvl="0"/>
            <a:r>
              <a:rPr lang="en-GB"/>
              <a:t>Insert title</a:t>
            </a:r>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32197" y="4649267"/>
            <a:ext cx="3564000" cy="1512000"/>
          </a:xfrm>
          <a:prstGeom prst="rect">
            <a:avLst/>
          </a:prstGeom>
          <a:solidFill>
            <a:srgbClr val="F2F2F2"/>
          </a:solidFill>
        </p:spPr>
        <p:txBody>
          <a:bodyPr lIns="216000" tIns="216000" rIns="216000" bIns="216000">
            <a:noAutofit/>
          </a:bodyPr>
          <a:lstStyle>
            <a:lvl1pPr marL="0" indent="0" algn="ctr">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9" name="Rectangle: Top Corners Rounded 28">
            <a:extLst>
              <a:ext uri="{FF2B5EF4-FFF2-40B4-BE49-F238E27FC236}">
                <a16:creationId xmlns:a16="http://schemas.microsoft.com/office/drawing/2014/main" id="{FC04B02F-94D2-6E4A-ADC2-EE378D70C248}"/>
              </a:ext>
              <a:ext uri="{C183D7F6-B498-43B3-948B-1728B52AA6E4}">
                <adec:decorative xmlns:adec="http://schemas.microsoft.com/office/drawing/2017/decorative" val="1"/>
              </a:ext>
            </a:extLst>
          </p:cNvPr>
          <p:cNvSpPr/>
          <p:nvPr userDrawn="1"/>
        </p:nvSpPr>
        <p:spPr>
          <a:xfrm>
            <a:off x="8259249"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Text Placeholder 2">
            <a:extLst>
              <a:ext uri="{FF2B5EF4-FFF2-40B4-BE49-F238E27FC236}">
                <a16:creationId xmlns:a16="http://schemas.microsoft.com/office/drawing/2014/main" id="{BDEAB9F2-4319-8F40-BA4F-1ED7E306385C}"/>
              </a:ext>
            </a:extLst>
          </p:cNvPr>
          <p:cNvSpPr>
            <a:spLocks noGrp="1"/>
          </p:cNvSpPr>
          <p:nvPr>
            <p:ph type="body" sz="quarter" idx="28" hasCustomPrompt="1"/>
          </p:nvPr>
        </p:nvSpPr>
        <p:spPr>
          <a:xfrm>
            <a:off x="8367249" y="3857267"/>
            <a:ext cx="3348000" cy="684000"/>
          </a:xfrm>
        </p:spPr>
        <p:txBody>
          <a:bodyPr anchor="ctr"/>
          <a:lstStyle>
            <a:lvl1pPr algn="ctr">
              <a:buNone/>
              <a:defRPr sz="2200" b="1">
                <a:solidFill>
                  <a:schemeClr val="accent6"/>
                </a:solidFill>
              </a:defRPr>
            </a:lvl1pPr>
          </a:lstStyle>
          <a:p>
            <a:pPr lvl="0"/>
            <a:r>
              <a:rPr lang="en-GB"/>
              <a:t>Insert title</a:t>
            </a:r>
          </a:p>
        </p:txBody>
      </p:sp>
      <p:sp>
        <p:nvSpPr>
          <p:cNvPr id="28" name="Text Placeholder 7">
            <a:extLst>
              <a:ext uri="{FF2B5EF4-FFF2-40B4-BE49-F238E27FC236}">
                <a16:creationId xmlns:a16="http://schemas.microsoft.com/office/drawing/2014/main" id="{FD9A3BB3-7E48-6A41-BE78-2AD280277FB7}"/>
              </a:ext>
            </a:extLst>
          </p:cNvPr>
          <p:cNvSpPr>
            <a:spLocks noGrp="1"/>
          </p:cNvSpPr>
          <p:nvPr>
            <p:ph type="body" sz="quarter" idx="18"/>
          </p:nvPr>
        </p:nvSpPr>
        <p:spPr>
          <a:xfrm>
            <a:off x="8259249" y="4650425"/>
            <a:ext cx="3564000" cy="1512000"/>
          </a:xfrm>
          <a:prstGeom prst="rect">
            <a:avLst/>
          </a:prstGeom>
          <a:solidFill>
            <a:srgbClr val="F2F2F2"/>
          </a:solidFill>
        </p:spPr>
        <p:txBody>
          <a:bodyPr lIns="216000" tIns="216000" rIns="216000" bIns="216000">
            <a:noAutofit/>
          </a:bodyPr>
          <a:lstStyle>
            <a:lvl1pPr marL="0" indent="0" algn="ctr">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31" name="Straight Connector 30">
            <a:extLst>
              <a:ext uri="{FF2B5EF4-FFF2-40B4-BE49-F238E27FC236}">
                <a16:creationId xmlns:a16="http://schemas.microsoft.com/office/drawing/2014/main" id="{463BFC66-CD6B-7E4B-8089-7EA6B13C54A5}"/>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Tree>
    <p:extLst>
      <p:ext uri="{BB962C8B-B14F-4D97-AF65-F5344CB8AC3E}">
        <p14:creationId xmlns:p14="http://schemas.microsoft.com/office/powerpoint/2010/main" val="141773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EXT Grid boxes, Titles 6UP">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9B64CD-1CC9-E09E-D868-6F5395EB99F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0" name="Title 1">
            <a:extLst>
              <a:ext uri="{FF2B5EF4-FFF2-40B4-BE49-F238E27FC236}">
                <a16:creationId xmlns:a16="http://schemas.microsoft.com/office/drawing/2014/main" id="{5FEA82EC-5F70-2C43-B773-938E8FCB9FD7}"/>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4" name="Rectangle: Top Corners Rounded 3">
            <a:extLst>
              <a:ext uri="{FF2B5EF4-FFF2-40B4-BE49-F238E27FC236}">
                <a16:creationId xmlns:a16="http://schemas.microsoft.com/office/drawing/2014/main" id="{B540671A-ED56-3548-A508-080ABBDB5E58}"/>
              </a:ext>
              <a:ext uri="{C183D7F6-B498-43B3-948B-1728B52AA6E4}">
                <adec:decorative xmlns:adec="http://schemas.microsoft.com/office/drawing/2017/decorative" val="1"/>
              </a:ext>
            </a:extLst>
          </p:cNvPr>
          <p:cNvSpPr/>
          <p:nvPr userDrawn="1"/>
        </p:nvSpPr>
        <p:spPr>
          <a:xfrm>
            <a:off x="412708"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 Placeholder 2">
            <a:extLst>
              <a:ext uri="{FF2B5EF4-FFF2-40B4-BE49-F238E27FC236}">
                <a16:creationId xmlns:a16="http://schemas.microsoft.com/office/drawing/2014/main" id="{B9F8E112-B1EA-6542-A337-A038C269AD7A}"/>
              </a:ext>
            </a:extLst>
          </p:cNvPr>
          <p:cNvSpPr>
            <a:spLocks noGrp="1"/>
          </p:cNvSpPr>
          <p:nvPr>
            <p:ph type="body" sz="quarter" idx="19" hasCustomPrompt="1"/>
          </p:nvPr>
        </p:nvSpPr>
        <p:spPr>
          <a:xfrm>
            <a:off x="520708" y="1296000"/>
            <a:ext cx="3348000" cy="684000"/>
          </a:xfrm>
        </p:spPr>
        <p:txBody>
          <a:bodyPr anchor="ctr"/>
          <a:lstStyle>
            <a:lvl1pPr algn="ctr">
              <a:buNone/>
              <a:defRPr sz="2200" b="1">
                <a:solidFill>
                  <a:schemeClr val="accent6"/>
                </a:solidFill>
              </a:defRPr>
            </a:lvl1pPr>
          </a:lstStyle>
          <a:p>
            <a:pPr lvl="0"/>
            <a:r>
              <a:rPr lang="en-GB"/>
              <a:t>Insert title</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12708"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6687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Text Placeholder 2">
            <a:extLst>
              <a:ext uri="{FF2B5EF4-FFF2-40B4-BE49-F238E27FC236}">
                <a16:creationId xmlns:a16="http://schemas.microsoft.com/office/drawing/2014/main" id="{C36E8D2E-4AD7-3342-855A-6E726FEDA399}"/>
              </a:ext>
            </a:extLst>
          </p:cNvPr>
          <p:cNvSpPr>
            <a:spLocks noGrp="1"/>
          </p:cNvSpPr>
          <p:nvPr>
            <p:ph type="body" sz="quarter" idx="20" hasCustomPrompt="1"/>
          </p:nvPr>
        </p:nvSpPr>
        <p:spPr>
          <a:xfrm>
            <a:off x="4482434" y="1296000"/>
            <a:ext cx="3348000" cy="684000"/>
          </a:xfrm>
        </p:spPr>
        <p:txBody>
          <a:bodyPr anchor="ctr"/>
          <a:lstStyle>
            <a:lvl1pPr algn="ctr">
              <a:buNone/>
              <a:defRPr sz="2200" b="1">
                <a:solidFill>
                  <a:schemeClr val="accent6"/>
                </a:solidFill>
              </a:defRPr>
            </a:lvl1pPr>
          </a:lstStyle>
          <a:p>
            <a:pPr lvl="0"/>
            <a:r>
              <a:rPr lang="en-GB"/>
              <a:t>Insert title</a:t>
            </a: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66871"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8259249"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 Placeholder 2">
            <a:extLst>
              <a:ext uri="{FF2B5EF4-FFF2-40B4-BE49-F238E27FC236}">
                <a16:creationId xmlns:a16="http://schemas.microsoft.com/office/drawing/2014/main" id="{24380DA1-D506-154B-828B-630201A38F0E}"/>
              </a:ext>
            </a:extLst>
          </p:cNvPr>
          <p:cNvSpPr>
            <a:spLocks noGrp="1"/>
          </p:cNvSpPr>
          <p:nvPr>
            <p:ph type="body" sz="quarter" idx="21" hasCustomPrompt="1"/>
          </p:nvPr>
        </p:nvSpPr>
        <p:spPr>
          <a:xfrm>
            <a:off x="8367249" y="1296000"/>
            <a:ext cx="3348000" cy="684000"/>
          </a:xfrm>
        </p:spPr>
        <p:txBody>
          <a:bodyPr anchor="ctr"/>
          <a:lstStyle>
            <a:lvl1pPr algn="ctr">
              <a:buNone/>
              <a:defRPr sz="2200" b="1">
                <a:solidFill>
                  <a:schemeClr val="accent6"/>
                </a:solidFill>
              </a:defRPr>
            </a:lvl1pPr>
          </a:lstStyle>
          <a:p>
            <a:pPr lvl="0"/>
            <a:r>
              <a:rPr lang="en-GB"/>
              <a:t>Insert title</a:t>
            </a:r>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8259249" y="2087999"/>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412708"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Text Placeholder 2">
            <a:extLst>
              <a:ext uri="{FF2B5EF4-FFF2-40B4-BE49-F238E27FC236}">
                <a16:creationId xmlns:a16="http://schemas.microsoft.com/office/drawing/2014/main" id="{EEF0A95D-85EC-7E4C-87ED-A15257D0B02D}"/>
              </a:ext>
            </a:extLst>
          </p:cNvPr>
          <p:cNvSpPr>
            <a:spLocks noGrp="1"/>
          </p:cNvSpPr>
          <p:nvPr>
            <p:ph type="body" sz="quarter" idx="22" hasCustomPrompt="1"/>
          </p:nvPr>
        </p:nvSpPr>
        <p:spPr>
          <a:xfrm>
            <a:off x="520708" y="3857267"/>
            <a:ext cx="3348000" cy="684000"/>
          </a:xfrm>
        </p:spPr>
        <p:txBody>
          <a:bodyPr anchor="ctr"/>
          <a:lstStyle>
            <a:lvl1pPr algn="ctr">
              <a:buNone/>
              <a:defRPr sz="2200" b="1">
                <a:solidFill>
                  <a:schemeClr val="accent6"/>
                </a:solidFill>
              </a:defRPr>
            </a:lvl1pPr>
          </a:lstStyle>
          <a:p>
            <a:pPr lvl="0"/>
            <a:r>
              <a:rPr lang="en-GB"/>
              <a:t>Insert title</a:t>
            </a:r>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12708"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4374434"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Text Placeholder 2">
            <a:extLst>
              <a:ext uri="{FF2B5EF4-FFF2-40B4-BE49-F238E27FC236}">
                <a16:creationId xmlns:a16="http://schemas.microsoft.com/office/drawing/2014/main" id="{9B38F8DE-42A5-1243-AE49-5247BD816757}"/>
              </a:ext>
            </a:extLst>
          </p:cNvPr>
          <p:cNvSpPr>
            <a:spLocks noGrp="1"/>
          </p:cNvSpPr>
          <p:nvPr>
            <p:ph type="body" sz="quarter" idx="23" hasCustomPrompt="1"/>
          </p:nvPr>
        </p:nvSpPr>
        <p:spPr>
          <a:xfrm>
            <a:off x="4482434" y="3857267"/>
            <a:ext cx="3348000" cy="684000"/>
          </a:xfrm>
        </p:spPr>
        <p:txBody>
          <a:bodyPr anchor="ctr"/>
          <a:lstStyle>
            <a:lvl1pPr algn="ctr">
              <a:buNone/>
              <a:defRPr sz="2200" b="1">
                <a:solidFill>
                  <a:schemeClr val="accent6"/>
                </a:solidFill>
              </a:defRPr>
            </a:lvl1pPr>
          </a:lstStyle>
          <a:p>
            <a:pPr lvl="0"/>
            <a:r>
              <a:rPr lang="en-GB"/>
              <a:t>Insert title</a:t>
            </a:r>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66871"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9" name="Rectangle: Top Corners Rounded 28">
            <a:extLst>
              <a:ext uri="{FF2B5EF4-FFF2-40B4-BE49-F238E27FC236}">
                <a16:creationId xmlns:a16="http://schemas.microsoft.com/office/drawing/2014/main" id="{FC04B02F-94D2-6E4A-ADC2-EE378D70C248}"/>
              </a:ext>
              <a:ext uri="{C183D7F6-B498-43B3-948B-1728B52AA6E4}">
                <adec:decorative xmlns:adec="http://schemas.microsoft.com/office/drawing/2017/decorative" val="1"/>
              </a:ext>
            </a:extLst>
          </p:cNvPr>
          <p:cNvSpPr/>
          <p:nvPr userDrawn="1"/>
        </p:nvSpPr>
        <p:spPr>
          <a:xfrm>
            <a:off x="8259249"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Text Placeholder 2">
            <a:extLst>
              <a:ext uri="{FF2B5EF4-FFF2-40B4-BE49-F238E27FC236}">
                <a16:creationId xmlns:a16="http://schemas.microsoft.com/office/drawing/2014/main" id="{C4DB68FB-4DB7-1741-9BB7-E3E914ECFD46}"/>
              </a:ext>
            </a:extLst>
          </p:cNvPr>
          <p:cNvSpPr>
            <a:spLocks noGrp="1"/>
          </p:cNvSpPr>
          <p:nvPr>
            <p:ph type="body" sz="quarter" idx="24" hasCustomPrompt="1"/>
          </p:nvPr>
        </p:nvSpPr>
        <p:spPr>
          <a:xfrm>
            <a:off x="8367249" y="3857267"/>
            <a:ext cx="3348000" cy="684000"/>
          </a:xfrm>
        </p:spPr>
        <p:txBody>
          <a:bodyPr anchor="ctr"/>
          <a:lstStyle>
            <a:lvl1pPr algn="ctr">
              <a:buNone/>
              <a:defRPr sz="2200" b="1">
                <a:solidFill>
                  <a:schemeClr val="accent6"/>
                </a:solidFill>
              </a:defRPr>
            </a:lvl1pPr>
          </a:lstStyle>
          <a:p>
            <a:pPr lvl="0"/>
            <a:r>
              <a:rPr lang="en-GB"/>
              <a:t>Insert title</a:t>
            </a:r>
          </a:p>
        </p:txBody>
      </p:sp>
      <p:sp>
        <p:nvSpPr>
          <p:cNvPr id="28" name="Text Placeholder 7">
            <a:extLst>
              <a:ext uri="{FF2B5EF4-FFF2-40B4-BE49-F238E27FC236}">
                <a16:creationId xmlns:a16="http://schemas.microsoft.com/office/drawing/2014/main" id="{FD9A3BB3-7E48-6A41-BE78-2AD280277FB7}"/>
              </a:ext>
            </a:extLst>
          </p:cNvPr>
          <p:cNvSpPr>
            <a:spLocks noGrp="1"/>
          </p:cNvSpPr>
          <p:nvPr>
            <p:ph type="body" sz="quarter" idx="18"/>
          </p:nvPr>
        </p:nvSpPr>
        <p:spPr>
          <a:xfrm>
            <a:off x="8259249" y="4650425"/>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34" name="Straight Connector 33">
            <a:extLst>
              <a:ext uri="{FF2B5EF4-FFF2-40B4-BE49-F238E27FC236}">
                <a16:creationId xmlns:a16="http://schemas.microsoft.com/office/drawing/2014/main" id="{F5C03302-9DA8-744E-AE94-FF1801AB2637}"/>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Tree>
    <p:extLst>
      <p:ext uri="{BB962C8B-B14F-4D97-AF65-F5344CB8AC3E}">
        <p14:creationId xmlns:p14="http://schemas.microsoft.com/office/powerpoint/2010/main" val="279802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Full page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959E3C-5FB4-790C-CF99-8945D267023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F23656E6-FF78-F94F-8811-84EB59CAC3BF}"/>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4" name="Picture Placeholder 6">
            <a:extLst>
              <a:ext uri="{FF2B5EF4-FFF2-40B4-BE49-F238E27FC236}">
                <a16:creationId xmlns:a16="http://schemas.microsoft.com/office/drawing/2014/main" id="{82522558-9EFB-4BAA-9B27-3CE888AC5272}"/>
              </a:ext>
            </a:extLst>
          </p:cNvPr>
          <p:cNvSpPr>
            <a:spLocks noGrp="1"/>
          </p:cNvSpPr>
          <p:nvPr>
            <p:ph type="pic" sz="quarter" idx="10" hasCustomPrompt="1"/>
          </p:nvPr>
        </p:nvSpPr>
        <p:spPr>
          <a:xfrm>
            <a:off x="0" y="0"/>
            <a:ext cx="12192000" cy="6858000"/>
          </a:xfrm>
          <a:prstGeom prst="rect">
            <a:avLst/>
          </a:prstGeom>
        </p:spPr>
        <p:txBody>
          <a:bodyPr tIns="2340000"/>
          <a:lstStyle>
            <a:lvl1pPr algn="ctr">
              <a:buNone/>
              <a:defRPr/>
            </a:lvl1pPr>
          </a:lstStyle>
          <a:p>
            <a:r>
              <a:rPr lang="en-GB" dirty="0"/>
              <a:t>Click on image icon in centre to insert a photo</a:t>
            </a:r>
            <a:br>
              <a:rPr lang="en-GB" dirty="0"/>
            </a:br>
            <a:r>
              <a:rPr lang="en-GB" dirty="0"/>
              <a:t>(don’t forget to add Alt Text to image)</a:t>
            </a:r>
          </a:p>
        </p:txBody>
      </p:sp>
    </p:spTree>
    <p:extLst>
      <p:ext uri="{BB962C8B-B14F-4D97-AF65-F5344CB8AC3E}">
        <p14:creationId xmlns:p14="http://schemas.microsoft.com/office/powerpoint/2010/main" val="3754850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rgbClr val="F6F8F8"/>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537224" y="1314156"/>
            <a:ext cx="7503849" cy="3466727"/>
          </a:xfrm>
          <a:prstGeom prst="rect">
            <a:avLst/>
          </a:prstGeom>
        </p:spPr>
        <p:txBody>
          <a:bodyPr>
            <a:noAutofit/>
          </a:bodyPr>
          <a:lstStyle>
            <a:lvl1pPr marL="288000" indent="-288000" algn="l">
              <a:buNone/>
              <a:defRPr sz="4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“Showcase quotation</a:t>
            </a:r>
            <a:br>
              <a:rPr lang="en-GB"/>
            </a:br>
            <a:r>
              <a:rPr lang="en-GB"/>
              <a:t>with left aligned text over multiple lines. Try to keep</a:t>
            </a:r>
            <a:br>
              <a:rPr lang="en-GB"/>
            </a:br>
            <a:r>
              <a:rPr lang="en-GB"/>
              <a:t>it to four lines if </a:t>
            </a:r>
            <a:r>
              <a:rPr lang="en-GB" err="1"/>
              <a:t>poss</a:t>
            </a:r>
            <a:r>
              <a:rPr lang="en-GB"/>
              <a:t> or five lines max.”</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828000" y="4780883"/>
            <a:ext cx="7503849" cy="896938"/>
          </a:xfrm>
          <a:prstGeom prst="rect">
            <a:avLst/>
          </a:prstGeom>
        </p:spPr>
        <p:txBody>
          <a:bodyPr/>
          <a:lstStyle>
            <a:lvl1pPr marL="0" indent="0" algn="l">
              <a:buNone/>
              <a:defRPr b="1">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Name Surname,</a:t>
            </a:r>
            <a:br>
              <a:rPr lang="en-GB"/>
            </a:br>
            <a:r>
              <a:rPr lang="en-GB"/>
              <a:t>Job Title</a:t>
            </a:r>
          </a:p>
        </p:txBody>
      </p:sp>
      <p:cxnSp>
        <p:nvCxnSpPr>
          <p:cNvPr id="8" name="Straight Connector 7">
            <a:extLst>
              <a:ext uri="{FF2B5EF4-FFF2-40B4-BE49-F238E27FC236}">
                <a16:creationId xmlns:a16="http://schemas.microsoft.com/office/drawing/2014/main" id="{B43FE3F0-85CD-934D-A3A3-CF2B78D73A35}"/>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86FEEE-9136-D68E-6360-B4FDD6D917D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933861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6" name="Text Placeholder 7">
            <a:extLst>
              <a:ext uri="{FF2B5EF4-FFF2-40B4-BE49-F238E27FC236}">
                <a16:creationId xmlns:a16="http://schemas.microsoft.com/office/drawing/2014/main" id="{D43F37B1-1F8A-2CA4-9D19-C0E420FB42AE}"/>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Heading label</a:t>
            </a: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8" name="Content Placeholder 2">
            <a:extLst>
              <a:ext uri="{FF2B5EF4-FFF2-40B4-BE49-F238E27FC236}">
                <a16:creationId xmlns:a16="http://schemas.microsoft.com/office/drawing/2014/main" id="{7F337CE4-9082-D695-8AD8-89148114EBDF}"/>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18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Tree>
    <p:extLst>
      <p:ext uri="{BB962C8B-B14F-4D97-AF65-F5344CB8AC3E}">
        <p14:creationId xmlns:p14="http://schemas.microsoft.com/office/powerpoint/2010/main" val="189790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 y="0"/>
            <a:ext cx="12191998" cy="6857999"/>
          </a:xfrm>
          <a:prstGeom prst="rect">
            <a:avLst/>
          </a:prstGeom>
        </p:spPr>
      </p:pic>
      <p:sp>
        <p:nvSpPr>
          <p:cNvPr id="3" name="Text Placeholder 7">
            <a:extLst>
              <a:ext uri="{FF2B5EF4-FFF2-40B4-BE49-F238E27FC236}">
                <a16:creationId xmlns:a16="http://schemas.microsoft.com/office/drawing/2014/main" id="{BA16B251-D1BB-394C-319F-40E8F04D7FB9}"/>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Heading label</a:t>
            </a: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5" name="Content Placeholder 2">
            <a:extLst>
              <a:ext uri="{FF2B5EF4-FFF2-40B4-BE49-F238E27FC236}">
                <a16:creationId xmlns:a16="http://schemas.microsoft.com/office/drawing/2014/main" id="{4542D69F-C459-8ECE-06A1-66E418FF3EC1}"/>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18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Tree>
    <p:extLst>
      <p:ext uri="{BB962C8B-B14F-4D97-AF65-F5344CB8AC3E}">
        <p14:creationId xmlns:p14="http://schemas.microsoft.com/office/powerpoint/2010/main" val="3303951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Quote and imag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2196E5-15CA-15E3-1E10-32B3D19927EF}"/>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6" name="Picture Placeholder 6">
            <a:extLst>
              <a:ext uri="{FF2B5EF4-FFF2-40B4-BE49-F238E27FC236}">
                <a16:creationId xmlns:a16="http://schemas.microsoft.com/office/drawing/2014/main" id="{652C93B3-5A12-5AAD-2ACF-93939EE7FBF5}"/>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4" name="Content Placeholder 2">
            <a:extLst>
              <a:ext uri="{FF2B5EF4-FFF2-40B4-BE49-F238E27FC236}">
                <a16:creationId xmlns:a16="http://schemas.microsoft.com/office/drawing/2014/main" id="{7558B23E-2241-0C04-DC3A-1FCFC1EF8A24}"/>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800" b="1">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“Add quote text here”</a:t>
            </a:r>
          </a:p>
        </p:txBody>
      </p:sp>
    </p:spTree>
    <p:extLst>
      <p:ext uri="{BB962C8B-B14F-4D97-AF65-F5344CB8AC3E}">
        <p14:creationId xmlns:p14="http://schemas.microsoft.com/office/powerpoint/2010/main" val="2398615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 and imag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B4F947-0C85-DAF2-683C-40847EF7F07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2" name="Picture Placeholder 6">
            <a:extLst>
              <a:ext uri="{FF2B5EF4-FFF2-40B4-BE49-F238E27FC236}">
                <a16:creationId xmlns:a16="http://schemas.microsoft.com/office/drawing/2014/main" id="{EA7B0BA1-E61A-5019-0AA4-5328CA2AB0E1}"/>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 </a:t>
            </a: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4" name="Content Placeholder 2">
            <a:extLst>
              <a:ext uri="{FF2B5EF4-FFF2-40B4-BE49-F238E27FC236}">
                <a16:creationId xmlns:a16="http://schemas.microsoft.com/office/drawing/2014/main" id="{7A22BD2E-E9C2-A15B-06FB-553974CDE6CE}"/>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800" b="1">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“Add quote text here”</a:t>
            </a:r>
          </a:p>
        </p:txBody>
      </p:sp>
    </p:spTree>
    <p:extLst>
      <p:ext uri="{BB962C8B-B14F-4D97-AF65-F5344CB8AC3E}">
        <p14:creationId xmlns:p14="http://schemas.microsoft.com/office/powerpoint/2010/main" val="1129435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Breaker Heading1-Blue-DarkBlue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0C3909-1482-1013-E118-A2CE0A1DD3D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3119AD-4AAB-8B34-F6C1-8D76F0D453BB}"/>
              </a:ext>
            </a:extLst>
          </p:cNvPr>
          <p:cNvSpPr>
            <a:spLocks noGrp="1"/>
          </p:cNvSpPr>
          <p:nvPr>
            <p:ph type="title" hasCustomPrompt="1"/>
          </p:nvPr>
        </p:nvSpPr>
        <p:spPr>
          <a:xfrm>
            <a:off x="770042" y="2242938"/>
            <a:ext cx="10515600" cy="1325563"/>
          </a:xfrm>
        </p:spPr>
        <p:txBody>
          <a:bodyPr>
            <a:noAutofit/>
          </a:bodyPr>
          <a:lstStyle>
            <a:lvl1pPr>
              <a:defRPr sz="6000" b="1"/>
            </a:lvl1pPr>
          </a:lstStyle>
          <a:p>
            <a:r>
              <a:rPr lang="en-US"/>
              <a:t>Breaker slide 1</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331278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Breaker Heading1-Blue-DarkBlueA">
    <p:bg>
      <p:bgPr>
        <a:solidFill>
          <a:srgbClr val="F6F8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F6C2AD-0E53-2A94-6EDF-C2BC1C35E66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1914" y="-121920"/>
            <a:ext cx="12408747" cy="6979920"/>
          </a:xfrm>
          <a:prstGeom prst="rect">
            <a:avLst/>
          </a:prstGeom>
        </p:spPr>
      </p:pic>
      <p:sp>
        <p:nvSpPr>
          <p:cNvPr id="4" name="Title 1">
            <a:extLst>
              <a:ext uri="{FF2B5EF4-FFF2-40B4-BE49-F238E27FC236}">
                <a16:creationId xmlns:a16="http://schemas.microsoft.com/office/drawing/2014/main" id="{3D1B5349-CF21-E9D2-92A0-6C58C15A043A}"/>
              </a:ext>
            </a:extLst>
          </p:cNvPr>
          <p:cNvSpPr>
            <a:spLocks noGrp="1"/>
          </p:cNvSpPr>
          <p:nvPr>
            <p:ph type="title" hasCustomPrompt="1"/>
          </p:nvPr>
        </p:nvSpPr>
        <p:spPr>
          <a:xfrm>
            <a:off x="521688" y="2165645"/>
            <a:ext cx="10515600" cy="1325563"/>
          </a:xfrm>
        </p:spPr>
        <p:txBody>
          <a:bodyPr>
            <a:noAutofit/>
          </a:bodyPr>
          <a:lstStyle>
            <a:lvl1pPr>
              <a:defRPr sz="6000" b="1"/>
            </a:lvl1pPr>
          </a:lstStyle>
          <a:p>
            <a:r>
              <a:rPr lang="en-US"/>
              <a:t>Breaker </a:t>
            </a:r>
            <a:br>
              <a:rPr lang="en-US"/>
            </a:br>
            <a:r>
              <a:rPr lang="en-US"/>
              <a:t>slide 2</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612000"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394217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Breaker Heading1-Blue-DarkBlueA">
    <p:bg>
      <p:bgPr>
        <a:solidFill>
          <a:srgbClr val="F6F8F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D07C2D6-AB1B-B84B-BC13-7D79E8BCFCF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16318" y="-148043"/>
            <a:ext cx="12499929" cy="7031210"/>
          </a:xfrm>
          <a:prstGeom prst="rect">
            <a:avLst/>
          </a:prstGeom>
        </p:spPr>
      </p:pic>
      <p:sp>
        <p:nvSpPr>
          <p:cNvPr id="2" name="Title 1">
            <a:extLst>
              <a:ext uri="{FF2B5EF4-FFF2-40B4-BE49-F238E27FC236}">
                <a16:creationId xmlns:a16="http://schemas.microsoft.com/office/drawing/2014/main" id="{8506D8CC-65FF-0E59-2392-2C0EBC0605F9}"/>
              </a:ext>
            </a:extLst>
          </p:cNvPr>
          <p:cNvSpPr>
            <a:spLocks noGrp="1"/>
          </p:cNvSpPr>
          <p:nvPr>
            <p:ph type="title" hasCustomPrompt="1"/>
          </p:nvPr>
        </p:nvSpPr>
        <p:spPr>
          <a:xfrm>
            <a:off x="747468" y="2165645"/>
            <a:ext cx="10515600" cy="1325563"/>
          </a:xfrm>
        </p:spPr>
        <p:txBody>
          <a:bodyPr>
            <a:noAutofit/>
          </a:bodyPr>
          <a:lstStyle>
            <a:lvl1pPr>
              <a:defRPr sz="6000" b="1"/>
            </a:lvl1pPr>
          </a:lstStyle>
          <a:p>
            <a:r>
              <a:rPr lang="en-US"/>
              <a:t>Breaker </a:t>
            </a:r>
            <a:br>
              <a:rPr lang="en-US"/>
            </a:br>
            <a:r>
              <a:rPr lang="en-US"/>
              <a:t>slide 3</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173458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Breaker Heading1-Blue-DarkBlueA">
    <p:bg>
      <p:bgPr>
        <a:solidFill>
          <a:srgbClr val="F6F8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76489-9A30-702B-3E26-D81845892857}"/>
              </a:ext>
            </a:extLst>
          </p:cNvPr>
          <p:cNvSpPr>
            <a:spLocks noGrp="1"/>
          </p:cNvSpPr>
          <p:nvPr>
            <p:ph type="title" hasCustomPrompt="1"/>
          </p:nvPr>
        </p:nvSpPr>
        <p:spPr>
          <a:xfrm>
            <a:off x="747468" y="2165645"/>
            <a:ext cx="10515600" cy="1325563"/>
          </a:xfrm>
        </p:spPr>
        <p:txBody>
          <a:bodyPr>
            <a:noAutofit/>
          </a:bodyPr>
          <a:lstStyle>
            <a:lvl1pPr>
              <a:defRPr sz="6000" b="1"/>
            </a:lvl1pPr>
          </a:lstStyle>
          <a:p>
            <a:r>
              <a:rPr lang="en-US"/>
              <a:t>Breaker </a:t>
            </a:r>
            <a:br>
              <a:rPr lang="en-US"/>
            </a:br>
            <a:r>
              <a:rPr lang="en-US"/>
              <a:t>slide 4</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54598"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pic>
        <p:nvPicPr>
          <p:cNvPr id="5" name="Picture 4" descr="A blue rectangle with black background&#10;&#10;Description automatically generated">
            <a:extLst>
              <a:ext uri="{FF2B5EF4-FFF2-40B4-BE49-F238E27FC236}">
                <a16:creationId xmlns:a16="http://schemas.microsoft.com/office/drawing/2014/main" id="{D115B473-1B85-DD59-52BE-0E90A80C940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777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Headline slide with image A">
    <p:bg>
      <p:bgPr>
        <a:solidFill>
          <a:srgbClr val="F6F8F8"/>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dirty="0">
              <a:solidFill>
                <a:schemeClr val="tx1"/>
              </a:solidFill>
            </a:endParaRPr>
          </a:p>
        </p:txBody>
      </p:sp>
      <p:sp>
        <p:nvSpPr>
          <p:cNvPr id="5" name="Text Placeholder 6">
            <a:extLst>
              <a:ext uri="{FF2B5EF4-FFF2-40B4-BE49-F238E27FC236}">
                <a16:creationId xmlns:a16="http://schemas.microsoft.com/office/drawing/2014/main" id="{50355A0D-4235-0CF1-A976-C33D8CCCBFCD}"/>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2" name="Title 1">
            <a:extLst>
              <a:ext uri="{FF2B5EF4-FFF2-40B4-BE49-F238E27FC236}">
                <a16:creationId xmlns:a16="http://schemas.microsoft.com/office/drawing/2014/main" id="{77E577A8-7F18-CBCC-319C-10DC2550A76F}"/>
              </a:ext>
            </a:extLst>
          </p:cNvPr>
          <p:cNvSpPr>
            <a:spLocks noGrp="1"/>
          </p:cNvSpPr>
          <p:nvPr>
            <p:ph type="title" hasCustomPrompt="1"/>
          </p:nvPr>
        </p:nvSpPr>
        <p:spPr>
          <a:xfrm>
            <a:off x="747468" y="2165645"/>
            <a:ext cx="4716354" cy="1325563"/>
          </a:xfrm>
        </p:spPr>
        <p:txBody>
          <a:bodyPr>
            <a:noAutofit/>
          </a:bodyPr>
          <a:lstStyle>
            <a:lvl1pPr>
              <a:defRPr sz="6000" b="1"/>
            </a:lvl1pPr>
          </a:lstStyle>
          <a:p>
            <a:r>
              <a:rPr lang="en-US"/>
              <a:t>Breaker </a:t>
            </a:r>
            <a:br>
              <a:rPr lang="en-US"/>
            </a:br>
            <a:r>
              <a:rPr lang="en-US"/>
              <a:t>slide 5</a:t>
            </a:r>
            <a:endParaRPr lang="en-GB"/>
          </a:p>
        </p:txBody>
      </p:sp>
    </p:spTree>
    <p:extLst>
      <p:ext uri="{BB962C8B-B14F-4D97-AF65-F5344CB8AC3E}">
        <p14:creationId xmlns:p14="http://schemas.microsoft.com/office/powerpoint/2010/main" val="72381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End Slide ACCESSIB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6D92FD5-08EA-6BC8-29BC-BCF5EEFE18A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5400000">
            <a:off x="-2509143" y="-71523"/>
            <a:ext cx="10768951" cy="7616239"/>
          </a:xfrm>
          <a:prstGeom prst="rect">
            <a:avLst/>
          </a:prstGeom>
        </p:spPr>
      </p:pic>
      <p:pic>
        <p:nvPicPr>
          <p:cNvPr id="3" name="Picture 2" descr="Logo&#10;&#10;Description automatically generated">
            <a:extLst>
              <a:ext uri="{FF2B5EF4-FFF2-40B4-BE49-F238E27FC236}">
                <a16:creationId xmlns:a16="http://schemas.microsoft.com/office/drawing/2014/main" id="{077C56A3-4FFE-73CF-6F7F-1F451E5B3F1E}"/>
              </a:ext>
            </a:extLst>
          </p:cNvPr>
          <p:cNvPicPr>
            <a:picLocks noChangeAspect="1"/>
          </p:cNvPicPr>
          <p:nvPr userDrawn="1"/>
        </p:nvPicPr>
        <p:blipFill>
          <a:blip r:embed="rId3"/>
          <a:stretch>
            <a:fillRect/>
          </a:stretch>
        </p:blipFill>
        <p:spPr>
          <a:xfrm>
            <a:off x="10551045" y="364425"/>
            <a:ext cx="1208955" cy="979789"/>
          </a:xfrm>
          <a:prstGeom prst="rect">
            <a:avLst/>
          </a:prstGeom>
        </p:spPr>
      </p:pic>
      <p:cxnSp>
        <p:nvCxnSpPr>
          <p:cNvPr id="9" name="Straight Connector 8">
            <a:extLst>
              <a:ext uri="{FF2B5EF4-FFF2-40B4-BE49-F238E27FC236}">
                <a16:creationId xmlns:a16="http://schemas.microsoft.com/office/drawing/2014/main" id="{F9D383FB-0467-4241-BEF0-D636E886723B}"/>
              </a:ext>
              <a:ext uri="{C183D7F6-B498-43B3-948B-1728B52AA6E4}">
                <adec:decorative xmlns:adec="http://schemas.microsoft.com/office/drawing/2017/decorative" val="1"/>
              </a:ext>
            </a:extLst>
          </p:cNvPr>
          <p:cNvCxnSpPr/>
          <p:nvPr userDrawn="1"/>
        </p:nvCxnSpPr>
        <p:spPr>
          <a:xfrm>
            <a:off x="5715926" y="2605852"/>
            <a:ext cx="8651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390E57B-AF19-8642-9E47-AF887F52887B}"/>
              </a:ext>
            </a:extLst>
          </p:cNvPr>
          <p:cNvSpPr txBox="1"/>
          <p:nvPr userDrawn="1"/>
        </p:nvSpPr>
        <p:spPr>
          <a:xfrm>
            <a:off x="5610770" y="2808746"/>
            <a:ext cx="4343734" cy="26080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2400"/>
              </a:spcAft>
              <a:buClr>
                <a:srgbClr val="005EB8"/>
              </a:buClr>
              <a:buSzTx/>
              <a:buFont typeface="Arial" panose="020B0604020202020204" pitchFamily="34" charset="0"/>
              <a:buNone/>
              <a:tabLst/>
              <a:defRPr/>
            </a:pPr>
            <a:r>
              <a:rPr kumimoji="0" lang="en-GB" sz="3600" b="1" i="0" u="none" strike="noStrike" kern="1200" cap="none" spc="20" normalizeH="0" baseline="0" noProof="0" dirty="0">
                <a:ln>
                  <a:noFill/>
                </a:ln>
                <a:solidFill>
                  <a:schemeClr val="tx1"/>
                </a:solidFill>
                <a:effectLst/>
                <a:uLnTx/>
                <a:uFillTx/>
                <a:latin typeface="+mn-lt"/>
                <a:ea typeface="+mn-ea"/>
                <a:cs typeface="+mn-cs"/>
              </a:rPr>
              <a:t> Thank You</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@nhsengland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company/nhsengland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england.nhs.uk</a:t>
            </a:r>
            <a:endParaRPr lang="en-GB" sz="2400" b="1" dirty="0">
              <a:solidFill>
                <a:schemeClr val="tx1"/>
              </a:solidFill>
            </a:endParaRPr>
          </a:p>
        </p:txBody>
      </p:sp>
      <p:pic>
        <p:nvPicPr>
          <p:cNvPr id="5" name="Picture 4" descr="Twitter symbol">
            <a:extLst>
              <a:ext uri="{FF2B5EF4-FFF2-40B4-BE49-F238E27FC236}">
                <a16:creationId xmlns:a16="http://schemas.microsoft.com/office/drawing/2014/main" id="{6C1B65D7-2EE6-F44F-85AA-7C93787926C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872040" y="3665234"/>
            <a:ext cx="390144" cy="390144"/>
          </a:xfrm>
          <a:prstGeom prst="rect">
            <a:avLst/>
          </a:prstGeom>
        </p:spPr>
      </p:pic>
      <p:pic>
        <p:nvPicPr>
          <p:cNvPr id="8" name="Picture 7" descr="LinkedIn symbol">
            <a:extLst>
              <a:ext uri="{FF2B5EF4-FFF2-40B4-BE49-F238E27FC236}">
                <a16:creationId xmlns:a16="http://schemas.microsoft.com/office/drawing/2014/main" id="{F2843EE8-F6F8-9D40-92C1-94FB4DCF14BB}"/>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885396" y="4266369"/>
            <a:ext cx="390144" cy="390144"/>
          </a:xfrm>
          <a:prstGeom prst="rect">
            <a:avLst/>
          </a:prstGeom>
        </p:spPr>
      </p:pic>
      <p:pic>
        <p:nvPicPr>
          <p:cNvPr id="72" name="Picture 96" descr="World-wide web symbol">
            <a:extLst>
              <a:ext uri="{FF2B5EF4-FFF2-40B4-BE49-F238E27FC236}">
                <a16:creationId xmlns:a16="http://schemas.microsoft.com/office/drawing/2014/main" id="{664BA24D-FA8C-EE4D-A2DC-491BF11D6FA6}"/>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5767074" y="4806522"/>
            <a:ext cx="600075" cy="600075"/>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spTree>
    <p:extLst>
      <p:ext uri="{BB962C8B-B14F-4D97-AF65-F5344CB8AC3E}">
        <p14:creationId xmlns:p14="http://schemas.microsoft.com/office/powerpoint/2010/main" val="4058615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ata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310075"/>
            <a:ext cx="11404154" cy="426721"/>
          </a:xfrm>
          <a:prstGeom prst="rect">
            <a:avLst/>
          </a:prstGeom>
        </p:spPr>
        <p:txBody>
          <a:bodyPr lIns="0" tIns="0" rIns="0" bIns="0" anchor="t">
            <a:normAutofit/>
          </a:bodyPr>
          <a:lstStyle>
            <a:lvl1pPr>
              <a:defRPr sz="24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dirty="0">
              <a:solidFill>
                <a:schemeClr val="accent1"/>
              </a:solidFill>
            </a:endParaRPr>
          </a:p>
        </p:txBody>
      </p:sp>
      <p:cxnSp>
        <p:nvCxnSpPr>
          <p:cNvPr id="12" name="Straight Connector 11">
            <a:extLst>
              <a:ext uri="{FF2B5EF4-FFF2-40B4-BE49-F238E27FC236}">
                <a16:creationId xmlns:a16="http://schemas.microsoft.com/office/drawing/2014/main" id="{137E920E-FCD4-834F-9787-A19C03BDF9AE}"/>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5424E-84DC-71BA-CBB2-BE0007D93CE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 name="Text Placeholder 7">
            <a:extLst>
              <a:ext uri="{FF2B5EF4-FFF2-40B4-BE49-F238E27FC236}">
                <a16:creationId xmlns:a16="http://schemas.microsoft.com/office/drawing/2014/main" id="{FB2922A9-9C8F-43B1-7D0A-0C7761EE45F2}"/>
              </a:ext>
            </a:extLst>
          </p:cNvPr>
          <p:cNvSpPr>
            <a:spLocks noGrp="1"/>
          </p:cNvSpPr>
          <p:nvPr>
            <p:ph type="body" sz="quarter" idx="13" hasCustomPrompt="1"/>
          </p:nvPr>
        </p:nvSpPr>
        <p:spPr>
          <a:xfrm>
            <a:off x="432001" y="7672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18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Tree>
    <p:extLst>
      <p:ext uri="{BB962C8B-B14F-4D97-AF65-F5344CB8AC3E}">
        <p14:creationId xmlns:p14="http://schemas.microsoft.com/office/powerpoint/2010/main" val="96391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Heading, subhead, bullets one column">
  <p:cSld name="1_Heading, subhead, bullets one column">
    <p:spTree>
      <p:nvGrpSpPr>
        <p:cNvPr id="1" name="Shape 25"/>
        <p:cNvGrpSpPr/>
        <p:nvPr/>
      </p:nvGrpSpPr>
      <p:grpSpPr>
        <a:xfrm>
          <a:off x="0" y="0"/>
          <a:ext cx="0" cy="0"/>
          <a:chOff x="0" y="0"/>
          <a:chExt cx="0" cy="0"/>
        </a:xfrm>
      </p:grpSpPr>
      <p:sp>
        <p:nvSpPr>
          <p:cNvPr id="26" name="Google Shape;26;p14"/>
          <p:cNvSpPr/>
          <p:nvPr/>
        </p:nvSpPr>
        <p:spPr>
          <a:xfrm>
            <a:off x="0" y="0"/>
            <a:ext cx="12206636" cy="6872615"/>
          </a:xfrm>
          <a:prstGeom prst="rect">
            <a:avLst/>
          </a:prstGeom>
          <a:solidFill>
            <a:srgbClr val="F6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27" name="Google Shape;27;p14"/>
          <p:cNvSpPr txBox="1">
            <a:spLocks noGrp="1"/>
          </p:cNvSpPr>
          <p:nvPr>
            <p:ph type="body" idx="1"/>
          </p:nvPr>
        </p:nvSpPr>
        <p:spPr>
          <a:xfrm>
            <a:off x="432000" y="2771999"/>
            <a:ext cx="11088000" cy="34560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Clr>
                <a:schemeClr val="lt1"/>
              </a:buClr>
              <a:buSzPts val="2200"/>
              <a:buNone/>
              <a:defRPr sz="2200" b="0">
                <a:solidFill>
                  <a:schemeClr val="accent6"/>
                </a:solidFill>
              </a:defRPr>
            </a:lvl1pPr>
            <a:lvl2pPr marL="914400" lvl="1" indent="-368300" algn="l">
              <a:lnSpc>
                <a:spcPct val="90000"/>
              </a:lnSpc>
              <a:spcBef>
                <a:spcPts val="600"/>
              </a:spcBef>
              <a:spcAft>
                <a:spcPts val="0"/>
              </a:spcAft>
              <a:buClr>
                <a:schemeClr val="lt1"/>
              </a:buClr>
              <a:buSzPts val="2200"/>
              <a:buChar char="•"/>
              <a:defRPr sz="2200">
                <a:solidFill>
                  <a:schemeClr val="accent6"/>
                </a:solidFill>
              </a:defRPr>
            </a:lvl2pPr>
            <a:lvl3pPr marL="1371600" lvl="2" indent="-368300" algn="l">
              <a:lnSpc>
                <a:spcPct val="90000"/>
              </a:lnSpc>
              <a:spcBef>
                <a:spcPts val="500"/>
              </a:spcBef>
              <a:spcAft>
                <a:spcPts val="0"/>
              </a:spcAft>
              <a:buClr>
                <a:schemeClr val="lt1"/>
              </a:buClr>
              <a:buSzPts val="2200"/>
              <a:buChar char="•"/>
              <a:defRPr sz="2200">
                <a:solidFill>
                  <a:schemeClr val="lt1"/>
                </a:solidFill>
              </a:defRPr>
            </a:lvl3pPr>
            <a:lvl4pPr marL="1828800" lvl="3" indent="-368300" algn="l">
              <a:lnSpc>
                <a:spcPct val="90000"/>
              </a:lnSpc>
              <a:spcBef>
                <a:spcPts val="500"/>
              </a:spcBef>
              <a:spcAft>
                <a:spcPts val="0"/>
              </a:spcAft>
              <a:buClr>
                <a:schemeClr val="lt1"/>
              </a:buClr>
              <a:buSzPts val="2200"/>
              <a:buChar char="•"/>
              <a:defRPr sz="2200">
                <a:solidFill>
                  <a:schemeClr val="lt1"/>
                </a:solidFill>
              </a:defRPr>
            </a:lvl4pPr>
            <a:lvl5pPr marL="2286000" lvl="4" indent="-368300" algn="l">
              <a:lnSpc>
                <a:spcPct val="90000"/>
              </a:lnSpc>
              <a:spcBef>
                <a:spcPts val="500"/>
              </a:spcBef>
              <a:spcAft>
                <a:spcPts val="0"/>
              </a:spcAft>
              <a:buClr>
                <a:schemeClr val="lt1"/>
              </a:buClr>
              <a:buSzPts val="2200"/>
              <a:buChar char="•"/>
              <a:defRPr sz="2200">
                <a:solidFill>
                  <a:schemeClr val="lt1"/>
                </a:solidFill>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8" name="Google Shape;28;p14"/>
          <p:cNvSpPr txBox="1">
            <a:spLocks noGrp="1"/>
          </p:cNvSpPr>
          <p:nvPr>
            <p:ph type="body" idx="2"/>
          </p:nvPr>
        </p:nvSpPr>
        <p:spPr>
          <a:xfrm>
            <a:off x="432001" y="2088000"/>
            <a:ext cx="11012644" cy="577927"/>
          </a:xfrm>
          <a:prstGeom prst="rect">
            <a:avLst/>
          </a:prstGeom>
          <a:noFill/>
          <a:ln>
            <a:noFill/>
          </a:ln>
        </p:spPr>
        <p:txBody>
          <a:bodyPr spcFirstLastPara="1" wrap="square" lIns="0" tIns="0" rIns="0" bIns="0" anchor="t" anchorCtr="0">
            <a:noAutofit/>
          </a:bodyPr>
          <a:lstStyle>
            <a:lvl1pPr marL="457200" lvl="0" indent="-228600" algn="l">
              <a:lnSpc>
                <a:spcPct val="91666"/>
              </a:lnSpc>
              <a:spcBef>
                <a:spcPts val="0"/>
              </a:spcBef>
              <a:spcAft>
                <a:spcPts val="0"/>
              </a:spcAft>
              <a:buClr>
                <a:schemeClr val="lt1"/>
              </a:buClr>
              <a:buSzPts val="2400"/>
              <a:buNone/>
              <a:defRPr sz="2400" b="1">
                <a:solidFill>
                  <a:schemeClr val="accent6"/>
                </a:solidFill>
              </a:defRPr>
            </a:lvl1pPr>
            <a:lvl2pPr marL="914400" lvl="1" indent="-228600" algn="l">
              <a:lnSpc>
                <a:spcPct val="90000"/>
              </a:lnSpc>
              <a:spcBef>
                <a:spcPts val="900"/>
              </a:spcBef>
              <a:spcAft>
                <a:spcPts val="0"/>
              </a:spcAft>
              <a:buClr>
                <a:schemeClr val="lt1"/>
              </a:buClr>
              <a:buSzPts val="1800"/>
              <a:buNone/>
              <a:defRPr sz="18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800"/>
              <a:buNone/>
              <a:defRPr sz="1800">
                <a:solidFill>
                  <a:schemeClr val="lt1"/>
                </a:solidFill>
              </a:defRPr>
            </a:lvl4pPr>
            <a:lvl5pPr marL="2286000" lvl="4" indent="-228600" algn="l">
              <a:lnSpc>
                <a:spcPct val="90000"/>
              </a:lnSpc>
              <a:spcBef>
                <a:spcPts val="500"/>
              </a:spcBef>
              <a:spcAft>
                <a:spcPts val="0"/>
              </a:spcAft>
              <a:buClr>
                <a:schemeClr val="lt1"/>
              </a:buClr>
              <a:buSzPts val="1800"/>
              <a:buNone/>
              <a:defRPr sz="1800">
                <a:solidFill>
                  <a:schemeClr val="lt1"/>
                </a:solidFill>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9" name="Google Shape;29;p14"/>
          <p:cNvSpPr txBox="1"/>
          <p:nvPr/>
        </p:nvSpPr>
        <p:spPr>
          <a:xfrm>
            <a:off x="4700954" y="4232031"/>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200" b="1" dirty="0">
              <a:solidFill>
                <a:schemeClr val="accent1"/>
              </a:solidFill>
              <a:latin typeface="Arial"/>
              <a:ea typeface="Arial"/>
              <a:cs typeface="Arial"/>
              <a:sym typeface="Arial"/>
            </a:endParaRPr>
          </a:p>
        </p:txBody>
      </p:sp>
      <p:sp>
        <p:nvSpPr>
          <p:cNvPr id="30" name="Google Shape;30;p14"/>
          <p:cNvSpPr/>
          <p:nvPr/>
        </p:nvSpPr>
        <p:spPr>
          <a:xfrm>
            <a:off x="11444644" y="6404977"/>
            <a:ext cx="3722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200">
                <a:solidFill>
                  <a:schemeClr val="accent6"/>
                </a:solidFill>
                <a:latin typeface="Arial"/>
                <a:ea typeface="Arial"/>
                <a:cs typeface="Arial"/>
                <a:sym typeface="Arial"/>
              </a:rPr>
              <a:t>‹#›</a:t>
            </a:fld>
            <a:endParaRPr sz="1200" dirty="0">
              <a:solidFill>
                <a:schemeClr val="accent6"/>
              </a:solidFill>
              <a:latin typeface="Arial"/>
              <a:ea typeface="Arial"/>
              <a:cs typeface="Arial"/>
              <a:sym typeface="Arial"/>
            </a:endParaRPr>
          </a:p>
        </p:txBody>
      </p:sp>
      <p:sp>
        <p:nvSpPr>
          <p:cNvPr id="31" name="Google Shape;31;p14"/>
          <p:cNvSpPr txBox="1">
            <a:spLocks noGrp="1"/>
          </p:cNvSpPr>
          <p:nvPr>
            <p:ph type="title"/>
          </p:nvPr>
        </p:nvSpPr>
        <p:spPr>
          <a:xfrm>
            <a:off x="432000" y="432000"/>
            <a:ext cx="11404154" cy="865186"/>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lt1"/>
              </a:buClr>
              <a:buSzPts val="3600"/>
              <a:buFont typeface="Arial"/>
              <a:buNone/>
              <a:defRPr sz="3600" b="1">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cxnSp>
        <p:nvCxnSpPr>
          <p:cNvPr id="32" name="Google Shape;32;p14"/>
          <p:cNvCxnSpPr/>
          <p:nvPr/>
        </p:nvCxnSpPr>
        <p:spPr>
          <a:xfrm>
            <a:off x="432000" y="6336000"/>
            <a:ext cx="11376000" cy="0"/>
          </a:xfrm>
          <a:prstGeom prst="straightConnector1">
            <a:avLst/>
          </a:prstGeom>
          <a:noFill/>
          <a:ln w="9525" cap="flat" cmpd="sng">
            <a:solidFill>
              <a:schemeClr val="accent2"/>
            </a:solidFill>
            <a:prstDash val="solid"/>
            <a:miter lim="800000"/>
            <a:headEnd type="none" w="sm" len="sm"/>
            <a:tailEnd type="none" w="sm" len="sm"/>
          </a:ln>
        </p:spPr>
      </p:cxnSp>
      <p:pic>
        <p:nvPicPr>
          <p:cNvPr id="33" name="Google Shape;33;p14"/>
          <p:cNvPicPr preferRelativeResize="0"/>
          <p:nvPr/>
        </p:nvPicPr>
        <p:blipFill rotWithShape="1">
          <a:blip r:embed="rId2">
            <a:alphaModFix/>
          </a:blip>
          <a:srcRect/>
          <a:stretch/>
        </p:blipFill>
        <p:spPr>
          <a:xfrm rot="10800000">
            <a:off x="9220370" y="244040"/>
            <a:ext cx="3064672" cy="187960"/>
          </a:xfrm>
          <a:prstGeom prst="rect">
            <a:avLst/>
          </a:prstGeom>
          <a:noFill/>
          <a:ln>
            <a:noFill/>
          </a:ln>
        </p:spPr>
      </p:pic>
    </p:spTree>
    <p:extLst>
      <p:ext uri="{BB962C8B-B14F-4D97-AF65-F5344CB8AC3E}">
        <p14:creationId xmlns:p14="http://schemas.microsoft.com/office/powerpoint/2010/main" val="2821922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Front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7555004" cy="2507695"/>
          </a:xfrm>
          <a:prstGeom prst="rect">
            <a:avLst/>
          </a:prstGeom>
        </p:spPr>
        <p:txBody>
          <a:bodyPr lIns="0" tIns="0" rIns="0" bIns="0" anchor="b">
            <a:noAutofit/>
          </a:bodyPr>
          <a:lstStyle>
            <a:lvl1pPr algn="l">
              <a:defRPr sz="5400" b="1" spc="-30" baseline="0">
                <a:solidFill>
                  <a:schemeClr val="tx1"/>
                </a:solidFill>
              </a:defRPr>
            </a:lvl1pPr>
          </a:lstStyle>
          <a:p>
            <a:r>
              <a:rPr lang="en-GB" dirty="0"/>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1" y="3600000"/>
            <a:ext cx="5664000"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dirty="0"/>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dirty="0"/>
          </a:p>
        </p:txBody>
      </p:sp>
      <p:pic>
        <p:nvPicPr>
          <p:cNvPr id="5" name="Picture 4">
            <a:extLst>
              <a:ext uri="{FF2B5EF4-FFF2-40B4-BE49-F238E27FC236}">
                <a16:creationId xmlns:a16="http://schemas.microsoft.com/office/drawing/2014/main" id="{4C2FAE6A-FC17-E90E-E00D-8E63B22C9E2C}"/>
              </a:ext>
            </a:extLst>
          </p:cNvPr>
          <p:cNvPicPr>
            <a:picLocks noChangeAspect="1"/>
          </p:cNvPicPr>
          <p:nvPr userDrawn="1"/>
        </p:nvPicPr>
        <p:blipFill>
          <a:blip r:embed="rId2"/>
          <a:srcRect/>
          <a:stretch/>
        </p:blipFill>
        <p:spPr>
          <a:xfrm>
            <a:off x="8095504" y="513016"/>
            <a:ext cx="3579292" cy="1374400"/>
          </a:xfrm>
          <a:prstGeom prst="rect">
            <a:avLst/>
          </a:prstGeom>
        </p:spPr>
      </p:pic>
      <p:sp>
        <p:nvSpPr>
          <p:cNvPr id="7" name="Rectangle 6">
            <a:extLst>
              <a:ext uri="{FF2B5EF4-FFF2-40B4-BE49-F238E27FC236}">
                <a16:creationId xmlns:a16="http://schemas.microsoft.com/office/drawing/2014/main" id="{210E844B-2F69-EF07-C48C-6C631CC9CDBA}"/>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51351451"/>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Front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7555004" cy="2507695"/>
          </a:xfrm>
          <a:prstGeom prst="rect">
            <a:avLst/>
          </a:prstGeom>
        </p:spPr>
        <p:txBody>
          <a:bodyPr lIns="0" tIns="0" rIns="0" bIns="0" anchor="b">
            <a:noAutofit/>
          </a:bodyPr>
          <a:lstStyle>
            <a:lvl1pPr algn="l">
              <a:defRPr sz="5400" b="1" spc="-30" baseline="0">
                <a:solidFill>
                  <a:schemeClr val="tx1"/>
                </a:solidFill>
              </a:defRPr>
            </a:lvl1pPr>
          </a:lstStyle>
          <a:p>
            <a:r>
              <a:rPr lang="en-GB" dirty="0"/>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1" y="3600000"/>
            <a:ext cx="5664000"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dirty="0"/>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dirty="0"/>
          </a:p>
        </p:txBody>
      </p:sp>
      <p:sp>
        <p:nvSpPr>
          <p:cNvPr id="10" name="Picture Placeholder 6">
            <a:extLst>
              <a:ext uri="{FF2B5EF4-FFF2-40B4-BE49-F238E27FC236}">
                <a16:creationId xmlns:a16="http://schemas.microsoft.com/office/drawing/2014/main" id="{CDA5D188-AF0F-868B-9744-6232386EDB96}"/>
              </a:ext>
            </a:extLst>
          </p:cNvPr>
          <p:cNvSpPr>
            <a:spLocks noGrp="1"/>
          </p:cNvSpPr>
          <p:nvPr>
            <p:ph type="pic" sz="quarter" idx="10" hasCustomPrompt="1"/>
          </p:nvPr>
        </p:nvSpPr>
        <p:spPr>
          <a:xfrm>
            <a:off x="7343192" y="1744824"/>
            <a:ext cx="4848808" cy="5113176"/>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7" name="Rectangle 6">
            <a:extLst>
              <a:ext uri="{FF2B5EF4-FFF2-40B4-BE49-F238E27FC236}">
                <a16:creationId xmlns:a16="http://schemas.microsoft.com/office/drawing/2014/main" id="{210E844B-2F69-EF07-C48C-6C631CC9CDBA}"/>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FF2B5EF4-FFF2-40B4-BE49-F238E27FC236}">
                <a16:creationId xmlns:a16="http://schemas.microsoft.com/office/drawing/2014/main" id="{0A5F43AD-C2FB-25E6-C132-53B74E9DBF72}"/>
              </a:ext>
            </a:extLst>
          </p:cNvPr>
          <p:cNvPicPr>
            <a:picLocks noChangeAspect="1"/>
          </p:cNvPicPr>
          <p:nvPr userDrawn="1"/>
        </p:nvPicPr>
        <p:blipFill>
          <a:blip r:embed="rId2"/>
          <a:srcRect/>
          <a:stretch/>
        </p:blipFill>
        <p:spPr>
          <a:xfrm>
            <a:off x="8095504" y="513016"/>
            <a:ext cx="3579292" cy="1374400"/>
          </a:xfrm>
          <a:prstGeom prst="rect">
            <a:avLst/>
          </a:prstGeom>
        </p:spPr>
      </p:pic>
    </p:spTree>
    <p:extLst>
      <p:ext uri="{BB962C8B-B14F-4D97-AF65-F5344CB8AC3E}">
        <p14:creationId xmlns:p14="http://schemas.microsoft.com/office/powerpoint/2010/main" val="2534082731"/>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Front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6259513" cy="2507695"/>
          </a:xfrm>
          <a:prstGeom prst="rect">
            <a:avLst/>
          </a:prstGeom>
        </p:spPr>
        <p:txBody>
          <a:bodyPr lIns="0" tIns="0" rIns="0" bIns="0" anchor="b">
            <a:noAutofit/>
          </a:bodyPr>
          <a:lstStyle>
            <a:lvl1pPr algn="l">
              <a:defRPr sz="5400" b="1" spc="-30" baseline="0">
                <a:solidFill>
                  <a:schemeClr val="tx1"/>
                </a:solidFill>
              </a:defRPr>
            </a:lvl1pPr>
          </a:lstStyle>
          <a:p>
            <a:r>
              <a:rPr lang="en-GB" dirty="0"/>
              <a:t>Presentation title (with image holder)</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1" y="3600000"/>
            <a:ext cx="5664000"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dirty="0"/>
          </a:p>
        </p:txBody>
      </p:sp>
      <p:sp>
        <p:nvSpPr>
          <p:cNvPr id="8" name="Picture Placeholder 7">
            <a:extLst>
              <a:ext uri="{FF2B5EF4-FFF2-40B4-BE49-F238E27FC236}">
                <a16:creationId xmlns:a16="http://schemas.microsoft.com/office/drawing/2014/main" id="{3A9D8BBE-80F8-4C02-014F-15E215CF1ECF}"/>
              </a:ext>
            </a:extLst>
          </p:cNvPr>
          <p:cNvSpPr>
            <a:spLocks noGrp="1"/>
          </p:cNvSpPr>
          <p:nvPr>
            <p:ph type="pic" sz="quarter" idx="14" hasCustomPrompt="1"/>
          </p:nvPr>
        </p:nvSpPr>
        <p:spPr>
          <a:xfrm>
            <a:off x="7144485" y="1918010"/>
            <a:ext cx="5259387" cy="5218769"/>
          </a:xfrm>
          <a:prstGeom prst="roundRect">
            <a:avLst>
              <a:gd name="adj" fmla="val 7548"/>
            </a:avLst>
          </a:prstGeom>
        </p:spPr>
        <p:txBody>
          <a:bodyPr>
            <a:normAutofit/>
          </a:bodyPr>
          <a:lstStyle>
            <a:lvl1pPr marL="0" indent="0" algn="ctr">
              <a:buNone/>
              <a:defRPr sz="2400"/>
            </a:lvl1pPr>
          </a:lstStyle>
          <a:p>
            <a:r>
              <a:rPr lang="en-GB" dirty="0"/>
              <a:t>Click on icon to insert image (including Alt Text)</a:t>
            </a:r>
          </a:p>
        </p:txBody>
      </p:sp>
      <p:pic>
        <p:nvPicPr>
          <p:cNvPr id="6" name="Picture 5">
            <a:extLst>
              <a:ext uri="{FF2B5EF4-FFF2-40B4-BE49-F238E27FC236}">
                <a16:creationId xmlns:a16="http://schemas.microsoft.com/office/drawing/2014/main" id="{A0E8A8BA-F931-A4FB-9B55-460292F0CD6A}"/>
              </a:ext>
            </a:extLst>
          </p:cNvPr>
          <p:cNvPicPr>
            <a:picLocks noChangeAspect="1"/>
          </p:cNvPicPr>
          <p:nvPr userDrawn="1"/>
        </p:nvPicPr>
        <p:blipFill>
          <a:blip r:embed="rId2"/>
          <a:srcRect/>
          <a:stretch/>
        </p:blipFill>
        <p:spPr>
          <a:xfrm>
            <a:off x="8095504" y="513016"/>
            <a:ext cx="3579292" cy="1374400"/>
          </a:xfrm>
          <a:prstGeom prst="rect">
            <a:avLst/>
          </a:prstGeom>
        </p:spPr>
      </p:pic>
    </p:spTree>
    <p:extLst>
      <p:ext uri="{BB962C8B-B14F-4D97-AF65-F5344CB8AC3E}">
        <p14:creationId xmlns:p14="http://schemas.microsoft.com/office/powerpoint/2010/main" val="3045867816"/>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Heading, content, basic text one co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5138" y="414734"/>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3" name="Content Placeholder 2"/>
          <p:cNvSpPr>
            <a:spLocks noGrp="1"/>
          </p:cNvSpPr>
          <p:nvPr>
            <p:ph idx="1" hasCustomPrompt="1"/>
          </p:nvPr>
        </p:nvSpPr>
        <p:spPr>
          <a:xfrm>
            <a:off x="375138" y="1415778"/>
            <a:ext cx="7632000" cy="4026443"/>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add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6" name="Rectangle 5">
            <a:extLst>
              <a:ext uri="{FF2B5EF4-FFF2-40B4-BE49-F238E27FC236}">
                <a16:creationId xmlns:a16="http://schemas.microsoft.com/office/drawing/2014/main" id="{5193EAEF-51B8-2B15-B0BD-EAE1D6DD8D17}"/>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7044558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ample-Icons-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3" name="Rectangle 12">
            <a:extLst>
              <a:ext uri="{FF2B5EF4-FFF2-40B4-BE49-F238E27FC236}">
                <a16:creationId xmlns:a16="http://schemas.microsoft.com/office/drawing/2014/main" id="{4741F68A-44AA-5742-B124-91614CFD14BB}"/>
              </a:ext>
              <a:ext uri="{C183D7F6-B498-43B3-948B-1728B52AA6E4}">
                <adec:decorative xmlns:adec="http://schemas.microsoft.com/office/drawing/2017/decorative" val="1"/>
              </a:ext>
            </a:extLst>
          </p:cNvPr>
          <p:cNvSpPr/>
          <p:nvPr userDrawn="1"/>
        </p:nvSpPr>
        <p:spPr>
          <a:xfrm>
            <a:off x="3830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3568E66E-4300-C34D-B490-E2E6A73E585A}"/>
              </a:ext>
              <a:ext uri="{C183D7F6-B498-43B3-948B-1728B52AA6E4}">
                <adec:decorative xmlns:adec="http://schemas.microsoft.com/office/drawing/2017/decorative" val="1"/>
              </a:ext>
            </a:extLst>
          </p:cNvPr>
          <p:cNvSpPr/>
          <p:nvPr userDrawn="1"/>
        </p:nvSpPr>
        <p:spPr>
          <a:xfrm>
            <a:off x="3830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F337980B-A75B-014B-A7A8-965882204640}"/>
              </a:ext>
              <a:ext uri="{C183D7F6-B498-43B3-948B-1728B52AA6E4}">
                <adec:decorative xmlns:adec="http://schemas.microsoft.com/office/drawing/2017/decorative" val="1"/>
              </a:ext>
            </a:extLst>
          </p:cNvPr>
          <p:cNvSpPr/>
          <p:nvPr userDrawn="1"/>
        </p:nvSpPr>
        <p:spPr>
          <a:xfrm>
            <a:off x="1534525"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E8B5FF7D-C2EF-9E4C-A4CF-A835052E5DF8}"/>
              </a:ext>
              <a:ext uri="{C183D7F6-B498-43B3-948B-1728B52AA6E4}">
                <adec:decorative xmlns:adec="http://schemas.microsoft.com/office/drawing/2017/decorative" val="1"/>
              </a:ext>
            </a:extLst>
          </p:cNvPr>
          <p:cNvSpPr/>
          <p:nvPr userDrawn="1"/>
        </p:nvSpPr>
        <p:spPr>
          <a:xfrm>
            <a:off x="2685992"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177481C1-F4F0-BE4E-B991-152BB9620270}"/>
              </a:ext>
              <a:ext uri="{C183D7F6-B498-43B3-948B-1728B52AA6E4}">
                <adec:decorative xmlns:adec="http://schemas.microsoft.com/office/drawing/2017/decorative" val="1"/>
              </a:ext>
            </a:extLst>
          </p:cNvPr>
          <p:cNvSpPr/>
          <p:nvPr userDrawn="1"/>
        </p:nvSpPr>
        <p:spPr>
          <a:xfrm>
            <a:off x="3837459"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2FBC860F-BE8A-634D-9A96-33CE6D96B9F0}"/>
              </a:ext>
              <a:ext uri="{C183D7F6-B498-43B3-948B-1728B52AA6E4}">
                <adec:decorative xmlns:adec="http://schemas.microsoft.com/office/drawing/2017/decorative" val="1"/>
              </a:ext>
            </a:extLst>
          </p:cNvPr>
          <p:cNvSpPr/>
          <p:nvPr userDrawn="1"/>
        </p:nvSpPr>
        <p:spPr>
          <a:xfrm>
            <a:off x="4988926"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5FA913FF-786C-1944-BF18-E9AB064B3444}"/>
              </a:ext>
              <a:ext uri="{C183D7F6-B498-43B3-948B-1728B52AA6E4}">
                <adec:decorative xmlns:adec="http://schemas.microsoft.com/office/drawing/2017/decorative" val="1"/>
              </a:ext>
            </a:extLst>
          </p:cNvPr>
          <p:cNvSpPr/>
          <p:nvPr userDrawn="1"/>
        </p:nvSpPr>
        <p:spPr>
          <a:xfrm>
            <a:off x="6140393"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6C22D839-E390-8340-B649-B4FC5A6CFD70}"/>
              </a:ext>
              <a:ext uri="{C183D7F6-B498-43B3-948B-1728B52AA6E4}">
                <adec:decorative xmlns:adec="http://schemas.microsoft.com/office/drawing/2017/decorative" val="1"/>
              </a:ext>
            </a:extLst>
          </p:cNvPr>
          <p:cNvSpPr/>
          <p:nvPr userDrawn="1"/>
        </p:nvSpPr>
        <p:spPr>
          <a:xfrm>
            <a:off x="7291860"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4640EE3D-EEFC-874A-A65B-DDDE03FC3221}"/>
              </a:ext>
              <a:ext uri="{C183D7F6-B498-43B3-948B-1728B52AA6E4}">
                <adec:decorative xmlns:adec="http://schemas.microsoft.com/office/drawing/2017/decorative" val="1"/>
              </a:ext>
            </a:extLst>
          </p:cNvPr>
          <p:cNvSpPr/>
          <p:nvPr userDrawn="1"/>
        </p:nvSpPr>
        <p:spPr>
          <a:xfrm>
            <a:off x="8443327"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2A667BF2-B8EF-D949-9F15-FC3B3099AD58}"/>
              </a:ext>
              <a:ext uri="{C183D7F6-B498-43B3-948B-1728B52AA6E4}">
                <adec:decorative xmlns:adec="http://schemas.microsoft.com/office/drawing/2017/decorative" val="1"/>
              </a:ext>
            </a:extLst>
          </p:cNvPr>
          <p:cNvSpPr/>
          <p:nvPr userDrawn="1"/>
        </p:nvSpPr>
        <p:spPr>
          <a:xfrm>
            <a:off x="9594794"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47201170-3375-514F-99C2-E37C6903968A}"/>
              </a:ext>
              <a:ext uri="{C183D7F6-B498-43B3-948B-1728B52AA6E4}">
                <adec:decorative xmlns:adec="http://schemas.microsoft.com/office/drawing/2017/decorative" val="1"/>
              </a:ext>
            </a:extLst>
          </p:cNvPr>
          <p:cNvSpPr/>
          <p:nvPr userDrawn="1"/>
        </p:nvSpPr>
        <p:spPr>
          <a:xfrm>
            <a:off x="107462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1E18572B-1544-A043-9B02-7AB01C90C51F}"/>
              </a:ext>
              <a:ext uri="{C183D7F6-B498-43B3-948B-1728B52AA6E4}">
                <adec:decorative xmlns:adec="http://schemas.microsoft.com/office/drawing/2017/decorative" val="1"/>
              </a:ext>
            </a:extLst>
          </p:cNvPr>
          <p:cNvSpPr/>
          <p:nvPr userDrawn="1"/>
        </p:nvSpPr>
        <p:spPr>
          <a:xfrm>
            <a:off x="1534525"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a:extLst>
              <a:ext uri="{FF2B5EF4-FFF2-40B4-BE49-F238E27FC236}">
                <a16:creationId xmlns:a16="http://schemas.microsoft.com/office/drawing/2014/main" id="{E8D2BEC2-9D68-CC4D-A04A-BB949A02D509}"/>
              </a:ext>
              <a:ext uri="{C183D7F6-B498-43B3-948B-1728B52AA6E4}">
                <adec:decorative xmlns:adec="http://schemas.microsoft.com/office/drawing/2017/decorative" val="1"/>
              </a:ext>
            </a:extLst>
          </p:cNvPr>
          <p:cNvSpPr/>
          <p:nvPr userDrawn="1"/>
        </p:nvSpPr>
        <p:spPr>
          <a:xfrm>
            <a:off x="2685992"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a16="http://schemas.microsoft.com/office/drawing/2014/main" id="{F7415083-D44F-FE40-A8D1-7BFAC700DF6C}"/>
              </a:ext>
              <a:ext uri="{C183D7F6-B498-43B3-948B-1728B52AA6E4}">
                <adec:decorative xmlns:adec="http://schemas.microsoft.com/office/drawing/2017/decorative" val="1"/>
              </a:ext>
            </a:extLst>
          </p:cNvPr>
          <p:cNvSpPr/>
          <p:nvPr userDrawn="1"/>
        </p:nvSpPr>
        <p:spPr>
          <a:xfrm>
            <a:off x="3837459"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a:extLst>
              <a:ext uri="{FF2B5EF4-FFF2-40B4-BE49-F238E27FC236}">
                <a16:creationId xmlns:a16="http://schemas.microsoft.com/office/drawing/2014/main" id="{5E67BC68-4FB2-EE4A-A33E-6A7AF0CF413F}"/>
              </a:ext>
              <a:ext uri="{C183D7F6-B498-43B3-948B-1728B52AA6E4}">
                <adec:decorative xmlns:adec="http://schemas.microsoft.com/office/drawing/2017/decorative" val="1"/>
              </a:ext>
            </a:extLst>
          </p:cNvPr>
          <p:cNvSpPr/>
          <p:nvPr userDrawn="1"/>
        </p:nvSpPr>
        <p:spPr>
          <a:xfrm>
            <a:off x="4988926"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0277C142-7A53-7A4A-A8FB-FBF33048E364}"/>
              </a:ext>
              <a:ext uri="{C183D7F6-B498-43B3-948B-1728B52AA6E4}">
                <adec:decorative xmlns:adec="http://schemas.microsoft.com/office/drawing/2017/decorative" val="1"/>
              </a:ext>
            </a:extLst>
          </p:cNvPr>
          <p:cNvSpPr/>
          <p:nvPr userDrawn="1"/>
        </p:nvSpPr>
        <p:spPr>
          <a:xfrm>
            <a:off x="6140393"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a:extLst>
              <a:ext uri="{FF2B5EF4-FFF2-40B4-BE49-F238E27FC236}">
                <a16:creationId xmlns:a16="http://schemas.microsoft.com/office/drawing/2014/main" id="{6ADC5831-BE66-5045-87AF-18EBDF02747B}"/>
              </a:ext>
              <a:ext uri="{C183D7F6-B498-43B3-948B-1728B52AA6E4}">
                <adec:decorative xmlns:adec="http://schemas.microsoft.com/office/drawing/2017/decorative" val="1"/>
              </a:ext>
            </a:extLst>
          </p:cNvPr>
          <p:cNvSpPr/>
          <p:nvPr userDrawn="1"/>
        </p:nvSpPr>
        <p:spPr>
          <a:xfrm>
            <a:off x="7291860"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a:extLst>
              <a:ext uri="{FF2B5EF4-FFF2-40B4-BE49-F238E27FC236}">
                <a16:creationId xmlns:a16="http://schemas.microsoft.com/office/drawing/2014/main" id="{2CB65DE4-B016-474E-A1C1-495957C7CA04}"/>
              </a:ext>
              <a:ext uri="{C183D7F6-B498-43B3-948B-1728B52AA6E4}">
                <adec:decorative xmlns:adec="http://schemas.microsoft.com/office/drawing/2017/decorative" val="1"/>
              </a:ext>
            </a:extLst>
          </p:cNvPr>
          <p:cNvSpPr/>
          <p:nvPr userDrawn="1"/>
        </p:nvSpPr>
        <p:spPr>
          <a:xfrm>
            <a:off x="8443327"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a:extLst>
              <a:ext uri="{FF2B5EF4-FFF2-40B4-BE49-F238E27FC236}">
                <a16:creationId xmlns:a16="http://schemas.microsoft.com/office/drawing/2014/main" id="{58B3AA15-3E6B-C347-B0BE-F416C5684A23}"/>
              </a:ext>
              <a:ext uri="{C183D7F6-B498-43B3-948B-1728B52AA6E4}">
                <adec:decorative xmlns:adec="http://schemas.microsoft.com/office/drawing/2017/decorative" val="1"/>
              </a:ext>
            </a:extLst>
          </p:cNvPr>
          <p:cNvSpPr/>
          <p:nvPr userDrawn="1"/>
        </p:nvSpPr>
        <p:spPr>
          <a:xfrm>
            <a:off x="9594794"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ectangle 31">
            <a:extLst>
              <a:ext uri="{FF2B5EF4-FFF2-40B4-BE49-F238E27FC236}">
                <a16:creationId xmlns:a16="http://schemas.microsoft.com/office/drawing/2014/main" id="{7AC0924D-A95B-1E43-84A3-825886C48DD3}"/>
              </a:ext>
              <a:ext uri="{C183D7F6-B498-43B3-948B-1728B52AA6E4}">
                <adec:decorative xmlns:adec="http://schemas.microsoft.com/office/drawing/2017/decorative" val="1"/>
              </a:ext>
            </a:extLst>
          </p:cNvPr>
          <p:cNvSpPr/>
          <p:nvPr userDrawn="1"/>
        </p:nvSpPr>
        <p:spPr>
          <a:xfrm>
            <a:off x="107462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ectangle 32">
            <a:extLst>
              <a:ext uri="{FF2B5EF4-FFF2-40B4-BE49-F238E27FC236}">
                <a16:creationId xmlns:a16="http://schemas.microsoft.com/office/drawing/2014/main" id="{CA6737CC-78B4-0C46-99B9-341CFA60EF40}"/>
              </a:ext>
              <a:ext uri="{C183D7F6-B498-43B3-948B-1728B52AA6E4}">
                <adec:decorative xmlns:adec="http://schemas.microsoft.com/office/drawing/2017/decorative" val="1"/>
              </a:ext>
            </a:extLst>
          </p:cNvPr>
          <p:cNvSpPr/>
          <p:nvPr userDrawn="1"/>
        </p:nvSpPr>
        <p:spPr>
          <a:xfrm>
            <a:off x="3830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a:extLst>
              <a:ext uri="{FF2B5EF4-FFF2-40B4-BE49-F238E27FC236}">
                <a16:creationId xmlns:a16="http://schemas.microsoft.com/office/drawing/2014/main" id="{72455CAA-C332-E746-A62B-4F86F892F94A}"/>
              </a:ext>
              <a:ext uri="{C183D7F6-B498-43B3-948B-1728B52AA6E4}">
                <adec:decorative xmlns:adec="http://schemas.microsoft.com/office/drawing/2017/decorative" val="1"/>
              </a:ext>
            </a:extLst>
          </p:cNvPr>
          <p:cNvSpPr/>
          <p:nvPr userDrawn="1"/>
        </p:nvSpPr>
        <p:spPr>
          <a:xfrm>
            <a:off x="1534525"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a:extLst>
              <a:ext uri="{FF2B5EF4-FFF2-40B4-BE49-F238E27FC236}">
                <a16:creationId xmlns:a16="http://schemas.microsoft.com/office/drawing/2014/main" id="{8BF322EA-8B44-2C46-9412-34692FAFE8CB}"/>
              </a:ext>
              <a:ext uri="{C183D7F6-B498-43B3-948B-1728B52AA6E4}">
                <adec:decorative xmlns:adec="http://schemas.microsoft.com/office/drawing/2017/decorative" val="1"/>
              </a:ext>
            </a:extLst>
          </p:cNvPr>
          <p:cNvSpPr/>
          <p:nvPr userDrawn="1"/>
        </p:nvSpPr>
        <p:spPr>
          <a:xfrm>
            <a:off x="2685992"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BDB462B7-0B7F-EA46-9EFF-D26991D2304D}"/>
              </a:ext>
              <a:ext uri="{C183D7F6-B498-43B3-948B-1728B52AA6E4}">
                <adec:decorative xmlns:adec="http://schemas.microsoft.com/office/drawing/2017/decorative" val="1"/>
              </a:ext>
            </a:extLst>
          </p:cNvPr>
          <p:cNvSpPr/>
          <p:nvPr userDrawn="1"/>
        </p:nvSpPr>
        <p:spPr>
          <a:xfrm>
            <a:off x="3837459"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ectangle 36">
            <a:extLst>
              <a:ext uri="{FF2B5EF4-FFF2-40B4-BE49-F238E27FC236}">
                <a16:creationId xmlns:a16="http://schemas.microsoft.com/office/drawing/2014/main" id="{FF522785-C8F3-734E-AF20-487FED2CEBCA}"/>
              </a:ext>
              <a:ext uri="{C183D7F6-B498-43B3-948B-1728B52AA6E4}">
                <adec:decorative xmlns:adec="http://schemas.microsoft.com/office/drawing/2017/decorative" val="1"/>
              </a:ext>
            </a:extLst>
          </p:cNvPr>
          <p:cNvSpPr/>
          <p:nvPr userDrawn="1"/>
        </p:nvSpPr>
        <p:spPr>
          <a:xfrm>
            <a:off x="4988926"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Rectangle 37">
            <a:extLst>
              <a:ext uri="{FF2B5EF4-FFF2-40B4-BE49-F238E27FC236}">
                <a16:creationId xmlns:a16="http://schemas.microsoft.com/office/drawing/2014/main" id="{798AD1D6-A541-1941-8B56-2FF0936767C6}"/>
              </a:ext>
              <a:ext uri="{C183D7F6-B498-43B3-948B-1728B52AA6E4}">
                <adec:decorative xmlns:adec="http://schemas.microsoft.com/office/drawing/2017/decorative" val="1"/>
              </a:ext>
            </a:extLst>
          </p:cNvPr>
          <p:cNvSpPr/>
          <p:nvPr userDrawn="1"/>
        </p:nvSpPr>
        <p:spPr>
          <a:xfrm>
            <a:off x="6140393"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38">
            <a:extLst>
              <a:ext uri="{FF2B5EF4-FFF2-40B4-BE49-F238E27FC236}">
                <a16:creationId xmlns:a16="http://schemas.microsoft.com/office/drawing/2014/main" id="{A844F750-124C-F246-BCDD-67595B93DC88}"/>
              </a:ext>
              <a:ext uri="{C183D7F6-B498-43B3-948B-1728B52AA6E4}">
                <adec:decorative xmlns:adec="http://schemas.microsoft.com/office/drawing/2017/decorative" val="1"/>
              </a:ext>
            </a:extLst>
          </p:cNvPr>
          <p:cNvSpPr/>
          <p:nvPr userDrawn="1"/>
        </p:nvSpPr>
        <p:spPr>
          <a:xfrm>
            <a:off x="7291860"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39">
            <a:extLst>
              <a:ext uri="{FF2B5EF4-FFF2-40B4-BE49-F238E27FC236}">
                <a16:creationId xmlns:a16="http://schemas.microsoft.com/office/drawing/2014/main" id="{15499656-96AE-C649-B3C1-81D5C6F60DA6}"/>
              </a:ext>
              <a:ext uri="{C183D7F6-B498-43B3-948B-1728B52AA6E4}">
                <adec:decorative xmlns:adec="http://schemas.microsoft.com/office/drawing/2017/decorative" val="1"/>
              </a:ext>
            </a:extLst>
          </p:cNvPr>
          <p:cNvSpPr/>
          <p:nvPr userDrawn="1"/>
        </p:nvSpPr>
        <p:spPr>
          <a:xfrm>
            <a:off x="8443327"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ectangle 40">
            <a:extLst>
              <a:ext uri="{FF2B5EF4-FFF2-40B4-BE49-F238E27FC236}">
                <a16:creationId xmlns:a16="http://schemas.microsoft.com/office/drawing/2014/main" id="{B3150134-3C23-2A41-8EC0-2D0F308CD2FE}"/>
              </a:ext>
              <a:ext uri="{C183D7F6-B498-43B3-948B-1728B52AA6E4}">
                <adec:decorative xmlns:adec="http://schemas.microsoft.com/office/drawing/2017/decorative" val="1"/>
              </a:ext>
            </a:extLst>
          </p:cNvPr>
          <p:cNvSpPr/>
          <p:nvPr userDrawn="1"/>
        </p:nvSpPr>
        <p:spPr>
          <a:xfrm>
            <a:off x="9594794"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ectangle 41">
            <a:extLst>
              <a:ext uri="{FF2B5EF4-FFF2-40B4-BE49-F238E27FC236}">
                <a16:creationId xmlns:a16="http://schemas.microsoft.com/office/drawing/2014/main" id="{4A542EAC-EEE9-2748-9DAC-6986FFF6348A}"/>
              </a:ext>
              <a:ext uri="{C183D7F6-B498-43B3-948B-1728B52AA6E4}">
                <adec:decorative xmlns:adec="http://schemas.microsoft.com/office/drawing/2017/decorative" val="1"/>
              </a:ext>
            </a:extLst>
          </p:cNvPr>
          <p:cNvSpPr/>
          <p:nvPr userDrawn="1"/>
        </p:nvSpPr>
        <p:spPr>
          <a:xfrm>
            <a:off x="107462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0AD3C576-D209-E28F-E0A1-6814BBC64002}"/>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985764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Sample-Icons-Layout">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3" name="Rectangle 12">
            <a:extLst>
              <a:ext uri="{FF2B5EF4-FFF2-40B4-BE49-F238E27FC236}">
                <a16:creationId xmlns:a16="http://schemas.microsoft.com/office/drawing/2014/main" id="{4741F68A-44AA-5742-B124-91614CFD14BB}"/>
              </a:ext>
              <a:ext uri="{C183D7F6-B498-43B3-948B-1728B52AA6E4}">
                <adec:decorative xmlns:adec="http://schemas.microsoft.com/office/drawing/2017/decorative" val="1"/>
              </a:ext>
            </a:extLst>
          </p:cNvPr>
          <p:cNvSpPr/>
          <p:nvPr userDrawn="1"/>
        </p:nvSpPr>
        <p:spPr>
          <a:xfrm>
            <a:off x="383058"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1E18572B-1544-A043-9B02-7AB01C90C51F}"/>
              </a:ext>
              <a:ext uri="{C183D7F6-B498-43B3-948B-1728B52AA6E4}">
                <adec:decorative xmlns:adec="http://schemas.microsoft.com/office/drawing/2017/decorative" val="1"/>
              </a:ext>
            </a:extLst>
          </p:cNvPr>
          <p:cNvSpPr/>
          <p:nvPr userDrawn="1"/>
        </p:nvSpPr>
        <p:spPr>
          <a:xfrm>
            <a:off x="1534525"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a:extLst>
              <a:ext uri="{FF2B5EF4-FFF2-40B4-BE49-F238E27FC236}">
                <a16:creationId xmlns:a16="http://schemas.microsoft.com/office/drawing/2014/main" id="{E8D2BEC2-9D68-CC4D-A04A-BB949A02D509}"/>
              </a:ext>
              <a:ext uri="{C183D7F6-B498-43B3-948B-1728B52AA6E4}">
                <adec:decorative xmlns:adec="http://schemas.microsoft.com/office/drawing/2017/decorative" val="1"/>
              </a:ext>
            </a:extLst>
          </p:cNvPr>
          <p:cNvSpPr/>
          <p:nvPr userDrawn="1"/>
        </p:nvSpPr>
        <p:spPr>
          <a:xfrm>
            <a:off x="2685992"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a16="http://schemas.microsoft.com/office/drawing/2014/main" id="{F7415083-D44F-FE40-A8D1-7BFAC700DF6C}"/>
              </a:ext>
              <a:ext uri="{C183D7F6-B498-43B3-948B-1728B52AA6E4}">
                <adec:decorative xmlns:adec="http://schemas.microsoft.com/office/drawing/2017/decorative" val="1"/>
              </a:ext>
            </a:extLst>
          </p:cNvPr>
          <p:cNvSpPr/>
          <p:nvPr userDrawn="1"/>
        </p:nvSpPr>
        <p:spPr>
          <a:xfrm>
            <a:off x="3837459"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ectangle 32">
            <a:extLst>
              <a:ext uri="{FF2B5EF4-FFF2-40B4-BE49-F238E27FC236}">
                <a16:creationId xmlns:a16="http://schemas.microsoft.com/office/drawing/2014/main" id="{CA6737CC-78B4-0C46-99B9-341CFA60EF40}"/>
              </a:ext>
              <a:ext uri="{C183D7F6-B498-43B3-948B-1728B52AA6E4}">
                <adec:decorative xmlns:adec="http://schemas.microsoft.com/office/drawing/2017/decorative" val="1"/>
              </a:ext>
            </a:extLst>
          </p:cNvPr>
          <p:cNvSpPr/>
          <p:nvPr userDrawn="1"/>
        </p:nvSpPr>
        <p:spPr>
          <a:xfrm>
            <a:off x="383058"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a:extLst>
              <a:ext uri="{FF2B5EF4-FFF2-40B4-BE49-F238E27FC236}">
                <a16:creationId xmlns:a16="http://schemas.microsoft.com/office/drawing/2014/main" id="{72455CAA-C332-E746-A62B-4F86F892F94A}"/>
              </a:ext>
              <a:ext uri="{C183D7F6-B498-43B3-948B-1728B52AA6E4}">
                <adec:decorative xmlns:adec="http://schemas.microsoft.com/office/drawing/2017/decorative" val="1"/>
              </a:ext>
            </a:extLst>
          </p:cNvPr>
          <p:cNvSpPr/>
          <p:nvPr userDrawn="1"/>
        </p:nvSpPr>
        <p:spPr>
          <a:xfrm>
            <a:off x="1534525"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a:extLst>
              <a:ext uri="{FF2B5EF4-FFF2-40B4-BE49-F238E27FC236}">
                <a16:creationId xmlns:a16="http://schemas.microsoft.com/office/drawing/2014/main" id="{8BF322EA-8B44-2C46-9412-34692FAFE8CB}"/>
              </a:ext>
              <a:ext uri="{C183D7F6-B498-43B3-948B-1728B52AA6E4}">
                <adec:decorative xmlns:adec="http://schemas.microsoft.com/office/drawing/2017/decorative" val="1"/>
              </a:ext>
            </a:extLst>
          </p:cNvPr>
          <p:cNvSpPr/>
          <p:nvPr userDrawn="1"/>
        </p:nvSpPr>
        <p:spPr>
          <a:xfrm>
            <a:off x="2685992"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BDB462B7-0B7F-EA46-9EFF-D26991D2304D}"/>
              </a:ext>
              <a:ext uri="{C183D7F6-B498-43B3-948B-1728B52AA6E4}">
                <adec:decorative xmlns:adec="http://schemas.microsoft.com/office/drawing/2017/decorative" val="1"/>
              </a:ext>
            </a:extLst>
          </p:cNvPr>
          <p:cNvSpPr/>
          <p:nvPr userDrawn="1"/>
        </p:nvSpPr>
        <p:spPr>
          <a:xfrm>
            <a:off x="3837459"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Rectangle 45">
            <a:extLst>
              <a:ext uri="{FF2B5EF4-FFF2-40B4-BE49-F238E27FC236}">
                <a16:creationId xmlns:a16="http://schemas.microsoft.com/office/drawing/2014/main" id="{510BDAA4-2C6C-4E47-9616-5977DD23D840}"/>
              </a:ext>
              <a:ext uri="{C183D7F6-B498-43B3-948B-1728B52AA6E4}">
                <adec:decorative xmlns:adec="http://schemas.microsoft.com/office/drawing/2017/decorative" val="1"/>
              </a:ext>
            </a:extLst>
          </p:cNvPr>
          <p:cNvSpPr/>
          <p:nvPr userDrawn="1"/>
        </p:nvSpPr>
        <p:spPr>
          <a:xfrm>
            <a:off x="5122911"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Rectangle 46">
            <a:extLst>
              <a:ext uri="{FF2B5EF4-FFF2-40B4-BE49-F238E27FC236}">
                <a16:creationId xmlns:a16="http://schemas.microsoft.com/office/drawing/2014/main" id="{2691AF0D-B60D-2949-AB30-089AD6A4A5A1}"/>
              </a:ext>
              <a:ext uri="{C183D7F6-B498-43B3-948B-1728B52AA6E4}">
                <adec:decorative xmlns:adec="http://schemas.microsoft.com/office/drawing/2017/decorative" val="1"/>
              </a:ext>
            </a:extLst>
          </p:cNvPr>
          <p:cNvSpPr/>
          <p:nvPr userDrawn="1"/>
        </p:nvSpPr>
        <p:spPr>
          <a:xfrm>
            <a:off x="7474153"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Rectangle 47">
            <a:extLst>
              <a:ext uri="{FF2B5EF4-FFF2-40B4-BE49-F238E27FC236}">
                <a16:creationId xmlns:a16="http://schemas.microsoft.com/office/drawing/2014/main" id="{D76B0456-3FC3-5D44-A9F1-56A57FD0B992}"/>
              </a:ext>
              <a:ext uri="{C183D7F6-B498-43B3-948B-1728B52AA6E4}">
                <adec:decorative xmlns:adec="http://schemas.microsoft.com/office/drawing/2017/decorative" val="1"/>
              </a:ext>
            </a:extLst>
          </p:cNvPr>
          <p:cNvSpPr/>
          <p:nvPr userDrawn="1"/>
        </p:nvSpPr>
        <p:spPr>
          <a:xfrm>
            <a:off x="9825395"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1">
            <a:extLst>
              <a:ext uri="{FF2B5EF4-FFF2-40B4-BE49-F238E27FC236}">
                <a16:creationId xmlns:a16="http://schemas.microsoft.com/office/drawing/2014/main" id="{A1CA835D-248C-29AB-B7DE-5AD7C7D2A867}"/>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6" name="Rectangle 5">
            <a:extLst>
              <a:ext uri="{FF2B5EF4-FFF2-40B4-BE49-F238E27FC236}">
                <a16:creationId xmlns:a16="http://schemas.microsoft.com/office/drawing/2014/main" id="{1137CEDE-49CC-02CA-CED6-D86E75F5D5B8}"/>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442074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 subhead, two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edit Master text styles</a:t>
            </a:r>
          </a:p>
          <a:p>
            <a:pPr lvl="1"/>
            <a:r>
              <a:rPr lang="en-GB" dirty="0"/>
              <a:t>Second level</a:t>
            </a: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6" name="Rectangle 5">
            <a:extLst>
              <a:ext uri="{FF2B5EF4-FFF2-40B4-BE49-F238E27FC236}">
                <a16:creationId xmlns:a16="http://schemas.microsoft.com/office/drawing/2014/main" id="{BC920D77-289F-31E9-527F-B65B928F0CF0}"/>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7116466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Title, subhead, Three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36000"/>
            <a:ext cx="11088000" cy="3456000"/>
          </a:xfrm>
          <a:prstGeom prst="rect">
            <a:avLst/>
          </a:prstGeom>
        </p:spPr>
        <p:txBody>
          <a:bodyPr lIns="0" tIns="0" rIns="0" bIns="0" numCol="3" spcCol="432000">
            <a:no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edit Master text styles</a:t>
            </a:r>
          </a:p>
          <a:p>
            <a:pPr lvl="1"/>
            <a:r>
              <a:rPr lang="en-GB" dirty="0"/>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6" name="Rectangle 5">
            <a:extLst>
              <a:ext uri="{FF2B5EF4-FFF2-40B4-BE49-F238E27FC236}">
                <a16:creationId xmlns:a16="http://schemas.microsoft.com/office/drawing/2014/main" id="{904E41DD-6F78-9A82-90D4-9EECA162C765}"/>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3108515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Heading, subhead, bullets one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71999"/>
            <a:ext cx="11088000" cy="3456000"/>
          </a:xfrm>
          <a:prstGeom prst="rect">
            <a:avLst/>
          </a:prstGeom>
        </p:spPr>
        <p:txBody>
          <a:bodyPr lIns="0" tIns="0" rIns="0" bIns="0">
            <a:norm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edit Master text styles</a:t>
            </a:r>
          </a:p>
          <a:p>
            <a:pPr lvl="1"/>
            <a:r>
              <a:rPr lang="en-GB" dirty="0"/>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1" y="20880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7" name="Title 1">
            <a:extLst>
              <a:ext uri="{FF2B5EF4-FFF2-40B4-BE49-F238E27FC236}">
                <a16:creationId xmlns:a16="http://schemas.microsoft.com/office/drawing/2014/main" id="{4F771D90-A686-C949-8872-F69893BCF8E4}"/>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4" name="Rectangle 3">
            <a:extLst>
              <a:ext uri="{FF2B5EF4-FFF2-40B4-BE49-F238E27FC236}">
                <a16:creationId xmlns:a16="http://schemas.microsoft.com/office/drawing/2014/main" id="{BE5E20DD-F633-85D2-A5FA-89FBEC9AFA19}"/>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6445615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Headline slide with image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4093" y="1647568"/>
            <a:ext cx="4909569" cy="3130069"/>
          </a:xfrm>
          <a:prstGeom prst="rect">
            <a:avLst/>
          </a:prstGeom>
        </p:spPr>
        <p:txBody>
          <a:bodyPr anchor="t">
            <a:normAutofit/>
          </a:bodyPr>
          <a:lstStyle>
            <a:lvl1pPr marL="0" indent="0">
              <a:lnSpc>
                <a:spcPts val="4200"/>
              </a:lnSpc>
              <a:defRPr sz="3600" b="1">
                <a:solidFill>
                  <a:schemeClr val="tx1"/>
                </a:solidFill>
              </a:defRPr>
            </a:lvl1pPr>
          </a:lstStyle>
          <a:p>
            <a:r>
              <a:rPr lang="en-GB" dirty="0"/>
              <a:t>Headline over a number of lines,</a:t>
            </a:r>
            <a:br>
              <a:rPr lang="en-GB" dirty="0"/>
            </a:br>
            <a:r>
              <a:rPr lang="en-GB" dirty="0"/>
              <a:t>keep to maximum of four lines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dirty="0">
              <a:solidFill>
                <a:schemeClr val="tx1"/>
              </a:solidFill>
            </a:endParaRPr>
          </a:p>
        </p:txBody>
      </p:sp>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4" name="Rectangle 3">
            <a:extLst>
              <a:ext uri="{FF2B5EF4-FFF2-40B4-BE49-F238E27FC236}">
                <a16:creationId xmlns:a16="http://schemas.microsoft.com/office/drawing/2014/main" id="{0952B6C1-5CE1-BA58-CBA5-5DDF6555AF8E}"/>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1179864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CON Grid Boxes 4UP Grey">
    <p:bg>
      <p:bgPr>
        <a:solidFill>
          <a:schemeClr val="bg1"/>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1ACF78F6-439A-384B-9C21-D11B5B50E050}"/>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4" name="Rectangle: Top Corners Rounded 3">
            <a:extLst>
              <a:ext uri="{FF2B5EF4-FFF2-40B4-BE49-F238E27FC236}">
                <a16:creationId xmlns:a16="http://schemas.microsoft.com/office/drawing/2014/main" id="{B540671A-ED56-3548-A508-080ABBDB5E58}"/>
              </a:ext>
              <a:ext uri="{C183D7F6-B498-43B3-948B-1728B52AA6E4}">
                <adec:decorative xmlns:adec="http://schemas.microsoft.com/office/drawing/2017/decorative" val="1"/>
              </a:ext>
            </a:extLst>
          </p:cNvPr>
          <p:cNvSpPr/>
          <p:nvPr userDrawn="1"/>
        </p:nvSpPr>
        <p:spPr>
          <a:xfrm>
            <a:off x="227772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2277721"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6231884"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6231884"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Click to edit Master text styles</a:t>
            </a: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2277721"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2277721"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6239447"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6231884"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6" name="Rectangle 5">
            <a:extLst>
              <a:ext uri="{FF2B5EF4-FFF2-40B4-BE49-F238E27FC236}">
                <a16:creationId xmlns:a16="http://schemas.microsoft.com/office/drawing/2014/main" id="{0589E104-0D2B-51E2-C5DE-7BFEA1924A49}"/>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322868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CON Grid Boxes 2UP Grey">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2000"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2000"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4324378"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4324378"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1" name="Title 1">
            <a:extLst>
              <a:ext uri="{FF2B5EF4-FFF2-40B4-BE49-F238E27FC236}">
                <a16:creationId xmlns:a16="http://schemas.microsoft.com/office/drawing/2014/main" id="{C5DD270E-858A-0745-A4F5-3FE5B49194F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5" name="Rectangle 4">
            <a:extLst>
              <a:ext uri="{FF2B5EF4-FFF2-40B4-BE49-F238E27FC236}">
                <a16:creationId xmlns:a16="http://schemas.microsoft.com/office/drawing/2014/main" id="{91F85FD8-D221-A91E-D50B-CC7D5DE355CD}"/>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74513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Grid, Titles 4UP Grey">
    <p:bg>
      <p:bgPr>
        <a:solidFill>
          <a:schemeClr val="bg1"/>
        </a:solidFill>
        <a:effectLst/>
      </p:bgPr>
    </p:bg>
    <p:spTree>
      <p:nvGrpSpPr>
        <p:cNvPr id="1" name=""/>
        <p:cNvGrpSpPr/>
        <p:nvPr/>
      </p:nvGrpSpPr>
      <p:grpSpPr>
        <a:xfrm>
          <a:off x="0" y="0"/>
          <a:ext cx="0" cy="0"/>
          <a:chOff x="0" y="0"/>
          <a:chExt cx="0" cy="0"/>
        </a:xfrm>
      </p:grpSpPr>
      <p:sp>
        <p:nvSpPr>
          <p:cNvPr id="18" name="Rectangle: Top Corners Rounded 17">
            <a:extLst>
              <a:ext uri="{FF2B5EF4-FFF2-40B4-BE49-F238E27FC236}">
                <a16:creationId xmlns:a16="http://schemas.microsoft.com/office/drawing/2014/main" id="{205929B3-ED58-E54F-B724-E24FB5F163DF}"/>
              </a:ext>
              <a:ext uri="{C183D7F6-B498-43B3-948B-1728B52AA6E4}">
                <adec:decorative xmlns:adec="http://schemas.microsoft.com/office/drawing/2017/decorative" val="1"/>
              </a:ext>
            </a:extLst>
          </p:cNvPr>
          <p:cNvSpPr/>
          <p:nvPr userDrawn="1"/>
        </p:nvSpPr>
        <p:spPr>
          <a:xfrm>
            <a:off x="43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32000"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92000"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9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3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43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9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439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itle 1">
            <a:extLst>
              <a:ext uri="{FF2B5EF4-FFF2-40B4-BE49-F238E27FC236}">
                <a16:creationId xmlns:a16="http://schemas.microsoft.com/office/drawing/2014/main" id="{7F5640E1-FA0E-4F42-9387-CD7C434D28C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3" name="Text Placeholder 2">
            <a:extLst>
              <a:ext uri="{FF2B5EF4-FFF2-40B4-BE49-F238E27FC236}">
                <a16:creationId xmlns:a16="http://schemas.microsoft.com/office/drawing/2014/main" id="{AEF555C5-A77A-2E44-BAF7-246298421E13}"/>
              </a:ext>
            </a:extLst>
          </p:cNvPr>
          <p:cNvSpPr>
            <a:spLocks noGrp="1"/>
          </p:cNvSpPr>
          <p:nvPr>
            <p:ph type="body" sz="quarter" idx="18" hasCustomPrompt="1"/>
          </p:nvPr>
        </p:nvSpPr>
        <p:spPr>
          <a:xfrm>
            <a:off x="540000" y="1296000"/>
            <a:ext cx="3348000" cy="684000"/>
          </a:xfrm>
        </p:spPr>
        <p:txBody>
          <a:bodyPr anchor="ctr"/>
          <a:lstStyle>
            <a:lvl1pPr algn="ctr">
              <a:buNone/>
              <a:defRPr sz="2200" b="1">
                <a:solidFill>
                  <a:schemeClr val="accent6"/>
                </a:solidFill>
              </a:defRPr>
            </a:lvl1pPr>
          </a:lstStyle>
          <a:p>
            <a:pPr lvl="0"/>
            <a:r>
              <a:rPr lang="en-GB" dirty="0"/>
              <a:t>Insert title</a:t>
            </a:r>
          </a:p>
        </p:txBody>
      </p:sp>
      <p:sp>
        <p:nvSpPr>
          <p:cNvPr id="22" name="Text Placeholder 2">
            <a:extLst>
              <a:ext uri="{FF2B5EF4-FFF2-40B4-BE49-F238E27FC236}">
                <a16:creationId xmlns:a16="http://schemas.microsoft.com/office/drawing/2014/main" id="{D4B913F3-B51C-1F4F-BA00-F024BBF468C2}"/>
              </a:ext>
            </a:extLst>
          </p:cNvPr>
          <p:cNvSpPr>
            <a:spLocks noGrp="1"/>
          </p:cNvSpPr>
          <p:nvPr>
            <p:ph type="body" sz="quarter" idx="19" hasCustomPrompt="1"/>
          </p:nvPr>
        </p:nvSpPr>
        <p:spPr>
          <a:xfrm>
            <a:off x="4500000" y="1302462"/>
            <a:ext cx="3348000" cy="684000"/>
          </a:xfrm>
        </p:spPr>
        <p:txBody>
          <a:bodyPr anchor="ctr"/>
          <a:lstStyle>
            <a:lvl1pPr algn="ctr">
              <a:buNone/>
              <a:defRPr sz="2200" b="1">
                <a:solidFill>
                  <a:schemeClr val="accent6"/>
                </a:solidFill>
              </a:defRPr>
            </a:lvl1pPr>
          </a:lstStyle>
          <a:p>
            <a:pPr lvl="0"/>
            <a:r>
              <a:rPr lang="en-GB" dirty="0"/>
              <a:t>Insert title</a:t>
            </a:r>
          </a:p>
        </p:txBody>
      </p:sp>
      <p:sp>
        <p:nvSpPr>
          <p:cNvPr id="30" name="Text Placeholder 2">
            <a:extLst>
              <a:ext uri="{FF2B5EF4-FFF2-40B4-BE49-F238E27FC236}">
                <a16:creationId xmlns:a16="http://schemas.microsoft.com/office/drawing/2014/main" id="{9A16CC21-F99A-6F47-A063-FA9FE06BAE1A}"/>
              </a:ext>
            </a:extLst>
          </p:cNvPr>
          <p:cNvSpPr>
            <a:spLocks noGrp="1"/>
          </p:cNvSpPr>
          <p:nvPr>
            <p:ph type="body" sz="quarter" idx="20" hasCustomPrompt="1"/>
          </p:nvPr>
        </p:nvSpPr>
        <p:spPr>
          <a:xfrm>
            <a:off x="540000" y="3852000"/>
            <a:ext cx="3348000" cy="684000"/>
          </a:xfrm>
        </p:spPr>
        <p:txBody>
          <a:bodyPr anchor="ctr"/>
          <a:lstStyle>
            <a:lvl1pPr algn="ctr">
              <a:buNone/>
              <a:defRPr sz="2200" b="1">
                <a:solidFill>
                  <a:schemeClr val="accent6"/>
                </a:solidFill>
              </a:defRPr>
            </a:lvl1pPr>
          </a:lstStyle>
          <a:p>
            <a:pPr lvl="0"/>
            <a:r>
              <a:rPr lang="en-GB" dirty="0"/>
              <a:t>Insert title</a:t>
            </a:r>
          </a:p>
        </p:txBody>
      </p:sp>
      <p:sp>
        <p:nvSpPr>
          <p:cNvPr id="31" name="Text Placeholder 2">
            <a:extLst>
              <a:ext uri="{FF2B5EF4-FFF2-40B4-BE49-F238E27FC236}">
                <a16:creationId xmlns:a16="http://schemas.microsoft.com/office/drawing/2014/main" id="{511DBD00-D83F-EF49-900D-B6C65CED2738}"/>
              </a:ext>
            </a:extLst>
          </p:cNvPr>
          <p:cNvSpPr>
            <a:spLocks noGrp="1"/>
          </p:cNvSpPr>
          <p:nvPr>
            <p:ph type="body" sz="quarter" idx="21" hasCustomPrompt="1"/>
          </p:nvPr>
        </p:nvSpPr>
        <p:spPr>
          <a:xfrm>
            <a:off x="4500000" y="3852000"/>
            <a:ext cx="3348000" cy="684000"/>
          </a:xfrm>
        </p:spPr>
        <p:txBody>
          <a:bodyPr anchor="ctr"/>
          <a:lstStyle>
            <a:lvl1pPr algn="ctr">
              <a:buNone/>
              <a:defRPr sz="2200" b="1">
                <a:solidFill>
                  <a:schemeClr val="accent6"/>
                </a:solidFill>
              </a:defRPr>
            </a:lvl1pPr>
          </a:lstStyle>
          <a:p>
            <a:pPr lvl="0"/>
            <a:r>
              <a:rPr lang="en-GB" dirty="0"/>
              <a:t>Insert title</a:t>
            </a:r>
          </a:p>
        </p:txBody>
      </p:sp>
      <p:sp>
        <p:nvSpPr>
          <p:cNvPr id="6" name="Rectangle 5">
            <a:extLst>
              <a:ext uri="{FF2B5EF4-FFF2-40B4-BE49-F238E27FC236}">
                <a16:creationId xmlns:a16="http://schemas.microsoft.com/office/drawing/2014/main" id="{EF276CDB-B443-BFCA-6810-7300B6FE3489}"/>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129371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Quote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537224" y="1314156"/>
            <a:ext cx="7503849" cy="3466727"/>
          </a:xfrm>
          <a:prstGeom prst="rect">
            <a:avLst/>
          </a:prstGeom>
        </p:spPr>
        <p:txBody>
          <a:bodyPr>
            <a:noAutofit/>
          </a:bodyPr>
          <a:lstStyle>
            <a:lvl1pPr marL="288000" indent="-288000" algn="l">
              <a:buNone/>
              <a:defRPr sz="4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“Showcase quotation</a:t>
            </a:r>
            <a:br>
              <a:rPr lang="en-GB" dirty="0"/>
            </a:br>
            <a:r>
              <a:rPr lang="en-GB" dirty="0"/>
              <a:t>with left aligned text over multiple lines. Try to keep</a:t>
            </a:r>
            <a:br>
              <a:rPr lang="en-GB" dirty="0"/>
            </a:br>
            <a:r>
              <a:rPr lang="en-GB" dirty="0"/>
              <a:t>it to four lines if </a:t>
            </a:r>
            <a:r>
              <a:rPr lang="en-GB" dirty="0" err="1"/>
              <a:t>poss</a:t>
            </a:r>
            <a:r>
              <a:rPr lang="en-GB" dirty="0"/>
              <a:t> or five lines max.”</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828000" y="4780883"/>
            <a:ext cx="7503849" cy="896938"/>
          </a:xfrm>
          <a:prstGeom prst="rect">
            <a:avLst/>
          </a:prstGeom>
        </p:spPr>
        <p:txBody>
          <a:bodyPr/>
          <a:lstStyle>
            <a:lvl1pPr marL="0" indent="0" algn="l">
              <a:buNone/>
              <a:defRPr b="1">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Name Surname,</a:t>
            </a:r>
            <a:br>
              <a:rPr lang="en-GB" dirty="0"/>
            </a:br>
            <a:r>
              <a:rPr lang="en-GB" dirty="0"/>
              <a:t>Job Title</a:t>
            </a:r>
          </a:p>
        </p:txBody>
      </p:sp>
      <p:sp>
        <p:nvSpPr>
          <p:cNvPr id="5" name="Rectangle 4">
            <a:extLst>
              <a:ext uri="{FF2B5EF4-FFF2-40B4-BE49-F238E27FC236}">
                <a16:creationId xmlns:a16="http://schemas.microsoft.com/office/drawing/2014/main" id="{4F8B7B91-23EE-AB1A-BBA4-311078CF54D4}"/>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4709369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Quote and image 2">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D43F37B1-1F8A-2CA4-9D19-C0E420FB42AE}"/>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Heading label</a:t>
            </a: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8" name="Content Placeholder 2">
            <a:extLst>
              <a:ext uri="{FF2B5EF4-FFF2-40B4-BE49-F238E27FC236}">
                <a16:creationId xmlns:a16="http://schemas.microsoft.com/office/drawing/2014/main" id="{7F337CE4-9082-D695-8AD8-89148114EBDF}"/>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18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add text</a:t>
            </a:r>
          </a:p>
        </p:txBody>
      </p:sp>
      <p:sp>
        <p:nvSpPr>
          <p:cNvPr id="5" name="Rectangle 4">
            <a:extLst>
              <a:ext uri="{FF2B5EF4-FFF2-40B4-BE49-F238E27FC236}">
                <a16:creationId xmlns:a16="http://schemas.microsoft.com/office/drawing/2014/main" id="{2B808F6B-3B0D-C099-2AD9-7B871C3E69DF}"/>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6473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Quote and image 2">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BA16B251-D1BB-394C-319F-40E8F04D7FB9}"/>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Heading label</a:t>
            </a: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5" name="Content Placeholder 2">
            <a:extLst>
              <a:ext uri="{FF2B5EF4-FFF2-40B4-BE49-F238E27FC236}">
                <a16:creationId xmlns:a16="http://schemas.microsoft.com/office/drawing/2014/main" id="{4542D69F-C459-8ECE-06A1-66E418FF3EC1}"/>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18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add text</a:t>
            </a:r>
          </a:p>
        </p:txBody>
      </p:sp>
      <p:sp>
        <p:nvSpPr>
          <p:cNvPr id="4" name="Rectangle 3">
            <a:extLst>
              <a:ext uri="{FF2B5EF4-FFF2-40B4-BE49-F238E27FC236}">
                <a16:creationId xmlns:a16="http://schemas.microsoft.com/office/drawing/2014/main" id="{D6436032-F135-CF46-0A19-070B1A3293D1}"/>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497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Quote and image 4">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6" name="Picture Placeholder 6">
            <a:extLst>
              <a:ext uri="{FF2B5EF4-FFF2-40B4-BE49-F238E27FC236}">
                <a16:creationId xmlns:a16="http://schemas.microsoft.com/office/drawing/2014/main" id="{652C93B3-5A12-5AAD-2ACF-93939EE7FBF5}"/>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4" name="Content Placeholder 2">
            <a:extLst>
              <a:ext uri="{FF2B5EF4-FFF2-40B4-BE49-F238E27FC236}">
                <a16:creationId xmlns:a16="http://schemas.microsoft.com/office/drawing/2014/main" id="{7558B23E-2241-0C04-DC3A-1FCFC1EF8A24}"/>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800" b="1">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“Add quote text here”</a:t>
            </a:r>
          </a:p>
        </p:txBody>
      </p:sp>
      <p:sp>
        <p:nvSpPr>
          <p:cNvPr id="2" name="Rectangle 1">
            <a:extLst>
              <a:ext uri="{FF2B5EF4-FFF2-40B4-BE49-F238E27FC236}">
                <a16:creationId xmlns:a16="http://schemas.microsoft.com/office/drawing/2014/main" id="{EC5D002D-DB85-5E12-3E55-547223F73CDC}"/>
              </a:ext>
            </a:extLst>
          </p:cNvPr>
          <p:cNvSpPr/>
          <p:nvPr userDrawn="1"/>
        </p:nvSpPr>
        <p:spPr>
          <a:xfrm>
            <a:off x="-102640" y="0"/>
            <a:ext cx="158620" cy="6858000"/>
          </a:xfrm>
          <a:prstGeom prst="rect">
            <a:avLst/>
          </a:prstGeom>
          <a:solidFill>
            <a:srgbClr val="4255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57715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Quote and image 4">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EA7B0BA1-E61A-5019-0AA4-5328CA2AB0E1}"/>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 </a:t>
            </a: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4" name="Content Placeholder 2">
            <a:extLst>
              <a:ext uri="{FF2B5EF4-FFF2-40B4-BE49-F238E27FC236}">
                <a16:creationId xmlns:a16="http://schemas.microsoft.com/office/drawing/2014/main" id="{7A22BD2E-E9C2-A15B-06FB-553974CDE6CE}"/>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800" b="1">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“Add quote text here”</a:t>
            </a:r>
          </a:p>
        </p:txBody>
      </p:sp>
      <p:sp>
        <p:nvSpPr>
          <p:cNvPr id="3" name="Rectangle 2">
            <a:extLst>
              <a:ext uri="{FF2B5EF4-FFF2-40B4-BE49-F238E27FC236}">
                <a16:creationId xmlns:a16="http://schemas.microsoft.com/office/drawing/2014/main" id="{AD238AB7-6B0C-848A-8E25-051D1B55721B}"/>
              </a:ext>
            </a:extLst>
          </p:cNvPr>
          <p:cNvSpPr/>
          <p:nvPr userDrawn="1"/>
        </p:nvSpPr>
        <p:spPr>
          <a:xfrm>
            <a:off x="-102640" y="0"/>
            <a:ext cx="158620" cy="6858000"/>
          </a:xfrm>
          <a:prstGeom prst="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7447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Breaker Heading1-Blue-DarkBlue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119AD-4AAB-8B34-F6C1-8D76F0D453BB}"/>
              </a:ext>
            </a:extLst>
          </p:cNvPr>
          <p:cNvSpPr>
            <a:spLocks noGrp="1"/>
          </p:cNvSpPr>
          <p:nvPr>
            <p:ph type="title" hasCustomPrompt="1"/>
          </p:nvPr>
        </p:nvSpPr>
        <p:spPr>
          <a:xfrm>
            <a:off x="770042" y="2242938"/>
            <a:ext cx="10515600" cy="1325563"/>
          </a:xfrm>
        </p:spPr>
        <p:txBody>
          <a:bodyPr>
            <a:noAutofit/>
          </a:bodyPr>
          <a:lstStyle>
            <a:lvl1pPr>
              <a:defRPr sz="6000" b="1"/>
            </a:lvl1pPr>
          </a:lstStyle>
          <a:p>
            <a:r>
              <a:rPr lang="en-US" dirty="0"/>
              <a:t>Breaker slide 1</a:t>
            </a:r>
            <a:endParaRPr lang="en-GB" dirty="0"/>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
        <p:nvSpPr>
          <p:cNvPr id="4" name="Rectangle 3">
            <a:extLst>
              <a:ext uri="{FF2B5EF4-FFF2-40B4-BE49-F238E27FC236}">
                <a16:creationId xmlns:a16="http://schemas.microsoft.com/office/drawing/2014/main" id="{737D6A5B-11B4-A468-81DA-E7571D058B61}"/>
              </a:ext>
            </a:extLst>
          </p:cNvPr>
          <p:cNvSpPr/>
          <p:nvPr userDrawn="1"/>
        </p:nvSpPr>
        <p:spPr>
          <a:xfrm>
            <a:off x="7613781" y="0"/>
            <a:ext cx="45782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27443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Breaker Heading1-Blue-DarkBlue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
        <p:nvSpPr>
          <p:cNvPr id="2" name="Rectangle 1">
            <a:extLst>
              <a:ext uri="{FF2B5EF4-FFF2-40B4-BE49-F238E27FC236}">
                <a16:creationId xmlns:a16="http://schemas.microsoft.com/office/drawing/2014/main" id="{AB6D9993-4999-7797-0DB5-CF462D34D377}"/>
              </a:ext>
            </a:extLst>
          </p:cNvPr>
          <p:cNvSpPr/>
          <p:nvPr userDrawn="1"/>
        </p:nvSpPr>
        <p:spPr>
          <a:xfrm>
            <a:off x="7613781" y="0"/>
            <a:ext cx="4578220" cy="6858000"/>
          </a:xfrm>
          <a:prstGeom prst="rect">
            <a:avLst/>
          </a:prstGeom>
          <a:solidFill>
            <a:srgbClr val="0072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itle 1">
            <a:extLst>
              <a:ext uri="{FF2B5EF4-FFF2-40B4-BE49-F238E27FC236}">
                <a16:creationId xmlns:a16="http://schemas.microsoft.com/office/drawing/2014/main" id="{1222CCCD-7101-8E8C-A4CB-0DDEEEBC2C0D}"/>
              </a:ext>
            </a:extLst>
          </p:cNvPr>
          <p:cNvSpPr>
            <a:spLocks noGrp="1"/>
          </p:cNvSpPr>
          <p:nvPr>
            <p:ph type="title" hasCustomPrompt="1"/>
          </p:nvPr>
        </p:nvSpPr>
        <p:spPr>
          <a:xfrm>
            <a:off x="770042" y="2242938"/>
            <a:ext cx="10515600" cy="1325563"/>
          </a:xfrm>
        </p:spPr>
        <p:txBody>
          <a:bodyPr>
            <a:noAutofit/>
          </a:bodyPr>
          <a:lstStyle>
            <a:lvl1pPr>
              <a:defRPr sz="6000" b="1"/>
            </a:lvl1pPr>
          </a:lstStyle>
          <a:p>
            <a:r>
              <a:rPr lang="en-US" dirty="0"/>
              <a:t>Breaker slide 2</a:t>
            </a:r>
            <a:endParaRPr lang="en-GB" dirty="0"/>
          </a:p>
        </p:txBody>
      </p:sp>
      <p:sp>
        <p:nvSpPr>
          <p:cNvPr id="5" name="Text Placeholder 6">
            <a:extLst>
              <a:ext uri="{FF2B5EF4-FFF2-40B4-BE49-F238E27FC236}">
                <a16:creationId xmlns:a16="http://schemas.microsoft.com/office/drawing/2014/main" id="{573197B7-4C57-4C22-E95C-2B0F5DCBA60B}"/>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Tree>
    <p:extLst>
      <p:ext uri="{BB962C8B-B14F-4D97-AF65-F5344CB8AC3E}">
        <p14:creationId xmlns:p14="http://schemas.microsoft.com/office/powerpoint/2010/main" val="2143461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Breaker Heading1-Blue-DarkBlue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
        <p:nvSpPr>
          <p:cNvPr id="5" name="Rectangle 4">
            <a:extLst>
              <a:ext uri="{FF2B5EF4-FFF2-40B4-BE49-F238E27FC236}">
                <a16:creationId xmlns:a16="http://schemas.microsoft.com/office/drawing/2014/main" id="{F0D1DB75-3BA3-97E4-CDEC-150A757973D1}"/>
              </a:ext>
            </a:extLst>
          </p:cNvPr>
          <p:cNvSpPr/>
          <p:nvPr userDrawn="1"/>
        </p:nvSpPr>
        <p:spPr>
          <a:xfrm>
            <a:off x="7613781" y="0"/>
            <a:ext cx="4578220" cy="6858000"/>
          </a:xfrm>
          <a:prstGeom prst="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itle 1">
            <a:extLst>
              <a:ext uri="{FF2B5EF4-FFF2-40B4-BE49-F238E27FC236}">
                <a16:creationId xmlns:a16="http://schemas.microsoft.com/office/drawing/2014/main" id="{C79B09CD-73DE-6502-6A12-6004B1C42576}"/>
              </a:ext>
            </a:extLst>
          </p:cNvPr>
          <p:cNvSpPr>
            <a:spLocks noGrp="1"/>
          </p:cNvSpPr>
          <p:nvPr>
            <p:ph type="title" hasCustomPrompt="1"/>
          </p:nvPr>
        </p:nvSpPr>
        <p:spPr>
          <a:xfrm>
            <a:off x="770042" y="2242938"/>
            <a:ext cx="10515600" cy="1325563"/>
          </a:xfrm>
        </p:spPr>
        <p:txBody>
          <a:bodyPr>
            <a:noAutofit/>
          </a:bodyPr>
          <a:lstStyle>
            <a:lvl1pPr>
              <a:defRPr sz="6000" b="1"/>
            </a:lvl1pPr>
          </a:lstStyle>
          <a:p>
            <a:r>
              <a:rPr lang="en-US" dirty="0"/>
              <a:t>Breaker slide 3</a:t>
            </a:r>
            <a:endParaRPr lang="en-GB" dirty="0"/>
          </a:p>
        </p:txBody>
      </p:sp>
      <p:sp>
        <p:nvSpPr>
          <p:cNvPr id="12" name="Text Placeholder 6">
            <a:extLst>
              <a:ext uri="{FF2B5EF4-FFF2-40B4-BE49-F238E27FC236}">
                <a16:creationId xmlns:a16="http://schemas.microsoft.com/office/drawing/2014/main" id="{117B4569-C3FE-038A-394E-80E4E30FB1B7}"/>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Tree>
    <p:extLst>
      <p:ext uri="{BB962C8B-B14F-4D97-AF65-F5344CB8AC3E}">
        <p14:creationId xmlns:p14="http://schemas.microsoft.com/office/powerpoint/2010/main" val="78621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Breaker Heading1-Blue-DarkBlue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
        <p:nvSpPr>
          <p:cNvPr id="3" name="Rectangle 2">
            <a:extLst>
              <a:ext uri="{FF2B5EF4-FFF2-40B4-BE49-F238E27FC236}">
                <a16:creationId xmlns:a16="http://schemas.microsoft.com/office/drawing/2014/main" id="{7A05EE8C-B3DD-31D1-F753-004CC71BE527}"/>
              </a:ext>
            </a:extLst>
          </p:cNvPr>
          <p:cNvSpPr/>
          <p:nvPr userDrawn="1"/>
        </p:nvSpPr>
        <p:spPr>
          <a:xfrm>
            <a:off x="7613781" y="0"/>
            <a:ext cx="4578220" cy="6858000"/>
          </a:xfrm>
          <a:prstGeom prst="rect">
            <a:avLst/>
          </a:prstGeom>
          <a:solidFill>
            <a:srgbClr val="768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itle 1">
            <a:extLst>
              <a:ext uri="{FF2B5EF4-FFF2-40B4-BE49-F238E27FC236}">
                <a16:creationId xmlns:a16="http://schemas.microsoft.com/office/drawing/2014/main" id="{C0087E54-0E62-A3F0-AA61-96ACB28B3FE4}"/>
              </a:ext>
            </a:extLst>
          </p:cNvPr>
          <p:cNvSpPr>
            <a:spLocks noGrp="1"/>
          </p:cNvSpPr>
          <p:nvPr>
            <p:ph type="title" hasCustomPrompt="1"/>
          </p:nvPr>
        </p:nvSpPr>
        <p:spPr>
          <a:xfrm>
            <a:off x="770042" y="2242938"/>
            <a:ext cx="10515600" cy="1325563"/>
          </a:xfrm>
        </p:spPr>
        <p:txBody>
          <a:bodyPr>
            <a:noAutofit/>
          </a:bodyPr>
          <a:lstStyle>
            <a:lvl1pPr>
              <a:defRPr sz="6000" b="1"/>
            </a:lvl1pPr>
          </a:lstStyle>
          <a:p>
            <a:r>
              <a:rPr lang="en-US" dirty="0"/>
              <a:t>Breaker slide 4</a:t>
            </a:r>
            <a:endParaRPr lang="en-GB" dirty="0"/>
          </a:p>
        </p:txBody>
      </p:sp>
      <p:sp>
        <p:nvSpPr>
          <p:cNvPr id="9" name="Text Placeholder 6">
            <a:extLst>
              <a:ext uri="{FF2B5EF4-FFF2-40B4-BE49-F238E27FC236}">
                <a16:creationId xmlns:a16="http://schemas.microsoft.com/office/drawing/2014/main" id="{3C7D00BE-DBDF-14A0-B395-9A6D942C8208}"/>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Tree>
    <p:extLst>
      <p:ext uri="{BB962C8B-B14F-4D97-AF65-F5344CB8AC3E}">
        <p14:creationId xmlns:p14="http://schemas.microsoft.com/office/powerpoint/2010/main" val="400542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Headline slide with image A">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dirty="0">
              <a:solidFill>
                <a:schemeClr val="tx1"/>
              </a:solidFill>
            </a:endParaRPr>
          </a:p>
        </p:txBody>
      </p:sp>
      <p:sp>
        <p:nvSpPr>
          <p:cNvPr id="5" name="Text Placeholder 6">
            <a:extLst>
              <a:ext uri="{FF2B5EF4-FFF2-40B4-BE49-F238E27FC236}">
                <a16:creationId xmlns:a16="http://schemas.microsoft.com/office/drawing/2014/main" id="{50355A0D-4235-0CF1-A976-C33D8CCCBFCD}"/>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2" name="Title 1">
            <a:extLst>
              <a:ext uri="{FF2B5EF4-FFF2-40B4-BE49-F238E27FC236}">
                <a16:creationId xmlns:a16="http://schemas.microsoft.com/office/drawing/2014/main" id="{77E577A8-7F18-CBCC-319C-10DC2550A76F}"/>
              </a:ext>
            </a:extLst>
          </p:cNvPr>
          <p:cNvSpPr>
            <a:spLocks noGrp="1"/>
          </p:cNvSpPr>
          <p:nvPr>
            <p:ph type="title" hasCustomPrompt="1"/>
          </p:nvPr>
        </p:nvSpPr>
        <p:spPr>
          <a:xfrm>
            <a:off x="747468" y="2165645"/>
            <a:ext cx="4716354" cy="1325563"/>
          </a:xfrm>
        </p:spPr>
        <p:txBody>
          <a:bodyPr>
            <a:noAutofit/>
          </a:bodyPr>
          <a:lstStyle>
            <a:lvl1pPr>
              <a:defRPr sz="6000" b="1"/>
            </a:lvl1pPr>
          </a:lstStyle>
          <a:p>
            <a:r>
              <a:rPr lang="en-US" dirty="0"/>
              <a:t>Breaker </a:t>
            </a:r>
            <a:br>
              <a:rPr lang="en-US" dirty="0"/>
            </a:br>
            <a:r>
              <a:rPr lang="en-US" dirty="0"/>
              <a:t>slide 5</a:t>
            </a:r>
            <a:endParaRPr lang="en-GB" dirty="0"/>
          </a:p>
        </p:txBody>
      </p:sp>
      <p:sp>
        <p:nvSpPr>
          <p:cNvPr id="4" name="Rectangle 3">
            <a:extLst>
              <a:ext uri="{FF2B5EF4-FFF2-40B4-BE49-F238E27FC236}">
                <a16:creationId xmlns:a16="http://schemas.microsoft.com/office/drawing/2014/main" id="{873D25E7-24DC-058A-042F-5FD8ADBB9B68}"/>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50313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ata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310075"/>
            <a:ext cx="11404154" cy="426721"/>
          </a:xfrm>
          <a:prstGeom prst="rect">
            <a:avLst/>
          </a:prstGeom>
        </p:spPr>
        <p:txBody>
          <a:bodyPr lIns="0" tIns="0" rIns="0" bIns="0" anchor="t">
            <a:normAutofit/>
          </a:bodyPr>
          <a:lstStyle>
            <a:lvl1pPr>
              <a:defRPr sz="2400" b="1">
                <a:solidFill>
                  <a:schemeClr val="tx1"/>
                </a:solidFill>
              </a:defRPr>
            </a:lvl1pPr>
          </a:lstStyle>
          <a:p>
            <a:r>
              <a:rPr lang="en-GB" dirty="0"/>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dirty="0">
              <a:solidFill>
                <a:schemeClr val="accent1"/>
              </a:solidFill>
            </a:endParaRPr>
          </a:p>
        </p:txBody>
      </p:sp>
      <p:sp>
        <p:nvSpPr>
          <p:cNvPr id="3" name="Text Placeholder 7">
            <a:extLst>
              <a:ext uri="{FF2B5EF4-FFF2-40B4-BE49-F238E27FC236}">
                <a16:creationId xmlns:a16="http://schemas.microsoft.com/office/drawing/2014/main" id="{FB2922A9-9C8F-43B1-7D0A-0C7761EE45F2}"/>
              </a:ext>
            </a:extLst>
          </p:cNvPr>
          <p:cNvSpPr>
            <a:spLocks noGrp="1"/>
          </p:cNvSpPr>
          <p:nvPr>
            <p:ph type="body" sz="quarter" idx="13" hasCustomPrompt="1"/>
          </p:nvPr>
        </p:nvSpPr>
        <p:spPr>
          <a:xfrm>
            <a:off x="432001" y="7672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18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
        <p:nvSpPr>
          <p:cNvPr id="8" name="Rectangle 7">
            <a:extLst>
              <a:ext uri="{FF2B5EF4-FFF2-40B4-BE49-F238E27FC236}">
                <a16:creationId xmlns:a16="http://schemas.microsoft.com/office/drawing/2014/main" id="{04CB7344-E491-224F-EDEC-1D82C77E7DE2}"/>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336508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End Slide ACCESSIBL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9D383FB-0467-4241-BEF0-D636E886723B}"/>
              </a:ext>
              <a:ext uri="{C183D7F6-B498-43B3-948B-1728B52AA6E4}">
                <adec:decorative xmlns:adec="http://schemas.microsoft.com/office/drawing/2017/decorative" val="1"/>
              </a:ext>
            </a:extLst>
          </p:cNvPr>
          <p:cNvCxnSpPr/>
          <p:nvPr userDrawn="1"/>
        </p:nvCxnSpPr>
        <p:spPr>
          <a:xfrm>
            <a:off x="621412" y="3725526"/>
            <a:ext cx="865108" cy="0"/>
          </a:xfrm>
          <a:prstGeom prst="line">
            <a:avLst/>
          </a:prstGeom>
          <a:ln w="38100">
            <a:solidFill>
              <a:srgbClr val="005EB8"/>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390E57B-AF19-8642-9E47-AF887F52887B}"/>
              </a:ext>
            </a:extLst>
          </p:cNvPr>
          <p:cNvSpPr txBox="1"/>
          <p:nvPr userDrawn="1"/>
        </p:nvSpPr>
        <p:spPr>
          <a:xfrm>
            <a:off x="506925" y="3928420"/>
            <a:ext cx="4343734" cy="26080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2400"/>
              </a:spcAft>
              <a:buClr>
                <a:srgbClr val="005EB8"/>
              </a:buClr>
              <a:buSzTx/>
              <a:buFont typeface="Arial" panose="020B0604020202020204" pitchFamily="34" charset="0"/>
              <a:buNone/>
              <a:tabLst/>
              <a:defRPr/>
            </a:pPr>
            <a:r>
              <a:rPr kumimoji="0" lang="en-GB" sz="3600" b="1" i="0" u="none" strike="noStrike" kern="1200" cap="none" spc="20" normalizeH="0" baseline="0" noProof="0" dirty="0">
                <a:ln>
                  <a:noFill/>
                </a:ln>
                <a:solidFill>
                  <a:schemeClr val="tx1"/>
                </a:solidFill>
                <a:effectLst/>
                <a:uLnTx/>
                <a:uFillTx/>
                <a:latin typeface="+mn-lt"/>
                <a:ea typeface="+mn-ea"/>
                <a:cs typeface="+mn-cs"/>
              </a:rPr>
              <a:t> Thank You</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@xxxxx</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company/xxxxx</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www.nhs.uk/</a:t>
            </a:r>
            <a:endParaRPr lang="en-GB" sz="2400" b="1" dirty="0">
              <a:solidFill>
                <a:schemeClr val="tx1"/>
              </a:solidFill>
            </a:endParaRPr>
          </a:p>
        </p:txBody>
      </p:sp>
      <p:pic>
        <p:nvPicPr>
          <p:cNvPr id="5" name="Picture 4" descr="Twitter symbol">
            <a:extLst>
              <a:ext uri="{FF2B5EF4-FFF2-40B4-BE49-F238E27FC236}">
                <a16:creationId xmlns:a16="http://schemas.microsoft.com/office/drawing/2014/main" id="{6C1B65D7-2EE6-F44F-85AA-7C93787926C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68195" y="4784908"/>
            <a:ext cx="390144" cy="390144"/>
          </a:xfrm>
          <a:prstGeom prst="rect">
            <a:avLst/>
          </a:prstGeom>
        </p:spPr>
      </p:pic>
      <p:pic>
        <p:nvPicPr>
          <p:cNvPr id="8" name="Picture 7" descr="LinkedIn symbol">
            <a:extLst>
              <a:ext uri="{FF2B5EF4-FFF2-40B4-BE49-F238E27FC236}">
                <a16:creationId xmlns:a16="http://schemas.microsoft.com/office/drawing/2014/main" id="{F2843EE8-F6F8-9D40-92C1-94FB4DCF14B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781551" y="5386043"/>
            <a:ext cx="390144" cy="390144"/>
          </a:xfrm>
          <a:prstGeom prst="rect">
            <a:avLst/>
          </a:prstGeom>
        </p:spPr>
      </p:pic>
      <p:pic>
        <p:nvPicPr>
          <p:cNvPr id="72" name="Picture 96" descr="World-wide web symbol">
            <a:extLst>
              <a:ext uri="{FF2B5EF4-FFF2-40B4-BE49-F238E27FC236}">
                <a16:creationId xmlns:a16="http://schemas.microsoft.com/office/drawing/2014/main" id="{664BA24D-FA8C-EE4D-A2DC-491BF11D6FA6}"/>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63229" y="5926196"/>
            <a:ext cx="600075" cy="600075"/>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dirty="0">
              <a:solidFill>
                <a:schemeClr val="accent2"/>
              </a:solidFill>
            </a:endParaRPr>
          </a:p>
        </p:txBody>
      </p:sp>
      <p:pic>
        <p:nvPicPr>
          <p:cNvPr id="4" name="Picture 3">
            <a:extLst>
              <a:ext uri="{FF2B5EF4-FFF2-40B4-BE49-F238E27FC236}">
                <a16:creationId xmlns:a16="http://schemas.microsoft.com/office/drawing/2014/main" id="{FF3F2A22-E7C1-A4C8-4076-4E63487EEA20}"/>
              </a:ext>
            </a:extLst>
          </p:cNvPr>
          <p:cNvPicPr>
            <a:picLocks noChangeAspect="1"/>
          </p:cNvPicPr>
          <p:nvPr userDrawn="1"/>
        </p:nvPicPr>
        <p:blipFill>
          <a:blip r:embed="rId5"/>
          <a:srcRect/>
          <a:stretch/>
        </p:blipFill>
        <p:spPr>
          <a:xfrm>
            <a:off x="10118457" y="592838"/>
            <a:ext cx="1474278" cy="594027"/>
          </a:xfrm>
          <a:prstGeom prst="rect">
            <a:avLst/>
          </a:prstGeom>
        </p:spPr>
      </p:pic>
      <p:sp>
        <p:nvSpPr>
          <p:cNvPr id="6" name="Rectangle 5">
            <a:extLst>
              <a:ext uri="{FF2B5EF4-FFF2-40B4-BE49-F238E27FC236}">
                <a16:creationId xmlns:a16="http://schemas.microsoft.com/office/drawing/2014/main" id="{6E83CE7F-E10B-601C-835C-8879FBF31BAE}"/>
              </a:ext>
            </a:extLst>
          </p:cNvPr>
          <p:cNvSpPr/>
          <p:nvPr userDrawn="1"/>
        </p:nvSpPr>
        <p:spPr>
          <a:xfrm>
            <a:off x="-102634" y="1623"/>
            <a:ext cx="158620" cy="6858000"/>
          </a:xfrm>
          <a:prstGeom prst="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94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21" Type="http://schemas.openxmlformats.org/officeDocument/2006/relationships/slideLayout" Target="../slideLayouts/slideLayout49.xml"/><Relationship Id="rId34" Type="http://schemas.openxmlformats.org/officeDocument/2006/relationships/slideLayout" Target="../slideLayouts/slideLayout6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slideLayout" Target="../slideLayouts/slideLayout61.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slideLayout" Target="../slideLayouts/slideLayout60.xml"/><Relationship Id="rId37" Type="http://schemas.openxmlformats.org/officeDocument/2006/relationships/theme" Target="../theme/theme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36" Type="http://schemas.openxmlformats.org/officeDocument/2006/relationships/slideLayout" Target="../slideLayouts/slideLayout64.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slideLayout" Target="../slideLayouts/slideLayout59.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 Id="rId35" Type="http://schemas.openxmlformats.org/officeDocument/2006/relationships/slideLayout" Target="../slideLayouts/slideLayout63.xml"/><Relationship Id="rId8" Type="http://schemas.openxmlformats.org/officeDocument/2006/relationships/slideLayout" Target="../slideLayouts/slideLayout36.xml"/><Relationship Id="rId3"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26" Type="http://schemas.openxmlformats.org/officeDocument/2006/relationships/theme" Target="../theme/theme3.xml"/><Relationship Id="rId3" Type="http://schemas.openxmlformats.org/officeDocument/2006/relationships/slideLayout" Target="../slideLayouts/slideLayout67.xml"/><Relationship Id="rId21" Type="http://schemas.openxmlformats.org/officeDocument/2006/relationships/slideLayout" Target="../slideLayouts/slideLayout85.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5" Type="http://schemas.openxmlformats.org/officeDocument/2006/relationships/slideLayout" Target="../slideLayouts/slideLayout89.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24" Type="http://schemas.openxmlformats.org/officeDocument/2006/relationships/slideLayout" Target="../slideLayouts/slideLayout88.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slideLayout" Target="../slideLayouts/slideLayout87.xml"/><Relationship Id="rId10" Type="http://schemas.openxmlformats.org/officeDocument/2006/relationships/slideLayout" Target="../slideLayouts/slideLayout74.xml"/><Relationship Id="rId19" Type="http://schemas.openxmlformats.org/officeDocument/2006/relationships/slideLayout" Target="../slideLayouts/slideLayout83.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E947E-1F3C-4CE2-B205-42ACABCDF3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E34187EB-CD8C-4429-80A8-057E397FF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6278BCC8-525B-41FD-8646-596B1960C6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a:extLst>
              <a:ext uri="{FF2B5EF4-FFF2-40B4-BE49-F238E27FC236}">
                <a16:creationId xmlns:a16="http://schemas.microsoft.com/office/drawing/2014/main" id="{882564A6-47BB-43DB-A152-9E1555760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EE33BD63-EE18-4132-8F91-68A0A2C0D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67EA4-DCE3-FB49-A794-A4595EF638BC}" type="slidenum">
              <a:rPr lang="en-GB" smtClean="0"/>
              <a:t>‹#›</a:t>
            </a:fld>
            <a:endParaRPr lang="en-GB" dirty="0"/>
          </a:p>
        </p:txBody>
      </p:sp>
    </p:spTree>
    <p:extLst>
      <p:ext uri="{BB962C8B-B14F-4D97-AF65-F5344CB8AC3E}">
        <p14:creationId xmlns:p14="http://schemas.microsoft.com/office/powerpoint/2010/main" val="945044896"/>
      </p:ext>
    </p:extLst>
  </p:cSld>
  <p:clrMap bg1="dk1" tx1="lt1" bg2="dk2" tx2="lt2" accent1="accent1" accent2="accent2" accent3="accent3" accent4="accent4" accent5="accent5" accent6="accent6" hlink="hlink" folHlink="folHlink"/>
  <p:sldLayoutIdLst>
    <p:sldLayoutId id="2147483817" r:id="rId1"/>
    <p:sldLayoutId id="2147483833" r:id="rId2"/>
    <p:sldLayoutId id="2147483834" r:id="rId3"/>
    <p:sldLayoutId id="2147483826" r:id="rId4"/>
    <p:sldLayoutId id="2147483931" r:id="rId5"/>
    <p:sldLayoutId id="2147483827" r:id="rId6"/>
    <p:sldLayoutId id="2147483818" r:id="rId7"/>
    <p:sldLayoutId id="2147483813" r:id="rId8"/>
    <p:sldLayoutId id="2147483814" r:id="rId9"/>
    <p:sldLayoutId id="2147483815" r:id="rId10"/>
    <p:sldLayoutId id="2147483719" r:id="rId11"/>
    <p:sldLayoutId id="2147483938" r:id="rId12"/>
    <p:sldLayoutId id="2147483939" r:id="rId13"/>
    <p:sldLayoutId id="2147483933" r:id="rId14"/>
    <p:sldLayoutId id="2147483824" r:id="rId15"/>
    <p:sldLayoutId id="2147483926" r:id="rId16"/>
    <p:sldLayoutId id="2147483927" r:id="rId17"/>
    <p:sldLayoutId id="2147483929" r:id="rId18"/>
    <p:sldLayoutId id="2147483928" r:id="rId19"/>
    <p:sldLayoutId id="2147483930" r:id="rId20"/>
    <p:sldLayoutId id="2147483924" r:id="rId21"/>
    <p:sldLayoutId id="2147483940" r:id="rId22"/>
    <p:sldLayoutId id="2147483934" r:id="rId23"/>
    <p:sldLayoutId id="2147483936" r:id="rId24"/>
    <p:sldLayoutId id="2147483937" r:id="rId25"/>
    <p:sldLayoutId id="2147483825" r:id="rId26"/>
    <p:sldLayoutId id="2147483935" r:id="rId27"/>
    <p:sldLayoutId id="2147484005"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E947E-1F3C-4CE2-B205-42ACABCDF3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34187EB-CD8C-4429-80A8-057E397FF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278BCC8-525B-41FD-8646-596B1960C6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a:extLst>
              <a:ext uri="{FF2B5EF4-FFF2-40B4-BE49-F238E27FC236}">
                <a16:creationId xmlns:a16="http://schemas.microsoft.com/office/drawing/2014/main" id="{882564A6-47BB-43DB-A152-9E1555760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EE33BD63-EE18-4132-8F91-68A0A2C0D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67EA4-DCE3-FB49-A794-A4595EF638BC}" type="slidenum">
              <a:rPr lang="en-GB" smtClean="0"/>
              <a:t>‹#›</a:t>
            </a:fld>
            <a:endParaRPr lang="en-GB" dirty="0"/>
          </a:p>
        </p:txBody>
      </p:sp>
    </p:spTree>
    <p:extLst>
      <p:ext uri="{BB962C8B-B14F-4D97-AF65-F5344CB8AC3E}">
        <p14:creationId xmlns:p14="http://schemas.microsoft.com/office/powerpoint/2010/main" val="1937429149"/>
      </p:ext>
    </p:extLst>
  </p:cSld>
  <p:clrMap bg1="dk1" tx1="lt1" bg2="dk2" tx2="lt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1" r:id="rId13"/>
    <p:sldLayoutId id="2147483982" r:id="rId14"/>
    <p:sldLayoutId id="2147483983" r:id="rId15"/>
    <p:sldLayoutId id="2147483984" r:id="rId16"/>
    <p:sldLayoutId id="2147483985" r:id="rId17"/>
    <p:sldLayoutId id="2147483986" r:id="rId18"/>
    <p:sldLayoutId id="2147483987" r:id="rId19"/>
    <p:sldLayoutId id="2147483988" r:id="rId20"/>
    <p:sldLayoutId id="2147483989" r:id="rId21"/>
    <p:sldLayoutId id="2147483990" r:id="rId22"/>
    <p:sldLayoutId id="2147483991" r:id="rId23"/>
    <p:sldLayoutId id="2147483992" r:id="rId24"/>
    <p:sldLayoutId id="2147483993" r:id="rId25"/>
    <p:sldLayoutId id="2147483994" r:id="rId26"/>
    <p:sldLayoutId id="2147483995" r:id="rId27"/>
    <p:sldLayoutId id="2147483996" r:id="rId28"/>
    <p:sldLayoutId id="2147483997" r:id="rId29"/>
    <p:sldLayoutId id="2147483998" r:id="rId30"/>
    <p:sldLayoutId id="2147483999" r:id="rId31"/>
    <p:sldLayoutId id="2147484000" r:id="rId32"/>
    <p:sldLayoutId id="2147484001" r:id="rId33"/>
    <p:sldLayoutId id="2147484002" r:id="rId34"/>
    <p:sldLayoutId id="2147484003" r:id="rId35"/>
    <p:sldLayoutId id="2147484007"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E947E-1F3C-4CE2-B205-42ACABCDF3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E34187EB-CD8C-4429-80A8-057E397FF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6278BCC8-525B-41FD-8646-596B1960C6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574AD-8404-48D7-8DB8-BCC9125C3396}" type="datetimeFigureOut">
              <a:rPr lang="en-GB" smtClean="0"/>
              <a:t>16/07/2026</a:t>
            </a:fld>
            <a:endParaRPr lang="en-GB" dirty="0"/>
          </a:p>
        </p:txBody>
      </p:sp>
      <p:sp>
        <p:nvSpPr>
          <p:cNvPr id="5" name="Footer Placeholder 4">
            <a:extLst>
              <a:ext uri="{FF2B5EF4-FFF2-40B4-BE49-F238E27FC236}">
                <a16:creationId xmlns:a16="http://schemas.microsoft.com/office/drawing/2014/main" id="{882564A6-47BB-43DB-A152-9E1555760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EE33BD63-EE18-4132-8F91-68A0A2C0D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67EA4-DCE3-FB49-A794-A4595EF638BC}" type="slidenum">
              <a:rPr lang="en-GB" smtClean="0"/>
              <a:t>‹#›</a:t>
            </a:fld>
            <a:endParaRPr lang="en-GB" dirty="0"/>
          </a:p>
        </p:txBody>
      </p:sp>
    </p:spTree>
    <p:extLst>
      <p:ext uri="{BB962C8B-B14F-4D97-AF65-F5344CB8AC3E}">
        <p14:creationId xmlns:p14="http://schemas.microsoft.com/office/powerpoint/2010/main" val="5863143"/>
      </p:ext>
    </p:extLst>
  </p:cSld>
  <p:clrMap bg1="dk1" tx1="lt1" bg2="dk2" tx2="lt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 id="2147484020" r:id="rId12"/>
    <p:sldLayoutId id="2147484021" r:id="rId13"/>
    <p:sldLayoutId id="2147484022" r:id="rId14"/>
    <p:sldLayoutId id="2147484023" r:id="rId15"/>
    <p:sldLayoutId id="2147484024" r:id="rId16"/>
    <p:sldLayoutId id="2147484025" r:id="rId17"/>
    <p:sldLayoutId id="2147484026" r:id="rId18"/>
    <p:sldLayoutId id="2147484027" r:id="rId19"/>
    <p:sldLayoutId id="2147484028" r:id="rId20"/>
    <p:sldLayoutId id="2147484029" r:id="rId21"/>
    <p:sldLayoutId id="2147484030" r:id="rId22"/>
    <p:sldLayoutId id="2147484031" r:id="rId23"/>
    <p:sldLayoutId id="2147484032" r:id="rId24"/>
    <p:sldLayoutId id="2147484033"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5.xml"/></Relationships>
</file>

<file path=ppt/slides/_rels/slide2.xml.rels><?xml version="1.0" encoding="UTF-8" standalone="yes"?>
<Relationships xmlns="http://schemas.openxmlformats.org/package/2006/relationships"><Relationship Id="rId8" Type="http://schemas.openxmlformats.org/officeDocument/2006/relationships/hyperlink" Target="https://www.england.nhs.uk/publication/nhs-college-of-leadership-and-management/" TargetMode="External"/><Relationship Id="rId3" Type="http://schemas.openxmlformats.org/officeDocument/2006/relationships/hyperlink" Target="https://lmframework.leadershipacademy.nhs.uk/" TargetMode="External"/><Relationship Id="rId7" Type="http://schemas.openxmlformats.org/officeDocument/2006/relationships/hyperlink" Target="https://gbr01.safelinks.protection.outlook.com/?url=https%3A%2F%2Fwww.england.nhs.uk%2Flong-read%2Fmedium-term-planning-framework-delivering-change-together-2026-27-to-2028-29%2F&amp;data=05%7C02%7Cgill.rooke%40nhs.net%7C791b8056991e47b4f5d608de1de1b66c%7C37c354b285b047f5b22207b48d774ee3%7C0%7C0%7C638981052440464305%7CUnknown%7CTWFpbGZsb3d8eyJFbXB0eU1hcGkiOnRydWUsIlYiOiIwLjAuMDAwMCIsIlAiOiJXaW4zMiIsIkFOIjoiTWFpbCIsIldUIjoyfQ%3D%3D%7C0%7C%7C%7C&amp;sdata=wMz0BJUViiufDEYmk6qkhtifHPp%2Bh8Gy2o8JcfOqt3E%3D&amp;reserved=0" TargetMode="External"/><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hyperlink" Target="https://gbr01.safelinks.protection.outlook.com/?url=https%3A%2F%2Fwww.gov.uk%2Fgovernment%2Fpublications%2F10-year-health-plan-for-england-fit-for-the-future&amp;data=05%7C02%7Cgill.rooke%40nhs.net%7C791b8056991e47b4f5d608de1de1b66c%7C37c354b285b047f5b22207b48d774ee3%7C0%7C0%7C638981052440439398%7CUnknown%7CTWFpbGZsb3d8eyJFbXB0eU1hcGkiOnRydWUsIlYiOiIwLjAuMDAwMCIsIlAiOiJXaW4zMiIsIkFOIjoiTWFpbCIsIldUIjoyfQ%3D%3D%7C0%7C%7C%7C&amp;sdata=QpRDPK9pHWotfYYRJQU0aeMOL1c57VlpGa7MzQBhzQ8%3D&amp;reserved=0" TargetMode="External"/><Relationship Id="rId5" Type="http://schemas.openxmlformats.org/officeDocument/2006/relationships/hyperlink" Target="https://www.england.nhs.uk/wp-content/uploads/2026/07/NHS-College-of-Leadership-and-Management-letter.pdf" TargetMode="External"/><Relationship Id="rId4" Type="http://schemas.openxmlformats.org/officeDocument/2006/relationships/hyperlink" Target="https://www.gov.uk/government/publications/health-and-social-care-review-leadership-for-a-collaborative-and-inclusive-future"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2" Type="http://schemas.openxmlformats.org/officeDocument/2006/relationships/hyperlink" Target="mailto:england.talentinsights@nhs.net" TargetMode="External"/><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F7A02D94-56E8-9FAB-7FE0-B861C9C6A7AA}"/>
              </a:ext>
            </a:extLst>
          </p:cNvPr>
          <p:cNvSpPr>
            <a:spLocks noGrp="1"/>
          </p:cNvSpPr>
          <p:nvPr>
            <p:ph type="ctrTitle"/>
          </p:nvPr>
        </p:nvSpPr>
        <p:spPr>
          <a:xfrm>
            <a:off x="432000" y="2110810"/>
            <a:ext cx="10222748" cy="732896"/>
          </a:xfrm>
        </p:spPr>
        <p:txBody>
          <a:bodyPr/>
          <a:lstStyle/>
          <a:p>
            <a:r>
              <a:rPr lang="en-GB" sz="3600" dirty="0">
                <a:solidFill>
                  <a:schemeClr val="bg2">
                    <a:lumMod val="75000"/>
                  </a:schemeClr>
                </a:solidFill>
              </a:rPr>
              <a:t>NHS Leadership and Management Framework</a:t>
            </a:r>
          </a:p>
        </p:txBody>
      </p:sp>
      <p:sp>
        <p:nvSpPr>
          <p:cNvPr id="25" name="Text Placeholder 8">
            <a:extLst>
              <a:ext uri="{FF2B5EF4-FFF2-40B4-BE49-F238E27FC236}">
                <a16:creationId xmlns:a16="http://schemas.microsoft.com/office/drawing/2014/main" id="{0FA2ED67-D81E-DD27-8D09-1FADFA51A351}"/>
              </a:ext>
            </a:extLst>
          </p:cNvPr>
          <p:cNvSpPr>
            <a:spLocks noGrp="1"/>
          </p:cNvSpPr>
          <p:nvPr>
            <p:ph type="body" sz="quarter" idx="13"/>
          </p:nvPr>
        </p:nvSpPr>
        <p:spPr>
          <a:xfrm>
            <a:off x="432000" y="3429000"/>
            <a:ext cx="8362044" cy="2746022"/>
          </a:xfrm>
        </p:spPr>
        <p:txBody>
          <a:bodyPr>
            <a:normAutofit fontScale="70000" lnSpcReduction="20000"/>
          </a:bodyPr>
          <a:lstStyle/>
          <a:p>
            <a:pPr>
              <a:lnSpc>
                <a:spcPct val="120000"/>
              </a:lnSpc>
            </a:pPr>
            <a:r>
              <a:rPr lang="en-GB" sz="2600" b="1" dirty="0">
                <a:solidFill>
                  <a:schemeClr val="tx1"/>
                </a:solidFill>
              </a:rPr>
              <a:t>Presented by:</a:t>
            </a:r>
          </a:p>
          <a:p>
            <a:pPr>
              <a:lnSpc>
                <a:spcPct val="120000"/>
              </a:lnSpc>
            </a:pPr>
            <a:r>
              <a:rPr lang="en-GB" sz="2600" b="1" dirty="0">
                <a:solidFill>
                  <a:schemeClr val="tx1"/>
                </a:solidFill>
              </a:rPr>
              <a:t>Gill </a:t>
            </a:r>
            <a:r>
              <a:rPr lang="en-GB" sz="2600" b="1" dirty="0" err="1">
                <a:solidFill>
                  <a:schemeClr val="tx1"/>
                </a:solidFill>
              </a:rPr>
              <a:t>Rooke,</a:t>
            </a:r>
            <a:r>
              <a:rPr lang="en-GB" sz="2600" b="1" dirty="0">
                <a:solidFill>
                  <a:schemeClr val="tx1"/>
                </a:solidFill>
              </a:rPr>
              <a:t> Deputy Director</a:t>
            </a:r>
          </a:p>
          <a:p>
            <a:pPr>
              <a:lnSpc>
                <a:spcPct val="120000"/>
              </a:lnSpc>
            </a:pPr>
            <a:r>
              <a:rPr lang="en-GB" sz="2600" b="1" dirty="0">
                <a:solidFill>
                  <a:schemeClr val="tx1"/>
                </a:solidFill>
              </a:rPr>
              <a:t>Chris Witham, Head of Digital Learning</a:t>
            </a:r>
          </a:p>
          <a:p>
            <a:pPr>
              <a:lnSpc>
                <a:spcPct val="120000"/>
              </a:lnSpc>
            </a:pPr>
            <a:r>
              <a:rPr lang="en-GB" sz="2600" b="1" dirty="0">
                <a:solidFill>
                  <a:schemeClr val="tx1"/>
                </a:solidFill>
              </a:rPr>
              <a:t>Niomie Warner, Head of Research, Evaluation &amp; Insights</a:t>
            </a:r>
          </a:p>
          <a:p>
            <a:pPr>
              <a:lnSpc>
                <a:spcPct val="120000"/>
              </a:lnSpc>
            </a:pPr>
            <a:endParaRPr lang="en-GB" sz="2600" b="1" dirty="0">
              <a:solidFill>
                <a:schemeClr val="tx1"/>
              </a:solidFill>
            </a:endParaRPr>
          </a:p>
          <a:p>
            <a:pPr>
              <a:lnSpc>
                <a:spcPct val="120000"/>
              </a:lnSpc>
            </a:pPr>
            <a:r>
              <a:rPr lang="en-GB" sz="2600" b="1" dirty="0">
                <a:solidFill>
                  <a:schemeClr val="tx1"/>
                </a:solidFill>
              </a:rPr>
              <a:t>Leadership &amp; Management Centre of Excellence</a:t>
            </a:r>
          </a:p>
          <a:p>
            <a:pPr>
              <a:lnSpc>
                <a:spcPct val="120000"/>
              </a:lnSpc>
            </a:pPr>
            <a:endParaRPr lang="en-GB" sz="2600" b="1" dirty="0">
              <a:solidFill>
                <a:schemeClr val="tx1"/>
              </a:solidFill>
            </a:endParaRPr>
          </a:p>
          <a:p>
            <a:pPr>
              <a:lnSpc>
                <a:spcPct val="120000"/>
              </a:lnSpc>
            </a:pPr>
            <a:r>
              <a:rPr lang="en-GB" sz="2600" b="1" dirty="0">
                <a:solidFill>
                  <a:schemeClr val="tx1"/>
                </a:solidFill>
              </a:rPr>
              <a:t>July 2026</a:t>
            </a:r>
          </a:p>
          <a:p>
            <a:pPr>
              <a:lnSpc>
                <a:spcPct val="120000"/>
              </a:lnSpc>
            </a:pPr>
            <a:br>
              <a:rPr lang="en-GB" sz="1600" dirty="0"/>
            </a:br>
            <a:endParaRPr lang="en-GB" sz="1600" b="1" dirty="0"/>
          </a:p>
        </p:txBody>
      </p:sp>
    </p:spTree>
    <p:extLst>
      <p:ext uri="{BB962C8B-B14F-4D97-AF65-F5344CB8AC3E}">
        <p14:creationId xmlns:p14="http://schemas.microsoft.com/office/powerpoint/2010/main" val="3121799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2" name="Title 1">
            <a:extLst>
              <a:ext uri="{FF2B5EF4-FFF2-40B4-BE49-F238E27FC236}">
                <a16:creationId xmlns:a16="http://schemas.microsoft.com/office/drawing/2014/main" id="{CC19848D-392F-1F20-E3B4-47DF26AF671C}"/>
              </a:ext>
            </a:extLst>
          </p:cNvPr>
          <p:cNvSpPr>
            <a:spLocks noGrp="1"/>
          </p:cNvSpPr>
          <p:nvPr>
            <p:ph type="title"/>
          </p:nvPr>
        </p:nvSpPr>
        <p:spPr>
          <a:xfrm>
            <a:off x="295600" y="248201"/>
            <a:ext cx="11360800" cy="763600"/>
          </a:xfrm>
        </p:spPr>
        <p:txBody>
          <a:bodyPr>
            <a:noAutofit/>
          </a:bodyPr>
          <a:lstStyle/>
          <a:p>
            <a:r>
              <a:rPr lang="en-GB" sz="2800" b="1" dirty="0">
                <a:solidFill>
                  <a:schemeClr val="bg2">
                    <a:lumMod val="75000"/>
                  </a:schemeClr>
                </a:solidFill>
              </a:rPr>
              <a:t>Leadership and Management Framework</a:t>
            </a:r>
            <a:br>
              <a:rPr lang="en-GB" sz="2800" b="1" dirty="0">
                <a:solidFill>
                  <a:schemeClr val="bg2">
                    <a:lumMod val="75000"/>
                  </a:schemeClr>
                </a:solidFill>
              </a:rPr>
            </a:br>
            <a:endParaRPr lang="en-GB" sz="2800" dirty="0">
              <a:solidFill>
                <a:schemeClr val="bg2">
                  <a:lumMod val="75000"/>
                </a:schemeClr>
              </a:solidFill>
            </a:endParaRPr>
          </a:p>
        </p:txBody>
      </p:sp>
      <p:sp>
        <p:nvSpPr>
          <p:cNvPr id="3" name="Text Placeholder 2">
            <a:extLst>
              <a:ext uri="{FF2B5EF4-FFF2-40B4-BE49-F238E27FC236}">
                <a16:creationId xmlns:a16="http://schemas.microsoft.com/office/drawing/2014/main" id="{04A24D00-0962-D29C-DBC5-D51D7ED311C3}"/>
              </a:ext>
            </a:extLst>
          </p:cNvPr>
          <p:cNvSpPr txBox="1">
            <a:spLocks/>
          </p:cNvSpPr>
          <p:nvPr/>
        </p:nvSpPr>
        <p:spPr>
          <a:xfrm>
            <a:off x="175600" y="826333"/>
            <a:ext cx="11600800" cy="6031667"/>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rPr>
              <a:t>The new </a:t>
            </a:r>
            <a:r>
              <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hlinkClick r:id="rId3"/>
              </a:rPr>
              <a:t>NHS Leadership and Management Framework </a:t>
            </a:r>
            <a:r>
              <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rPr>
              <a:t>has been co-developed with experts and the service to recognise, support and professionalise leadership and management consistently across the NHS, in response to the </a:t>
            </a:r>
            <a:r>
              <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hlinkClick r:id="rId4"/>
              </a:rPr>
              <a:t>Messenger and Pollard Review (2022)</a:t>
            </a:r>
            <a:r>
              <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rPr>
              <a:t>. It sets consistent, professional standards and competencies across 5 levels of NHS leadership and management, clinical and non-clinical, and for the first time a single, national code of practice across health and social care</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endPar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rPr>
              <a:t>Launched on 6</a:t>
            </a:r>
            <a:r>
              <a:rPr kumimoji="0" lang="en-GB" altLang="en-US" sz="1800" b="0" i="0" u="none" strike="noStrike" kern="1200" cap="none" spc="0" normalizeH="0" baseline="30000" noProof="0" dirty="0">
                <a:ln>
                  <a:noFill/>
                </a:ln>
                <a:solidFill>
                  <a:srgbClr val="231F20"/>
                </a:solidFill>
                <a:effectLst/>
                <a:uLnTx/>
                <a:uFillTx/>
                <a:latin typeface="Arial" panose="020B0604020202020204"/>
                <a:ea typeface="+mn-ea"/>
                <a:cs typeface="+mn-cs"/>
              </a:rPr>
              <a:t>th</a:t>
            </a:r>
            <a:r>
              <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rPr>
              <a:t> July 2026, the expected adoption of the new Framework has now been committed in a </a:t>
            </a:r>
            <a:r>
              <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hlinkClick r:id="rId5"/>
              </a:rPr>
              <a:t>letter to the service</a:t>
            </a:r>
            <a:r>
              <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rPr>
              <a:t>, as well as in the </a:t>
            </a:r>
            <a:r>
              <a:rPr kumimoji="0" lang="en-GB" sz="1800" b="0" i="0" u="sng" strike="noStrike" kern="1200" cap="none" spc="0" normalizeH="0" baseline="0" noProof="0" dirty="0">
                <a:ln>
                  <a:noFill/>
                </a:ln>
                <a:solidFill>
                  <a:srgbClr val="425563"/>
                </a:solidFill>
                <a:effectLst/>
                <a:uLnTx/>
                <a:uFillTx/>
                <a:latin typeface="Arial" panose="020B0604020202020204"/>
                <a:ea typeface="+mn-ea"/>
                <a:cs typeface="+mn-cs"/>
                <a:hlinkClick r:id="rId6"/>
              </a:rPr>
              <a:t>10 year health plan</a:t>
            </a:r>
            <a:r>
              <a:rPr kumimoji="0" lang="en-GB" sz="1800" b="0" i="0" u="none" strike="noStrike" kern="1200" cap="none" spc="0" normalizeH="0" baseline="0" noProof="0" dirty="0">
                <a:ln>
                  <a:noFill/>
                </a:ln>
                <a:solidFill>
                  <a:srgbClr val="425563"/>
                </a:solidFill>
                <a:effectLst/>
                <a:uLnTx/>
                <a:uFillTx/>
                <a:latin typeface="Arial" panose="020B0604020202020204"/>
                <a:ea typeface="+mn-ea"/>
                <a:cs typeface="+mn-cs"/>
              </a:rPr>
              <a:t> </a:t>
            </a:r>
            <a:r>
              <a:rPr kumimoji="0" lang="en-GB" sz="1800" b="0" i="0" u="none" strike="noStrike" kern="1200" cap="none" spc="0" normalizeH="0" baseline="0" noProof="0" dirty="0">
                <a:ln>
                  <a:noFill/>
                </a:ln>
                <a:solidFill>
                  <a:srgbClr val="231F20"/>
                </a:solidFill>
                <a:effectLst/>
                <a:uLnTx/>
                <a:uFillTx/>
                <a:latin typeface="Arial" panose="020B0604020202020204"/>
                <a:ea typeface="+mn-ea"/>
                <a:cs typeface="+mn-cs"/>
              </a:rPr>
              <a:t>and the </a:t>
            </a:r>
            <a:r>
              <a:rPr kumimoji="0" lang="en-GB" sz="1800" b="0" i="0" u="sng" strike="noStrike" kern="1200" cap="none" spc="0" normalizeH="0" baseline="0" noProof="0" dirty="0">
                <a:ln>
                  <a:noFill/>
                </a:ln>
                <a:solidFill>
                  <a:srgbClr val="425563"/>
                </a:solidFill>
                <a:effectLst/>
                <a:uLnTx/>
                <a:uFillTx/>
                <a:latin typeface="Arial" panose="020B0604020202020204"/>
                <a:ea typeface="+mn-ea"/>
                <a:cs typeface="+mn-cs"/>
                <a:hlinkClick r:id="rId7"/>
              </a:rPr>
              <a:t>Medium Term Planning Framework</a:t>
            </a:r>
            <a:r>
              <a:rPr kumimoji="0" lang="en-GB" sz="1800" b="0" i="0" u="sng" strike="noStrike" kern="1200" cap="none" spc="0" normalizeH="0" baseline="0" noProof="0" dirty="0">
                <a:ln>
                  <a:noFill/>
                </a:ln>
                <a:solidFill>
                  <a:srgbClr val="425563"/>
                </a:solidFill>
                <a:effectLst/>
                <a:uLnTx/>
                <a:uFillTx/>
                <a:latin typeface="Arial" panose="020B0604020202020204"/>
                <a:ea typeface="+mn-ea"/>
                <a:cs typeface="+mn-cs"/>
              </a:rPr>
              <a:t>:   </a:t>
            </a:r>
          </a:p>
          <a:p>
            <a:pPr lvl="1" eaLnBrk="0" fontAlgn="base" hangingPunct="0">
              <a:lnSpc>
                <a:spcPct val="100000"/>
              </a:lnSpc>
              <a:spcBef>
                <a:spcPts val="0"/>
              </a:spcBef>
              <a:defRPr/>
            </a:pPr>
            <a:r>
              <a:rPr kumimoji="0" lang="en-GB" sz="1800" b="0" i="0" u="none" strike="noStrike" kern="1200" cap="none" spc="0" normalizeH="0" baseline="0" noProof="0" dirty="0">
                <a:ln>
                  <a:noFill/>
                </a:ln>
                <a:solidFill>
                  <a:srgbClr val="231F20"/>
                </a:solidFill>
                <a:effectLst/>
                <a:uLnTx/>
                <a:uFillTx/>
                <a:latin typeface="Arial" panose="020B0604020202020204"/>
                <a:ea typeface="+mn-ea"/>
                <a:cs typeface="+mn-cs"/>
              </a:rPr>
              <a:t>All NHS organisations should start work in implementing the Framework from </a:t>
            </a:r>
            <a:r>
              <a:rPr lang="en-GB" sz="1800" dirty="0">
                <a:solidFill>
                  <a:srgbClr val="231F20"/>
                </a:solidFill>
                <a:latin typeface="Arial" panose="020B0604020202020204"/>
              </a:rPr>
              <a:t>summer </a:t>
            </a:r>
            <a:r>
              <a:rPr kumimoji="0" lang="en-GB" sz="1800" b="0" i="0" u="none" strike="noStrike" kern="1200" cap="none" spc="0" normalizeH="0" baseline="0" noProof="0" dirty="0">
                <a:ln>
                  <a:noFill/>
                </a:ln>
                <a:solidFill>
                  <a:srgbClr val="231F20"/>
                </a:solidFill>
                <a:effectLst/>
                <a:uLnTx/>
                <a:uFillTx/>
                <a:latin typeface="Arial" panose="020B0604020202020204"/>
                <a:ea typeface="+mn-ea"/>
                <a:cs typeface="+mn-cs"/>
              </a:rPr>
              <a:t>2026, adopting the new standards and adapting existing local communications, strategies, policies, training, appraisal and recruitment processes in order to align with the new framework. </a:t>
            </a:r>
          </a:p>
          <a:p>
            <a:pPr lvl="1" eaLnBrk="0" fontAlgn="base" hangingPunct="0">
              <a:lnSpc>
                <a:spcPct val="100000"/>
              </a:lnSpc>
              <a:spcBef>
                <a:spcPts val="0"/>
              </a:spcBef>
              <a:defRPr/>
            </a:pPr>
            <a:r>
              <a:rPr kumimoji="0" lang="en-GB" sz="1800" b="0" i="0" u="none" strike="noStrike" kern="1200" cap="none" spc="0" normalizeH="0" baseline="0" noProof="0" dirty="0">
                <a:ln>
                  <a:noFill/>
                </a:ln>
                <a:solidFill>
                  <a:srgbClr val="231F20"/>
                </a:solidFill>
                <a:effectLst/>
                <a:uLnTx/>
                <a:uFillTx/>
                <a:latin typeface="Arial" panose="020B0604020202020204"/>
                <a:ea typeface="+mn-ea"/>
                <a:cs typeface="+mn-cs"/>
              </a:rPr>
              <a:t>All leaders and managers should self-assess against the standards and access development to work towards achieving the standards over time</a:t>
            </a:r>
          </a:p>
          <a:p>
            <a:pPr marL="0" marR="0" lvl="0"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chemeClr val="tx1"/>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chemeClr val="tx1"/>
                </a:solidFill>
                <a:effectLst/>
                <a:uLnTx/>
                <a:uFillTx/>
                <a:latin typeface="Arial" panose="020B0604020202020204"/>
                <a:ea typeface="+mn-ea"/>
                <a:cs typeface="+mn-cs"/>
              </a:rPr>
              <a:t>The new </a:t>
            </a:r>
            <a:r>
              <a:rPr kumimoji="0" lang="en-GB" sz="1800" b="0" i="0" u="none" strike="noStrike" kern="1200" cap="none" spc="0" normalizeH="0" baseline="0" noProof="0" dirty="0">
                <a:ln>
                  <a:noFill/>
                </a:ln>
                <a:solidFill>
                  <a:schemeClr val="tx1"/>
                </a:solidFill>
                <a:effectLst/>
                <a:uLnTx/>
                <a:uFillTx/>
                <a:latin typeface="Arial" panose="020B0604020202020204"/>
                <a:ea typeface="+mn-ea"/>
                <a:cs typeface="+mn-cs"/>
                <a:hlinkClick r:id="rId8"/>
              </a:rPr>
              <a:t>NHS College of Leadership and Management </a:t>
            </a:r>
            <a:r>
              <a:rPr kumimoji="0" lang="en-GB" sz="1800" b="0" i="0" u="none" strike="noStrike" kern="1200" cap="none" spc="0" normalizeH="0" baseline="0" noProof="0" dirty="0">
                <a:ln>
                  <a:noFill/>
                </a:ln>
                <a:solidFill>
                  <a:schemeClr val="tx1"/>
                </a:solidFill>
                <a:effectLst/>
                <a:uLnTx/>
                <a:uFillTx/>
                <a:latin typeface="Arial" panose="020B0604020202020204"/>
                <a:ea typeface="+mn-ea"/>
                <a:cs typeface="+mn-cs"/>
              </a:rPr>
              <a:t>will provide the national architecture for leadership and management, bringing together the Framework, standards, development, talent pipelines, and career pathways into a single, coherent system</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chemeClr val="tx1"/>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chemeClr val="tx1"/>
                </a:solidFill>
                <a:effectLst/>
                <a:uLnTx/>
                <a:uFillTx/>
                <a:latin typeface="Arial" panose="020B0604020202020204"/>
                <a:ea typeface="+mn-ea"/>
                <a:cs typeface="+mn-cs"/>
              </a:rPr>
              <a:t>Uptake of the framework will be monitored as part of formal and informal governance arrangements from launch, </a:t>
            </a:r>
            <a:r>
              <a:rPr kumimoji="0" lang="en-GB" sz="1800" b="0" i="0" u="none" strike="noStrike" kern="1200" cap="none" spc="0" normalizeH="0" baseline="0" noProof="0" dirty="0">
                <a:ln>
                  <a:noFill/>
                </a:ln>
                <a:solidFill>
                  <a:srgbClr val="231F20"/>
                </a:solidFill>
                <a:effectLst/>
                <a:uLnTx/>
                <a:uFillTx/>
                <a:latin typeface="Arial" panose="020B0604020202020204"/>
                <a:ea typeface="+mn-ea"/>
                <a:cs typeface="+mn-cs"/>
              </a:rPr>
              <a:t>including access to the self-assessment tool, 360 and modular training, ongoing evaluation and feedback, communities of practice and inclusion in existing data collection and survey opportunities</a:t>
            </a:r>
            <a:endParaRPr kumimoji="0" lang="en-GB" altLang="en-US" sz="1800" b="0" i="0" u="none" strike="noStrike" kern="1200" cap="none" spc="0" normalizeH="0" baseline="0" noProof="0" dirty="0">
              <a:ln>
                <a:noFill/>
              </a:ln>
              <a:solidFill>
                <a:srgbClr val="231F20"/>
              </a:solidFill>
              <a:effectLst/>
              <a:uLnTx/>
              <a:uFillTx/>
              <a:latin typeface="Arial" panose="020B06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425563"/>
              </a:solidFill>
              <a:effectLst/>
              <a:uLnTx/>
              <a:uFillTx/>
              <a:latin typeface="Arial" panose="020B0604020202020204"/>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2" name="Title 1">
            <a:extLst>
              <a:ext uri="{FF2B5EF4-FFF2-40B4-BE49-F238E27FC236}">
                <a16:creationId xmlns:a16="http://schemas.microsoft.com/office/drawing/2014/main" id="{636A46D6-084F-07C7-B0E8-DA691400550F}"/>
              </a:ext>
            </a:extLst>
          </p:cNvPr>
          <p:cNvSpPr>
            <a:spLocks noGrp="1"/>
          </p:cNvSpPr>
          <p:nvPr>
            <p:ph type="title"/>
          </p:nvPr>
        </p:nvSpPr>
        <p:spPr>
          <a:xfrm>
            <a:off x="191912" y="381560"/>
            <a:ext cx="11404600" cy="521368"/>
          </a:xfrm>
        </p:spPr>
        <p:txBody>
          <a:bodyPr>
            <a:noAutofit/>
          </a:bodyPr>
          <a:lstStyle/>
          <a:p>
            <a:r>
              <a:rPr lang="en-GB" sz="2800" dirty="0">
                <a:solidFill>
                  <a:schemeClr val="bg2">
                    <a:lumMod val="75000"/>
                  </a:schemeClr>
                </a:solidFill>
              </a:rPr>
              <a:t>Leadership and Management Framework – resources</a:t>
            </a:r>
            <a:br>
              <a:rPr lang="en-GB" sz="2800" dirty="0">
                <a:solidFill>
                  <a:schemeClr val="bg2">
                    <a:lumMod val="75000"/>
                  </a:schemeClr>
                </a:solidFill>
              </a:rPr>
            </a:br>
            <a:endParaRPr lang="en-GB" sz="2800" dirty="0">
              <a:solidFill>
                <a:schemeClr val="bg2">
                  <a:lumMod val="75000"/>
                </a:schemeClr>
              </a:solidFill>
            </a:endParaRPr>
          </a:p>
        </p:txBody>
      </p:sp>
      <p:sp>
        <p:nvSpPr>
          <p:cNvPr id="3" name="Text Placeholder 2">
            <a:extLst>
              <a:ext uri="{FF2B5EF4-FFF2-40B4-BE49-F238E27FC236}">
                <a16:creationId xmlns:a16="http://schemas.microsoft.com/office/drawing/2014/main" id="{20E3A9DC-4D0E-6505-C984-B949C4F2DFDA}"/>
              </a:ext>
            </a:extLst>
          </p:cNvPr>
          <p:cNvSpPr txBox="1">
            <a:spLocks/>
          </p:cNvSpPr>
          <p:nvPr/>
        </p:nvSpPr>
        <p:spPr>
          <a:xfrm>
            <a:off x="183445" y="1035960"/>
            <a:ext cx="11692466" cy="544048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eaLnBrk="0" fontAlgn="base" hangingPunct="0">
              <a:lnSpc>
                <a:spcPct val="100000"/>
              </a:lnSpc>
              <a:spcBef>
                <a:spcPct val="0"/>
              </a:spcBef>
              <a:spcAft>
                <a:spcPct val="0"/>
              </a:spcAft>
            </a:pPr>
            <a:r>
              <a:rPr lang="en-GB" altLang="en-US" sz="2000" dirty="0">
                <a:solidFill>
                  <a:schemeClr val="tx1"/>
                </a:solidFill>
                <a:latin typeface="Arial" panose="020B0604020202020204" pitchFamily="34" charset="0"/>
              </a:rPr>
              <a:t>A number of resources are being developed to accompany the Framework and support its implementation over the course of 2026. </a:t>
            </a:r>
          </a:p>
          <a:p>
            <a:pPr marL="0" indent="0" eaLnBrk="0" fontAlgn="base" hangingPunct="0">
              <a:lnSpc>
                <a:spcPct val="100000"/>
              </a:lnSpc>
              <a:spcBef>
                <a:spcPct val="0"/>
              </a:spcBef>
              <a:spcAft>
                <a:spcPct val="0"/>
              </a:spcAft>
              <a:buNone/>
            </a:pPr>
            <a:endParaRPr lang="en-GB" altLang="en-US" sz="2000" dirty="0">
              <a:solidFill>
                <a:schemeClr val="tx1"/>
              </a:solidFill>
              <a:latin typeface="Arial" panose="020B0604020202020204" pitchFamily="34" charset="0"/>
            </a:endParaRPr>
          </a:p>
          <a:p>
            <a:pPr marL="171450" indent="-171450" eaLnBrk="0" fontAlgn="base" hangingPunct="0">
              <a:lnSpc>
                <a:spcPct val="100000"/>
              </a:lnSpc>
              <a:spcBef>
                <a:spcPct val="0"/>
              </a:spcBef>
              <a:spcAft>
                <a:spcPct val="0"/>
              </a:spcAft>
            </a:pPr>
            <a:r>
              <a:rPr lang="en-GB" altLang="en-US" sz="2000" dirty="0">
                <a:solidFill>
                  <a:schemeClr val="tx1"/>
                </a:solidFill>
                <a:latin typeface="Arial" panose="020B0604020202020204" pitchFamily="34" charset="0"/>
              </a:rPr>
              <a:t>Available now is a freely accessible microsite including the code of practice, standards and competencies and guidance to help individuals select the right level for them, as well as the new self-assessment tool</a:t>
            </a:r>
          </a:p>
          <a:p>
            <a:pPr marL="0" indent="0" eaLnBrk="0" fontAlgn="base" hangingPunct="0">
              <a:lnSpc>
                <a:spcPct val="100000"/>
              </a:lnSpc>
              <a:spcBef>
                <a:spcPct val="0"/>
              </a:spcBef>
              <a:spcAft>
                <a:spcPct val="0"/>
              </a:spcAft>
              <a:buNone/>
            </a:pPr>
            <a:endParaRPr lang="en-GB" altLang="en-US" sz="2000" dirty="0">
              <a:solidFill>
                <a:schemeClr val="tx1"/>
              </a:solidFill>
              <a:latin typeface="Arial" panose="020B0604020202020204" pitchFamily="34" charset="0"/>
            </a:endParaRPr>
          </a:p>
          <a:p>
            <a:pPr marL="171450" indent="-171450" eaLnBrk="0" fontAlgn="base" hangingPunct="0">
              <a:lnSpc>
                <a:spcPct val="100000"/>
              </a:lnSpc>
              <a:spcBef>
                <a:spcPct val="0"/>
              </a:spcBef>
              <a:spcAft>
                <a:spcPct val="0"/>
              </a:spcAft>
            </a:pPr>
            <a:r>
              <a:rPr lang="en-GB" altLang="en-US" sz="2000" dirty="0">
                <a:solidFill>
                  <a:schemeClr val="tx1"/>
                </a:solidFill>
                <a:latin typeface="Arial" panose="020B0604020202020204" pitchFamily="34" charset="0"/>
              </a:rPr>
              <a:t>Available later in 2026 will be a free 360</a:t>
            </a:r>
            <a:r>
              <a:rPr lang="en-GB" altLang="en-US" sz="2000" dirty="0">
                <a:solidFill>
                  <a:schemeClr val="tx1"/>
                </a:solidFill>
                <a:latin typeface="Arial" panose="020B0604020202020204" pitchFamily="34" charset="0"/>
                <a:cs typeface="Arial" panose="020B0604020202020204" pitchFamily="34" charset="0"/>
              </a:rPr>
              <a:t>° feedback tool, </a:t>
            </a:r>
            <a:r>
              <a:rPr lang="en-GB" altLang="en-US" sz="2000" dirty="0">
                <a:solidFill>
                  <a:schemeClr val="tx1"/>
                </a:solidFill>
                <a:latin typeface="Arial" panose="020B0604020202020204" pitchFamily="34" charset="0"/>
              </a:rPr>
              <a:t>a comprehensive suite of free, self-directed online learning, fully aligned to the standards at all levels and a national development curriculum at all levels </a:t>
            </a:r>
          </a:p>
          <a:p>
            <a:pPr marL="628650" lvl="1" indent="-171450" eaLnBrk="0" fontAlgn="base" hangingPunct="0">
              <a:lnSpc>
                <a:spcPct val="100000"/>
              </a:lnSpc>
              <a:spcBef>
                <a:spcPct val="0"/>
              </a:spcBef>
              <a:spcAft>
                <a:spcPct val="0"/>
              </a:spcAft>
            </a:pPr>
            <a:endParaRPr lang="en-GB" altLang="en-US" sz="2000" dirty="0">
              <a:solidFill>
                <a:schemeClr val="tx1"/>
              </a:solidFill>
              <a:latin typeface="Arial" panose="020B0604020202020204" pitchFamily="34" charset="0"/>
            </a:endParaRPr>
          </a:p>
          <a:p>
            <a:pPr marL="171450" indent="-171450" eaLnBrk="0" fontAlgn="base" hangingPunct="0">
              <a:lnSpc>
                <a:spcPct val="100000"/>
              </a:lnSpc>
              <a:spcBef>
                <a:spcPct val="0"/>
              </a:spcBef>
              <a:spcAft>
                <a:spcPct val="0"/>
              </a:spcAft>
            </a:pPr>
            <a:r>
              <a:rPr lang="en-GB" altLang="en-US" sz="2000" dirty="0">
                <a:solidFill>
                  <a:schemeClr val="tx1"/>
                </a:solidFill>
                <a:latin typeface="Arial" panose="020B0604020202020204" pitchFamily="34" charset="0"/>
              </a:rPr>
              <a:t>Over time, more resources and materials will be developed and shared to help support implementation</a:t>
            </a:r>
          </a:p>
          <a:p>
            <a:pPr marL="0" indent="0" eaLnBrk="0" fontAlgn="base" hangingPunct="0">
              <a:lnSpc>
                <a:spcPct val="100000"/>
              </a:lnSpc>
              <a:spcBef>
                <a:spcPct val="0"/>
              </a:spcBef>
              <a:spcAft>
                <a:spcPct val="0"/>
              </a:spcAft>
              <a:buNone/>
            </a:pPr>
            <a:endParaRPr lang="en-GB" altLang="en-US" sz="2000" dirty="0">
              <a:solidFill>
                <a:schemeClr val="tx1"/>
              </a:solidFill>
              <a:latin typeface="Arial" panose="020B0604020202020204" pitchFamily="34" charset="0"/>
            </a:endParaRPr>
          </a:p>
          <a:p>
            <a:pPr marL="171450" indent="-171450" eaLnBrk="0" fontAlgn="base" hangingPunct="0">
              <a:lnSpc>
                <a:spcPct val="100000"/>
              </a:lnSpc>
              <a:spcBef>
                <a:spcPct val="0"/>
              </a:spcBef>
              <a:spcAft>
                <a:spcPct val="0"/>
              </a:spcAft>
            </a:pPr>
            <a:r>
              <a:rPr lang="en-GB" altLang="en-US" sz="2000" dirty="0">
                <a:solidFill>
                  <a:schemeClr val="tx1"/>
                </a:solidFill>
                <a:latin typeface="Arial" panose="020B0604020202020204" pitchFamily="34" charset="0"/>
              </a:rPr>
              <a:t>All existing national development offers will also be refreshed to align with the standards, including all Leadership Academy programmes, the NHS Graduate Management Training Scheme, bitesize learning and regional offers.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2">
          <a:extLst>
            <a:ext uri="{FF2B5EF4-FFF2-40B4-BE49-F238E27FC236}">
              <a16:creationId xmlns:a16="http://schemas.microsoft.com/office/drawing/2014/main" id="{26830F0D-F969-E1DA-8056-6888624F8E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168FF0-CEA0-81E9-B0BB-6C4DDC9D0036}"/>
              </a:ext>
            </a:extLst>
          </p:cNvPr>
          <p:cNvSpPr>
            <a:spLocks noGrp="1"/>
          </p:cNvSpPr>
          <p:nvPr>
            <p:ph type="title"/>
          </p:nvPr>
        </p:nvSpPr>
        <p:spPr>
          <a:xfrm>
            <a:off x="214488" y="28183"/>
            <a:ext cx="11404600" cy="733778"/>
          </a:xfrm>
        </p:spPr>
        <p:txBody>
          <a:bodyPr>
            <a:noAutofit/>
          </a:bodyPr>
          <a:lstStyle/>
          <a:p>
            <a:r>
              <a:rPr lang="en-GB" sz="2800" b="1" noProof="0" dirty="0">
                <a:solidFill>
                  <a:schemeClr val="bg2">
                    <a:lumMod val="75000"/>
                  </a:schemeClr>
                </a:solidFill>
                <a:latin typeface="Arial" panose="020B0604020202020204" pitchFamily="34" charset="0"/>
                <a:cs typeface="Arial" panose="020B0604020202020204" pitchFamily="34" charset="0"/>
              </a:rPr>
              <a:t>Engagement with the service</a:t>
            </a:r>
            <a:endParaRPr lang="en-GB" sz="2800" noProof="0" dirty="0">
              <a:solidFill>
                <a:schemeClr val="bg2">
                  <a:lumMod val="75000"/>
                </a:schemeClr>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70572722-A8D1-71CF-939D-203C728BF5B8}"/>
              </a:ext>
            </a:extLst>
          </p:cNvPr>
          <p:cNvSpPr txBox="1"/>
          <p:nvPr/>
        </p:nvSpPr>
        <p:spPr>
          <a:xfrm>
            <a:off x="316088" y="679171"/>
            <a:ext cx="11661423" cy="5632311"/>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en-GB" sz="2000" i="0" u="none" strike="noStrike" kern="12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A “socialisation” phase commenced in summer 2025 to:</a:t>
            </a:r>
          </a:p>
          <a:p>
            <a:pPr marL="285750" indent="-285750" algn="just">
              <a:buFont typeface="Arial" panose="020B0604020202020204" pitchFamily="34" charset="0"/>
              <a:buChar char="•"/>
              <a:defRPr/>
            </a:pPr>
            <a:r>
              <a:rPr kumimoji="0" lang="en-GB" sz="2000" i="0" u="none" strike="noStrike" kern="12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Explore how organisations implement (or plan to implement) the Framework, within either existing or new products and processes </a:t>
            </a:r>
          </a:p>
          <a:p>
            <a:pPr marL="285750" indent="-285750" algn="just">
              <a:buFont typeface="Arial" panose="020B0604020202020204" pitchFamily="34" charset="0"/>
              <a:buChar char="•"/>
              <a:defRPr/>
            </a:pPr>
            <a:r>
              <a:rPr kumimoji="0" lang="en-GB" sz="2000" i="0" u="none" strike="noStrike" kern="12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Identify the benefits, challenges and obstacles relating to this experience, so that the learning can be shared with all other organisations </a:t>
            </a:r>
          </a:p>
          <a:p>
            <a:pPr marL="285750" indent="-285750" algn="just">
              <a:buFont typeface="Arial" panose="020B0604020202020204" pitchFamily="34" charset="0"/>
              <a:buChar char="•"/>
              <a:defRPr/>
            </a:pPr>
            <a:r>
              <a:rPr kumimoji="0" lang="en-GB" sz="2000" i="0" u="none" strike="noStrike" kern="12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Gather feedback and advice from organisations to help in the development of practical resources and materials to accompany the framework launch and  support implementation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00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The community of practice now stands at over </a:t>
            </a:r>
            <a:r>
              <a:rPr lang="en-GB" altLang="en-US" sz="2000" dirty="0">
                <a:latin typeface="Arial" panose="020B0604020202020204" pitchFamily="34" charset="0"/>
                <a:cs typeface="Arial" panose="020B0604020202020204" pitchFamily="34" charset="0"/>
              </a:rPr>
              <a:t>180 organisations, and has established:</a:t>
            </a:r>
          </a:p>
          <a:p>
            <a:pPr marL="342900" indent="-342900" eaLnBrk="0" fontAlgn="base" hangingPunct="0">
              <a:spcBef>
                <a:spcPct val="0"/>
              </a:spcBef>
              <a:spcAft>
                <a:spcPct val="0"/>
              </a:spcAft>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What is already in existence across the NHS, how organisations plan to use the Framework and feedback on products such as the beta microsite, user guidance and personas to support future implementation</a:t>
            </a:r>
          </a:p>
          <a:p>
            <a:pPr marL="342900" indent="-342900" eaLnBrk="0" fontAlgn="base" hangingPunct="0">
              <a:spcBef>
                <a:spcPct val="0"/>
              </a:spcBef>
              <a:spcAft>
                <a:spcPct val="0"/>
              </a:spcAft>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A number of examples of early preparation for implementation which will be developed over time</a:t>
            </a:r>
          </a:p>
          <a:p>
            <a:pPr marL="342900" indent="-342900" eaLnBrk="0" fontAlgn="base" hangingPunct="0">
              <a:spcBef>
                <a:spcPct val="0"/>
              </a:spcBef>
              <a:spcAft>
                <a:spcPct val="0"/>
              </a:spcAft>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Sharing of helpful resources such as a mapping template for existing materials, an implementation checklist and other useful resources which will continue to build over time to support uptake</a:t>
            </a:r>
          </a:p>
          <a:p>
            <a:pPr marL="342900" indent="-342900" eaLnBrk="0" fontAlgn="base" hangingPunct="0">
              <a:spcBef>
                <a:spcPct val="0"/>
              </a:spcBef>
              <a:spcAft>
                <a:spcPct val="0"/>
              </a:spcAft>
              <a:buFont typeface="Arial" panose="020B0604020202020204" pitchFamily="34" charset="0"/>
              <a:buChar char="•"/>
            </a:pPr>
            <a:endParaRPr lang="en-GB" altLang="en-US" sz="2000" dirty="0">
              <a:latin typeface="Arial" panose="020B0604020202020204" pitchFamily="34" charset="0"/>
              <a:cs typeface="Arial" panose="020B0604020202020204" pitchFamily="34" charset="0"/>
            </a:endParaRPr>
          </a:p>
          <a:p>
            <a:pPr eaLnBrk="0" fontAlgn="base" hangingPunct="0">
              <a:spcBef>
                <a:spcPct val="0"/>
              </a:spcBef>
              <a:spcAft>
                <a:spcPct val="0"/>
              </a:spcAft>
            </a:pPr>
            <a:r>
              <a:rPr lang="en-GB" altLang="en-US" sz="2000" dirty="0">
                <a:latin typeface="Arial" panose="020B0604020202020204" pitchFamily="34" charset="0"/>
                <a:cs typeface="Arial" panose="020B0604020202020204" pitchFamily="34" charset="0"/>
              </a:rPr>
              <a:t>Now the Framework has been launched, we will grow the community of practice to support all organisations in implementation to enable high uptake and strong alignment with the new standards</a:t>
            </a:r>
          </a:p>
        </p:txBody>
      </p:sp>
    </p:spTree>
    <p:extLst>
      <p:ext uri="{BB962C8B-B14F-4D97-AF65-F5344CB8AC3E}">
        <p14:creationId xmlns:p14="http://schemas.microsoft.com/office/powerpoint/2010/main" val="1960450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4580AD-0BF2-493F-9720-1D11DA4D850F}"/>
              </a:ext>
            </a:extLst>
          </p:cNvPr>
          <p:cNvSpPr>
            <a:spLocks noGrp="1"/>
          </p:cNvSpPr>
          <p:nvPr>
            <p:ph type="body" idx="1"/>
          </p:nvPr>
        </p:nvSpPr>
        <p:spPr>
          <a:xfrm>
            <a:off x="323141" y="791029"/>
            <a:ext cx="11542287" cy="5827485"/>
          </a:xfrm>
        </p:spPr>
        <p:txBody>
          <a:bodyPr>
            <a:normAutofit/>
          </a:bodyPr>
          <a:lstStyle/>
          <a:p>
            <a:r>
              <a:rPr lang="en-GB" sz="1900" b="1" dirty="0">
                <a:solidFill>
                  <a:schemeClr val="tx1"/>
                </a:solidFill>
              </a:rPr>
              <a:t>Actions for leaders and managers </a:t>
            </a:r>
          </a:p>
          <a:p>
            <a:pPr marL="571500" indent="-342900">
              <a:buFont typeface="Arial" panose="020B0604020202020204" pitchFamily="34" charset="0"/>
              <a:buChar char="•"/>
            </a:pPr>
            <a:r>
              <a:rPr lang="en-GB" sz="1900" dirty="0">
                <a:solidFill>
                  <a:schemeClr val="tx1"/>
                </a:solidFill>
              </a:rPr>
              <a:t>During 2026, all NHS leaders and managers should use the framework as a practical starting point for reflection, development and improvement. </a:t>
            </a:r>
          </a:p>
          <a:p>
            <a:pPr marL="571500" indent="-342900">
              <a:buFont typeface="Arial" panose="020B0604020202020204" pitchFamily="34" charset="0"/>
              <a:buChar char="•"/>
            </a:pPr>
            <a:r>
              <a:rPr lang="en-GB" sz="1900" dirty="0">
                <a:solidFill>
                  <a:schemeClr val="tx1"/>
                </a:solidFill>
              </a:rPr>
              <a:t>By the end of quarter 4, every manager and leader should self-assess against the framework stage that is relevant to their level, discuss the outcomes with their line manager and agree a focused development plan. </a:t>
            </a:r>
          </a:p>
          <a:p>
            <a:endParaRPr lang="en-GB" sz="1900" dirty="0"/>
          </a:p>
          <a:p>
            <a:r>
              <a:rPr lang="en-GB" sz="1900" b="1" dirty="0">
                <a:solidFill>
                  <a:schemeClr val="tx1"/>
                </a:solidFill>
              </a:rPr>
              <a:t>Actions for organisations and boards </a:t>
            </a:r>
          </a:p>
          <a:p>
            <a:pPr marL="571500" indent="-342900">
              <a:buFont typeface="Arial" panose="020B0604020202020204" pitchFamily="34" charset="0"/>
              <a:buChar char="•"/>
            </a:pPr>
            <a:r>
              <a:rPr lang="en-GB" sz="1900" dirty="0">
                <a:solidFill>
                  <a:schemeClr val="tx1"/>
                </a:solidFill>
              </a:rPr>
              <a:t>We ask organisations and boards to begin implementation by embedding the framework into local people strategies, policies, training, appraisal and recruitment, and by aligning existing leadership and management development offers to the new standards. This should include mapping current provision and identifying gaps. </a:t>
            </a:r>
          </a:p>
          <a:p>
            <a:pPr marL="571500" indent="-342900">
              <a:buFont typeface="Arial" panose="020B0604020202020204" pitchFamily="34" charset="0"/>
              <a:buChar char="•"/>
            </a:pPr>
            <a:r>
              <a:rPr lang="en-GB" sz="1900" dirty="0">
                <a:solidFill>
                  <a:schemeClr val="tx1"/>
                </a:solidFill>
              </a:rPr>
              <a:t>The framework will also support delivery of the NHS staff standards which are reflected in the National Oversight Framework and should therefore form part of local assurance of management quality, staff experience and improvement. </a:t>
            </a:r>
          </a:p>
          <a:p>
            <a:pPr marL="571500" indent="-342900">
              <a:buFont typeface="Arial" panose="020B0604020202020204" pitchFamily="34" charset="0"/>
              <a:buChar char="•"/>
            </a:pPr>
            <a:r>
              <a:rPr lang="en-GB" sz="1900" dirty="0">
                <a:solidFill>
                  <a:schemeClr val="tx1"/>
                </a:solidFill>
              </a:rPr>
              <a:t>Organisations should support all leaders and managers to complete the self assessment and undertake development (including on-the-job learning) aimed at achieving their level’s required competencies. Boards should monitor local completion and use the data to understand development needs across their organisation. </a:t>
            </a:r>
          </a:p>
        </p:txBody>
      </p:sp>
      <p:sp>
        <p:nvSpPr>
          <p:cNvPr id="4" name="Title 3">
            <a:extLst>
              <a:ext uri="{FF2B5EF4-FFF2-40B4-BE49-F238E27FC236}">
                <a16:creationId xmlns:a16="http://schemas.microsoft.com/office/drawing/2014/main" id="{55693BA6-58FF-0039-1502-A16C25F3D45A}"/>
              </a:ext>
            </a:extLst>
          </p:cNvPr>
          <p:cNvSpPr>
            <a:spLocks noGrp="1"/>
          </p:cNvSpPr>
          <p:nvPr>
            <p:ph type="title"/>
          </p:nvPr>
        </p:nvSpPr>
        <p:spPr>
          <a:xfrm>
            <a:off x="219752" y="-74157"/>
            <a:ext cx="11404154" cy="865186"/>
          </a:xfrm>
        </p:spPr>
        <p:txBody>
          <a:bodyPr>
            <a:normAutofit/>
          </a:bodyPr>
          <a:lstStyle/>
          <a:p>
            <a:r>
              <a:rPr lang="en-GB" sz="2800" dirty="0">
                <a:solidFill>
                  <a:schemeClr val="bg2">
                    <a:lumMod val="75000"/>
                  </a:schemeClr>
                </a:solidFill>
              </a:rPr>
              <a:t>Implementation – your help please</a:t>
            </a:r>
          </a:p>
        </p:txBody>
      </p:sp>
    </p:spTree>
    <p:extLst>
      <p:ext uri="{BB962C8B-B14F-4D97-AF65-F5344CB8AC3E}">
        <p14:creationId xmlns:p14="http://schemas.microsoft.com/office/powerpoint/2010/main" val="74411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2DD49-D6C8-16AA-C4C7-6C3001F8A2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7744E7F-F035-CD21-4336-F0A520744856}"/>
              </a:ext>
            </a:extLst>
          </p:cNvPr>
          <p:cNvSpPr>
            <a:spLocks noGrp="1"/>
          </p:cNvSpPr>
          <p:nvPr>
            <p:ph type="body" idx="1"/>
          </p:nvPr>
        </p:nvSpPr>
        <p:spPr>
          <a:xfrm>
            <a:off x="323141" y="791029"/>
            <a:ext cx="11542287" cy="5827485"/>
          </a:xfrm>
        </p:spPr>
        <p:txBody>
          <a:bodyPr>
            <a:normAutofit fontScale="92500" lnSpcReduction="10000"/>
          </a:bodyPr>
          <a:lstStyle/>
          <a:p>
            <a:r>
              <a:rPr lang="en-GB" sz="1900" b="1" dirty="0">
                <a:solidFill>
                  <a:schemeClr val="tx1"/>
                </a:solidFill>
              </a:rPr>
              <a:t>Data</a:t>
            </a:r>
          </a:p>
          <a:p>
            <a:endParaRPr lang="en-GB" sz="1900" b="1" dirty="0">
              <a:solidFill>
                <a:schemeClr val="tx1"/>
              </a:solidFill>
            </a:endParaRPr>
          </a:p>
          <a:p>
            <a:pPr marL="571500" indent="-342900">
              <a:buFont typeface="Arial" panose="020B0604020202020204" pitchFamily="34" charset="0"/>
              <a:buChar char="•"/>
            </a:pPr>
            <a:r>
              <a:rPr lang="en-GB" sz="1900" dirty="0">
                <a:solidFill>
                  <a:schemeClr val="tx1"/>
                </a:solidFill>
              </a:rPr>
              <a:t>Data on uptake will be collected centrally. We can share this data with organisations through a monthly report. If you wish to receive this, please email </a:t>
            </a:r>
            <a:r>
              <a:rPr lang="en-GB" sz="1900" dirty="0">
                <a:solidFill>
                  <a:schemeClr val="tx1"/>
                </a:solidFill>
                <a:hlinkClick r:id="rId2"/>
              </a:rPr>
              <a:t>england.talentinsights@nhs.net</a:t>
            </a:r>
            <a:r>
              <a:rPr lang="en-GB" sz="1900" dirty="0">
                <a:solidFill>
                  <a:schemeClr val="tx1"/>
                </a:solidFill>
              </a:rPr>
              <a:t> . We ask that only 1 person per organisation requests the data and this can then be disseminated to relevant people/teams.</a:t>
            </a:r>
          </a:p>
          <a:p>
            <a:pPr marL="571500" indent="-342900">
              <a:buFont typeface="Arial" panose="020B0604020202020204" pitchFamily="34" charset="0"/>
              <a:buChar char="•"/>
            </a:pPr>
            <a:r>
              <a:rPr lang="en-GB" sz="1900" dirty="0">
                <a:solidFill>
                  <a:schemeClr val="tx1"/>
                </a:solidFill>
              </a:rPr>
              <a:t>In the first instance data will consist of numbers of self-assessments. As more are undertaken and we have a larger dataset, this will be disaggregated to include stages, bands and protected characteristics. By Q1 2027/28 we anticipate we will have enough data at competency level for organisations to use for a learning needs analysis. This will also be done at national/regional level to highlight any trends or any content that needs to be developed centrally.</a:t>
            </a:r>
          </a:p>
          <a:p>
            <a:pPr marL="571500" indent="-342900">
              <a:buFont typeface="Arial" panose="020B0604020202020204" pitchFamily="34" charset="0"/>
              <a:buChar char="•"/>
            </a:pPr>
            <a:r>
              <a:rPr lang="en-GB" sz="1900" dirty="0">
                <a:solidFill>
                  <a:schemeClr val="tx1"/>
                </a:solidFill>
              </a:rPr>
              <a:t>Please note data will not contain any personal identifiable data, including names.</a:t>
            </a:r>
          </a:p>
          <a:p>
            <a:pPr marL="571500" indent="-342900">
              <a:buFont typeface="Arial" panose="020B0604020202020204" pitchFamily="34" charset="0"/>
              <a:buChar char="•"/>
            </a:pPr>
            <a:r>
              <a:rPr lang="en-GB" sz="1900" dirty="0">
                <a:solidFill>
                  <a:schemeClr val="tx1"/>
                </a:solidFill>
              </a:rPr>
              <a:t>Longer term, our aim is to get this data incorporated into Model System</a:t>
            </a:r>
          </a:p>
          <a:p>
            <a:pPr marL="571500" indent="-342900">
              <a:buFont typeface="Arial" panose="020B0604020202020204" pitchFamily="34" charset="0"/>
              <a:buChar char="•"/>
            </a:pPr>
            <a:endParaRPr lang="en-GB" sz="1900" dirty="0">
              <a:solidFill>
                <a:schemeClr val="tx1"/>
              </a:solidFill>
            </a:endParaRPr>
          </a:p>
          <a:p>
            <a:endParaRPr lang="en-GB" sz="1900" dirty="0"/>
          </a:p>
          <a:p>
            <a:r>
              <a:rPr lang="en-GB" sz="1900" b="1" dirty="0">
                <a:solidFill>
                  <a:schemeClr val="tx1"/>
                </a:solidFill>
              </a:rPr>
              <a:t>Evaluation</a:t>
            </a:r>
          </a:p>
          <a:p>
            <a:pPr marL="571500" indent="-342900">
              <a:buFont typeface="Arial" panose="020B0604020202020204" pitchFamily="34" charset="0"/>
              <a:buChar char="•"/>
            </a:pPr>
            <a:r>
              <a:rPr lang="en-GB" sz="1900" dirty="0">
                <a:solidFill>
                  <a:schemeClr val="tx1"/>
                </a:solidFill>
              </a:rPr>
              <a:t>Over the next 3 months, the research and evaluation team will be working with some initial sites to create mini case studies on implementation, which will be shared. </a:t>
            </a:r>
          </a:p>
          <a:p>
            <a:pPr marL="571500" indent="-342900">
              <a:buFont typeface="Arial" panose="020B0604020202020204" pitchFamily="34" charset="0"/>
              <a:buChar char="•"/>
            </a:pPr>
            <a:r>
              <a:rPr lang="en-GB" sz="1900" dirty="0">
                <a:solidFill>
                  <a:schemeClr val="tx1"/>
                </a:solidFill>
              </a:rPr>
              <a:t>Nationally we will be monitoring uptake and feedback, to understand trends and to ensure continuous improvement is embedded into the framework and its associated tools.</a:t>
            </a:r>
          </a:p>
          <a:p>
            <a:pPr marL="571500" indent="-342900">
              <a:buFont typeface="Arial" panose="020B0604020202020204" pitchFamily="34" charset="0"/>
              <a:buChar char="•"/>
            </a:pPr>
            <a:r>
              <a:rPr lang="en-GB" sz="1900" dirty="0">
                <a:solidFill>
                  <a:schemeClr val="tx1"/>
                </a:solidFill>
              </a:rPr>
              <a:t>Longer term, we will be creating a suite of case studies, with representation of different care settings. We will also be using different evaluation methodologies to look at the impact of the leadership and management framework, on individuals, wider staff metrics and the contribution this may have to </a:t>
            </a:r>
            <a:r>
              <a:rPr lang="en-GB" sz="1900">
                <a:solidFill>
                  <a:schemeClr val="tx1"/>
                </a:solidFill>
              </a:rPr>
              <a:t>organisational metrics. </a:t>
            </a:r>
            <a:endParaRPr lang="en-GB" sz="1900" dirty="0">
              <a:solidFill>
                <a:schemeClr val="tx1"/>
              </a:solidFill>
            </a:endParaRPr>
          </a:p>
        </p:txBody>
      </p:sp>
      <p:sp>
        <p:nvSpPr>
          <p:cNvPr id="4" name="Title 3">
            <a:extLst>
              <a:ext uri="{FF2B5EF4-FFF2-40B4-BE49-F238E27FC236}">
                <a16:creationId xmlns:a16="http://schemas.microsoft.com/office/drawing/2014/main" id="{E78C5D3B-C8BC-B383-2C90-6E191B2E3508}"/>
              </a:ext>
            </a:extLst>
          </p:cNvPr>
          <p:cNvSpPr>
            <a:spLocks noGrp="1"/>
          </p:cNvSpPr>
          <p:nvPr>
            <p:ph type="title"/>
          </p:nvPr>
        </p:nvSpPr>
        <p:spPr>
          <a:xfrm>
            <a:off x="219752" y="-74157"/>
            <a:ext cx="11404154" cy="865186"/>
          </a:xfrm>
        </p:spPr>
        <p:txBody>
          <a:bodyPr>
            <a:normAutofit/>
          </a:bodyPr>
          <a:lstStyle/>
          <a:p>
            <a:r>
              <a:rPr lang="en-GB" sz="2800" dirty="0">
                <a:solidFill>
                  <a:schemeClr val="bg2">
                    <a:lumMod val="75000"/>
                  </a:schemeClr>
                </a:solidFill>
              </a:rPr>
              <a:t>Data and evaluation</a:t>
            </a:r>
          </a:p>
        </p:txBody>
      </p:sp>
    </p:spTree>
    <p:extLst>
      <p:ext uri="{BB962C8B-B14F-4D97-AF65-F5344CB8AC3E}">
        <p14:creationId xmlns:p14="http://schemas.microsoft.com/office/powerpoint/2010/main" val="2688265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BE95F-7FA6-8D98-59AB-6D30BD382FEC}"/>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B3981070-4847-4877-5B57-83369D16221C}"/>
              </a:ext>
            </a:extLst>
          </p:cNvPr>
          <p:cNvSpPr>
            <a:spLocks noGrp="1"/>
          </p:cNvSpPr>
          <p:nvPr>
            <p:ph type="ctrTitle"/>
          </p:nvPr>
        </p:nvSpPr>
        <p:spPr>
          <a:xfrm>
            <a:off x="432000" y="1002268"/>
            <a:ext cx="10222748" cy="2507695"/>
          </a:xfrm>
        </p:spPr>
        <p:txBody>
          <a:bodyPr/>
          <a:lstStyle/>
          <a:p>
            <a:r>
              <a:rPr lang="en-GB" sz="4800" dirty="0">
                <a:solidFill>
                  <a:schemeClr val="bg2">
                    <a:lumMod val="75000"/>
                  </a:schemeClr>
                </a:solidFill>
              </a:rPr>
              <a:t>Thank you</a:t>
            </a:r>
          </a:p>
        </p:txBody>
      </p:sp>
      <p:sp>
        <p:nvSpPr>
          <p:cNvPr id="25" name="Text Placeholder 8">
            <a:extLst>
              <a:ext uri="{FF2B5EF4-FFF2-40B4-BE49-F238E27FC236}">
                <a16:creationId xmlns:a16="http://schemas.microsoft.com/office/drawing/2014/main" id="{8149525A-45BA-C1AB-E360-75EF7195A665}"/>
              </a:ext>
            </a:extLst>
          </p:cNvPr>
          <p:cNvSpPr>
            <a:spLocks noGrp="1"/>
          </p:cNvSpPr>
          <p:nvPr>
            <p:ph type="body" sz="quarter" idx="13"/>
          </p:nvPr>
        </p:nvSpPr>
        <p:spPr>
          <a:xfrm>
            <a:off x="432000" y="4380742"/>
            <a:ext cx="6713867" cy="1794280"/>
          </a:xfrm>
        </p:spPr>
        <p:txBody>
          <a:bodyPr>
            <a:normAutofit/>
          </a:bodyPr>
          <a:lstStyle/>
          <a:p>
            <a:r>
              <a:rPr lang="en-GB" sz="2800" b="1" dirty="0">
                <a:solidFill>
                  <a:schemeClr val="tx1"/>
                </a:solidFill>
              </a:rPr>
              <a:t>Contact us:</a:t>
            </a:r>
          </a:p>
          <a:p>
            <a:r>
              <a:rPr lang="en-GB" sz="2800" b="1" dirty="0">
                <a:solidFill>
                  <a:schemeClr val="tx1"/>
                </a:solidFill>
              </a:rPr>
              <a:t>England.LeadershipandManagement@nhs.net</a:t>
            </a:r>
          </a:p>
        </p:txBody>
      </p:sp>
    </p:spTree>
    <p:extLst>
      <p:ext uri="{BB962C8B-B14F-4D97-AF65-F5344CB8AC3E}">
        <p14:creationId xmlns:p14="http://schemas.microsoft.com/office/powerpoint/2010/main" val="3655232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HSD-Refresh-Theme-NOV1120B">
  <a:themeElements>
    <a:clrScheme name="Custom 2">
      <a:dk1>
        <a:srgbClr val="FFFFFF"/>
      </a:dk1>
      <a:lt1>
        <a:srgbClr val="231F20"/>
      </a:lt1>
      <a:dk2>
        <a:srgbClr val="005EB8"/>
      </a:dk2>
      <a:lt2>
        <a:srgbClr val="F4F6F8"/>
      </a:lt2>
      <a:accent1>
        <a:srgbClr val="003087"/>
      </a:accent1>
      <a:accent2>
        <a:srgbClr val="768692"/>
      </a:accent2>
      <a:accent3>
        <a:srgbClr val="C7CED3"/>
      </a:accent3>
      <a:accent4>
        <a:srgbClr val="99DDEB"/>
      </a:accent4>
      <a:accent5>
        <a:srgbClr val="80D2CC"/>
      </a:accent5>
      <a:accent6>
        <a:srgbClr val="425563"/>
      </a:accent6>
      <a:hlink>
        <a:srgbClr val="005EB8"/>
      </a:hlink>
      <a:folHlink>
        <a:srgbClr val="0030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D-PPT-Template-Refresh_NOV2020-B" id="{06B772CD-B1AE-2743-BE7F-0BA8B46714EA}" vid="{16F65E12-3586-BC44-90B1-43C17D38503A}"/>
    </a:ext>
  </a:extLst>
</a:theme>
</file>

<file path=ppt/theme/theme2.xml><?xml version="1.0" encoding="utf-8"?>
<a:theme xmlns:a="http://schemas.openxmlformats.org/drawingml/2006/main" name="1_NHSD-Refresh-Theme-NOV1120B">
  <a:themeElements>
    <a:clrScheme name="Custom 2">
      <a:dk1>
        <a:srgbClr val="FFFFFF"/>
      </a:dk1>
      <a:lt1>
        <a:srgbClr val="231F20"/>
      </a:lt1>
      <a:dk2>
        <a:srgbClr val="005EB8"/>
      </a:dk2>
      <a:lt2>
        <a:srgbClr val="F4F6F8"/>
      </a:lt2>
      <a:accent1>
        <a:srgbClr val="003087"/>
      </a:accent1>
      <a:accent2>
        <a:srgbClr val="768692"/>
      </a:accent2>
      <a:accent3>
        <a:srgbClr val="C7CED3"/>
      </a:accent3>
      <a:accent4>
        <a:srgbClr val="99DDEB"/>
      </a:accent4>
      <a:accent5>
        <a:srgbClr val="80D2CC"/>
      </a:accent5>
      <a:accent6>
        <a:srgbClr val="425563"/>
      </a:accent6>
      <a:hlink>
        <a:srgbClr val="005EB8"/>
      </a:hlink>
      <a:folHlink>
        <a:srgbClr val="0030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D-PPT-Template-Refresh_NOV2020-B" id="{06B772CD-B1AE-2743-BE7F-0BA8B46714EA}" vid="{16F65E12-3586-BC44-90B1-43C17D38503A}"/>
    </a:ext>
  </a:extLst>
</a:theme>
</file>

<file path=ppt/theme/theme3.xml><?xml version="1.0" encoding="utf-8"?>
<a:theme xmlns:a="http://schemas.openxmlformats.org/drawingml/2006/main" name="2_NHSD-Refresh-Theme-NOV1120B">
  <a:themeElements>
    <a:clrScheme name="Custom 2">
      <a:dk1>
        <a:srgbClr val="FFFFFF"/>
      </a:dk1>
      <a:lt1>
        <a:srgbClr val="231F20"/>
      </a:lt1>
      <a:dk2>
        <a:srgbClr val="005EB8"/>
      </a:dk2>
      <a:lt2>
        <a:srgbClr val="F4F6F8"/>
      </a:lt2>
      <a:accent1>
        <a:srgbClr val="003087"/>
      </a:accent1>
      <a:accent2>
        <a:srgbClr val="768692"/>
      </a:accent2>
      <a:accent3>
        <a:srgbClr val="C7CED3"/>
      </a:accent3>
      <a:accent4>
        <a:srgbClr val="99DDEB"/>
      </a:accent4>
      <a:accent5>
        <a:srgbClr val="80D2CC"/>
      </a:accent5>
      <a:accent6>
        <a:srgbClr val="425563"/>
      </a:accent6>
      <a:hlink>
        <a:srgbClr val="005EB8"/>
      </a:hlink>
      <a:folHlink>
        <a:srgbClr val="0030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D-PPT-Template-Refresh_NOV2020-B" id="{06B772CD-B1AE-2743-BE7F-0BA8B46714EA}" vid="{16F65E12-3586-BC44-90B1-43C17D38503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3c6f1cd-bb7f-44c5-95ac-efbf5372fd2a" xsi:nil="true"/>
    <lcf76f155ced4ddcb4097134ff3c332f xmlns="03d8ae34-1c93-48cc-8cc3-59f9f569be86">
      <Terms xmlns="http://schemas.microsoft.com/office/infopath/2007/PartnerControls"/>
    </lcf76f155ced4ddcb4097134ff3c332f>
    <SharedWithUsers xmlns="e3c6f1cd-bb7f-44c5-95ac-efbf5372fd2a">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17EAEE8C581B14DB049A60AAD7F453C" ma:contentTypeVersion="15" ma:contentTypeDescription="Create a new document." ma:contentTypeScope="" ma:versionID="130e162fce65ab800f9352fc7a7f9b65">
  <xsd:schema xmlns:xsd="http://www.w3.org/2001/XMLSchema" xmlns:xs="http://www.w3.org/2001/XMLSchema" xmlns:p="http://schemas.microsoft.com/office/2006/metadata/properties" xmlns:ns2="03d8ae34-1c93-48cc-8cc3-59f9f569be86" xmlns:ns3="e3c6f1cd-bb7f-44c5-95ac-efbf5372fd2a" targetNamespace="http://schemas.microsoft.com/office/2006/metadata/properties" ma:root="true" ma:fieldsID="e290ef8f87f2eca919b893fe81b625af" ns2:_="" ns3:_="">
    <xsd:import namespace="03d8ae34-1c93-48cc-8cc3-59f9f569be86"/>
    <xsd:import namespace="e3c6f1cd-bb7f-44c5-95ac-efbf5372fd2a"/>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d8ae34-1c93-48cc-8cc3-59f9f569be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9f334ec-5907-4406-9c20-eeaa5f585b8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c6f1cd-bb7f-44c5-95ac-efbf5372fd2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f3b1f00d-284a-4039-8ee8-02b77d7c0ca9}" ma:internalName="TaxCatchAll" ma:showField="CatchAllData" ma:web="e3c6f1cd-bb7f-44c5-95ac-efbf5372fd2a">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B6D4F5-ECA0-4A22-A4DD-3335756FD664}">
  <ds:schemaRefs>
    <ds:schemaRef ds:uri="http://schemas.microsoft.com/sharepoint/v3/contenttype/forms"/>
  </ds:schemaRefs>
</ds:datastoreItem>
</file>

<file path=customXml/itemProps2.xml><?xml version="1.0" encoding="utf-8"?>
<ds:datastoreItem xmlns:ds="http://schemas.openxmlformats.org/officeDocument/2006/customXml" ds:itemID="{A12B3C52-C4E5-4003-8240-632FDE102EAB}">
  <ds:schemaRefs>
    <ds:schemaRef ds:uri="http://purl.org/dc/elements/1.1/"/>
    <ds:schemaRef ds:uri="http://schemas.microsoft.com/office/2006/documentManagement/types"/>
    <ds:schemaRef ds:uri="03d8ae34-1c93-48cc-8cc3-59f9f569be86"/>
    <ds:schemaRef ds:uri="http://schemas.openxmlformats.org/package/2006/metadata/core-properties"/>
    <ds:schemaRef ds:uri="http://www.w3.org/XML/1998/namespace"/>
    <ds:schemaRef ds:uri="http://purl.org/dc/dcmitype/"/>
    <ds:schemaRef ds:uri="http://purl.org/dc/terms/"/>
    <ds:schemaRef ds:uri="http://schemas.microsoft.com/office/2006/metadata/properties"/>
    <ds:schemaRef ds:uri="http://schemas.microsoft.com/office/infopath/2007/PartnerControls"/>
    <ds:schemaRef ds:uri="e3c6f1cd-bb7f-44c5-95ac-efbf5372fd2a"/>
  </ds:schemaRefs>
</ds:datastoreItem>
</file>

<file path=customXml/itemProps3.xml><?xml version="1.0" encoding="utf-8"?>
<ds:datastoreItem xmlns:ds="http://schemas.openxmlformats.org/officeDocument/2006/customXml" ds:itemID="{CF2A5543-6844-49E1-B9D2-8751DB8DC5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d8ae34-1c93-48cc-8cc3-59f9f569be86"/>
    <ds:schemaRef ds:uri="e3c6f1cd-bb7f-44c5-95ac-efbf5372fd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NHSD-Refresh-Theme-NOV1120B</Template>
  <TotalTime>1</TotalTime>
  <Words>1185</Words>
  <Application>Microsoft Office PowerPoint</Application>
  <PresentationFormat>Widescreen</PresentationFormat>
  <Paragraphs>72</Paragraphs>
  <Slides>7</Slides>
  <Notes>5</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7</vt:i4>
      </vt:variant>
    </vt:vector>
  </HeadingPairs>
  <TitlesOfParts>
    <vt:vector size="12" baseType="lpstr">
      <vt:lpstr>Arial</vt:lpstr>
      <vt:lpstr>Calibri</vt:lpstr>
      <vt:lpstr>NHSD-Refresh-Theme-NOV1120B</vt:lpstr>
      <vt:lpstr>1_NHSD-Refresh-Theme-NOV1120B</vt:lpstr>
      <vt:lpstr>2_NHSD-Refresh-Theme-NOV1120B</vt:lpstr>
      <vt:lpstr>NHS Leadership and Management Framework</vt:lpstr>
      <vt:lpstr>Leadership and Management Framework </vt:lpstr>
      <vt:lpstr>Leadership and Management Framework – resources </vt:lpstr>
      <vt:lpstr>Engagement with the service</vt:lpstr>
      <vt:lpstr>Implementation – your help please</vt:lpstr>
      <vt:lpstr>Data and evaluation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Gregory Wye</dc:creator>
  <cp:lastModifiedBy>Sally Priestley</cp:lastModifiedBy>
  <cp:revision>116</cp:revision>
  <dcterms:created xsi:type="dcterms:W3CDTF">2020-11-30T10:49:03Z</dcterms:created>
  <dcterms:modified xsi:type="dcterms:W3CDTF">2026-07-16T13:08:32Z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0x010100F17EAEE8C581B14DB049A60AAD7F453C</vt:lpwstr>
  </property>
  <property fmtid="{D5CDD505-2E9C-101B-9397-08002B2CF9AE}" pid="3" name="_dlc_DocIdItemGuid">
    <vt:lpwstr>56579ddb-1cdf-4035-9a3d-2da04fab6c26</vt:lpwstr>
  </property>
  <property fmtid="{D5CDD505-2E9C-101B-9397-08002B2CF9AE}" pid="4" name="MediaServiceImageTags">
    <vt:lpwstr/>
  </property>
  <property fmtid="{D5CDD505-2E9C-101B-9397-08002B2CF9AE}" pid="5" name="Order">
    <vt:r8>36596500</vt:r8>
  </property>
  <property fmtid="{D5CDD505-2E9C-101B-9397-08002B2CF9AE}" pid="6" name="xd_Signature">
    <vt:bool>false</vt:bool>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ies>
</file>