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sldIdLst>
    <p:sldId id="269" r:id="rId3"/>
    <p:sldId id="271" r:id="rId4"/>
    <p:sldId id="272" r:id="rId5"/>
    <p:sldId id="273" r:id="rId6"/>
    <p:sldId id="261" r:id="rId7"/>
    <p:sldId id="262" r:id="rId8"/>
    <p:sldId id="263" r:id="rId9"/>
    <p:sldId id="264" r:id="rId10"/>
    <p:sldId id="265" r:id="rId11"/>
    <p:sldId id="266" r:id="rId12"/>
    <p:sldId id="267" r:id="rId13"/>
    <p:sldId id="275"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710" autoAdjust="0"/>
  </p:normalViewPr>
  <p:slideViewPr>
    <p:cSldViewPr snapToGrid="0" snapToObjects="1">
      <p:cViewPr varScale="1">
        <p:scale>
          <a:sx n="57" d="100"/>
          <a:sy n="57" d="100"/>
        </p:scale>
        <p:origin x="146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5"/>
          <p:cNvSpPr>
            <a:spLocks noGrp="1" noChangeArrowheads="1"/>
          </p:cNvSpPr>
          <p:nvPr>
            <p:ph type="ftr" sz="quarter" idx="10"/>
          </p:nvPr>
        </p:nvSpPr>
        <p:spPr>
          <a:ln/>
        </p:spPr>
        <p:txBody>
          <a:bodyPr/>
          <a:lstStyle>
            <a:lvl1pPr>
              <a:defRPr/>
            </a:lvl1pPr>
          </a:lstStyle>
          <a:p>
            <a:pPr>
              <a:defRPr/>
            </a:pPr>
            <a:endParaRPr lang="en-US" altLang="en-US" dirty="0">
              <a:solidFill>
                <a:srgbClr val="000000"/>
              </a:solidFill>
            </a:endParaRPr>
          </a:p>
        </p:txBody>
      </p:sp>
      <p:sp>
        <p:nvSpPr>
          <p:cNvPr id="5" name="Title 1">
            <a:extLst>
              <a:ext uri="{FF2B5EF4-FFF2-40B4-BE49-F238E27FC236}">
                <a16:creationId xmlns:a16="http://schemas.microsoft.com/office/drawing/2014/main" id="{E2D33470-F0B7-4060-8414-C674BBE9E290}"/>
              </a:ext>
            </a:extLst>
          </p:cNvPr>
          <p:cNvSpPr>
            <a:spLocks noGrp="1"/>
          </p:cNvSpPr>
          <p:nvPr>
            <p:ph type="ctrTitle"/>
          </p:nvPr>
        </p:nvSpPr>
        <p:spPr>
          <a:xfrm>
            <a:off x="575556" y="1772817"/>
            <a:ext cx="7772400" cy="1470025"/>
          </a:xfrm>
          <a:prstGeom prst="rect">
            <a:avLst/>
          </a:prstGeom>
        </p:spPr>
        <p:txBody>
          <a:bodyPr lIns="0" tIns="0" rIns="0" bIns="0" anchor="t" anchorCtr="0"/>
          <a:lstStyle>
            <a:lvl1pPr algn="l">
              <a:defRPr sz="4050">
                <a:solidFill>
                  <a:schemeClr val="tx1"/>
                </a:solidFill>
              </a:defRPr>
            </a:lvl1pPr>
          </a:lstStyle>
          <a:p>
            <a:r>
              <a:rPr lang="en-US" dirty="0"/>
              <a:t>Click to edit Master title</a:t>
            </a:r>
            <a:endParaRPr lang="en-GB" dirty="0"/>
          </a:p>
        </p:txBody>
      </p:sp>
      <p:sp>
        <p:nvSpPr>
          <p:cNvPr id="6" name="Text Placeholder 8">
            <a:extLst>
              <a:ext uri="{FF2B5EF4-FFF2-40B4-BE49-F238E27FC236}">
                <a16:creationId xmlns:a16="http://schemas.microsoft.com/office/drawing/2014/main" id="{479AC882-CD28-4E31-8409-CC9ADDE73603}"/>
              </a:ext>
            </a:extLst>
          </p:cNvPr>
          <p:cNvSpPr>
            <a:spLocks noGrp="1"/>
          </p:cNvSpPr>
          <p:nvPr>
            <p:ph type="body" sz="quarter" idx="11" hasCustomPrompt="1"/>
          </p:nvPr>
        </p:nvSpPr>
        <p:spPr>
          <a:xfrm>
            <a:off x="575072" y="3644901"/>
            <a:ext cx="7772400" cy="1470025"/>
          </a:xfrm>
          <a:prstGeom prst="rect">
            <a:avLst/>
          </a:prstGeom>
        </p:spPr>
        <p:txBody>
          <a:bodyPr lIns="0" tIns="0" rIns="0" bIns="0"/>
          <a:lstStyle>
            <a:lvl1pPr algn="l">
              <a:defRPr sz="2700"/>
            </a:lvl1pPr>
          </a:lstStyle>
          <a:p>
            <a:pPr lvl="0"/>
            <a:r>
              <a:rPr lang="en-US" dirty="0"/>
              <a:t>Click to edit sub title</a:t>
            </a:r>
          </a:p>
        </p:txBody>
      </p:sp>
    </p:spTree>
    <p:extLst>
      <p:ext uri="{BB962C8B-B14F-4D97-AF65-F5344CB8AC3E}">
        <p14:creationId xmlns:p14="http://schemas.microsoft.com/office/powerpoint/2010/main" val="22710758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ain text layout">
    <p:spTree>
      <p:nvGrpSpPr>
        <p:cNvPr id="1" name=""/>
        <p:cNvGrpSpPr/>
        <p:nvPr/>
      </p:nvGrpSpPr>
      <p:grpSpPr>
        <a:xfrm>
          <a:off x="0" y="0"/>
          <a:ext cx="0" cy="0"/>
          <a:chOff x="0" y="0"/>
          <a:chExt cx="0" cy="0"/>
        </a:xfrm>
      </p:grpSpPr>
      <p:sp>
        <p:nvSpPr>
          <p:cNvPr id="6" name="Content Placeholder 6">
            <a:extLst>
              <a:ext uri="{FF2B5EF4-FFF2-40B4-BE49-F238E27FC236}">
                <a16:creationId xmlns:a16="http://schemas.microsoft.com/office/drawing/2014/main" id="{6B4719E4-1AAA-45D0-B2D3-0A9065F57984}"/>
              </a:ext>
            </a:extLst>
          </p:cNvPr>
          <p:cNvSpPr>
            <a:spLocks noGrp="1"/>
          </p:cNvSpPr>
          <p:nvPr>
            <p:ph sz="quarter" idx="11" hasCustomPrompt="1"/>
          </p:nvPr>
        </p:nvSpPr>
        <p:spPr>
          <a:xfrm>
            <a:off x="467916" y="476251"/>
            <a:ext cx="6588919" cy="792163"/>
          </a:xfrm>
          <a:prstGeom prst="rect">
            <a:avLst/>
          </a:prstGeom>
        </p:spPr>
        <p:txBody>
          <a:bodyPr lIns="0" tIns="0" rIns="0" bIns="0"/>
          <a:lstStyle>
            <a:lvl1pPr algn="l">
              <a:defRPr b="1"/>
            </a:lvl1pPr>
            <a:lvl2pPr marL="342900" indent="0">
              <a:buNone/>
              <a:defRPr/>
            </a:lvl2pPr>
          </a:lstStyle>
          <a:p>
            <a:pPr lvl="0"/>
            <a:r>
              <a:rPr lang="en-US" dirty="0"/>
              <a:t>Click to edit title</a:t>
            </a:r>
          </a:p>
        </p:txBody>
      </p:sp>
      <p:sp>
        <p:nvSpPr>
          <p:cNvPr id="4" name="Text Placeholder 2">
            <a:extLst>
              <a:ext uri="{FF2B5EF4-FFF2-40B4-BE49-F238E27FC236}">
                <a16:creationId xmlns:a16="http://schemas.microsoft.com/office/drawing/2014/main" id="{E4BA3BFB-69CB-4ED8-8F4D-A7D40FF67C1C}"/>
              </a:ext>
            </a:extLst>
          </p:cNvPr>
          <p:cNvSpPr>
            <a:spLocks noGrp="1"/>
          </p:cNvSpPr>
          <p:nvPr>
            <p:ph type="body" sz="quarter" idx="12"/>
          </p:nvPr>
        </p:nvSpPr>
        <p:spPr>
          <a:xfrm>
            <a:off x="467916" y="1412875"/>
            <a:ext cx="8208169" cy="4464050"/>
          </a:xfrm>
          <a:prstGeom prst="rect">
            <a:avLst/>
          </a:prstGeom>
        </p:spPr>
        <p:txBody>
          <a:bodyPr lIns="0" tIns="0" rIns="0" bIns="0"/>
          <a:lstStyle>
            <a:lvl1pPr>
              <a:defRPr sz="1800">
                <a:solidFill>
                  <a:schemeClr val="tx1"/>
                </a:solidFill>
              </a:defRPr>
            </a:lvl1pPr>
            <a:lvl2pPr>
              <a:defRPr sz="1500">
                <a:solidFill>
                  <a:schemeClr val="tx1"/>
                </a:solidFill>
              </a:defRPr>
            </a:lvl2pPr>
            <a:lvl3pPr>
              <a:defRPr sz="1500">
                <a:solidFill>
                  <a:schemeClr val="tx1"/>
                </a:solidFill>
              </a:defRPr>
            </a:lvl3pPr>
            <a:lvl4pPr>
              <a:defRPr sz="1500">
                <a:solidFill>
                  <a:schemeClr val="tx1"/>
                </a:solidFill>
              </a:defRPr>
            </a:lvl4pPr>
            <a:lvl5pPr>
              <a:defRPr sz="15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1974459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phic or photo and Text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67B970B-E795-46CE-888C-D75E91FB548E}"/>
              </a:ext>
            </a:extLst>
          </p:cNvPr>
          <p:cNvSpPr>
            <a:spLocks noGrp="1"/>
          </p:cNvSpPr>
          <p:nvPr>
            <p:ph type="ftr" sz="quarter" idx="10"/>
          </p:nvPr>
        </p:nvSpPr>
        <p:spPr/>
        <p:txBody>
          <a:bodyPr/>
          <a:lstStyle/>
          <a:p>
            <a:pPr fontAlgn="base">
              <a:spcBef>
                <a:spcPct val="0"/>
              </a:spcBef>
              <a:spcAft>
                <a:spcPct val="0"/>
              </a:spcAft>
              <a:defRPr/>
            </a:pPr>
            <a:endParaRPr lang="en-US" altLang="en-US" dirty="0">
              <a:solidFill>
                <a:srgbClr val="000000"/>
              </a:solidFill>
            </a:endParaRPr>
          </a:p>
        </p:txBody>
      </p:sp>
      <p:sp>
        <p:nvSpPr>
          <p:cNvPr id="4" name="Picture Placeholder 4">
            <a:extLst>
              <a:ext uri="{FF2B5EF4-FFF2-40B4-BE49-F238E27FC236}">
                <a16:creationId xmlns:a16="http://schemas.microsoft.com/office/drawing/2014/main" id="{BE300DFD-0DAD-4A2E-A328-C4F26C15123F}"/>
              </a:ext>
            </a:extLst>
          </p:cNvPr>
          <p:cNvSpPr>
            <a:spLocks noGrp="1"/>
          </p:cNvSpPr>
          <p:nvPr>
            <p:ph type="pic" sz="quarter" idx="12"/>
          </p:nvPr>
        </p:nvSpPr>
        <p:spPr>
          <a:xfrm>
            <a:off x="467916" y="1628801"/>
            <a:ext cx="4104084" cy="4176463"/>
          </a:xfrm>
          <a:prstGeom prst="rect">
            <a:avLst/>
          </a:prstGeom>
        </p:spPr>
        <p:txBody>
          <a:bodyPr/>
          <a:lstStyle/>
          <a:p>
            <a:endParaRPr lang="en-GB" dirty="0"/>
          </a:p>
        </p:txBody>
      </p:sp>
      <p:sp>
        <p:nvSpPr>
          <p:cNvPr id="5" name="Text Placeholder 6">
            <a:extLst>
              <a:ext uri="{FF2B5EF4-FFF2-40B4-BE49-F238E27FC236}">
                <a16:creationId xmlns:a16="http://schemas.microsoft.com/office/drawing/2014/main" id="{19768FD0-9975-4B0B-BF2C-4D15361168B9}"/>
              </a:ext>
            </a:extLst>
          </p:cNvPr>
          <p:cNvSpPr>
            <a:spLocks noGrp="1"/>
          </p:cNvSpPr>
          <p:nvPr>
            <p:ph type="body" sz="quarter" idx="13"/>
          </p:nvPr>
        </p:nvSpPr>
        <p:spPr>
          <a:xfrm>
            <a:off x="4680347" y="1628775"/>
            <a:ext cx="3942159" cy="4176713"/>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6">
            <a:extLst>
              <a:ext uri="{FF2B5EF4-FFF2-40B4-BE49-F238E27FC236}">
                <a16:creationId xmlns:a16="http://schemas.microsoft.com/office/drawing/2014/main" id="{BE9890A4-3F91-4549-B11D-54AB4546A3F9}"/>
              </a:ext>
            </a:extLst>
          </p:cNvPr>
          <p:cNvSpPr>
            <a:spLocks noGrp="1"/>
          </p:cNvSpPr>
          <p:nvPr>
            <p:ph sz="quarter" idx="11" hasCustomPrompt="1"/>
          </p:nvPr>
        </p:nvSpPr>
        <p:spPr>
          <a:xfrm>
            <a:off x="467916" y="476251"/>
            <a:ext cx="6588919" cy="792163"/>
          </a:xfrm>
          <a:prstGeom prst="rect">
            <a:avLst/>
          </a:prstGeom>
        </p:spPr>
        <p:txBody>
          <a:bodyPr lIns="0" tIns="0" rIns="0" bIns="0"/>
          <a:lstStyle>
            <a:lvl1pPr algn="l">
              <a:defRPr b="1"/>
            </a:lvl1pPr>
            <a:lvl2pPr marL="342900" indent="0">
              <a:buNone/>
              <a:defRPr/>
            </a:lvl2pPr>
          </a:lstStyle>
          <a:p>
            <a:pPr lvl="0"/>
            <a:r>
              <a:rPr lang="en-US" dirty="0"/>
              <a:t>Click to edit title</a:t>
            </a:r>
          </a:p>
        </p:txBody>
      </p:sp>
    </p:spTree>
    <p:extLst>
      <p:ext uri="{BB962C8B-B14F-4D97-AF65-F5344CB8AC3E}">
        <p14:creationId xmlns:p14="http://schemas.microsoft.com/office/powerpoint/2010/main" val="3174790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and Text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67B970B-E795-46CE-888C-D75E91FB548E}"/>
              </a:ext>
            </a:extLst>
          </p:cNvPr>
          <p:cNvSpPr>
            <a:spLocks noGrp="1"/>
          </p:cNvSpPr>
          <p:nvPr>
            <p:ph type="ftr" sz="quarter" idx="10"/>
          </p:nvPr>
        </p:nvSpPr>
        <p:spPr/>
        <p:txBody>
          <a:bodyPr/>
          <a:lstStyle/>
          <a:p>
            <a:pPr fontAlgn="base">
              <a:spcBef>
                <a:spcPct val="0"/>
              </a:spcBef>
              <a:spcAft>
                <a:spcPct val="0"/>
              </a:spcAft>
              <a:defRPr/>
            </a:pPr>
            <a:endParaRPr lang="en-US" altLang="en-US" dirty="0">
              <a:solidFill>
                <a:srgbClr val="000000"/>
              </a:solidFill>
            </a:endParaRPr>
          </a:p>
        </p:txBody>
      </p:sp>
      <p:sp>
        <p:nvSpPr>
          <p:cNvPr id="5" name="Text Placeholder 6">
            <a:extLst>
              <a:ext uri="{FF2B5EF4-FFF2-40B4-BE49-F238E27FC236}">
                <a16:creationId xmlns:a16="http://schemas.microsoft.com/office/drawing/2014/main" id="{19768FD0-9975-4B0B-BF2C-4D15361168B9}"/>
              </a:ext>
            </a:extLst>
          </p:cNvPr>
          <p:cNvSpPr>
            <a:spLocks noGrp="1"/>
          </p:cNvSpPr>
          <p:nvPr>
            <p:ph type="body" sz="quarter" idx="13"/>
          </p:nvPr>
        </p:nvSpPr>
        <p:spPr>
          <a:xfrm>
            <a:off x="4680347" y="1628775"/>
            <a:ext cx="3942159" cy="4176713"/>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6">
            <a:extLst>
              <a:ext uri="{FF2B5EF4-FFF2-40B4-BE49-F238E27FC236}">
                <a16:creationId xmlns:a16="http://schemas.microsoft.com/office/drawing/2014/main" id="{BE9890A4-3F91-4549-B11D-54AB4546A3F9}"/>
              </a:ext>
            </a:extLst>
          </p:cNvPr>
          <p:cNvSpPr>
            <a:spLocks noGrp="1"/>
          </p:cNvSpPr>
          <p:nvPr>
            <p:ph sz="quarter" idx="11" hasCustomPrompt="1"/>
          </p:nvPr>
        </p:nvSpPr>
        <p:spPr>
          <a:xfrm>
            <a:off x="467916" y="476251"/>
            <a:ext cx="6588919" cy="792163"/>
          </a:xfrm>
          <a:prstGeom prst="rect">
            <a:avLst/>
          </a:prstGeom>
        </p:spPr>
        <p:txBody>
          <a:bodyPr lIns="0" tIns="0" rIns="0" bIns="0"/>
          <a:lstStyle>
            <a:lvl1pPr algn="l">
              <a:defRPr b="1"/>
            </a:lvl1pPr>
            <a:lvl2pPr marL="342900" indent="0">
              <a:buNone/>
              <a:defRPr/>
            </a:lvl2pPr>
          </a:lstStyle>
          <a:p>
            <a:pPr lvl="0"/>
            <a:r>
              <a:rPr lang="en-US" dirty="0"/>
              <a:t>Click to edit title</a:t>
            </a:r>
          </a:p>
        </p:txBody>
      </p:sp>
      <p:sp>
        <p:nvSpPr>
          <p:cNvPr id="7" name="Chart Placeholder 3">
            <a:extLst>
              <a:ext uri="{FF2B5EF4-FFF2-40B4-BE49-F238E27FC236}">
                <a16:creationId xmlns:a16="http://schemas.microsoft.com/office/drawing/2014/main" id="{45449B1A-9901-49C0-BEA8-781554C6D73F}"/>
              </a:ext>
            </a:extLst>
          </p:cNvPr>
          <p:cNvSpPr>
            <a:spLocks noGrp="1"/>
          </p:cNvSpPr>
          <p:nvPr>
            <p:ph type="chart" sz="quarter" idx="14"/>
          </p:nvPr>
        </p:nvSpPr>
        <p:spPr>
          <a:xfrm>
            <a:off x="467916" y="1628775"/>
            <a:ext cx="4104084" cy="4176713"/>
          </a:xfrm>
          <a:prstGeom prst="rect">
            <a:avLst/>
          </a:prstGeom>
        </p:spPr>
        <p:txBody>
          <a:bodyPr/>
          <a:lstStyle/>
          <a:p>
            <a:endParaRPr lang="en-GB" dirty="0"/>
          </a:p>
        </p:txBody>
      </p:sp>
    </p:spTree>
    <p:extLst>
      <p:ext uri="{BB962C8B-B14F-4D97-AF65-F5344CB8AC3E}">
        <p14:creationId xmlns:p14="http://schemas.microsoft.com/office/powerpoint/2010/main" val="788782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18755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Main text layout">
    <p:spTree>
      <p:nvGrpSpPr>
        <p:cNvPr id="1" name=""/>
        <p:cNvGrpSpPr/>
        <p:nvPr/>
      </p:nvGrpSpPr>
      <p:grpSpPr>
        <a:xfrm>
          <a:off x="0" y="0"/>
          <a:ext cx="0" cy="0"/>
          <a:chOff x="0" y="0"/>
          <a:chExt cx="0" cy="0"/>
        </a:xfrm>
      </p:grpSpPr>
      <p:sp>
        <p:nvSpPr>
          <p:cNvPr id="9" name="Content Placeholder 6">
            <a:extLst>
              <a:ext uri="{FF2B5EF4-FFF2-40B4-BE49-F238E27FC236}">
                <a16:creationId xmlns:a16="http://schemas.microsoft.com/office/drawing/2014/main" id="{663902EC-2B85-409C-801E-5594541678DA}"/>
              </a:ext>
            </a:extLst>
          </p:cNvPr>
          <p:cNvSpPr>
            <a:spLocks noGrp="1"/>
          </p:cNvSpPr>
          <p:nvPr>
            <p:ph sz="quarter" idx="11" hasCustomPrompt="1"/>
          </p:nvPr>
        </p:nvSpPr>
        <p:spPr>
          <a:xfrm>
            <a:off x="467916" y="404243"/>
            <a:ext cx="6588919" cy="792163"/>
          </a:xfrm>
          <a:prstGeom prst="rect">
            <a:avLst/>
          </a:prstGeom>
        </p:spPr>
        <p:txBody>
          <a:bodyPr lIns="0" tIns="0" rIns="0" bIns="0"/>
          <a:lstStyle>
            <a:lvl1pPr algn="l">
              <a:defRPr sz="2100" b="1">
                <a:solidFill>
                  <a:schemeClr val="tx1"/>
                </a:solidFill>
              </a:defRPr>
            </a:lvl1pPr>
            <a:lvl2pPr marL="342900" indent="0">
              <a:buNone/>
              <a:defRPr/>
            </a:lvl2pPr>
          </a:lstStyle>
          <a:p>
            <a:pPr lvl="0"/>
            <a:r>
              <a:rPr lang="en-US" dirty="0"/>
              <a:t>Click to edit title</a:t>
            </a:r>
          </a:p>
        </p:txBody>
      </p:sp>
      <p:sp>
        <p:nvSpPr>
          <p:cNvPr id="3" name="Text Placeholder 2">
            <a:extLst>
              <a:ext uri="{FF2B5EF4-FFF2-40B4-BE49-F238E27FC236}">
                <a16:creationId xmlns:a16="http://schemas.microsoft.com/office/drawing/2014/main" id="{AEC2D87D-1D76-416C-93AF-95F4F782678C}"/>
              </a:ext>
            </a:extLst>
          </p:cNvPr>
          <p:cNvSpPr>
            <a:spLocks noGrp="1"/>
          </p:cNvSpPr>
          <p:nvPr>
            <p:ph type="body" sz="quarter" idx="12"/>
          </p:nvPr>
        </p:nvSpPr>
        <p:spPr>
          <a:xfrm>
            <a:off x="467916" y="1412875"/>
            <a:ext cx="8208169" cy="4464050"/>
          </a:xfrm>
          <a:prstGeom prst="rect">
            <a:avLst/>
          </a:prstGeom>
        </p:spPr>
        <p:txBody>
          <a:bodyPr lIns="0" tIns="0" rIns="0" bIns="0"/>
          <a:lstStyle>
            <a:lvl1pPr>
              <a:defRPr sz="180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65877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Graphic or photo and Text layout">
    <p:spTree>
      <p:nvGrpSpPr>
        <p:cNvPr id="1" name=""/>
        <p:cNvGrpSpPr/>
        <p:nvPr/>
      </p:nvGrpSpPr>
      <p:grpSpPr>
        <a:xfrm>
          <a:off x="0" y="0"/>
          <a:ext cx="0" cy="0"/>
          <a:chOff x="0" y="0"/>
          <a:chExt cx="0" cy="0"/>
        </a:xfrm>
      </p:grpSpPr>
      <p:sp>
        <p:nvSpPr>
          <p:cNvPr id="3" name="Content Placeholder 6">
            <a:extLst>
              <a:ext uri="{FF2B5EF4-FFF2-40B4-BE49-F238E27FC236}">
                <a16:creationId xmlns:a16="http://schemas.microsoft.com/office/drawing/2014/main" id="{D3A16C3E-2AD0-4B15-A4C1-F98906E45015}"/>
              </a:ext>
            </a:extLst>
          </p:cNvPr>
          <p:cNvSpPr>
            <a:spLocks noGrp="1"/>
          </p:cNvSpPr>
          <p:nvPr>
            <p:ph sz="quarter" idx="11" hasCustomPrompt="1"/>
          </p:nvPr>
        </p:nvSpPr>
        <p:spPr>
          <a:xfrm>
            <a:off x="467916" y="404243"/>
            <a:ext cx="6588919" cy="792163"/>
          </a:xfrm>
          <a:prstGeom prst="rect">
            <a:avLst/>
          </a:prstGeom>
        </p:spPr>
        <p:txBody>
          <a:bodyPr lIns="0" tIns="0" rIns="0" bIns="0"/>
          <a:lstStyle>
            <a:lvl1pPr algn="l">
              <a:defRPr sz="2100" b="1">
                <a:solidFill>
                  <a:schemeClr val="tx1"/>
                </a:solidFill>
              </a:defRPr>
            </a:lvl1pPr>
            <a:lvl2pPr marL="342900" indent="0">
              <a:buNone/>
              <a:defRPr/>
            </a:lvl2pPr>
          </a:lstStyle>
          <a:p>
            <a:pPr lvl="0"/>
            <a:r>
              <a:rPr lang="en-US" dirty="0"/>
              <a:t>Click to edit title</a:t>
            </a:r>
          </a:p>
        </p:txBody>
      </p:sp>
      <p:sp>
        <p:nvSpPr>
          <p:cNvPr id="5" name="Picture Placeholder 4">
            <a:extLst>
              <a:ext uri="{FF2B5EF4-FFF2-40B4-BE49-F238E27FC236}">
                <a16:creationId xmlns:a16="http://schemas.microsoft.com/office/drawing/2014/main" id="{5CD9CA13-1C6A-48C8-A8D4-7F2ED9FFEAAF}"/>
              </a:ext>
            </a:extLst>
          </p:cNvPr>
          <p:cNvSpPr>
            <a:spLocks noGrp="1"/>
          </p:cNvSpPr>
          <p:nvPr>
            <p:ph type="pic" sz="quarter" idx="12"/>
          </p:nvPr>
        </p:nvSpPr>
        <p:spPr>
          <a:xfrm>
            <a:off x="467916" y="1628801"/>
            <a:ext cx="4104084" cy="4176463"/>
          </a:xfrm>
          <a:prstGeom prst="rect">
            <a:avLst/>
          </a:prstGeom>
        </p:spPr>
        <p:txBody>
          <a:bodyPr/>
          <a:lstStyle/>
          <a:p>
            <a:r>
              <a:rPr lang="en-US"/>
              <a:t>Click icon to add picture</a:t>
            </a:r>
            <a:endParaRPr lang="en-GB" dirty="0"/>
          </a:p>
        </p:txBody>
      </p:sp>
      <p:sp>
        <p:nvSpPr>
          <p:cNvPr id="7" name="Text Placeholder 6">
            <a:extLst>
              <a:ext uri="{FF2B5EF4-FFF2-40B4-BE49-F238E27FC236}">
                <a16:creationId xmlns:a16="http://schemas.microsoft.com/office/drawing/2014/main" id="{93F999A4-02D1-42D6-91B9-DE417023CAAE}"/>
              </a:ext>
            </a:extLst>
          </p:cNvPr>
          <p:cNvSpPr>
            <a:spLocks noGrp="1"/>
          </p:cNvSpPr>
          <p:nvPr>
            <p:ph type="body" sz="quarter" idx="13"/>
          </p:nvPr>
        </p:nvSpPr>
        <p:spPr>
          <a:xfrm>
            <a:off x="4680347" y="1628775"/>
            <a:ext cx="3942159" cy="417671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689723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hart and Text layout">
    <p:spTree>
      <p:nvGrpSpPr>
        <p:cNvPr id="1" name=""/>
        <p:cNvGrpSpPr/>
        <p:nvPr/>
      </p:nvGrpSpPr>
      <p:grpSpPr>
        <a:xfrm>
          <a:off x="0" y="0"/>
          <a:ext cx="0" cy="0"/>
          <a:chOff x="0" y="0"/>
          <a:chExt cx="0" cy="0"/>
        </a:xfrm>
      </p:grpSpPr>
      <p:sp>
        <p:nvSpPr>
          <p:cNvPr id="3" name="Content Placeholder 6">
            <a:extLst>
              <a:ext uri="{FF2B5EF4-FFF2-40B4-BE49-F238E27FC236}">
                <a16:creationId xmlns:a16="http://schemas.microsoft.com/office/drawing/2014/main" id="{D3A16C3E-2AD0-4B15-A4C1-F98906E45015}"/>
              </a:ext>
            </a:extLst>
          </p:cNvPr>
          <p:cNvSpPr>
            <a:spLocks noGrp="1"/>
          </p:cNvSpPr>
          <p:nvPr>
            <p:ph sz="quarter" idx="11" hasCustomPrompt="1"/>
          </p:nvPr>
        </p:nvSpPr>
        <p:spPr>
          <a:xfrm>
            <a:off x="467916" y="404243"/>
            <a:ext cx="6588919" cy="792163"/>
          </a:xfrm>
          <a:prstGeom prst="rect">
            <a:avLst/>
          </a:prstGeom>
        </p:spPr>
        <p:txBody>
          <a:bodyPr lIns="0" tIns="0" rIns="0" bIns="0"/>
          <a:lstStyle>
            <a:lvl1pPr algn="l">
              <a:defRPr sz="2100" b="1">
                <a:solidFill>
                  <a:schemeClr val="tx1"/>
                </a:solidFill>
              </a:defRPr>
            </a:lvl1pPr>
            <a:lvl2pPr marL="342900" indent="0">
              <a:buNone/>
              <a:defRPr/>
            </a:lvl2pPr>
          </a:lstStyle>
          <a:p>
            <a:pPr lvl="0"/>
            <a:r>
              <a:rPr lang="en-US" dirty="0"/>
              <a:t>Click to edit title</a:t>
            </a:r>
          </a:p>
        </p:txBody>
      </p:sp>
      <p:sp>
        <p:nvSpPr>
          <p:cNvPr id="7" name="Text Placeholder 6">
            <a:extLst>
              <a:ext uri="{FF2B5EF4-FFF2-40B4-BE49-F238E27FC236}">
                <a16:creationId xmlns:a16="http://schemas.microsoft.com/office/drawing/2014/main" id="{93F999A4-02D1-42D6-91B9-DE417023CAAE}"/>
              </a:ext>
            </a:extLst>
          </p:cNvPr>
          <p:cNvSpPr>
            <a:spLocks noGrp="1"/>
          </p:cNvSpPr>
          <p:nvPr>
            <p:ph type="body" sz="quarter" idx="13"/>
          </p:nvPr>
        </p:nvSpPr>
        <p:spPr>
          <a:xfrm>
            <a:off x="4680347" y="1628775"/>
            <a:ext cx="3942159" cy="417671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hart Placeholder 3">
            <a:extLst>
              <a:ext uri="{FF2B5EF4-FFF2-40B4-BE49-F238E27FC236}">
                <a16:creationId xmlns:a16="http://schemas.microsoft.com/office/drawing/2014/main" id="{DDA26F1C-0B7D-46B2-8CC5-1280CE986090}"/>
              </a:ext>
            </a:extLst>
          </p:cNvPr>
          <p:cNvSpPr>
            <a:spLocks noGrp="1"/>
          </p:cNvSpPr>
          <p:nvPr>
            <p:ph type="chart" sz="quarter" idx="14"/>
          </p:nvPr>
        </p:nvSpPr>
        <p:spPr>
          <a:xfrm>
            <a:off x="467916" y="1649692"/>
            <a:ext cx="4104084" cy="4155797"/>
          </a:xfrm>
          <a:prstGeom prst="rect">
            <a:avLst/>
          </a:prstGeom>
        </p:spPr>
        <p:txBody>
          <a:bodyPr/>
          <a:lstStyle/>
          <a:p>
            <a:r>
              <a:rPr lang="en-US"/>
              <a:t>Click icon to add chart</a:t>
            </a:r>
            <a:endParaRPr lang="en-GB" dirty="0"/>
          </a:p>
        </p:txBody>
      </p:sp>
    </p:spTree>
    <p:extLst>
      <p:ext uri="{BB962C8B-B14F-4D97-AF65-F5344CB8AC3E}">
        <p14:creationId xmlns:p14="http://schemas.microsoft.com/office/powerpoint/2010/main" val="1531925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47879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64907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image" Target="../media/image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5AB33B7-1754-4A53-6675-C6EF2D515F8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474894" y="6146746"/>
            <a:ext cx="12618894" cy="109771"/>
          </a:xfrm>
          <a:prstGeom prst="rect">
            <a:avLst/>
          </a:prstGeom>
        </p:spPr>
      </p:pic>
      <p:pic>
        <p:nvPicPr>
          <p:cNvPr id="4" name="Picture 3">
            <a:extLst>
              <a:ext uri="{FF2B5EF4-FFF2-40B4-BE49-F238E27FC236}">
                <a16:creationId xmlns:a16="http://schemas.microsoft.com/office/drawing/2014/main" id="{D4A286EE-EB2B-7CF6-1481-8FA401DD387F}"/>
              </a:ext>
            </a:extLst>
          </p:cNvPr>
          <p:cNvPicPr>
            <a:picLocks noGrp="1" noRot="1" noChangeAspect="1" noMove="1" noResize="1" noEditPoints="1" noAdjustHandles="1" noChangeArrowheads="1" noChangeShapeType="1" noCrop="1"/>
          </p:cNvPicPr>
          <p:nvPr userDrawn="1"/>
        </p:nvPicPr>
        <p:blipFill>
          <a:blip r:embed="rId13" cstate="print">
            <a:extLst>
              <a:ext uri="{28A0092B-C50C-407E-A947-70E740481C1C}">
                <a14:useLocalDpi xmlns:a14="http://schemas.microsoft.com/office/drawing/2010/main" val="0"/>
              </a:ext>
            </a:extLst>
          </a:blip>
          <a:stretch>
            <a:fillRect/>
          </a:stretch>
        </p:blipFill>
        <p:spPr>
          <a:xfrm>
            <a:off x="0" y="1052515"/>
            <a:ext cx="12259362" cy="109771"/>
          </a:xfrm>
          <a:prstGeom prst="rect">
            <a:avLst/>
          </a:prstGeom>
        </p:spPr>
      </p:pic>
      <p:sp>
        <p:nvSpPr>
          <p:cNvPr id="1029" name="Rectangle 5"/>
          <p:cNvSpPr>
            <a:spLocks noGrp="1" noChangeArrowheads="1"/>
          </p:cNvSpPr>
          <p:nvPr>
            <p:ph type="ftr" sz="quarter" idx="3"/>
          </p:nvPr>
        </p:nvSpPr>
        <p:spPr bwMode="auto">
          <a:xfrm>
            <a:off x="468314" y="6381752"/>
            <a:ext cx="8207375"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50"/>
            </a:lvl1pPr>
          </a:lstStyle>
          <a:p>
            <a:pPr fontAlgn="base">
              <a:spcBef>
                <a:spcPct val="0"/>
              </a:spcBef>
              <a:spcAft>
                <a:spcPct val="0"/>
              </a:spcAft>
              <a:defRPr/>
            </a:pPr>
            <a:endParaRPr lang="en-US" altLang="en-US" dirty="0">
              <a:solidFill>
                <a:srgbClr val="000000"/>
              </a:solidFill>
            </a:endParaRPr>
          </a:p>
        </p:txBody>
      </p:sp>
      <p:pic>
        <p:nvPicPr>
          <p:cNvPr id="8" name="Picture 2">
            <a:extLst>
              <a:ext uri="{FF2B5EF4-FFF2-40B4-BE49-F238E27FC236}">
                <a16:creationId xmlns:a16="http://schemas.microsoft.com/office/drawing/2014/main" id="{A3BDBDF5-47C2-4FA4-A297-C094C50AC56A}"/>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140974" y="269998"/>
            <a:ext cx="1534715"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960B7000-EDD6-BB47-E66A-D78C70CA93E3}"/>
              </a:ext>
            </a:extLst>
          </p:cNvPr>
          <p:cNvPicPr>
            <a:picLocks noChangeAspect="1"/>
          </p:cNvPicPr>
          <p:nvPr userDrawn="1"/>
        </p:nvPicPr>
        <p:blipFill>
          <a:blip r:embed="rId15"/>
          <a:stretch>
            <a:fillRect/>
          </a:stretch>
        </p:blipFill>
        <p:spPr>
          <a:xfrm>
            <a:off x="89502" y="6357320"/>
            <a:ext cx="324806" cy="388587"/>
          </a:xfrm>
          <a:prstGeom prst="rect">
            <a:avLst/>
          </a:prstGeom>
        </p:spPr>
      </p:pic>
    </p:spTree>
    <p:extLst>
      <p:ext uri="{BB962C8B-B14F-4D97-AF65-F5344CB8AC3E}">
        <p14:creationId xmlns:p14="http://schemas.microsoft.com/office/powerpoint/2010/main" val="42534709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txStyles>
    <p:titleStyle>
      <a:lvl1pPr algn="ctr" rtl="0" eaLnBrk="0" fontAlgn="base" hangingPunct="0">
        <a:spcBef>
          <a:spcPct val="0"/>
        </a:spcBef>
        <a:spcAft>
          <a:spcPct val="0"/>
        </a:spcAft>
        <a:defRPr sz="2400" b="1">
          <a:solidFill>
            <a:schemeClr val="tx2"/>
          </a:solidFill>
          <a:latin typeface="+mj-lt"/>
          <a:ea typeface="+mj-ea"/>
          <a:cs typeface="+mj-cs"/>
        </a:defRPr>
      </a:lvl1pPr>
      <a:lvl2pPr algn="ctr" rtl="0" eaLnBrk="0" fontAlgn="base" hangingPunct="0">
        <a:spcBef>
          <a:spcPct val="0"/>
        </a:spcBef>
        <a:spcAft>
          <a:spcPct val="0"/>
        </a:spcAft>
        <a:defRPr sz="2400" b="1">
          <a:solidFill>
            <a:schemeClr val="tx2"/>
          </a:solidFill>
          <a:latin typeface="Arial" charset="0"/>
        </a:defRPr>
      </a:lvl2pPr>
      <a:lvl3pPr algn="ctr" rtl="0" eaLnBrk="0" fontAlgn="base" hangingPunct="0">
        <a:spcBef>
          <a:spcPct val="0"/>
        </a:spcBef>
        <a:spcAft>
          <a:spcPct val="0"/>
        </a:spcAft>
        <a:defRPr sz="2400" b="1">
          <a:solidFill>
            <a:schemeClr val="tx2"/>
          </a:solidFill>
          <a:latin typeface="Arial" charset="0"/>
        </a:defRPr>
      </a:lvl3pPr>
      <a:lvl4pPr algn="ctr" rtl="0" eaLnBrk="0" fontAlgn="base" hangingPunct="0">
        <a:spcBef>
          <a:spcPct val="0"/>
        </a:spcBef>
        <a:spcAft>
          <a:spcPct val="0"/>
        </a:spcAft>
        <a:defRPr sz="2400" b="1">
          <a:solidFill>
            <a:schemeClr val="tx2"/>
          </a:solidFill>
          <a:latin typeface="Arial" charset="0"/>
        </a:defRPr>
      </a:lvl4pPr>
      <a:lvl5pPr algn="ctr" rtl="0" eaLnBrk="0" fontAlgn="base" hangingPunct="0">
        <a:spcBef>
          <a:spcPct val="0"/>
        </a:spcBef>
        <a:spcAft>
          <a:spcPct val="0"/>
        </a:spcAft>
        <a:defRPr sz="2400" b="1">
          <a:solidFill>
            <a:schemeClr val="tx2"/>
          </a:solidFill>
          <a:latin typeface="Arial" charset="0"/>
        </a:defRPr>
      </a:lvl5pPr>
      <a:lvl6pPr marL="342900" algn="ctr" rtl="0" fontAlgn="base">
        <a:spcBef>
          <a:spcPct val="0"/>
        </a:spcBef>
        <a:spcAft>
          <a:spcPct val="0"/>
        </a:spcAft>
        <a:defRPr sz="2400" b="1">
          <a:solidFill>
            <a:schemeClr val="tx2"/>
          </a:solidFill>
          <a:latin typeface="Arial" charset="0"/>
        </a:defRPr>
      </a:lvl6pPr>
      <a:lvl7pPr marL="685800" algn="ctr" rtl="0" fontAlgn="base">
        <a:spcBef>
          <a:spcPct val="0"/>
        </a:spcBef>
        <a:spcAft>
          <a:spcPct val="0"/>
        </a:spcAft>
        <a:defRPr sz="2400" b="1">
          <a:solidFill>
            <a:schemeClr val="tx2"/>
          </a:solidFill>
          <a:latin typeface="Arial" charset="0"/>
        </a:defRPr>
      </a:lvl7pPr>
      <a:lvl8pPr marL="1028700" algn="ctr" rtl="0" fontAlgn="base">
        <a:spcBef>
          <a:spcPct val="0"/>
        </a:spcBef>
        <a:spcAft>
          <a:spcPct val="0"/>
        </a:spcAft>
        <a:defRPr sz="2400" b="1">
          <a:solidFill>
            <a:schemeClr val="tx2"/>
          </a:solidFill>
          <a:latin typeface="Arial" charset="0"/>
        </a:defRPr>
      </a:lvl8pPr>
      <a:lvl9pPr marL="1371600" algn="ctr" rtl="0" fontAlgn="base">
        <a:spcBef>
          <a:spcPct val="0"/>
        </a:spcBef>
        <a:spcAft>
          <a:spcPct val="0"/>
        </a:spcAft>
        <a:defRPr sz="2400" b="1">
          <a:solidFill>
            <a:schemeClr val="tx2"/>
          </a:solidFill>
          <a:latin typeface="Arial" charset="0"/>
        </a:defRPr>
      </a:lvl9pPr>
    </p:titleStyle>
    <p:bodyStyle>
      <a:lvl1pPr marL="257175" indent="-257175" algn="l" rtl="0" eaLnBrk="0" fontAlgn="base" hangingPunct="0">
        <a:spcBef>
          <a:spcPct val="20000"/>
        </a:spcBef>
        <a:spcAft>
          <a:spcPct val="0"/>
        </a:spcAft>
        <a:defRPr sz="2100" b="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5.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5.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5.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5.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5.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5.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5.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F93C1-8F14-632D-8ADE-BF953B0897A5}"/>
              </a:ext>
            </a:extLst>
          </p:cNvPr>
          <p:cNvSpPr>
            <a:spLocks noGrp="1"/>
          </p:cNvSpPr>
          <p:nvPr>
            <p:ph type="ctrTitle"/>
          </p:nvPr>
        </p:nvSpPr>
        <p:spPr/>
        <p:txBody>
          <a:bodyPr/>
          <a:lstStyle/>
          <a:p>
            <a:r>
              <a:rPr lang="en-GB" dirty="0"/>
              <a:t>How to update Military Status on your Electronic Staff Record (ESR)</a:t>
            </a:r>
          </a:p>
        </p:txBody>
      </p:sp>
      <p:sp>
        <p:nvSpPr>
          <p:cNvPr id="3" name="Text Placeholder 2">
            <a:extLst>
              <a:ext uri="{FF2B5EF4-FFF2-40B4-BE49-F238E27FC236}">
                <a16:creationId xmlns:a16="http://schemas.microsoft.com/office/drawing/2014/main" id="{AF92AD63-706D-C2BB-6FC5-AA6B07613FDE}"/>
              </a:ext>
            </a:extLst>
          </p:cNvPr>
          <p:cNvSpPr>
            <a:spLocks noGrp="1"/>
          </p:cNvSpPr>
          <p:nvPr>
            <p:ph type="body" sz="quarter" idx="11"/>
          </p:nvPr>
        </p:nvSpPr>
        <p:spPr/>
        <p:txBody>
          <a:bodyPr/>
          <a:lstStyle/>
          <a:p>
            <a:pPr marL="0" indent="9525"/>
            <a:r>
              <a:rPr lang="en-GB" dirty="0"/>
              <a:t>A guide to updating your armed forces status on ESR.</a:t>
            </a:r>
          </a:p>
        </p:txBody>
      </p:sp>
      <p:sp>
        <p:nvSpPr>
          <p:cNvPr id="4" name="TextBox 3">
            <a:extLst>
              <a:ext uri="{FF2B5EF4-FFF2-40B4-BE49-F238E27FC236}">
                <a16:creationId xmlns:a16="http://schemas.microsoft.com/office/drawing/2014/main" id="{88B8B8C8-2355-C14E-8750-EBCD787DF56C}"/>
              </a:ext>
            </a:extLst>
          </p:cNvPr>
          <p:cNvSpPr txBox="1"/>
          <p:nvPr/>
        </p:nvSpPr>
        <p:spPr>
          <a:xfrm>
            <a:off x="609430" y="5128318"/>
            <a:ext cx="7761957" cy="1015663"/>
          </a:xfrm>
          <a:prstGeom prst="rect">
            <a:avLst/>
          </a:prstGeom>
        </p:spPr>
        <p:style>
          <a:lnRef idx="1">
            <a:schemeClr val="dk1"/>
          </a:lnRef>
          <a:fillRef idx="3">
            <a:schemeClr val="dk1"/>
          </a:fillRef>
          <a:effectRef idx="2">
            <a:schemeClr val="dk1"/>
          </a:effectRef>
          <a:fontRef idx="minor">
            <a:schemeClr val="lt1"/>
          </a:fontRef>
        </p:style>
        <p:txBody>
          <a:bodyPr wrap="square" anchor="ctr">
            <a:spAutoFit/>
          </a:bodyPr>
          <a:lstStyle/>
          <a:p>
            <a:pPr algn="ctr">
              <a:defRPr/>
            </a:pPr>
            <a:r>
              <a:rPr lang="en-GB" sz="2000" b="1" dirty="0"/>
              <a:t>Welcome to this short guide on how to update your military status on ESR (your Electronic Staff Record)</a:t>
            </a:r>
          </a:p>
          <a:p>
            <a:pPr algn="ctr">
              <a:defRPr/>
            </a:pPr>
            <a:endParaRPr lang="en-GB" sz="2000" b="1" dirty="0"/>
          </a:p>
        </p:txBody>
      </p:sp>
      <p:pic>
        <p:nvPicPr>
          <p:cNvPr id="7" name="Recorded Sound">
            <a:hlinkClick r:id="" action="ppaction://media"/>
            <a:extLst>
              <a:ext uri="{FF2B5EF4-FFF2-40B4-BE49-F238E27FC236}">
                <a16:creationId xmlns:a16="http://schemas.microsoft.com/office/drawing/2014/main" id="{6CD8C377-519B-BBD1-B7AD-DB19E09BB43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71872" y="1230022"/>
            <a:ext cx="406400" cy="406400"/>
          </a:xfrm>
          <a:prstGeom prst="rect">
            <a:avLst/>
          </a:prstGeom>
        </p:spPr>
      </p:pic>
    </p:spTree>
    <p:extLst>
      <p:ext uri="{BB962C8B-B14F-4D97-AF65-F5344CB8AC3E}">
        <p14:creationId xmlns:p14="http://schemas.microsoft.com/office/powerpoint/2010/main" val="3884017500"/>
      </p:ext>
    </p:extLst>
  </p:cSld>
  <p:clrMapOvr>
    <a:masterClrMapping/>
  </p:clrMapOvr>
  <mc:AlternateContent xmlns:mc="http://schemas.openxmlformats.org/markup-compatibility/2006" xmlns:p14="http://schemas.microsoft.com/office/powerpoint/2010/main">
    <mc:Choice Requires="p14">
      <p:transition spd="slow" p14:dur="2000" advTm="9426"/>
    </mc:Choice>
    <mc:Fallback xmlns="">
      <p:transition spd="slow" advTm="94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26" fill="hold"/>
                                        <p:tgtEl>
                                          <p:spTgt spid="7"/>
                                        </p:tgtEl>
                                      </p:cBhvr>
                                    </p:cmd>
                                  </p:childTnLst>
                                </p:cTn>
                              </p:par>
                              <p:par>
                                <p:cTn id="7" presetID="1" presetClass="entr" presetSubtype="0" fill="hold" grpId="0" nodeType="withEffect">
                                  <p:stCondLst>
                                    <p:cond delay="100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7"/>
                </p:tgtEl>
              </p:cMediaNode>
            </p:audio>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9BD68DD-B718-D2E4-C6C2-DBAEE6EC689C}"/>
              </a:ext>
            </a:extLst>
          </p:cNvPr>
          <p:cNvPicPr>
            <a:picLocks noGrp="1" noChangeAspect="1"/>
          </p:cNvPicPr>
          <p:nvPr>
            <p:ph idx="1"/>
          </p:nvPr>
        </p:nvPicPr>
        <p:blipFill>
          <a:blip r:embed="rId4"/>
          <a:stretch>
            <a:fillRect/>
          </a:stretch>
        </p:blipFill>
        <p:spPr>
          <a:xfrm>
            <a:off x="548922" y="1600200"/>
            <a:ext cx="8046156" cy="4525963"/>
          </a:xfrm>
        </p:spPr>
      </p:pic>
      <p:sp>
        <p:nvSpPr>
          <p:cNvPr id="6" name="Rectangle 5">
            <a:extLst>
              <a:ext uri="{FF2B5EF4-FFF2-40B4-BE49-F238E27FC236}">
                <a16:creationId xmlns:a16="http://schemas.microsoft.com/office/drawing/2014/main" id="{238DF7A1-050F-47DD-A876-B8BDEA4476E5}"/>
              </a:ext>
            </a:extLst>
          </p:cNvPr>
          <p:cNvSpPr/>
          <p:nvPr/>
        </p:nvSpPr>
        <p:spPr>
          <a:xfrm>
            <a:off x="3909060" y="4061460"/>
            <a:ext cx="662940" cy="92964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2EDDC51D-EF6C-0846-73E0-B37DE3DAC387}"/>
              </a:ext>
            </a:extLst>
          </p:cNvPr>
          <p:cNvSpPr txBox="1">
            <a:spLocks/>
          </p:cNvSpPr>
          <p:nvPr/>
        </p:nvSpPr>
        <p:spPr>
          <a:xfrm>
            <a:off x="2286" y="5644031"/>
            <a:ext cx="9141714" cy="707886"/>
          </a:xfrm>
          <a:prstGeom prst="rect">
            <a:avLst/>
          </a:prstGeom>
          <a:solidFill>
            <a:schemeClr val="tx1"/>
          </a:solidFill>
        </p:spPr>
        <p:style>
          <a:lnRef idx="1">
            <a:schemeClr val="dk1"/>
          </a:lnRef>
          <a:fillRef idx="3">
            <a:schemeClr val="dk1"/>
          </a:fillRef>
          <a:effectRef idx="2">
            <a:schemeClr val="dk1"/>
          </a:effectRef>
          <a:fontRef idx="minor">
            <a:schemeClr val="lt1"/>
          </a:fontRef>
        </p:style>
        <p:txBody>
          <a:bodyPr vert="horz" wrap="square" lIns="91440" tIns="45720" rIns="91440" bIns="45720" rtlCol="0" anchor="ctr">
            <a:spAutoFit/>
          </a:bodyPr>
          <a:lstStyle>
            <a:lvl1pPr algn="ctr" defTabSz="4572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defRPr/>
            </a:pPr>
            <a:r>
              <a:rPr lang="en-GB" sz="2000" dirty="0"/>
              <a:t>Step 4  - Update your Armed Forces Status</a:t>
            </a:r>
            <a:br>
              <a:rPr lang="en-GB" sz="2000" b="1" dirty="0"/>
            </a:br>
            <a:endParaRPr lang="en-GB" sz="2000" dirty="0"/>
          </a:p>
        </p:txBody>
      </p:sp>
      <p:sp>
        <p:nvSpPr>
          <p:cNvPr id="4" name="Title 3">
            <a:extLst>
              <a:ext uri="{FF2B5EF4-FFF2-40B4-BE49-F238E27FC236}">
                <a16:creationId xmlns:a16="http://schemas.microsoft.com/office/drawing/2014/main" id="{A14DEA12-B8D3-D498-000F-6E02AD678482}"/>
              </a:ext>
            </a:extLst>
          </p:cNvPr>
          <p:cNvSpPr txBox="1">
            <a:spLocks noGrp="1"/>
          </p:cNvSpPr>
          <p:nvPr>
            <p:ph type="title"/>
          </p:nvPr>
        </p:nvSpPr>
        <p:spPr>
          <a:xfrm>
            <a:off x="457200" y="615305"/>
            <a:ext cx="8229600" cy="461665"/>
          </a:xfrm>
          <a:prstGeom prst="rect">
            <a:avLst/>
          </a:prstGeom>
          <a:noFill/>
        </p:spPr>
        <p:txBody>
          <a:bodyPr wrap="square">
            <a:spAutoFit/>
          </a:bodyPr>
          <a:lstStyle/>
          <a:p>
            <a:pPr algn="l"/>
            <a:r>
              <a:rPr lang="en-GB" sz="2400" b="1" dirty="0"/>
              <a:t>Step four</a:t>
            </a:r>
          </a:p>
        </p:txBody>
      </p:sp>
      <p:pic>
        <p:nvPicPr>
          <p:cNvPr id="7" name="Recorded Sound">
            <a:hlinkClick r:id="" action="ppaction://media"/>
            <a:extLst>
              <a:ext uri="{FF2B5EF4-FFF2-40B4-BE49-F238E27FC236}">
                <a16:creationId xmlns:a16="http://schemas.microsoft.com/office/drawing/2014/main" id="{CD54A83E-DF06-BCBC-D798-7AFD825B3E8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09492" y="1076970"/>
            <a:ext cx="406400" cy="406400"/>
          </a:xfrm>
          <a:prstGeom prst="rect">
            <a:avLst/>
          </a:prstGeom>
        </p:spPr>
      </p:pic>
    </p:spTree>
    <p:extLst>
      <p:ext uri="{BB962C8B-B14F-4D97-AF65-F5344CB8AC3E}">
        <p14:creationId xmlns:p14="http://schemas.microsoft.com/office/powerpoint/2010/main" val="572314673"/>
      </p:ext>
    </p:extLst>
  </p:cSld>
  <p:clrMapOvr>
    <a:masterClrMapping/>
  </p:clrMapOvr>
  <mc:AlternateContent xmlns:mc="http://schemas.openxmlformats.org/markup-compatibility/2006" xmlns:p14="http://schemas.microsoft.com/office/powerpoint/2010/main">
    <mc:Choice Requires="p14">
      <p:transition spd="slow" p14:dur="2000" advTm="5553"/>
    </mc:Choice>
    <mc:Fallback xmlns="">
      <p:transition spd="slow" advTm="55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55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7"/>
                </p:tgtEl>
              </p:cMediaNode>
            </p:audio>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8EF060B-292B-9395-7766-EBDB9D58A242}"/>
              </a:ext>
            </a:extLst>
          </p:cNvPr>
          <p:cNvPicPr>
            <a:picLocks noGrp="1" noChangeAspect="1"/>
          </p:cNvPicPr>
          <p:nvPr>
            <p:ph idx="1"/>
          </p:nvPr>
        </p:nvPicPr>
        <p:blipFill>
          <a:blip r:embed="rId4"/>
          <a:srcRect t="5872"/>
          <a:stretch/>
        </p:blipFill>
        <p:spPr>
          <a:xfrm>
            <a:off x="640644" y="1844703"/>
            <a:ext cx="8046156" cy="4260192"/>
          </a:xfrm>
        </p:spPr>
      </p:pic>
      <p:sp>
        <p:nvSpPr>
          <p:cNvPr id="8" name="Oval 7">
            <a:extLst>
              <a:ext uri="{FF2B5EF4-FFF2-40B4-BE49-F238E27FC236}">
                <a16:creationId xmlns:a16="http://schemas.microsoft.com/office/drawing/2014/main" id="{BCFD57CD-9D93-CE30-5AFE-4A5E0C4B04F9}"/>
              </a:ext>
            </a:extLst>
          </p:cNvPr>
          <p:cNvSpPr/>
          <p:nvPr/>
        </p:nvSpPr>
        <p:spPr>
          <a:xfrm>
            <a:off x="4523504" y="5157467"/>
            <a:ext cx="702465" cy="371788"/>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14C57BDB-BACF-1395-8AAE-5F0E8F5E99EE}"/>
              </a:ext>
            </a:extLst>
          </p:cNvPr>
          <p:cNvSpPr/>
          <p:nvPr/>
        </p:nvSpPr>
        <p:spPr>
          <a:xfrm>
            <a:off x="4663722" y="4785678"/>
            <a:ext cx="422031" cy="371789"/>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C03A081C-39D9-5AB4-1E62-6C179AA64AD3}"/>
              </a:ext>
            </a:extLst>
          </p:cNvPr>
          <p:cNvSpPr/>
          <p:nvPr/>
        </p:nvSpPr>
        <p:spPr>
          <a:xfrm>
            <a:off x="4160520" y="3656019"/>
            <a:ext cx="1699260" cy="371788"/>
          </a:xfrm>
          <a:prstGeom prst="ellipse">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0D4FF41E-3010-E841-D5A8-95ABC134C585}"/>
              </a:ext>
            </a:extLst>
          </p:cNvPr>
          <p:cNvSpPr txBox="1">
            <a:spLocks/>
          </p:cNvSpPr>
          <p:nvPr/>
        </p:nvSpPr>
        <p:spPr>
          <a:xfrm>
            <a:off x="2286" y="5644031"/>
            <a:ext cx="9141714" cy="707886"/>
          </a:xfrm>
          <a:prstGeom prst="rect">
            <a:avLst/>
          </a:prstGeom>
          <a:solidFill>
            <a:schemeClr val="tx1"/>
          </a:solidFill>
        </p:spPr>
        <p:style>
          <a:lnRef idx="1">
            <a:schemeClr val="dk1"/>
          </a:lnRef>
          <a:fillRef idx="3">
            <a:schemeClr val="dk1"/>
          </a:fillRef>
          <a:effectRef idx="2">
            <a:schemeClr val="dk1"/>
          </a:effectRef>
          <a:fontRef idx="minor">
            <a:schemeClr val="lt1"/>
          </a:fontRef>
        </p:style>
        <p:txBody>
          <a:bodyPr vert="horz" wrap="square" lIns="91440" tIns="45720" rIns="91440" bIns="45720" rtlCol="0" anchor="ctr">
            <a:spAutoFit/>
          </a:bodyPr>
          <a:lstStyle>
            <a:lvl1pPr algn="ctr" defTabSz="4572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defRPr/>
            </a:pPr>
            <a:r>
              <a:rPr lang="en-GB" sz="2000" dirty="0"/>
              <a:t>Step five -Press save and you will see a confirmation</a:t>
            </a:r>
            <a:br>
              <a:rPr lang="en-GB" sz="2000" b="1" dirty="0"/>
            </a:br>
            <a:endParaRPr lang="en-GB" sz="2000" dirty="0"/>
          </a:p>
        </p:txBody>
      </p:sp>
      <p:sp>
        <p:nvSpPr>
          <p:cNvPr id="4" name="Title 3">
            <a:extLst>
              <a:ext uri="{FF2B5EF4-FFF2-40B4-BE49-F238E27FC236}">
                <a16:creationId xmlns:a16="http://schemas.microsoft.com/office/drawing/2014/main" id="{5F7FD840-3446-59C0-FA00-E93FB30723CB}"/>
              </a:ext>
            </a:extLst>
          </p:cNvPr>
          <p:cNvSpPr txBox="1">
            <a:spLocks noGrp="1"/>
          </p:cNvSpPr>
          <p:nvPr>
            <p:ph type="title"/>
          </p:nvPr>
        </p:nvSpPr>
        <p:spPr>
          <a:xfrm>
            <a:off x="457200" y="615305"/>
            <a:ext cx="8229600" cy="461665"/>
          </a:xfrm>
          <a:prstGeom prst="rect">
            <a:avLst/>
          </a:prstGeom>
          <a:noFill/>
        </p:spPr>
        <p:txBody>
          <a:bodyPr wrap="square">
            <a:spAutoFit/>
          </a:bodyPr>
          <a:lstStyle/>
          <a:p>
            <a:r>
              <a:rPr lang="en-GB" sz="2400" b="1" dirty="0"/>
              <a:t>Step five</a:t>
            </a:r>
          </a:p>
        </p:txBody>
      </p:sp>
      <p:pic>
        <p:nvPicPr>
          <p:cNvPr id="6" name="Recorded Sound">
            <a:hlinkClick r:id="" action="ppaction://media"/>
            <a:extLst>
              <a:ext uri="{FF2B5EF4-FFF2-40B4-BE49-F238E27FC236}">
                <a16:creationId xmlns:a16="http://schemas.microsoft.com/office/drawing/2014/main" id="{0E61C3EE-0010-E7A0-61BA-437A3B5D7C0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69294" y="1076970"/>
            <a:ext cx="406400" cy="406400"/>
          </a:xfrm>
          <a:prstGeom prst="rect">
            <a:avLst/>
          </a:prstGeom>
        </p:spPr>
      </p:pic>
    </p:spTree>
    <p:extLst>
      <p:ext uri="{BB962C8B-B14F-4D97-AF65-F5344CB8AC3E}">
        <p14:creationId xmlns:p14="http://schemas.microsoft.com/office/powerpoint/2010/main" val="2017282730"/>
      </p:ext>
    </p:extLst>
  </p:cSld>
  <p:clrMapOvr>
    <a:masterClrMapping/>
  </p:clrMapOvr>
  <mc:AlternateContent xmlns:mc="http://schemas.openxmlformats.org/markup-compatibility/2006" xmlns:p14="http://schemas.microsoft.com/office/powerpoint/2010/main">
    <mc:Choice Requires="p14">
      <p:transition spd="slow" p14:dur="2000" advTm="7114"/>
    </mc:Choice>
    <mc:Fallback xmlns="">
      <p:transition spd="slow" advTm="711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par>
                                <p:cTn id="13" presetID="21" presetClass="entr" presetSubtype="1" fill="hold" grpId="0" nodeType="withEffect">
                                  <p:stCondLst>
                                    <p:cond delay="3000"/>
                                  </p:stCondLst>
                                  <p:childTnLst>
                                    <p:set>
                                      <p:cBhvr>
                                        <p:cTn id="14" dur="1" fill="hold">
                                          <p:stCondLst>
                                            <p:cond delay="0"/>
                                          </p:stCondLst>
                                        </p:cTn>
                                        <p:tgtEl>
                                          <p:spTgt spid="12"/>
                                        </p:tgtEl>
                                        <p:attrNameLst>
                                          <p:attrName>style.visibility</p:attrName>
                                        </p:attrNameLst>
                                      </p:cBhvr>
                                      <p:to>
                                        <p:strVal val="visible"/>
                                      </p:to>
                                    </p:set>
                                    <p:animEffect transition="in" filter="wheel(1)">
                                      <p:cBhvr>
                                        <p:cTn id="15" dur="3000"/>
                                        <p:tgtEl>
                                          <p:spTgt spid="12"/>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711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6"/>
                </p:tgtEl>
              </p:cMediaNode>
            </p:audio>
          </p:childTnLst>
        </p:cTn>
      </p:par>
    </p:tnLst>
    <p:bldLst>
      <p:bldP spid="8" grpId="0" animBg="1"/>
      <p:bldP spid="9" grpId="0" animBg="1"/>
      <p:bldP spid="1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07440-3F32-6835-35C6-80D800640D1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E35536-B9D9-7013-8E29-3A4795A928BF}"/>
              </a:ext>
            </a:extLst>
          </p:cNvPr>
          <p:cNvSpPr>
            <a:spLocks noGrp="1"/>
          </p:cNvSpPr>
          <p:nvPr>
            <p:ph sz="quarter" idx="11"/>
          </p:nvPr>
        </p:nvSpPr>
        <p:spPr>
          <a:xfrm>
            <a:off x="609430" y="1719225"/>
            <a:ext cx="7631321" cy="2726329"/>
          </a:xfrm>
        </p:spPr>
        <p:txBody>
          <a:bodyPr/>
          <a:lstStyle/>
          <a:p>
            <a:pPr indent="12700"/>
            <a:r>
              <a:rPr lang="en-GB" dirty="0"/>
              <a:t>For further advice and support go to the extranet page ‘Armed forces communities’</a:t>
            </a:r>
          </a:p>
          <a:p>
            <a:endParaRPr lang="en-GB" dirty="0"/>
          </a:p>
          <a:p>
            <a:pPr indent="12700"/>
            <a:r>
              <a:rPr lang="en-GB" dirty="0"/>
              <a:t>Additional Training: </a:t>
            </a:r>
            <a:r>
              <a:rPr lang="en-GB" dirty="0" err="1"/>
              <a:t>MyLearn</a:t>
            </a:r>
            <a:r>
              <a:rPr lang="en-GB" dirty="0"/>
              <a:t> modules on Armed Forces Awareness.</a:t>
            </a:r>
          </a:p>
          <a:p>
            <a:endParaRPr lang="en-GB" dirty="0"/>
          </a:p>
          <a:p>
            <a:endParaRPr dirty="0"/>
          </a:p>
        </p:txBody>
      </p:sp>
      <p:sp>
        <p:nvSpPr>
          <p:cNvPr id="4" name="TextBox 3">
            <a:extLst>
              <a:ext uri="{FF2B5EF4-FFF2-40B4-BE49-F238E27FC236}">
                <a16:creationId xmlns:a16="http://schemas.microsoft.com/office/drawing/2014/main" id="{20046442-4072-289E-440C-249394A324C9}"/>
              </a:ext>
            </a:extLst>
          </p:cNvPr>
          <p:cNvSpPr txBox="1"/>
          <p:nvPr/>
        </p:nvSpPr>
        <p:spPr>
          <a:xfrm>
            <a:off x="609430" y="4327845"/>
            <a:ext cx="7761957" cy="707886"/>
          </a:xfrm>
          <a:prstGeom prst="rect">
            <a:avLst/>
          </a:prstGeom>
        </p:spPr>
        <p:style>
          <a:lnRef idx="1">
            <a:schemeClr val="dk1"/>
          </a:lnRef>
          <a:fillRef idx="3">
            <a:schemeClr val="dk1"/>
          </a:fillRef>
          <a:effectRef idx="2">
            <a:schemeClr val="dk1"/>
          </a:effectRef>
          <a:fontRef idx="minor">
            <a:schemeClr val="lt1"/>
          </a:fontRef>
        </p:style>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a:ea typeface="+mn-ea"/>
                <a:cs typeface="+mn-cs"/>
              </a:rPr>
              <a:t>For further</a:t>
            </a:r>
            <a:r>
              <a:rPr kumimoji="0" lang="en-GB" sz="2000" b="1" i="0" u="none" strike="noStrike" kern="1200" cap="none" spc="0" normalizeH="0" noProof="0" dirty="0">
                <a:ln>
                  <a:noFill/>
                </a:ln>
                <a:solidFill>
                  <a:srgbClr val="FFFFFF"/>
                </a:solidFill>
                <a:effectLst/>
                <a:uLnTx/>
                <a:uFillTx/>
                <a:latin typeface="Arial"/>
                <a:ea typeface="+mn-ea"/>
                <a:cs typeface="+mn-cs"/>
              </a:rPr>
              <a:t> help and support go to the extranet page on Armed Forces Communities or speak to your line manager</a:t>
            </a:r>
            <a:r>
              <a:rPr kumimoji="0" lang="en-GB" sz="2000" b="1" i="0" u="none" strike="noStrike" kern="1200" cap="none" spc="0" normalizeH="0" baseline="0" noProof="0" dirty="0">
                <a:ln>
                  <a:noFill/>
                </a:ln>
                <a:solidFill>
                  <a:srgbClr val="FFFFFF"/>
                </a:solidFill>
                <a:effectLst/>
                <a:uLnTx/>
                <a:uFillTx/>
                <a:latin typeface="Arial"/>
                <a:ea typeface="+mn-ea"/>
                <a:cs typeface="+mn-cs"/>
              </a:rPr>
              <a:t>.</a:t>
            </a:r>
          </a:p>
        </p:txBody>
      </p:sp>
      <p:sp>
        <p:nvSpPr>
          <p:cNvPr id="6" name="TextBox 5">
            <a:extLst>
              <a:ext uri="{FF2B5EF4-FFF2-40B4-BE49-F238E27FC236}">
                <a16:creationId xmlns:a16="http://schemas.microsoft.com/office/drawing/2014/main" id="{00477083-0461-288F-116F-6123B39B603F}"/>
              </a:ext>
            </a:extLst>
          </p:cNvPr>
          <p:cNvSpPr txBox="1"/>
          <p:nvPr/>
        </p:nvSpPr>
        <p:spPr>
          <a:xfrm>
            <a:off x="181708" y="406205"/>
            <a:ext cx="7866184"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Arial"/>
                <a:ea typeface="+mn-ea"/>
                <a:cs typeface="+mn-cs"/>
              </a:rPr>
              <a:t>Support and Resources</a:t>
            </a:r>
          </a:p>
        </p:txBody>
      </p:sp>
      <p:pic>
        <p:nvPicPr>
          <p:cNvPr id="2" name="Recorded Sound">
            <a:hlinkClick r:id="" action="ppaction://media"/>
            <a:extLst>
              <a:ext uri="{FF2B5EF4-FFF2-40B4-BE49-F238E27FC236}">
                <a16:creationId xmlns:a16="http://schemas.microsoft.com/office/drawing/2014/main" id="{888312BF-1D6B-7668-7B14-634F4E9F1FD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52" y="637037"/>
            <a:ext cx="406400" cy="406400"/>
          </a:xfrm>
          <a:prstGeom prst="rect">
            <a:avLst/>
          </a:prstGeom>
        </p:spPr>
      </p:pic>
    </p:spTree>
    <p:extLst>
      <p:ext uri="{BB962C8B-B14F-4D97-AF65-F5344CB8AC3E}">
        <p14:creationId xmlns:p14="http://schemas.microsoft.com/office/powerpoint/2010/main" val="3256043568"/>
      </p:ext>
    </p:extLst>
  </p:cSld>
  <p:clrMapOvr>
    <a:masterClrMapping/>
  </p:clrMapOvr>
  <mc:AlternateContent xmlns:mc="http://schemas.openxmlformats.org/markup-compatibility/2006" xmlns:p14="http://schemas.microsoft.com/office/powerpoint/2010/main">
    <mc:Choice Requires="p14">
      <p:transition spd="slow" p14:dur="2000" advTm="7943"/>
    </mc:Choice>
    <mc:Fallback xmlns="">
      <p:transition spd="slow" advTm="79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79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2"/>
                </p:tgtEl>
              </p:cMediaNode>
            </p:audio>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2F86F-9EBC-BAC0-59E0-AACA8EFB817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D473F3-B6A7-B52A-0F52-3182819B1B10}"/>
              </a:ext>
            </a:extLst>
          </p:cNvPr>
          <p:cNvSpPr>
            <a:spLocks noGrp="1"/>
          </p:cNvSpPr>
          <p:nvPr>
            <p:ph sz="quarter" idx="11"/>
          </p:nvPr>
        </p:nvSpPr>
        <p:spPr>
          <a:xfrm>
            <a:off x="609430" y="1377319"/>
            <a:ext cx="7631321" cy="2726329"/>
          </a:xfrm>
        </p:spPr>
        <p:txBody>
          <a:bodyPr/>
          <a:lstStyle/>
          <a:p>
            <a:r>
              <a:rPr lang="en-GB" dirty="0"/>
              <a:t>Updating your ESR helps ESHT to tailor support for members of the armed forces community, this includes:</a:t>
            </a:r>
          </a:p>
          <a:p>
            <a:r>
              <a:rPr dirty="0"/>
              <a:t>Veterans</a:t>
            </a:r>
          </a:p>
          <a:p>
            <a:r>
              <a:rPr dirty="0"/>
              <a:t>Current Servi</a:t>
            </a:r>
            <a:r>
              <a:rPr lang="en-GB" dirty="0"/>
              <a:t>ng</a:t>
            </a:r>
            <a:r>
              <a:rPr dirty="0"/>
              <a:t> Members</a:t>
            </a:r>
          </a:p>
          <a:p>
            <a:r>
              <a:rPr lang="en-GB" dirty="0"/>
              <a:t>Re</a:t>
            </a:r>
            <a:r>
              <a:rPr dirty="0" err="1"/>
              <a:t>servists</a:t>
            </a:r>
            <a:endParaRPr lang="en-GB" dirty="0"/>
          </a:p>
          <a:p>
            <a:r>
              <a:rPr dirty="0"/>
              <a:t>Families</a:t>
            </a:r>
          </a:p>
          <a:p>
            <a:endParaRPr lang="en-GB" dirty="0"/>
          </a:p>
        </p:txBody>
      </p:sp>
      <p:sp>
        <p:nvSpPr>
          <p:cNvPr id="4" name="TextBox 3">
            <a:extLst>
              <a:ext uri="{FF2B5EF4-FFF2-40B4-BE49-F238E27FC236}">
                <a16:creationId xmlns:a16="http://schemas.microsoft.com/office/drawing/2014/main" id="{00EA029C-0A70-540A-BA32-10B02BCD3FF9}"/>
              </a:ext>
            </a:extLst>
          </p:cNvPr>
          <p:cNvSpPr txBox="1"/>
          <p:nvPr/>
        </p:nvSpPr>
        <p:spPr>
          <a:xfrm>
            <a:off x="609430" y="4046978"/>
            <a:ext cx="7761957" cy="1323439"/>
          </a:xfrm>
          <a:prstGeom prst="rect">
            <a:avLst/>
          </a:prstGeom>
        </p:spPr>
        <p:style>
          <a:lnRef idx="1">
            <a:schemeClr val="dk1"/>
          </a:lnRef>
          <a:fillRef idx="3">
            <a:schemeClr val="dk1"/>
          </a:fillRef>
          <a:effectRef idx="2">
            <a:schemeClr val="dk1"/>
          </a:effectRef>
          <a:fontRef idx="minor">
            <a:schemeClr val="lt1"/>
          </a:fontRef>
        </p:style>
        <p:txBody>
          <a:bodyPr wrap="square" anchor="ctr">
            <a:spAutoFit/>
          </a:bodyPr>
          <a:lstStyle/>
          <a:p>
            <a:pPr algn="ctr">
              <a:defRPr/>
            </a:pPr>
            <a:r>
              <a:rPr lang="en-GB" sz="2000" b="1" dirty="0"/>
              <a:t>Updating your ESR helps ESHT to tailor support for members of the armed forces community, this includes:</a:t>
            </a:r>
          </a:p>
          <a:p>
            <a:pPr algn="ctr">
              <a:defRPr/>
            </a:pPr>
            <a:r>
              <a:rPr lang="en-GB" sz="2000" b="1" dirty="0"/>
              <a:t>veterans, those currently serving, reservists and their family members.</a:t>
            </a:r>
          </a:p>
        </p:txBody>
      </p:sp>
      <p:sp>
        <p:nvSpPr>
          <p:cNvPr id="6" name="TextBox 5">
            <a:extLst>
              <a:ext uri="{FF2B5EF4-FFF2-40B4-BE49-F238E27FC236}">
                <a16:creationId xmlns:a16="http://schemas.microsoft.com/office/drawing/2014/main" id="{DE040C7E-7020-8445-7C77-9EA3952B29BB}"/>
              </a:ext>
            </a:extLst>
          </p:cNvPr>
          <p:cNvSpPr txBox="1"/>
          <p:nvPr/>
        </p:nvSpPr>
        <p:spPr>
          <a:xfrm>
            <a:off x="181708" y="406205"/>
            <a:ext cx="7866184" cy="461665"/>
          </a:xfrm>
          <a:prstGeom prst="rect">
            <a:avLst/>
          </a:prstGeom>
          <a:noFill/>
        </p:spPr>
        <p:txBody>
          <a:bodyPr wrap="square">
            <a:spAutoFit/>
          </a:bodyPr>
          <a:lstStyle/>
          <a:p>
            <a:r>
              <a:rPr lang="en-GB" sz="2400" b="1" dirty="0"/>
              <a:t>Members of the Armed Forces Community</a:t>
            </a:r>
          </a:p>
        </p:txBody>
      </p:sp>
      <p:pic>
        <p:nvPicPr>
          <p:cNvPr id="9" name="Recorded Sound">
            <a:hlinkClick r:id="" action="ppaction://media"/>
            <a:extLst>
              <a:ext uri="{FF2B5EF4-FFF2-40B4-BE49-F238E27FC236}">
                <a16:creationId xmlns:a16="http://schemas.microsoft.com/office/drawing/2014/main" id="{E2D865A5-1D23-FE4F-A7A8-DB087DF49AA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06230" y="873392"/>
            <a:ext cx="406400" cy="406400"/>
          </a:xfrm>
          <a:prstGeom prst="rect">
            <a:avLst/>
          </a:prstGeom>
        </p:spPr>
      </p:pic>
    </p:spTree>
    <p:extLst>
      <p:ext uri="{BB962C8B-B14F-4D97-AF65-F5344CB8AC3E}">
        <p14:creationId xmlns:p14="http://schemas.microsoft.com/office/powerpoint/2010/main" val="1056796775"/>
      </p:ext>
    </p:extLst>
  </p:cSld>
  <p:clrMapOvr>
    <a:masterClrMapping/>
  </p:clrMapOvr>
  <mc:AlternateContent xmlns:mc="http://schemas.openxmlformats.org/markup-compatibility/2006" xmlns:p14="http://schemas.microsoft.com/office/powerpoint/2010/main">
    <mc:Choice Requires="p14">
      <p:transition spd="slow" p14:dur="2000" advTm="15377"/>
    </mc:Choice>
    <mc:Fallback xmlns="">
      <p:transition spd="slow" advTm="153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377" fill="hold"/>
                                        <p:tgtEl>
                                          <p:spTgt spid="9"/>
                                        </p:tgtEl>
                                      </p:cBhvr>
                                    </p:cmd>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42" presetClass="entr" presetSubtype="0" fill="hold" nodeType="withEffect">
                                  <p:stCondLst>
                                    <p:cond delay="9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1000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0"/>
                                        <p:tgtEl>
                                          <p:spTgt spid="3">
                                            <p:txEl>
                                              <p:pRg st="2" end="2"/>
                                            </p:txEl>
                                          </p:spTgt>
                                        </p:tgtEl>
                                      </p:cBhvr>
                                    </p:animEffect>
                                    <p:anim calcmode="lin" valueType="num">
                                      <p:cBhvr>
                                        <p:cTn id="1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1200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1350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9"/>
                </p:tgtEl>
              </p:cMediaNode>
            </p:audio>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D30D2-5F66-DA56-B2D9-B7B78F6E208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5991E1-7FDB-01A8-2647-1F954E4A466C}"/>
              </a:ext>
            </a:extLst>
          </p:cNvPr>
          <p:cNvSpPr>
            <a:spLocks noGrp="1"/>
          </p:cNvSpPr>
          <p:nvPr>
            <p:ph sz="quarter" idx="11"/>
          </p:nvPr>
        </p:nvSpPr>
        <p:spPr>
          <a:xfrm>
            <a:off x="674747" y="1894195"/>
            <a:ext cx="7631321" cy="2726329"/>
          </a:xfrm>
        </p:spPr>
        <p:txBody>
          <a:bodyPr/>
          <a:lstStyle/>
          <a:p>
            <a:pPr marL="0" indent="0"/>
            <a:r>
              <a:rPr lang="en-GB" dirty="0"/>
              <a:t>Workplace Support: Provides tailored resources for employment and wellbeing.</a:t>
            </a:r>
          </a:p>
          <a:p>
            <a:pPr marL="0" indent="0"/>
            <a:endParaRPr lang="en-GB" dirty="0"/>
          </a:p>
          <a:p>
            <a:pPr marL="0" indent="0"/>
            <a:r>
              <a:rPr lang="en-GB" dirty="0"/>
              <a:t>National Reporting: Contributes to MOD and NHS data collection on the Armed Forces community.</a:t>
            </a:r>
          </a:p>
          <a:p>
            <a:endParaRPr lang="en-GB" dirty="0"/>
          </a:p>
          <a:p>
            <a:endParaRPr dirty="0"/>
          </a:p>
        </p:txBody>
      </p:sp>
      <p:sp>
        <p:nvSpPr>
          <p:cNvPr id="4" name="TextBox 3">
            <a:extLst>
              <a:ext uri="{FF2B5EF4-FFF2-40B4-BE49-F238E27FC236}">
                <a16:creationId xmlns:a16="http://schemas.microsoft.com/office/drawing/2014/main" id="{D2D696D7-32E5-1D7A-33B9-B99DBF25DCB4}"/>
              </a:ext>
            </a:extLst>
          </p:cNvPr>
          <p:cNvSpPr txBox="1"/>
          <p:nvPr/>
        </p:nvSpPr>
        <p:spPr>
          <a:xfrm>
            <a:off x="609430" y="4620524"/>
            <a:ext cx="7761957" cy="1015663"/>
          </a:xfrm>
          <a:prstGeom prst="rect">
            <a:avLst/>
          </a:prstGeom>
        </p:spPr>
        <p:style>
          <a:lnRef idx="1">
            <a:schemeClr val="dk1"/>
          </a:lnRef>
          <a:fillRef idx="3">
            <a:schemeClr val="dk1"/>
          </a:fillRef>
          <a:effectRef idx="2">
            <a:schemeClr val="dk1"/>
          </a:effectRef>
          <a:fontRef idx="minor">
            <a:schemeClr val="lt1"/>
          </a:fontRef>
        </p:style>
        <p:txBody>
          <a:bodyPr wrap="square" anchor="ctr">
            <a:spAutoFit/>
          </a:bodyPr>
          <a:lstStyle/>
          <a:p>
            <a:pPr algn="ctr">
              <a:defRPr/>
            </a:pPr>
            <a:r>
              <a:rPr lang="en-GB" sz="2000" b="1" dirty="0"/>
              <a:t>So why does this matter? It helps to ensure ESHT provides the appropriate support to their colleagues.  It also helps us to contribute to data collection for the NHS and the MOD.</a:t>
            </a:r>
          </a:p>
        </p:txBody>
      </p:sp>
      <p:sp>
        <p:nvSpPr>
          <p:cNvPr id="6" name="TextBox 5">
            <a:extLst>
              <a:ext uri="{FF2B5EF4-FFF2-40B4-BE49-F238E27FC236}">
                <a16:creationId xmlns:a16="http://schemas.microsoft.com/office/drawing/2014/main" id="{5DBF4BBE-A432-AE2D-375E-58B301B327F7}"/>
              </a:ext>
            </a:extLst>
          </p:cNvPr>
          <p:cNvSpPr txBox="1"/>
          <p:nvPr/>
        </p:nvSpPr>
        <p:spPr>
          <a:xfrm>
            <a:off x="181708" y="406205"/>
            <a:ext cx="7866184" cy="461665"/>
          </a:xfrm>
          <a:prstGeom prst="rect">
            <a:avLst/>
          </a:prstGeom>
          <a:noFill/>
        </p:spPr>
        <p:txBody>
          <a:bodyPr wrap="square">
            <a:spAutoFit/>
          </a:bodyPr>
          <a:lstStyle/>
          <a:p>
            <a:r>
              <a:rPr lang="en-GB" sz="2400" b="1" dirty="0"/>
              <a:t>Why It Matters?</a:t>
            </a:r>
          </a:p>
        </p:txBody>
      </p:sp>
      <p:pic>
        <p:nvPicPr>
          <p:cNvPr id="2" name="Recorded Sound">
            <a:hlinkClick r:id="" action="ppaction://media"/>
            <a:extLst>
              <a:ext uri="{FF2B5EF4-FFF2-40B4-BE49-F238E27FC236}">
                <a16:creationId xmlns:a16="http://schemas.microsoft.com/office/drawing/2014/main" id="{AD207714-5A1D-85C6-990A-E8B123E5674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157844" y="433837"/>
            <a:ext cx="406400" cy="406400"/>
          </a:xfrm>
          <a:prstGeom prst="rect">
            <a:avLst/>
          </a:prstGeom>
        </p:spPr>
      </p:pic>
    </p:spTree>
    <p:extLst>
      <p:ext uri="{BB962C8B-B14F-4D97-AF65-F5344CB8AC3E}">
        <p14:creationId xmlns:p14="http://schemas.microsoft.com/office/powerpoint/2010/main" val="2893501418"/>
      </p:ext>
    </p:extLst>
  </p:cSld>
  <p:clrMapOvr>
    <a:masterClrMapping/>
  </p:clrMapOvr>
  <mc:AlternateContent xmlns:mc="http://schemas.openxmlformats.org/markup-compatibility/2006" xmlns:p14="http://schemas.microsoft.com/office/powerpoint/2010/main">
    <mc:Choice Requires="p14">
      <p:transition spd="slow" p14:dur="2000" advTm="14094"/>
    </mc:Choice>
    <mc:Fallback xmlns="">
      <p:transition spd="slow" advTm="140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094" fill="hold"/>
                                        <p:tgtEl>
                                          <p:spTgt spid="2"/>
                                        </p:tgtEl>
                                      </p:cBhvr>
                                    </p:cmd>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42" presetClass="entr" presetSubtype="0" fill="hold" grpId="0" nodeType="withEffect">
                                  <p:stCondLst>
                                    <p:cond delay="4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3000"/>
                                        <p:tgtEl>
                                          <p:spTgt spid="3">
                                            <p:txEl>
                                              <p:pRg st="0" end="0"/>
                                            </p:txEl>
                                          </p:spTgt>
                                        </p:tgtEl>
                                      </p:cBhvr>
                                    </p:animEffect>
                                    <p:anim calcmode="lin" valueType="num">
                                      <p:cBhvr>
                                        <p:cTn id="12"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3000" fill="hold"/>
                                        <p:tgtEl>
                                          <p:spTgt spid="3">
                                            <p:txEl>
                                              <p:pRg st="0" end="0"/>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700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3000"/>
                                        <p:tgtEl>
                                          <p:spTgt spid="3">
                                            <p:txEl>
                                              <p:pRg st="2" end="2"/>
                                            </p:txEl>
                                          </p:spTgt>
                                        </p:tgtEl>
                                      </p:cBhvr>
                                    </p:animEffect>
                                    <p:anim calcmode="lin" valueType="num">
                                      <p:cBhvr>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3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2"/>
                </p:tgtEl>
              </p:cMediaNode>
            </p:audio>
          </p:childTnLst>
        </p:cTn>
      </p:par>
    </p:tnLst>
    <p:bldLst>
      <p:bldP spid="3" grpId="0" uiExpand="1" build="p"/>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362C4-AF44-F811-73EF-376128EB71A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7D5A54-E548-31DE-A4D5-A9F93F6F05A8}"/>
              </a:ext>
            </a:extLst>
          </p:cNvPr>
          <p:cNvSpPr>
            <a:spLocks noGrp="1"/>
          </p:cNvSpPr>
          <p:nvPr>
            <p:ph sz="quarter" idx="11"/>
          </p:nvPr>
        </p:nvSpPr>
        <p:spPr>
          <a:xfrm>
            <a:off x="609430" y="1377319"/>
            <a:ext cx="7631321" cy="2726329"/>
          </a:xfrm>
        </p:spPr>
        <p:txBody>
          <a:bodyPr/>
          <a:lstStyle/>
          <a:p>
            <a:r>
              <a:rPr lang="en-GB" dirty="0"/>
              <a:t>1. Log in to ESR Portal using your login credentials.</a:t>
            </a:r>
          </a:p>
          <a:p>
            <a:r>
              <a:rPr lang="en-GB" dirty="0"/>
              <a:t>2. Navigate to My Personal Information, select your name and select update my information.</a:t>
            </a:r>
          </a:p>
          <a:p>
            <a:r>
              <a:rPr lang="en-GB" dirty="0"/>
              <a:t>3. Select on the wellbeing  tab to locate 'Armed Forces Status.’</a:t>
            </a:r>
          </a:p>
          <a:p>
            <a:r>
              <a:rPr lang="en-GB" dirty="0"/>
              <a:t>4. Select Your Status:</a:t>
            </a:r>
          </a:p>
          <a:p>
            <a:r>
              <a:rPr lang="en-GB" dirty="0"/>
              <a:t>   - Veteran</a:t>
            </a:r>
          </a:p>
          <a:p>
            <a:r>
              <a:rPr lang="en-GB" dirty="0"/>
              <a:t>   - Serving Member</a:t>
            </a:r>
          </a:p>
          <a:p>
            <a:r>
              <a:rPr lang="en-GB" dirty="0"/>
              <a:t>   - Reservist</a:t>
            </a:r>
          </a:p>
          <a:p>
            <a:r>
              <a:rPr lang="en-GB" dirty="0"/>
              <a:t>5. Save to confirm changes.</a:t>
            </a:r>
          </a:p>
          <a:p>
            <a:endParaRPr lang="en-GB" dirty="0"/>
          </a:p>
          <a:p>
            <a:endParaRPr dirty="0"/>
          </a:p>
        </p:txBody>
      </p:sp>
      <p:sp>
        <p:nvSpPr>
          <p:cNvPr id="4" name="TextBox 3">
            <a:extLst>
              <a:ext uri="{FF2B5EF4-FFF2-40B4-BE49-F238E27FC236}">
                <a16:creationId xmlns:a16="http://schemas.microsoft.com/office/drawing/2014/main" id="{2AA23765-C269-2926-A83F-F6D530BF7BE2}"/>
              </a:ext>
            </a:extLst>
          </p:cNvPr>
          <p:cNvSpPr txBox="1"/>
          <p:nvPr/>
        </p:nvSpPr>
        <p:spPr>
          <a:xfrm>
            <a:off x="609430" y="5227636"/>
            <a:ext cx="7761957" cy="707886"/>
          </a:xfrm>
          <a:prstGeom prst="rect">
            <a:avLst/>
          </a:prstGeom>
        </p:spPr>
        <p:style>
          <a:lnRef idx="1">
            <a:schemeClr val="dk1"/>
          </a:lnRef>
          <a:fillRef idx="3">
            <a:schemeClr val="dk1"/>
          </a:fillRef>
          <a:effectRef idx="2">
            <a:schemeClr val="dk1"/>
          </a:effectRef>
          <a:fontRef idx="minor">
            <a:schemeClr val="lt1"/>
          </a:fontRef>
        </p:style>
        <p:txBody>
          <a:bodyPr wrap="square" anchor="ctr">
            <a:spAutoFit/>
          </a:bodyPr>
          <a:lstStyle/>
          <a:p>
            <a:pPr algn="ctr">
              <a:defRPr/>
            </a:pPr>
            <a:r>
              <a:rPr lang="en-GB" sz="2000" b="1" dirty="0"/>
              <a:t>These are the steps you need to take to update your details on ESR.</a:t>
            </a:r>
          </a:p>
        </p:txBody>
      </p:sp>
      <p:sp>
        <p:nvSpPr>
          <p:cNvPr id="6" name="TextBox 5">
            <a:extLst>
              <a:ext uri="{FF2B5EF4-FFF2-40B4-BE49-F238E27FC236}">
                <a16:creationId xmlns:a16="http://schemas.microsoft.com/office/drawing/2014/main" id="{5BC13DDD-33BF-B515-DFD0-492CD483DD51}"/>
              </a:ext>
            </a:extLst>
          </p:cNvPr>
          <p:cNvSpPr txBox="1"/>
          <p:nvPr/>
        </p:nvSpPr>
        <p:spPr>
          <a:xfrm>
            <a:off x="181708" y="406205"/>
            <a:ext cx="7866184" cy="461665"/>
          </a:xfrm>
          <a:prstGeom prst="rect">
            <a:avLst/>
          </a:prstGeom>
          <a:noFill/>
        </p:spPr>
        <p:txBody>
          <a:bodyPr wrap="square">
            <a:spAutoFit/>
          </a:bodyPr>
          <a:lstStyle/>
          <a:p>
            <a:r>
              <a:rPr lang="en-GB" sz="2400" b="1" dirty="0"/>
              <a:t>Steps to update Military Status on ESR</a:t>
            </a:r>
          </a:p>
        </p:txBody>
      </p:sp>
      <p:pic>
        <p:nvPicPr>
          <p:cNvPr id="2" name="Recorded Sound">
            <a:hlinkClick r:id="" action="ppaction://media"/>
            <a:extLst>
              <a:ext uri="{FF2B5EF4-FFF2-40B4-BE49-F238E27FC236}">
                <a16:creationId xmlns:a16="http://schemas.microsoft.com/office/drawing/2014/main" id="{D0DF5812-FDE6-E47B-2CA2-20CE744BFBD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81708" y="41744"/>
            <a:ext cx="406400" cy="406400"/>
          </a:xfrm>
          <a:prstGeom prst="rect">
            <a:avLst/>
          </a:prstGeom>
        </p:spPr>
      </p:pic>
    </p:spTree>
    <p:extLst>
      <p:ext uri="{BB962C8B-B14F-4D97-AF65-F5344CB8AC3E}">
        <p14:creationId xmlns:p14="http://schemas.microsoft.com/office/powerpoint/2010/main" val="3838035250"/>
      </p:ext>
    </p:extLst>
  </p:cSld>
  <p:clrMapOvr>
    <a:masterClrMapping/>
  </p:clrMapOvr>
  <mc:AlternateContent xmlns:mc="http://schemas.openxmlformats.org/markup-compatibility/2006" xmlns:p14="http://schemas.microsoft.com/office/powerpoint/2010/main">
    <mc:Choice Requires="p14">
      <p:transition spd="slow" p14:dur="2000" advTm="6070"/>
    </mc:Choice>
    <mc:Fallback xmlns="">
      <p:transition spd="slow" advTm="6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70" fill="hold"/>
                                        <p:tgtEl>
                                          <p:spTgt spid="2"/>
                                        </p:tgtEl>
                                      </p:cBhvr>
                                    </p:cmd>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2"/>
                </p:tgtEl>
              </p:cMediaNode>
            </p:audio>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48196E05-F900-8EA5-CB66-A1C1A1CACE23}"/>
              </a:ext>
            </a:extLst>
          </p:cNvPr>
          <p:cNvPicPr>
            <a:picLocks noGrp="1" noChangeAspect="1"/>
          </p:cNvPicPr>
          <p:nvPr>
            <p:ph idx="1"/>
          </p:nvPr>
        </p:nvPicPr>
        <p:blipFill>
          <a:blip r:embed="rId4"/>
          <a:srcRect t="5351" b="4965"/>
          <a:stretch/>
        </p:blipFill>
        <p:spPr>
          <a:xfrm>
            <a:off x="640644" y="936703"/>
            <a:ext cx="8046156" cy="4059044"/>
          </a:xfrm>
        </p:spPr>
      </p:pic>
      <p:sp>
        <p:nvSpPr>
          <p:cNvPr id="3" name="TextBox 2">
            <a:extLst>
              <a:ext uri="{FF2B5EF4-FFF2-40B4-BE49-F238E27FC236}">
                <a16:creationId xmlns:a16="http://schemas.microsoft.com/office/drawing/2014/main" id="{C58F7D4B-D04C-87D2-0465-A824CA10A942}"/>
              </a:ext>
            </a:extLst>
          </p:cNvPr>
          <p:cNvSpPr txBox="1"/>
          <p:nvPr/>
        </p:nvSpPr>
        <p:spPr>
          <a:xfrm>
            <a:off x="640644" y="4974263"/>
            <a:ext cx="8046156" cy="707886"/>
          </a:xfrm>
          <a:prstGeom prst="rect">
            <a:avLst/>
          </a:prstGeom>
          <a:solidFill>
            <a:schemeClr val="tx1"/>
          </a:solidFill>
        </p:spPr>
        <p:style>
          <a:lnRef idx="1">
            <a:schemeClr val="dk1"/>
          </a:lnRef>
          <a:fillRef idx="3">
            <a:schemeClr val="dk1"/>
          </a:fillRef>
          <a:effectRef idx="2">
            <a:schemeClr val="dk1"/>
          </a:effectRef>
          <a:fontRef idx="minor">
            <a:schemeClr val="lt1"/>
          </a:fontRef>
        </p:style>
        <p:txBody>
          <a:bodyPr wrap="square" anchor="ctr">
            <a:spAutoFit/>
          </a:bodyPr>
          <a:lstStyle/>
          <a:p>
            <a:pPr algn="ctr">
              <a:defRPr/>
            </a:pPr>
            <a:r>
              <a:rPr lang="en-GB" sz="2000" b="1" dirty="0"/>
              <a:t>Step one - Log in to the  ESR Portal using your login credentials.</a:t>
            </a:r>
          </a:p>
          <a:p>
            <a:pPr algn="ctr">
              <a:defRPr/>
            </a:pPr>
            <a:endParaRPr lang="en-GB" sz="2000" b="1" dirty="0"/>
          </a:p>
        </p:txBody>
      </p:sp>
      <p:sp>
        <p:nvSpPr>
          <p:cNvPr id="4" name="TextBox 3">
            <a:extLst>
              <a:ext uri="{FF2B5EF4-FFF2-40B4-BE49-F238E27FC236}">
                <a16:creationId xmlns:a16="http://schemas.microsoft.com/office/drawing/2014/main" id="{94DCD53E-798D-9714-243C-9B52663C07D4}"/>
              </a:ext>
            </a:extLst>
          </p:cNvPr>
          <p:cNvSpPr txBox="1"/>
          <p:nvPr/>
        </p:nvSpPr>
        <p:spPr>
          <a:xfrm>
            <a:off x="638908" y="250301"/>
            <a:ext cx="7866184" cy="461665"/>
          </a:xfrm>
          <a:prstGeom prst="rect">
            <a:avLst/>
          </a:prstGeom>
          <a:noFill/>
        </p:spPr>
        <p:txBody>
          <a:bodyPr wrap="square">
            <a:spAutoFit/>
          </a:bodyPr>
          <a:lstStyle/>
          <a:p>
            <a:r>
              <a:rPr lang="en-GB" sz="2400" b="1" dirty="0"/>
              <a:t>Step one</a:t>
            </a:r>
          </a:p>
        </p:txBody>
      </p:sp>
      <p:pic>
        <p:nvPicPr>
          <p:cNvPr id="5" name="Recorded Sound">
            <a:hlinkClick r:id="" action="ppaction://media"/>
            <a:extLst>
              <a:ext uri="{FF2B5EF4-FFF2-40B4-BE49-F238E27FC236}">
                <a16:creationId xmlns:a16="http://schemas.microsoft.com/office/drawing/2014/main" id="{85358739-08B4-B639-6040-B4223D20AA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67505" y="305566"/>
            <a:ext cx="406400" cy="406400"/>
          </a:xfrm>
          <a:prstGeom prst="rect">
            <a:avLst/>
          </a:prstGeom>
        </p:spPr>
      </p:pic>
    </p:spTree>
    <p:extLst>
      <p:ext uri="{BB962C8B-B14F-4D97-AF65-F5344CB8AC3E}">
        <p14:creationId xmlns:p14="http://schemas.microsoft.com/office/powerpoint/2010/main" val="2675522291"/>
      </p:ext>
    </p:extLst>
  </p:cSld>
  <p:clrMapOvr>
    <a:masterClrMapping/>
  </p:clrMapOvr>
  <mc:AlternateContent xmlns:mc="http://schemas.openxmlformats.org/markup-compatibility/2006" xmlns:p14="http://schemas.microsoft.com/office/powerpoint/2010/main">
    <mc:Choice Requires="p14">
      <p:transition spd="slow" p14:dur="2000" advTm="6625"/>
    </mc:Choice>
    <mc:Fallback xmlns="">
      <p:transition spd="slow" advTm="66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66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5"/>
                </p:tgtEl>
              </p:cMediaNode>
            </p:audio>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hlinkHover r:id="" action="ppaction://hlinkshowjump?jump=nextslide"/>
            <a:extLst>
              <a:ext uri="{FF2B5EF4-FFF2-40B4-BE49-F238E27FC236}">
                <a16:creationId xmlns:a16="http://schemas.microsoft.com/office/drawing/2014/main" id="{865C0668-565B-F8C2-27E4-9C4E78232B74}"/>
              </a:ext>
            </a:extLst>
          </p:cNvPr>
          <p:cNvPicPr>
            <a:picLocks noGrp="1" noChangeAspect="1"/>
          </p:cNvPicPr>
          <p:nvPr>
            <p:ph idx="1"/>
          </p:nvPr>
        </p:nvPicPr>
        <p:blipFill>
          <a:blip r:embed="rId4"/>
          <a:srcRect t="4849"/>
          <a:stretch/>
        </p:blipFill>
        <p:spPr>
          <a:xfrm>
            <a:off x="302907" y="1306286"/>
            <a:ext cx="8841093" cy="4731954"/>
          </a:xfrm>
        </p:spPr>
      </p:pic>
      <p:sp>
        <p:nvSpPr>
          <p:cNvPr id="6" name="Oval 5">
            <a:extLst>
              <a:ext uri="{FF2B5EF4-FFF2-40B4-BE49-F238E27FC236}">
                <a16:creationId xmlns:a16="http://schemas.microsoft.com/office/drawing/2014/main" id="{A6438279-16AD-ACF4-2A64-3A6376E9204C}"/>
              </a:ext>
            </a:extLst>
          </p:cNvPr>
          <p:cNvSpPr/>
          <p:nvPr/>
        </p:nvSpPr>
        <p:spPr>
          <a:xfrm>
            <a:off x="6601767" y="4733593"/>
            <a:ext cx="1637881" cy="371788"/>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Arrow: Down 6">
            <a:extLst>
              <a:ext uri="{FF2B5EF4-FFF2-40B4-BE49-F238E27FC236}">
                <a16:creationId xmlns:a16="http://schemas.microsoft.com/office/drawing/2014/main" id="{C734D458-D48B-3D88-66C1-E3812A188459}"/>
              </a:ext>
            </a:extLst>
          </p:cNvPr>
          <p:cNvSpPr/>
          <p:nvPr/>
        </p:nvSpPr>
        <p:spPr>
          <a:xfrm>
            <a:off x="7189595" y="4294797"/>
            <a:ext cx="422031" cy="371789"/>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5D5451B4-CDDA-B636-5B6E-D7B00E7030F9}"/>
              </a:ext>
            </a:extLst>
          </p:cNvPr>
          <p:cNvSpPr txBox="1"/>
          <p:nvPr/>
        </p:nvSpPr>
        <p:spPr>
          <a:xfrm>
            <a:off x="6601767" y="2683714"/>
            <a:ext cx="1637881" cy="1200329"/>
          </a:xfrm>
          <a:prstGeom prst="rect">
            <a:avLst/>
          </a:prstGeom>
          <a:solidFill>
            <a:schemeClr val="bg1"/>
          </a:solidFill>
        </p:spPr>
        <p:txBody>
          <a:bodyPr wrap="square" rtlCol="0">
            <a:spAutoFit/>
          </a:bodyPr>
          <a:lstStyle/>
          <a:p>
            <a:r>
              <a:rPr lang="en-GB" dirty="0"/>
              <a:t>Details of job role and payslips here.</a:t>
            </a:r>
          </a:p>
          <a:p>
            <a:endParaRPr lang="en-GB" dirty="0"/>
          </a:p>
        </p:txBody>
      </p:sp>
      <p:sp>
        <p:nvSpPr>
          <p:cNvPr id="11" name="TextBox 10">
            <a:extLst>
              <a:ext uri="{FF2B5EF4-FFF2-40B4-BE49-F238E27FC236}">
                <a16:creationId xmlns:a16="http://schemas.microsoft.com/office/drawing/2014/main" id="{0B6113D3-F8C5-495C-46F5-D9814843F367}"/>
              </a:ext>
            </a:extLst>
          </p:cNvPr>
          <p:cNvSpPr txBox="1"/>
          <p:nvPr/>
        </p:nvSpPr>
        <p:spPr>
          <a:xfrm>
            <a:off x="4572000" y="5286662"/>
            <a:ext cx="1728316" cy="369332"/>
          </a:xfrm>
          <a:prstGeom prst="rect">
            <a:avLst/>
          </a:prstGeom>
          <a:solidFill>
            <a:schemeClr val="bg1"/>
          </a:solidFill>
        </p:spPr>
        <p:txBody>
          <a:bodyPr wrap="square" rtlCol="0">
            <a:spAutoFit/>
          </a:bodyPr>
          <a:lstStyle/>
          <a:p>
            <a:endParaRPr lang="en-GB"/>
          </a:p>
        </p:txBody>
      </p:sp>
      <p:sp>
        <p:nvSpPr>
          <p:cNvPr id="3" name="TextBox 2">
            <a:extLst>
              <a:ext uri="{FF2B5EF4-FFF2-40B4-BE49-F238E27FC236}">
                <a16:creationId xmlns:a16="http://schemas.microsoft.com/office/drawing/2014/main" id="{8954897D-BA59-2223-6D3D-8B92AA3FA38A}"/>
              </a:ext>
            </a:extLst>
          </p:cNvPr>
          <p:cNvSpPr txBox="1"/>
          <p:nvPr/>
        </p:nvSpPr>
        <p:spPr>
          <a:xfrm>
            <a:off x="302907" y="5751304"/>
            <a:ext cx="8841093" cy="707886"/>
          </a:xfrm>
          <a:prstGeom prst="rect">
            <a:avLst/>
          </a:prstGeom>
          <a:solidFill>
            <a:schemeClr val="tx1"/>
          </a:solidFill>
        </p:spPr>
        <p:style>
          <a:lnRef idx="1">
            <a:schemeClr val="dk1"/>
          </a:lnRef>
          <a:fillRef idx="3">
            <a:schemeClr val="dk1"/>
          </a:fillRef>
          <a:effectRef idx="2">
            <a:schemeClr val="dk1"/>
          </a:effectRef>
          <a:fontRef idx="minor">
            <a:schemeClr val="lt1"/>
          </a:fontRef>
        </p:style>
        <p:txBody>
          <a:bodyPr wrap="square" anchor="ctr">
            <a:spAutoFit/>
          </a:bodyPr>
          <a:lstStyle/>
          <a:p>
            <a:pPr algn="ctr">
              <a:defRPr/>
            </a:pPr>
            <a:r>
              <a:rPr lang="en-GB" sz="2000" dirty="0"/>
              <a:t>Step two. Navigate to My Personal Information…</a:t>
            </a:r>
            <a:r>
              <a:rPr lang="en-GB" sz="2000" b="1" dirty="0"/>
              <a:t>.</a:t>
            </a:r>
          </a:p>
          <a:p>
            <a:pPr algn="ctr">
              <a:defRPr/>
            </a:pPr>
            <a:endParaRPr lang="en-GB" sz="2000" b="1" dirty="0"/>
          </a:p>
        </p:txBody>
      </p:sp>
      <p:sp>
        <p:nvSpPr>
          <p:cNvPr id="4" name="TextBox 3">
            <a:extLst>
              <a:ext uri="{FF2B5EF4-FFF2-40B4-BE49-F238E27FC236}">
                <a16:creationId xmlns:a16="http://schemas.microsoft.com/office/drawing/2014/main" id="{9A5B55A5-8F5E-305D-7AFE-9939B6F7046A}"/>
              </a:ext>
            </a:extLst>
          </p:cNvPr>
          <p:cNvSpPr txBox="1"/>
          <p:nvPr/>
        </p:nvSpPr>
        <p:spPr>
          <a:xfrm>
            <a:off x="638908" y="250301"/>
            <a:ext cx="7866184" cy="461665"/>
          </a:xfrm>
          <a:prstGeom prst="rect">
            <a:avLst/>
          </a:prstGeom>
          <a:noFill/>
        </p:spPr>
        <p:txBody>
          <a:bodyPr wrap="square">
            <a:spAutoFit/>
          </a:bodyPr>
          <a:lstStyle/>
          <a:p>
            <a:r>
              <a:rPr lang="en-GB" sz="2400" b="1" dirty="0"/>
              <a:t>Step two</a:t>
            </a:r>
          </a:p>
        </p:txBody>
      </p:sp>
      <p:pic>
        <p:nvPicPr>
          <p:cNvPr id="8" name="Recorded Sound">
            <a:hlinkClick r:id="" action="ppaction://media"/>
            <a:extLst>
              <a:ext uri="{FF2B5EF4-FFF2-40B4-BE49-F238E27FC236}">
                <a16:creationId xmlns:a16="http://schemas.microsoft.com/office/drawing/2014/main" id="{873B9EE4-5838-3FCA-B503-C035CE9D628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2508" y="305566"/>
            <a:ext cx="406400" cy="406400"/>
          </a:xfrm>
          <a:prstGeom prst="rect">
            <a:avLst/>
          </a:prstGeom>
        </p:spPr>
      </p:pic>
    </p:spTree>
    <p:extLst>
      <p:ext uri="{BB962C8B-B14F-4D97-AF65-F5344CB8AC3E}">
        <p14:creationId xmlns:p14="http://schemas.microsoft.com/office/powerpoint/2010/main" val="2723347291"/>
      </p:ext>
    </p:extLst>
  </p:cSld>
  <p:clrMapOvr>
    <a:masterClrMapping/>
  </p:clrMapOvr>
  <mc:AlternateContent xmlns:mc="http://schemas.openxmlformats.org/markup-compatibility/2006" xmlns:p14="http://schemas.microsoft.com/office/powerpoint/2010/main">
    <mc:Choice Requires="p14">
      <p:transition spd="slow" p14:dur="2000" advTm="4528"/>
    </mc:Choice>
    <mc:Fallback xmlns="">
      <p:transition spd="slow" advTm="452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1" presetClass="mediacall" presetSubtype="0" fill="hold" nodeType="withEffect">
                                  <p:stCondLst>
                                    <p:cond delay="0"/>
                                  </p:stCondLst>
                                  <p:childTnLst>
                                    <p:cmd type="call" cmd="playFrom(0.0)">
                                      <p:cBhvr>
                                        <p:cTn id="9" dur="4528" fill="hold"/>
                                        <p:tgtEl>
                                          <p:spTgt spid="8"/>
                                        </p:tgtEl>
                                      </p:cBhvr>
                                    </p:cmd>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8"/>
                </p:tgtEl>
              </p:cMediaNode>
            </p:audio>
          </p:childTnLst>
        </p:cTn>
      </p:par>
    </p:tnLst>
    <p:bldLst>
      <p:bldP spid="6" grpId="0" animBg="1"/>
      <p:bldP spid="7"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4A558BD-5A2D-13C3-3179-E3FF4604EBBF}"/>
              </a:ext>
            </a:extLst>
          </p:cNvPr>
          <p:cNvGrpSpPr/>
          <p:nvPr/>
        </p:nvGrpSpPr>
        <p:grpSpPr>
          <a:xfrm>
            <a:off x="548601" y="982998"/>
            <a:ext cx="8046798" cy="4298952"/>
            <a:chOff x="689734" y="1393902"/>
            <a:chExt cx="8046798" cy="4298952"/>
          </a:xfrm>
        </p:grpSpPr>
        <p:pic>
          <p:nvPicPr>
            <p:cNvPr id="8" name="Picture 7" descr="A screenshot of a computer&#10;&#10;AI-generated content may be incorrect.">
              <a:extLst>
                <a:ext uri="{FF2B5EF4-FFF2-40B4-BE49-F238E27FC236}">
                  <a16:creationId xmlns:a16="http://schemas.microsoft.com/office/drawing/2014/main" id="{2494800A-3F69-400E-2336-B6F4F30F0209}"/>
                </a:ext>
              </a:extLst>
            </p:cNvPr>
            <p:cNvPicPr>
              <a:picLocks noChangeAspect="1"/>
            </p:cNvPicPr>
            <p:nvPr/>
          </p:nvPicPr>
          <p:blipFill>
            <a:blip r:embed="rId4"/>
            <a:srcRect t="5053"/>
            <a:stretch/>
          </p:blipFill>
          <p:spPr>
            <a:xfrm>
              <a:off x="689734" y="1393902"/>
              <a:ext cx="8046798" cy="4298952"/>
            </a:xfrm>
            <a:prstGeom prst="rect">
              <a:avLst/>
            </a:prstGeom>
          </p:spPr>
        </p:pic>
        <p:sp>
          <p:nvSpPr>
            <p:cNvPr id="12" name="TextBox 11">
              <a:extLst>
                <a:ext uri="{FF2B5EF4-FFF2-40B4-BE49-F238E27FC236}">
                  <a16:creationId xmlns:a16="http://schemas.microsoft.com/office/drawing/2014/main" id="{14023A9F-E1C4-8FDA-88EE-B751228095F3}"/>
                </a:ext>
              </a:extLst>
            </p:cNvPr>
            <p:cNvSpPr txBox="1"/>
            <p:nvPr/>
          </p:nvSpPr>
          <p:spPr>
            <a:xfrm>
              <a:off x="4621732" y="2609603"/>
              <a:ext cx="1650670" cy="215444"/>
            </a:xfrm>
            <a:prstGeom prst="rect">
              <a:avLst/>
            </a:prstGeom>
            <a:solidFill>
              <a:schemeClr val="bg1"/>
            </a:solidFill>
          </p:spPr>
          <p:txBody>
            <a:bodyPr wrap="square" rtlCol="0">
              <a:spAutoFit/>
            </a:bodyPr>
            <a:lstStyle/>
            <a:p>
              <a:endParaRPr lang="en-GB" sz="800" dirty="0"/>
            </a:p>
          </p:txBody>
        </p:sp>
      </p:grpSp>
      <p:sp>
        <p:nvSpPr>
          <p:cNvPr id="3" name="Title 2">
            <a:extLst>
              <a:ext uri="{FF2B5EF4-FFF2-40B4-BE49-F238E27FC236}">
                <a16:creationId xmlns:a16="http://schemas.microsoft.com/office/drawing/2014/main" id="{B4BE5DBD-C5ED-5E7E-2757-3FD836EB3C45}"/>
              </a:ext>
            </a:extLst>
          </p:cNvPr>
          <p:cNvSpPr txBox="1">
            <a:spLocks noGrp="1"/>
          </p:cNvSpPr>
          <p:nvPr>
            <p:ph type="title"/>
          </p:nvPr>
        </p:nvSpPr>
        <p:spPr>
          <a:xfrm>
            <a:off x="598333" y="5446522"/>
            <a:ext cx="8229600" cy="707886"/>
          </a:xfrm>
          <a:prstGeom prst="rect">
            <a:avLst/>
          </a:prstGeom>
          <a:solidFill>
            <a:schemeClr val="tx1"/>
          </a:solidFill>
        </p:spPr>
        <p:style>
          <a:lnRef idx="1">
            <a:schemeClr val="dk1"/>
          </a:lnRef>
          <a:fillRef idx="3">
            <a:schemeClr val="dk1"/>
          </a:fillRef>
          <a:effectRef idx="2">
            <a:schemeClr val="dk1"/>
          </a:effectRef>
          <a:fontRef idx="minor">
            <a:schemeClr val="lt1"/>
          </a:fontRef>
        </p:style>
        <p:txBody>
          <a:bodyPr wrap="square" anchor="ctr">
            <a:spAutoFit/>
          </a:bodyPr>
          <a:lstStyle/>
          <a:p>
            <a:pPr algn="ctr">
              <a:defRPr/>
            </a:pPr>
            <a:r>
              <a:rPr lang="en-GB" sz="2000" dirty="0"/>
              <a:t>….Select your name….</a:t>
            </a:r>
            <a:br>
              <a:rPr lang="en-GB" sz="2000" b="1" dirty="0"/>
            </a:br>
            <a:endParaRPr lang="en-GB" sz="2000" dirty="0"/>
          </a:p>
        </p:txBody>
      </p:sp>
      <p:sp>
        <p:nvSpPr>
          <p:cNvPr id="18" name="TextBox 17">
            <a:extLst>
              <a:ext uri="{FF2B5EF4-FFF2-40B4-BE49-F238E27FC236}">
                <a16:creationId xmlns:a16="http://schemas.microsoft.com/office/drawing/2014/main" id="{B1F8E2BA-57DA-DBB5-5EB1-63864F141CBD}"/>
              </a:ext>
            </a:extLst>
          </p:cNvPr>
          <p:cNvSpPr txBox="1"/>
          <p:nvPr/>
        </p:nvSpPr>
        <p:spPr>
          <a:xfrm>
            <a:off x="638908" y="250301"/>
            <a:ext cx="7866184" cy="461665"/>
          </a:xfrm>
          <a:prstGeom prst="rect">
            <a:avLst/>
          </a:prstGeom>
          <a:noFill/>
        </p:spPr>
        <p:txBody>
          <a:bodyPr wrap="square">
            <a:spAutoFit/>
          </a:bodyPr>
          <a:lstStyle/>
          <a:p>
            <a:r>
              <a:rPr lang="en-GB" sz="2400" b="1" dirty="0"/>
              <a:t>Step two</a:t>
            </a:r>
          </a:p>
        </p:txBody>
      </p:sp>
      <p:pic>
        <p:nvPicPr>
          <p:cNvPr id="19" name="Recorded Sound">
            <a:hlinkClick r:id="" action="ppaction://media"/>
            <a:extLst>
              <a:ext uri="{FF2B5EF4-FFF2-40B4-BE49-F238E27FC236}">
                <a16:creationId xmlns:a16="http://schemas.microsoft.com/office/drawing/2014/main" id="{3D66478A-3D46-4A9E-1FA0-EBC45C978E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1690" y="184652"/>
            <a:ext cx="406400" cy="406400"/>
          </a:xfrm>
          <a:prstGeom prst="rect">
            <a:avLst/>
          </a:prstGeom>
        </p:spPr>
      </p:pic>
    </p:spTree>
    <p:extLst>
      <p:ext uri="{BB962C8B-B14F-4D97-AF65-F5344CB8AC3E}">
        <p14:creationId xmlns:p14="http://schemas.microsoft.com/office/powerpoint/2010/main" val="1640469712"/>
      </p:ext>
    </p:extLst>
  </p:cSld>
  <p:clrMapOvr>
    <a:masterClrMapping/>
  </p:clrMapOvr>
  <mc:AlternateContent xmlns:mc="http://schemas.openxmlformats.org/markup-compatibility/2006" xmlns:p14="http://schemas.microsoft.com/office/powerpoint/2010/main">
    <mc:Choice Requires="p14">
      <p:transition spd="slow" p14:dur="2000" advTm="4191"/>
    </mc:Choice>
    <mc:Fallback xmlns="">
      <p:transition spd="slow" advTm="41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191" fill="hold"/>
                                        <p:tgtEl>
                                          <p:spTgt spid="19"/>
                                        </p:tgtEl>
                                      </p:cBhvr>
                                    </p:cmd>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19"/>
                </p:tgtEl>
              </p:cMediaNode>
            </p:audio>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Content Placeholder 6" descr="A screenshot of a computer&#10;&#10;AI-generated content may be incorrect.">
            <a:extLst>
              <a:ext uri="{FF2B5EF4-FFF2-40B4-BE49-F238E27FC236}">
                <a16:creationId xmlns:a16="http://schemas.microsoft.com/office/drawing/2014/main" id="{6DBCBA30-7670-0582-C42F-9974E323A993}"/>
              </a:ext>
            </a:extLst>
          </p:cNvPr>
          <p:cNvPicPr>
            <a:picLocks noGrp="1" noChangeAspect="1"/>
          </p:cNvPicPr>
          <p:nvPr>
            <p:ph idx="1"/>
          </p:nvPr>
        </p:nvPicPr>
        <p:blipFill>
          <a:blip r:embed="rId4"/>
          <a:srcRect l="24986" t="13323" r="-1" b="-1"/>
          <a:stretch/>
        </p:blipFill>
        <p:spPr>
          <a:xfrm>
            <a:off x="1143" y="0"/>
            <a:ext cx="9143980" cy="5943184"/>
          </a:xfrm>
          <a:prstGeom prst="rect">
            <a:avLst/>
          </a:prstGeom>
        </p:spPr>
      </p:pic>
      <p:sp>
        <p:nvSpPr>
          <p:cNvPr id="8" name="Title 2">
            <a:extLst>
              <a:ext uri="{FF2B5EF4-FFF2-40B4-BE49-F238E27FC236}">
                <a16:creationId xmlns:a16="http://schemas.microsoft.com/office/drawing/2014/main" id="{A1C82AB1-0E54-2248-14F9-86347D724330}"/>
              </a:ext>
            </a:extLst>
          </p:cNvPr>
          <p:cNvSpPr txBox="1">
            <a:spLocks noGrp="1"/>
          </p:cNvSpPr>
          <p:nvPr>
            <p:ph type="title"/>
          </p:nvPr>
        </p:nvSpPr>
        <p:spPr>
          <a:xfrm>
            <a:off x="3409" y="5578564"/>
            <a:ext cx="9141714" cy="707886"/>
          </a:xfrm>
          <a:prstGeom prst="rect">
            <a:avLst/>
          </a:prstGeom>
          <a:solidFill>
            <a:schemeClr val="tx1"/>
          </a:solidFill>
        </p:spPr>
        <p:style>
          <a:lnRef idx="1">
            <a:schemeClr val="dk1"/>
          </a:lnRef>
          <a:fillRef idx="3">
            <a:schemeClr val="dk1"/>
          </a:fillRef>
          <a:effectRef idx="2">
            <a:schemeClr val="dk1"/>
          </a:effectRef>
          <a:fontRef idx="minor">
            <a:schemeClr val="lt1"/>
          </a:fontRef>
        </p:style>
        <p:txBody>
          <a:bodyPr wrap="square" anchor="ctr">
            <a:spAutoFit/>
          </a:bodyPr>
          <a:lstStyle/>
          <a:p>
            <a:pPr algn="ctr">
              <a:defRPr/>
            </a:pPr>
            <a:r>
              <a:rPr lang="en-GB" sz="2000" dirty="0"/>
              <a:t>…and select Update My Information</a:t>
            </a:r>
            <a:br>
              <a:rPr lang="en-GB" sz="2000" b="1" dirty="0"/>
            </a:br>
            <a:endParaRPr lang="en-GB" sz="2000" dirty="0"/>
          </a:p>
        </p:txBody>
      </p:sp>
      <p:sp>
        <p:nvSpPr>
          <p:cNvPr id="15" name="TextBox 14">
            <a:extLst>
              <a:ext uri="{FF2B5EF4-FFF2-40B4-BE49-F238E27FC236}">
                <a16:creationId xmlns:a16="http://schemas.microsoft.com/office/drawing/2014/main" id="{775FE194-6E71-2078-BC6E-C5467FE0FCBE}"/>
              </a:ext>
            </a:extLst>
          </p:cNvPr>
          <p:cNvSpPr txBox="1"/>
          <p:nvPr/>
        </p:nvSpPr>
        <p:spPr>
          <a:xfrm>
            <a:off x="281099" y="250301"/>
            <a:ext cx="7866184" cy="461665"/>
          </a:xfrm>
          <a:prstGeom prst="rect">
            <a:avLst/>
          </a:prstGeom>
          <a:noFill/>
        </p:spPr>
        <p:txBody>
          <a:bodyPr wrap="square">
            <a:spAutoFit/>
          </a:bodyPr>
          <a:lstStyle/>
          <a:p>
            <a:r>
              <a:rPr lang="en-GB" sz="2400" b="1" dirty="0"/>
              <a:t>Step two</a:t>
            </a:r>
          </a:p>
        </p:txBody>
      </p:sp>
      <p:pic>
        <p:nvPicPr>
          <p:cNvPr id="16" name="Recorded Sound">
            <a:hlinkClick r:id="" action="ppaction://media"/>
            <a:extLst>
              <a:ext uri="{FF2B5EF4-FFF2-40B4-BE49-F238E27FC236}">
                <a16:creationId xmlns:a16="http://schemas.microsoft.com/office/drawing/2014/main" id="{31C45096-BFE0-0445-C621-CB99A6C76C7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633" y="502453"/>
            <a:ext cx="406400" cy="406400"/>
          </a:xfrm>
          <a:prstGeom prst="rect">
            <a:avLst/>
          </a:prstGeom>
        </p:spPr>
      </p:pic>
    </p:spTree>
    <p:extLst>
      <p:ext uri="{BB962C8B-B14F-4D97-AF65-F5344CB8AC3E}">
        <p14:creationId xmlns:p14="http://schemas.microsoft.com/office/powerpoint/2010/main" val="3535485761"/>
      </p:ext>
    </p:extLst>
  </p:cSld>
  <p:clrMapOvr>
    <a:masterClrMapping/>
  </p:clrMapOvr>
  <mc:AlternateContent xmlns:mc="http://schemas.openxmlformats.org/markup-compatibility/2006" xmlns:p14="http://schemas.microsoft.com/office/powerpoint/2010/main">
    <mc:Choice Requires="p14">
      <p:transition spd="slow" p14:dur="2000" advTm="4341"/>
    </mc:Choice>
    <mc:Fallback xmlns="">
      <p:transition spd="slow" advTm="4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434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16"/>
                </p:tgtEl>
              </p:cMediaNode>
            </p:audio>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8A29889-F333-1E22-5836-DC59F4E437D0}"/>
              </a:ext>
            </a:extLst>
          </p:cNvPr>
          <p:cNvPicPr>
            <a:picLocks noGrp="1" noChangeAspect="1"/>
          </p:cNvPicPr>
          <p:nvPr>
            <p:ph idx="1"/>
          </p:nvPr>
        </p:nvPicPr>
        <p:blipFill>
          <a:blip r:embed="rId4"/>
          <a:stretch>
            <a:fillRect/>
          </a:stretch>
        </p:blipFill>
        <p:spPr>
          <a:xfrm>
            <a:off x="762564" y="1417638"/>
            <a:ext cx="8046156" cy="4525963"/>
          </a:xfrm>
        </p:spPr>
      </p:pic>
      <p:sp>
        <p:nvSpPr>
          <p:cNvPr id="11" name="Oval 10">
            <a:extLst>
              <a:ext uri="{FF2B5EF4-FFF2-40B4-BE49-F238E27FC236}">
                <a16:creationId xmlns:a16="http://schemas.microsoft.com/office/drawing/2014/main" id="{1483F081-6005-54BB-4A3B-08A36356CBB6}"/>
              </a:ext>
            </a:extLst>
          </p:cNvPr>
          <p:cNvSpPr/>
          <p:nvPr/>
        </p:nvSpPr>
        <p:spPr>
          <a:xfrm>
            <a:off x="2779876" y="3057212"/>
            <a:ext cx="1637881" cy="371788"/>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Arrow: Down 11">
            <a:extLst>
              <a:ext uri="{FF2B5EF4-FFF2-40B4-BE49-F238E27FC236}">
                <a16:creationId xmlns:a16="http://schemas.microsoft.com/office/drawing/2014/main" id="{10078EDA-D472-124E-704F-C3D99966726A}"/>
              </a:ext>
            </a:extLst>
          </p:cNvPr>
          <p:cNvSpPr/>
          <p:nvPr/>
        </p:nvSpPr>
        <p:spPr>
          <a:xfrm>
            <a:off x="3387801" y="2560638"/>
            <a:ext cx="422031" cy="371789"/>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DE27DE99-2B8C-1DDB-9A48-347A4102DD7E}"/>
              </a:ext>
            </a:extLst>
          </p:cNvPr>
          <p:cNvSpPr txBox="1"/>
          <p:nvPr/>
        </p:nvSpPr>
        <p:spPr>
          <a:xfrm>
            <a:off x="3124200" y="4267200"/>
            <a:ext cx="1943100" cy="230832"/>
          </a:xfrm>
          <a:prstGeom prst="rect">
            <a:avLst/>
          </a:prstGeom>
          <a:solidFill>
            <a:schemeClr val="bg1">
              <a:lumMod val="95000"/>
            </a:schemeClr>
          </a:solidFill>
        </p:spPr>
        <p:txBody>
          <a:bodyPr wrap="square" rtlCol="0">
            <a:spAutoFit/>
          </a:bodyPr>
          <a:lstStyle/>
          <a:p>
            <a:r>
              <a:rPr lang="en-GB" sz="900" dirty="0"/>
              <a:t>123 Main Street</a:t>
            </a:r>
          </a:p>
        </p:txBody>
      </p:sp>
      <p:sp>
        <p:nvSpPr>
          <p:cNvPr id="14" name="TextBox 13">
            <a:extLst>
              <a:ext uri="{FF2B5EF4-FFF2-40B4-BE49-F238E27FC236}">
                <a16:creationId xmlns:a16="http://schemas.microsoft.com/office/drawing/2014/main" id="{F396C0BE-DAEC-80FE-8C7A-D8BFD34C6E3C}"/>
              </a:ext>
            </a:extLst>
          </p:cNvPr>
          <p:cNvSpPr txBox="1"/>
          <p:nvPr/>
        </p:nvSpPr>
        <p:spPr>
          <a:xfrm>
            <a:off x="3124200" y="5379719"/>
            <a:ext cx="1021080" cy="215444"/>
          </a:xfrm>
          <a:prstGeom prst="rect">
            <a:avLst/>
          </a:prstGeom>
          <a:solidFill>
            <a:schemeClr val="bg1">
              <a:lumMod val="95000"/>
            </a:schemeClr>
          </a:solidFill>
        </p:spPr>
        <p:txBody>
          <a:bodyPr wrap="square" rtlCol="0">
            <a:spAutoFit/>
          </a:bodyPr>
          <a:lstStyle/>
          <a:p>
            <a:r>
              <a:rPr lang="en-GB" sz="800" dirty="0"/>
              <a:t>Hastings</a:t>
            </a:r>
          </a:p>
        </p:txBody>
      </p:sp>
      <p:sp>
        <p:nvSpPr>
          <p:cNvPr id="3" name="Title 2">
            <a:extLst>
              <a:ext uri="{FF2B5EF4-FFF2-40B4-BE49-F238E27FC236}">
                <a16:creationId xmlns:a16="http://schemas.microsoft.com/office/drawing/2014/main" id="{C94738E8-04E8-9C2A-E5C4-7BA9038FCCCE}"/>
              </a:ext>
            </a:extLst>
          </p:cNvPr>
          <p:cNvSpPr txBox="1">
            <a:spLocks/>
          </p:cNvSpPr>
          <p:nvPr/>
        </p:nvSpPr>
        <p:spPr>
          <a:xfrm>
            <a:off x="2286" y="5644031"/>
            <a:ext cx="9141714" cy="707886"/>
          </a:xfrm>
          <a:prstGeom prst="rect">
            <a:avLst/>
          </a:prstGeom>
          <a:solidFill>
            <a:schemeClr val="tx1"/>
          </a:solidFill>
        </p:spPr>
        <p:style>
          <a:lnRef idx="1">
            <a:schemeClr val="dk1"/>
          </a:lnRef>
          <a:fillRef idx="3">
            <a:schemeClr val="dk1"/>
          </a:fillRef>
          <a:effectRef idx="2">
            <a:schemeClr val="dk1"/>
          </a:effectRef>
          <a:fontRef idx="minor">
            <a:schemeClr val="lt1"/>
          </a:fontRef>
        </p:style>
        <p:txBody>
          <a:bodyPr vert="horz" wrap="square" lIns="91440" tIns="45720" rIns="91440" bIns="45720" rtlCol="0" anchor="ctr">
            <a:spAutoFit/>
          </a:bodyPr>
          <a:lstStyle>
            <a:lvl1pPr algn="ctr" defTabSz="4572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defRPr/>
            </a:pPr>
            <a:r>
              <a:rPr lang="en-GB" sz="2000" dirty="0"/>
              <a:t>Step three -Select My Wellbeing Information</a:t>
            </a:r>
            <a:br>
              <a:rPr lang="en-GB" sz="2000" b="1" dirty="0"/>
            </a:br>
            <a:endParaRPr lang="en-GB" sz="2000" dirty="0"/>
          </a:p>
        </p:txBody>
      </p:sp>
      <p:sp>
        <p:nvSpPr>
          <p:cNvPr id="4" name="TextBox 3">
            <a:extLst>
              <a:ext uri="{FF2B5EF4-FFF2-40B4-BE49-F238E27FC236}">
                <a16:creationId xmlns:a16="http://schemas.microsoft.com/office/drawing/2014/main" id="{19D491BD-DF66-6F81-DF10-CA76D32C828B}"/>
              </a:ext>
            </a:extLst>
          </p:cNvPr>
          <p:cNvSpPr txBox="1"/>
          <p:nvPr/>
        </p:nvSpPr>
        <p:spPr>
          <a:xfrm>
            <a:off x="702519" y="482350"/>
            <a:ext cx="7866184" cy="461665"/>
          </a:xfrm>
          <a:prstGeom prst="rect">
            <a:avLst/>
          </a:prstGeom>
          <a:noFill/>
        </p:spPr>
        <p:txBody>
          <a:bodyPr wrap="square">
            <a:spAutoFit/>
          </a:bodyPr>
          <a:lstStyle/>
          <a:p>
            <a:r>
              <a:rPr lang="en-GB" sz="2400" b="1" dirty="0"/>
              <a:t>Step three</a:t>
            </a:r>
          </a:p>
        </p:txBody>
      </p:sp>
      <p:pic>
        <p:nvPicPr>
          <p:cNvPr id="6" name="Recorded Sound">
            <a:hlinkClick r:id="" action="ppaction://media"/>
            <a:extLst>
              <a:ext uri="{FF2B5EF4-FFF2-40B4-BE49-F238E27FC236}">
                <a16:creationId xmlns:a16="http://schemas.microsoft.com/office/drawing/2014/main" id="{336A8C21-99E0-7C0F-83B7-F071719C466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59364" y="774426"/>
            <a:ext cx="406400" cy="406400"/>
          </a:xfrm>
          <a:prstGeom prst="rect">
            <a:avLst/>
          </a:prstGeom>
        </p:spPr>
      </p:pic>
    </p:spTree>
    <p:extLst>
      <p:ext uri="{BB962C8B-B14F-4D97-AF65-F5344CB8AC3E}">
        <p14:creationId xmlns:p14="http://schemas.microsoft.com/office/powerpoint/2010/main" val="1244353805"/>
      </p:ext>
    </p:extLst>
  </p:cSld>
  <p:clrMapOvr>
    <a:masterClrMapping/>
  </p:clrMapOvr>
  <mc:AlternateContent xmlns:mc="http://schemas.openxmlformats.org/markup-compatibility/2006" xmlns:p14="http://schemas.microsoft.com/office/powerpoint/2010/main">
    <mc:Choice Requires="p14">
      <p:transition spd="slow" p14:dur="2000" advTm="5159"/>
    </mc:Choice>
    <mc:Fallback xmlns="">
      <p:transition spd="slow" advTm="515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anim calcmode="lin" valueType="num">
                                      <p:cBhvr>
                                        <p:cTn id="11" dur="1000" fill="hold"/>
                                        <p:tgtEl>
                                          <p:spTgt spid="12"/>
                                        </p:tgtEl>
                                        <p:attrNameLst>
                                          <p:attrName>ppt_x</p:attrName>
                                        </p:attrNameLst>
                                      </p:cBhvr>
                                      <p:tavLst>
                                        <p:tav tm="0">
                                          <p:val>
                                            <p:strVal val="#ppt_x"/>
                                          </p:val>
                                        </p:tav>
                                        <p:tav tm="100000">
                                          <p:val>
                                            <p:strVal val="#ppt_x"/>
                                          </p:val>
                                        </p:tav>
                                      </p:tavLst>
                                    </p:anim>
                                    <p:anim calcmode="lin" valueType="num">
                                      <p:cBhvr>
                                        <p:cTn id="12" dur="1000" fill="hold"/>
                                        <p:tgtEl>
                                          <p:spTgt spid="12"/>
                                        </p:tgtEl>
                                        <p:attrNameLst>
                                          <p:attrName>ppt_y</p:attrName>
                                        </p:attrNameLst>
                                      </p:cBhvr>
                                      <p:tavLst>
                                        <p:tav tm="0">
                                          <p:val>
                                            <p:strVal val="#ppt_y+.1"/>
                                          </p:val>
                                        </p:tav>
                                        <p:tav tm="100000">
                                          <p:val>
                                            <p:strVal val="#ppt_y"/>
                                          </p:val>
                                        </p:tav>
                                      </p:tavLst>
                                    </p:anim>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mediacall" presetSubtype="0" fill="hold" nodeType="withEffect">
                                  <p:stCondLst>
                                    <p:cond delay="0"/>
                                  </p:stCondLst>
                                  <p:childTnLst>
                                    <p:cmd type="call" cmd="playFrom(0.0)">
                                      <p:cBhvr>
                                        <p:cTn id="16" dur="515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6"/>
                </p:tgtEl>
              </p:cMediaNode>
            </p:audio>
          </p:childTnLst>
        </p:cTn>
      </p:par>
    </p:tnLst>
    <p:bldLst>
      <p:bldP spid="11" grpId="0" animBg="1"/>
      <p:bldP spid="12" grpId="0" animBg="1"/>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NHS Line layout">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ur Values Powerpoint Template.pptx" id="{DECCF57D-1557-41E7-9991-00D3C0B9D39B}" vid="{22505AA7-415F-4F2D-9AD7-185F21344E75}"/>
    </a:ext>
  </a:extLst>
</a:theme>
</file>

<file path=docProps/app.xml><?xml version="1.0" encoding="utf-8"?>
<Properties xmlns="http://schemas.openxmlformats.org/officeDocument/2006/extended-properties" xmlns:vt="http://schemas.openxmlformats.org/officeDocument/2006/docPropsVTypes">
  <TotalTime>692</TotalTime>
  <Words>401</Words>
  <Application>Microsoft Office PowerPoint</Application>
  <PresentationFormat>On-screen Show (4:3)</PresentationFormat>
  <Paragraphs>48</Paragraphs>
  <Slides>12</Slides>
  <Notes>0</Notes>
  <HiddenSlides>0</HiddenSlides>
  <MMClips>12</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12</vt:i4>
      </vt:variant>
    </vt:vector>
  </HeadingPairs>
  <TitlesOfParts>
    <vt:vector size="16" baseType="lpstr">
      <vt:lpstr>Arial</vt:lpstr>
      <vt:lpstr>Calibri</vt:lpstr>
      <vt:lpstr>Office Theme</vt:lpstr>
      <vt:lpstr>NHS Line layout</vt:lpstr>
      <vt:lpstr>How to update Military Status on your Electronic Staff Record (ESR)</vt:lpstr>
      <vt:lpstr>PowerPoint Presentation</vt:lpstr>
      <vt:lpstr>PowerPoint Presentation</vt:lpstr>
      <vt:lpstr>PowerPoint Presentation</vt:lpstr>
      <vt:lpstr>PowerPoint Presentation</vt:lpstr>
      <vt:lpstr>PowerPoint Presentation</vt:lpstr>
      <vt:lpstr>….Select your name…. </vt:lpstr>
      <vt:lpstr>…and select Update My Information </vt:lpstr>
      <vt:lpstr>PowerPoint Presentation</vt:lpstr>
      <vt:lpstr>Step four</vt:lpstr>
      <vt:lpstr>Step five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Feather Sarah (East Sussex Healthcare)</dc:creator>
  <cp:keywords/>
  <dc:description>generated using python-pptx</dc:description>
  <cp:lastModifiedBy>FEATHER, Sarah (EAST SUSSEX HEALTHCARE NHS TRUST)</cp:lastModifiedBy>
  <cp:revision>8</cp:revision>
  <dcterms:created xsi:type="dcterms:W3CDTF">2013-01-27T09:14:16Z</dcterms:created>
  <dcterms:modified xsi:type="dcterms:W3CDTF">2025-03-07T13:53:10Z</dcterms:modified>
  <cp:category/>
</cp:coreProperties>
</file>