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6"/>
  </p:notesMasterIdLst>
  <p:sldIdLst>
    <p:sldId id="260" r:id="rId5"/>
    <p:sldId id="264" r:id="rId6"/>
    <p:sldId id="263" r:id="rId7"/>
    <p:sldId id="265" r:id="rId8"/>
    <p:sldId id="267" r:id="rId9"/>
    <p:sldId id="266" r:id="rId10"/>
    <p:sldId id="273" r:id="rId11"/>
    <p:sldId id="268" r:id="rId12"/>
    <p:sldId id="272" r:id="rId13"/>
    <p:sldId id="271" r:id="rId14"/>
    <p:sldId id="27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47864" autoAdjust="0"/>
  </p:normalViewPr>
  <p:slideViewPr>
    <p:cSldViewPr snapToGrid="0">
      <p:cViewPr varScale="1">
        <p:scale>
          <a:sx n="53" d="100"/>
          <a:sy n="53" d="100"/>
        </p:scale>
        <p:origin x="279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ta Bardino-Tully" userId="a3f07ca8-5a08-46f5-9358-8407f1f55616" providerId="ADAL" clId="{B4D65E65-9C78-406C-85DC-33355020E0F7}"/>
    <pc:docChg chg="undo custSel addSld delSld">
      <pc:chgData name="Marita Bardino-Tully" userId="a3f07ca8-5a08-46f5-9358-8407f1f55616" providerId="ADAL" clId="{B4D65E65-9C78-406C-85DC-33355020E0F7}" dt="2026-10-16T13:13:53.574" v="1" actId="47"/>
      <pc:docMkLst>
        <pc:docMk/>
      </pc:docMkLst>
      <pc:sldChg chg="add del">
        <pc:chgData name="Marita Bardino-Tully" userId="a3f07ca8-5a08-46f5-9358-8407f1f55616" providerId="ADAL" clId="{B4D65E65-9C78-406C-85DC-33355020E0F7}" dt="2026-10-16T13:13:53.574" v="1" actId="47"/>
        <pc:sldMkLst>
          <pc:docMk/>
          <pc:sldMk cId="1028792255" sldId="270"/>
        </pc:sldMkLst>
      </pc:sldChg>
    </pc:docChg>
  </pc:docChgLst>
  <pc:docChgLst>
    <pc:chgData name="Claire West" userId="26a8fc09-69f3-4fd5-a4e9-fb4c5af5835e" providerId="ADAL" clId="{02257F1E-40EA-40D6-B380-F981AD8FF57F}"/>
    <pc:docChg chg="undo redo custSel addSld delSld modSld sldOrd modNotesMaster">
      <pc:chgData name="Claire West" userId="26a8fc09-69f3-4fd5-a4e9-fb4c5af5835e" providerId="ADAL" clId="{02257F1E-40EA-40D6-B380-F981AD8FF57F}" dt="2026-10-15T13:11:44.683" v="1308" actId="20577"/>
      <pc:docMkLst>
        <pc:docMk/>
      </pc:docMkLst>
      <pc:sldChg chg="modNotes">
        <pc:chgData name="Claire West" userId="26a8fc09-69f3-4fd5-a4e9-fb4c5af5835e" providerId="ADAL" clId="{02257F1E-40EA-40D6-B380-F981AD8FF57F}" dt="2026-10-15T12:27:54.209" v="538" actId="26606"/>
        <pc:sldMkLst>
          <pc:docMk/>
          <pc:sldMk cId="3991964831" sldId="260"/>
        </pc:sldMkLst>
      </pc:sldChg>
      <pc:sldChg chg="addSp modSp del mod ord">
        <pc:chgData name="Claire West" userId="26a8fc09-69f3-4fd5-a4e9-fb4c5af5835e" providerId="ADAL" clId="{02257F1E-40EA-40D6-B380-F981AD8FF57F}" dt="2026-10-15T12:24:43.031" v="536" actId="2696"/>
        <pc:sldMkLst>
          <pc:docMk/>
          <pc:sldMk cId="1698211675" sldId="262"/>
        </pc:sldMkLst>
      </pc:sldChg>
      <pc:sldChg chg="addSp modSp add mod ord modNotes">
        <pc:chgData name="Claire West" userId="26a8fc09-69f3-4fd5-a4e9-fb4c5af5835e" providerId="ADAL" clId="{02257F1E-40EA-40D6-B380-F981AD8FF57F}" dt="2026-10-15T12:43:10.086" v="658" actId="20577"/>
        <pc:sldMkLst>
          <pc:docMk/>
          <pc:sldMk cId="3493209824" sldId="263"/>
        </pc:sldMkLst>
        <pc:spChg chg="mod">
          <ac:chgData name="Claire West" userId="26a8fc09-69f3-4fd5-a4e9-fb4c5af5835e" providerId="ADAL" clId="{02257F1E-40EA-40D6-B380-F981AD8FF57F}" dt="2026-10-15T12:43:10.086" v="658" actId="20577"/>
          <ac:spMkLst>
            <pc:docMk/>
            <pc:sldMk cId="3493209824" sldId="263"/>
            <ac:spMk id="5" creationId="{AFFA5988-5283-7BBD-9957-3C3E384DC7BC}"/>
          </ac:spMkLst>
        </pc:spChg>
        <pc:spChg chg="add mod">
          <ac:chgData name="Claire West" userId="26a8fc09-69f3-4fd5-a4e9-fb4c5af5835e" providerId="ADAL" clId="{02257F1E-40EA-40D6-B380-F981AD8FF57F}" dt="2026-09-30T14:04:38.220" v="439" actId="20577"/>
          <ac:spMkLst>
            <pc:docMk/>
            <pc:sldMk cId="3493209824" sldId="263"/>
            <ac:spMk id="6" creationId="{14B08AC6-AE35-44CB-BDE3-80F9EDFF077E}"/>
          </ac:spMkLst>
        </pc:spChg>
        <pc:spChg chg="add mod">
          <ac:chgData name="Claire West" userId="26a8fc09-69f3-4fd5-a4e9-fb4c5af5835e" providerId="ADAL" clId="{02257F1E-40EA-40D6-B380-F981AD8FF57F}" dt="2026-09-30T14:01:49.219" v="396" actId="1076"/>
          <ac:spMkLst>
            <pc:docMk/>
            <pc:sldMk cId="3493209824" sldId="263"/>
            <ac:spMk id="8" creationId="{06011AA6-E53B-486C-2F09-1E649F87D827}"/>
          </ac:spMkLst>
        </pc:spChg>
        <pc:spChg chg="add mod">
          <ac:chgData name="Claire West" userId="26a8fc09-69f3-4fd5-a4e9-fb4c5af5835e" providerId="ADAL" clId="{02257F1E-40EA-40D6-B380-F981AD8FF57F}" dt="2026-09-30T14:05:08.627" v="445" actId="1076"/>
          <ac:spMkLst>
            <pc:docMk/>
            <pc:sldMk cId="3493209824" sldId="263"/>
            <ac:spMk id="10" creationId="{28649C43-473D-E4A8-997F-96E65DBB776E}"/>
          </ac:spMkLst>
        </pc:spChg>
        <pc:spChg chg="add mod">
          <ac:chgData name="Claire West" userId="26a8fc09-69f3-4fd5-a4e9-fb4c5af5835e" providerId="ADAL" clId="{02257F1E-40EA-40D6-B380-F981AD8FF57F}" dt="2026-09-30T14:05:05.959" v="444" actId="1076"/>
          <ac:spMkLst>
            <pc:docMk/>
            <pc:sldMk cId="3493209824" sldId="263"/>
            <ac:spMk id="12" creationId="{FF23A167-B2A8-8706-B2CB-842786E29562}"/>
          </ac:spMkLst>
        </pc:spChg>
        <pc:spChg chg="add mod">
          <ac:chgData name="Claire West" userId="26a8fc09-69f3-4fd5-a4e9-fb4c5af5835e" providerId="ADAL" clId="{02257F1E-40EA-40D6-B380-F981AD8FF57F}" dt="2026-09-30T14:04:48.110" v="440" actId="1076"/>
          <ac:spMkLst>
            <pc:docMk/>
            <pc:sldMk cId="3493209824" sldId="263"/>
            <ac:spMk id="14" creationId="{C8090A32-770E-E793-109F-4B6F5B95D4C8}"/>
          </ac:spMkLst>
        </pc:spChg>
        <pc:picChg chg="add mod ord modCrop">
          <ac:chgData name="Claire West" userId="26a8fc09-69f3-4fd5-a4e9-fb4c5af5835e" providerId="ADAL" clId="{02257F1E-40EA-40D6-B380-F981AD8FF57F}" dt="2026-09-30T14:05:02.125" v="443" actId="1076"/>
          <ac:picMkLst>
            <pc:docMk/>
            <pc:sldMk cId="3493209824" sldId="263"/>
            <ac:picMk id="4" creationId="{2043E867-201F-7A44-B822-19F7D2759197}"/>
          </ac:picMkLst>
        </pc:picChg>
        <pc:picChg chg="add mod modCrop">
          <ac:chgData name="Claire West" userId="26a8fc09-69f3-4fd5-a4e9-fb4c5af5835e" providerId="ADAL" clId="{02257F1E-40EA-40D6-B380-F981AD8FF57F}" dt="2026-09-30T14:04:57.996" v="442" actId="1076"/>
          <ac:picMkLst>
            <pc:docMk/>
            <pc:sldMk cId="3493209824" sldId="263"/>
            <ac:picMk id="7" creationId="{CD6216B8-7166-E7B5-B839-BF3B54DE64F4}"/>
          </ac:picMkLst>
        </pc:picChg>
        <pc:picChg chg="add mod modCrop">
          <ac:chgData name="Claire West" userId="26a8fc09-69f3-4fd5-a4e9-fb4c5af5835e" providerId="ADAL" clId="{02257F1E-40EA-40D6-B380-F981AD8FF57F}" dt="2026-09-30T14:04:51.752" v="441" actId="1076"/>
          <ac:picMkLst>
            <pc:docMk/>
            <pc:sldMk cId="3493209824" sldId="263"/>
            <ac:picMk id="9" creationId="{E4B4438A-9365-C428-86A9-FBDA5C49D20F}"/>
          </ac:picMkLst>
        </pc:picChg>
      </pc:sldChg>
      <pc:sldChg chg="addSp delSp modSp mod modNotes">
        <pc:chgData name="Claire West" userId="26a8fc09-69f3-4fd5-a4e9-fb4c5af5835e" providerId="ADAL" clId="{02257F1E-40EA-40D6-B380-F981AD8FF57F}" dt="2026-10-15T12:43:35.989" v="665" actId="14100"/>
        <pc:sldMkLst>
          <pc:docMk/>
          <pc:sldMk cId="3203423427" sldId="264"/>
        </pc:sldMkLst>
        <pc:spChg chg="mod">
          <ac:chgData name="Claire West" userId="26a8fc09-69f3-4fd5-a4e9-fb4c5af5835e" providerId="ADAL" clId="{02257F1E-40EA-40D6-B380-F981AD8FF57F}" dt="2026-10-15T12:43:35.989" v="665" actId="14100"/>
          <ac:spMkLst>
            <pc:docMk/>
            <pc:sldMk cId="3203423427" sldId="264"/>
            <ac:spMk id="7" creationId="{9FBAF570-59C7-E158-6E19-17FFC836D2E9}"/>
          </ac:spMkLst>
        </pc:spChg>
        <pc:spChg chg="del mod">
          <ac:chgData name="Claire West" userId="26a8fc09-69f3-4fd5-a4e9-fb4c5af5835e" providerId="ADAL" clId="{02257F1E-40EA-40D6-B380-F981AD8FF57F}" dt="2026-10-15T12:41:12.065" v="631" actId="26606"/>
          <ac:spMkLst>
            <pc:docMk/>
            <pc:sldMk cId="3203423427" sldId="264"/>
            <ac:spMk id="8" creationId="{B5D928D7-95FB-16A9-B473-67BEB94814FC}"/>
          </ac:spMkLst>
        </pc:spChg>
        <pc:graphicFrameChg chg="add mod modGraphic">
          <ac:chgData name="Claire West" userId="26a8fc09-69f3-4fd5-a4e9-fb4c5af5835e" providerId="ADAL" clId="{02257F1E-40EA-40D6-B380-F981AD8FF57F}" dt="2026-10-15T12:42:08.315" v="647" actId="20577"/>
          <ac:graphicFrameMkLst>
            <pc:docMk/>
            <pc:sldMk cId="3203423427" sldId="264"/>
            <ac:graphicFrameMk id="10" creationId="{9D687CC4-78E4-919E-0870-4BB33B67E64E}"/>
          </ac:graphicFrameMkLst>
        </pc:graphicFrameChg>
      </pc:sldChg>
      <pc:sldChg chg="addSp delSp modSp add mod modNotes">
        <pc:chgData name="Claire West" userId="26a8fc09-69f3-4fd5-a4e9-fb4c5af5835e" providerId="ADAL" clId="{02257F1E-40EA-40D6-B380-F981AD8FF57F}" dt="2026-10-15T12:44:43.002" v="678" actId="14100"/>
        <pc:sldMkLst>
          <pc:docMk/>
          <pc:sldMk cId="3922121406" sldId="265"/>
        </pc:sldMkLst>
        <pc:spChg chg="mod">
          <ac:chgData name="Claire West" userId="26a8fc09-69f3-4fd5-a4e9-fb4c5af5835e" providerId="ADAL" clId="{02257F1E-40EA-40D6-B380-F981AD8FF57F}" dt="2026-10-15T12:44:43.002" v="678" actId="14100"/>
          <ac:spMkLst>
            <pc:docMk/>
            <pc:sldMk cId="3922121406" sldId="265"/>
            <ac:spMk id="5" creationId="{ED144270-3CDF-0FDD-69B4-40AF4D0CF3A7}"/>
          </ac:spMkLst>
        </pc:spChg>
        <pc:spChg chg="mod">
          <ac:chgData name="Claire West" userId="26a8fc09-69f3-4fd5-a4e9-fb4c5af5835e" providerId="ADAL" clId="{02257F1E-40EA-40D6-B380-F981AD8FF57F}" dt="2026-10-15T12:27:34.150" v="537" actId="26606"/>
          <ac:spMkLst>
            <pc:docMk/>
            <pc:sldMk cId="3922121406" sldId="265"/>
            <ac:spMk id="12" creationId="{CA99994C-9549-A7A8-AB70-9EC174A91585}"/>
          </ac:spMkLst>
        </pc:spChg>
        <pc:spChg chg="add mod">
          <ac:chgData name="Claire West" userId="26a8fc09-69f3-4fd5-a4e9-fb4c5af5835e" providerId="ADAL" clId="{02257F1E-40EA-40D6-B380-F981AD8FF57F}" dt="2026-10-15T12:27:34.150" v="537" actId="26606"/>
          <ac:spMkLst>
            <pc:docMk/>
            <pc:sldMk cId="3922121406" sldId="265"/>
            <ac:spMk id="15" creationId="{A55BAB14-F779-1E8A-5AB1-5D0170A40B43}"/>
          </ac:spMkLst>
        </pc:spChg>
        <pc:spChg chg="add mod">
          <ac:chgData name="Claire West" userId="26a8fc09-69f3-4fd5-a4e9-fb4c5af5835e" providerId="ADAL" clId="{02257F1E-40EA-40D6-B380-F981AD8FF57F}" dt="2026-10-15T12:27:34.150" v="537" actId="26606"/>
          <ac:spMkLst>
            <pc:docMk/>
            <pc:sldMk cId="3922121406" sldId="265"/>
            <ac:spMk id="18" creationId="{546E6795-A997-8702-28DB-B9D70120D49F}"/>
          </ac:spMkLst>
        </pc:spChg>
        <pc:spChg chg="add mod">
          <ac:chgData name="Claire West" userId="26a8fc09-69f3-4fd5-a4e9-fb4c5af5835e" providerId="ADAL" clId="{02257F1E-40EA-40D6-B380-F981AD8FF57F}" dt="2026-10-15T12:27:34.150" v="537" actId="26606"/>
          <ac:spMkLst>
            <pc:docMk/>
            <pc:sldMk cId="3922121406" sldId="265"/>
            <ac:spMk id="21" creationId="{62D37845-8036-980D-F95F-26EFA864A9BF}"/>
          </ac:spMkLst>
        </pc:spChg>
        <pc:spChg chg="mod">
          <ac:chgData name="Claire West" userId="26a8fc09-69f3-4fd5-a4e9-fb4c5af5835e" providerId="ADAL" clId="{02257F1E-40EA-40D6-B380-F981AD8FF57F}" dt="2026-10-15T12:27:34.150" v="537" actId="26606"/>
          <ac:spMkLst>
            <pc:docMk/>
            <pc:sldMk cId="3922121406" sldId="265"/>
            <ac:spMk id="24" creationId="{16E0E626-04A9-039A-25DA-6CA0B33B8F7F}"/>
          </ac:spMkLst>
        </pc:spChg>
        <pc:spChg chg="add mod">
          <ac:chgData name="Claire West" userId="26a8fc09-69f3-4fd5-a4e9-fb4c5af5835e" providerId="ADAL" clId="{02257F1E-40EA-40D6-B380-F981AD8FF57F}" dt="2026-10-15T12:27:34.150" v="537" actId="26606"/>
          <ac:spMkLst>
            <pc:docMk/>
            <pc:sldMk cId="3922121406" sldId="265"/>
            <ac:spMk id="27" creationId="{DAB82A48-A76F-6455-7579-CF1083E7F5CB}"/>
          </ac:spMkLst>
        </pc:spChg>
        <pc:spChg chg="add mod">
          <ac:chgData name="Claire West" userId="26a8fc09-69f3-4fd5-a4e9-fb4c5af5835e" providerId="ADAL" clId="{02257F1E-40EA-40D6-B380-F981AD8FF57F}" dt="2026-10-15T12:27:34.150" v="537" actId="26606"/>
          <ac:spMkLst>
            <pc:docMk/>
            <pc:sldMk cId="3922121406" sldId="265"/>
            <ac:spMk id="30" creationId="{3442967A-8E74-BB3A-9C3B-23F4661C7768}"/>
          </ac:spMkLst>
        </pc:spChg>
        <pc:spChg chg="mod">
          <ac:chgData name="Claire West" userId="26a8fc09-69f3-4fd5-a4e9-fb4c5af5835e" providerId="ADAL" clId="{02257F1E-40EA-40D6-B380-F981AD8FF57F}" dt="2026-10-15T12:27:34.150" v="537" actId="26606"/>
          <ac:spMkLst>
            <pc:docMk/>
            <pc:sldMk cId="3922121406" sldId="265"/>
            <ac:spMk id="33" creationId="{985D5A91-1F86-B276-B236-C19D5ABBD3F4}"/>
          </ac:spMkLst>
        </pc:spChg>
        <pc:picChg chg="mod modCrop">
          <ac:chgData name="Claire West" userId="26a8fc09-69f3-4fd5-a4e9-fb4c5af5835e" providerId="ADAL" clId="{02257F1E-40EA-40D6-B380-F981AD8FF57F}" dt="2026-09-30T14:07:55.891" v="451" actId="1076"/>
          <ac:picMkLst>
            <pc:docMk/>
            <pc:sldMk cId="3922121406" sldId="265"/>
            <ac:picMk id="3" creationId="{5A58D77B-6372-9289-77A5-24ECFA93320A}"/>
          </ac:picMkLst>
        </pc:picChg>
        <pc:picChg chg="mod">
          <ac:chgData name="Claire West" userId="26a8fc09-69f3-4fd5-a4e9-fb4c5af5835e" providerId="ADAL" clId="{02257F1E-40EA-40D6-B380-F981AD8FF57F}" dt="2026-10-15T12:27:34.150" v="537" actId="26606"/>
          <ac:picMkLst>
            <pc:docMk/>
            <pc:sldMk cId="3922121406" sldId="265"/>
            <ac:picMk id="13" creationId="{D69B98C9-7F4E-59C4-1647-0325B3FD00E2}"/>
          </ac:picMkLst>
        </pc:picChg>
        <pc:picChg chg="add mod">
          <ac:chgData name="Claire West" userId="26a8fc09-69f3-4fd5-a4e9-fb4c5af5835e" providerId="ADAL" clId="{02257F1E-40EA-40D6-B380-F981AD8FF57F}" dt="2026-10-15T12:27:34.150" v="537" actId="26606"/>
          <ac:picMkLst>
            <pc:docMk/>
            <pc:sldMk cId="3922121406" sldId="265"/>
            <ac:picMk id="16" creationId="{0D4D5B88-7989-2B80-BC0B-DD4D99B7222E}"/>
          </ac:picMkLst>
        </pc:picChg>
        <pc:picChg chg="add mod">
          <ac:chgData name="Claire West" userId="26a8fc09-69f3-4fd5-a4e9-fb4c5af5835e" providerId="ADAL" clId="{02257F1E-40EA-40D6-B380-F981AD8FF57F}" dt="2026-09-30T14:08:07.162" v="452" actId="14100"/>
          <ac:picMkLst>
            <pc:docMk/>
            <pc:sldMk cId="3922121406" sldId="265"/>
            <ac:picMk id="19" creationId="{65C5B453-DABD-B8C5-30E4-71DE1425DA7A}"/>
          </ac:picMkLst>
        </pc:picChg>
        <pc:picChg chg="add mod modCrop">
          <ac:chgData name="Claire West" userId="26a8fc09-69f3-4fd5-a4e9-fb4c5af5835e" providerId="ADAL" clId="{02257F1E-40EA-40D6-B380-F981AD8FF57F}" dt="2026-09-30T14:10:04.444" v="515" actId="732"/>
          <ac:picMkLst>
            <pc:docMk/>
            <pc:sldMk cId="3922121406" sldId="265"/>
            <ac:picMk id="25" creationId="{EABFA799-5BAF-F24D-9B1A-ABEFC9B9A7E4}"/>
          </ac:picMkLst>
        </pc:picChg>
        <pc:picChg chg="add mod modCrop">
          <ac:chgData name="Claire West" userId="26a8fc09-69f3-4fd5-a4e9-fb4c5af5835e" providerId="ADAL" clId="{02257F1E-40EA-40D6-B380-F981AD8FF57F}" dt="2026-09-30T14:11:09.977" v="535" actId="14100"/>
          <ac:picMkLst>
            <pc:docMk/>
            <pc:sldMk cId="3922121406" sldId="265"/>
            <ac:picMk id="28" creationId="{DB0813A3-A61B-AB3D-1193-3AA271E2F94B}"/>
          </ac:picMkLst>
        </pc:picChg>
        <pc:picChg chg="add mod">
          <ac:chgData name="Claire West" userId="26a8fc09-69f3-4fd5-a4e9-fb4c5af5835e" providerId="ADAL" clId="{02257F1E-40EA-40D6-B380-F981AD8FF57F}" dt="2026-09-30T14:11:03.086" v="534" actId="1076"/>
          <ac:picMkLst>
            <pc:docMk/>
            <pc:sldMk cId="3922121406" sldId="265"/>
            <ac:picMk id="31" creationId="{FA9A2717-28DB-6FA5-1E49-BCFE68B1E3B3}"/>
          </ac:picMkLst>
        </pc:picChg>
      </pc:sldChg>
      <pc:sldChg chg="addSp delSp modSp mod">
        <pc:chgData name="Claire West" userId="26a8fc09-69f3-4fd5-a4e9-fb4c5af5835e" providerId="ADAL" clId="{02257F1E-40EA-40D6-B380-F981AD8FF57F}" dt="2026-10-15T12:48:53.410" v="762" actId="20577"/>
        <pc:sldMkLst>
          <pc:docMk/>
          <pc:sldMk cId="2451211344" sldId="266"/>
        </pc:sldMkLst>
        <pc:spChg chg="mod">
          <ac:chgData name="Claire West" userId="26a8fc09-69f3-4fd5-a4e9-fb4c5af5835e" providerId="ADAL" clId="{02257F1E-40EA-40D6-B380-F981AD8FF57F}" dt="2026-10-15T12:48:09.519" v="757" actId="207"/>
          <ac:spMkLst>
            <pc:docMk/>
            <pc:sldMk cId="2451211344" sldId="266"/>
            <ac:spMk id="5" creationId="{D4799875-A02D-7ABC-0A79-83B14A8EF76A}"/>
          </ac:spMkLst>
        </pc:spChg>
        <pc:spChg chg="del mod">
          <ac:chgData name="Claire West" userId="26a8fc09-69f3-4fd5-a4e9-fb4c5af5835e" providerId="ADAL" clId="{02257F1E-40EA-40D6-B380-F981AD8FF57F}" dt="2026-10-15T12:48:38.513" v="759" actId="26606"/>
          <ac:spMkLst>
            <pc:docMk/>
            <pc:sldMk cId="2451211344" sldId="266"/>
            <ac:spMk id="9" creationId="{60DA8194-60DE-191C-7C6F-AA243AA541ED}"/>
          </ac:spMkLst>
        </pc:spChg>
        <pc:graphicFrameChg chg="add modGraphic">
          <ac:chgData name="Claire West" userId="26a8fc09-69f3-4fd5-a4e9-fb4c5af5835e" providerId="ADAL" clId="{02257F1E-40EA-40D6-B380-F981AD8FF57F}" dt="2026-10-15T12:48:53.410" v="762" actId="20577"/>
          <ac:graphicFrameMkLst>
            <pc:docMk/>
            <pc:sldMk cId="2451211344" sldId="266"/>
            <ac:graphicFrameMk id="11" creationId="{DDAD5941-FC3D-0509-74CF-D0E799B9DC22}"/>
          </ac:graphicFrameMkLst>
        </pc:graphicFrameChg>
      </pc:sldChg>
      <pc:sldChg chg="addSp delSp modSp mod modNotes modNotesTx">
        <pc:chgData name="Claire West" userId="26a8fc09-69f3-4fd5-a4e9-fb4c5af5835e" providerId="ADAL" clId="{02257F1E-40EA-40D6-B380-F981AD8FF57F}" dt="2026-10-15T13:00:43.649" v="1189" actId="26606"/>
        <pc:sldMkLst>
          <pc:docMk/>
          <pc:sldMk cId="3312192373" sldId="267"/>
        </pc:sldMkLst>
        <pc:spChg chg="mod">
          <ac:chgData name="Claire West" userId="26a8fc09-69f3-4fd5-a4e9-fb4c5af5835e" providerId="ADAL" clId="{02257F1E-40EA-40D6-B380-F981AD8FF57F}" dt="2026-10-15T12:47:38.373" v="752" actId="20577"/>
          <ac:spMkLst>
            <pc:docMk/>
            <pc:sldMk cId="3312192373" sldId="267"/>
            <ac:spMk id="5" creationId="{9481D675-7C16-4403-3BB4-52DB18422D31}"/>
          </ac:spMkLst>
        </pc:spChg>
        <pc:spChg chg="add del">
          <ac:chgData name="Claire West" userId="26a8fc09-69f3-4fd5-a4e9-fb4c5af5835e" providerId="ADAL" clId="{02257F1E-40EA-40D6-B380-F981AD8FF57F}" dt="2026-10-15T12:28:37.214" v="541" actId="26606"/>
          <ac:spMkLst>
            <pc:docMk/>
            <pc:sldMk cId="3312192373" sldId="267"/>
            <ac:spMk id="7" creationId="{9F4065B8-58DD-9F89-E0ED-822AB93F2319}"/>
          </ac:spMkLst>
        </pc:spChg>
        <pc:spChg chg="del mod">
          <ac:chgData name="Claire West" userId="26a8fc09-69f3-4fd5-a4e9-fb4c5af5835e" providerId="ADAL" clId="{02257F1E-40EA-40D6-B380-F981AD8FF57F}" dt="2026-10-15T12:35:44.830" v="594" actId="26606"/>
          <ac:spMkLst>
            <pc:docMk/>
            <pc:sldMk cId="3312192373" sldId="267"/>
            <ac:spMk id="9" creationId="{D6156B45-A322-70F3-E06C-89CDDEE2DF29}"/>
          </ac:spMkLst>
        </pc:spChg>
        <pc:spChg chg="del mod">
          <ac:chgData name="Claire West" userId="26a8fc09-69f3-4fd5-a4e9-fb4c5af5835e" providerId="ADAL" clId="{02257F1E-40EA-40D6-B380-F981AD8FF57F}" dt="2026-10-15T12:35:30.636" v="593"/>
          <ac:spMkLst>
            <pc:docMk/>
            <pc:sldMk cId="3312192373" sldId="267"/>
            <ac:spMk id="11" creationId="{AE161693-B187-DE1F-AD61-16E2441325E2}"/>
          </ac:spMkLst>
        </pc:spChg>
        <pc:spChg chg="del mod">
          <ac:chgData name="Claire West" userId="26a8fc09-69f3-4fd5-a4e9-fb4c5af5835e" providerId="ADAL" clId="{02257F1E-40EA-40D6-B380-F981AD8FF57F}" dt="2026-10-15T12:47:54.338" v="755"/>
          <ac:spMkLst>
            <pc:docMk/>
            <pc:sldMk cId="3312192373" sldId="267"/>
            <ac:spMk id="13" creationId="{02240895-C23A-6650-5B84-EC0428774342}"/>
          </ac:spMkLst>
        </pc:spChg>
        <pc:graphicFrameChg chg="add del">
          <ac:chgData name="Claire West" userId="26a8fc09-69f3-4fd5-a4e9-fb4c5af5835e" providerId="ADAL" clId="{02257F1E-40EA-40D6-B380-F981AD8FF57F}" dt="2026-10-15T12:28:24.735" v="540" actId="26606"/>
          <ac:graphicFrameMkLst>
            <pc:docMk/>
            <pc:sldMk cId="3312192373" sldId="267"/>
            <ac:graphicFrameMk id="17" creationId="{BB1D0AAC-D130-33AB-A2DE-CFD2DAD289DB}"/>
          </ac:graphicFrameMkLst>
        </pc:graphicFrameChg>
        <pc:graphicFrameChg chg="add mod">
          <ac:chgData name="Claire West" userId="26a8fc09-69f3-4fd5-a4e9-fb4c5af5835e" providerId="ADAL" clId="{02257F1E-40EA-40D6-B380-F981AD8FF57F}" dt="2026-10-15T12:38:41.914" v="618" actId="14100"/>
          <ac:graphicFrameMkLst>
            <pc:docMk/>
            <pc:sldMk cId="3312192373" sldId="267"/>
            <ac:graphicFrameMk id="18" creationId="{BB1D0AAC-D130-33AB-A2DE-CFD2DAD289DB}"/>
          </ac:graphicFrameMkLst>
        </pc:graphicFrameChg>
        <pc:graphicFrameChg chg="add mod">
          <ac:chgData name="Claire West" userId="26a8fc09-69f3-4fd5-a4e9-fb4c5af5835e" providerId="ADAL" clId="{02257F1E-40EA-40D6-B380-F981AD8FF57F}" dt="2026-10-15T12:47:46.223" v="753" actId="1076"/>
          <ac:graphicFrameMkLst>
            <pc:docMk/>
            <pc:sldMk cId="3312192373" sldId="267"/>
            <ac:graphicFrameMk id="20" creationId="{3BD9DCAB-5F1D-61A5-5AD0-A36AA5D58E6C}"/>
          </ac:graphicFrameMkLst>
        </pc:graphicFrameChg>
        <pc:picChg chg="mod">
          <ac:chgData name="Claire West" userId="26a8fc09-69f3-4fd5-a4e9-fb4c5af5835e" providerId="ADAL" clId="{02257F1E-40EA-40D6-B380-F981AD8FF57F}" dt="2026-10-15T13:00:43.649" v="1189" actId="26606"/>
          <ac:picMkLst>
            <pc:docMk/>
            <pc:sldMk cId="3312192373" sldId="267"/>
            <ac:picMk id="15" creationId="{90EB7817-744B-FD93-5A24-11AEFC809E16}"/>
          </ac:picMkLst>
        </pc:picChg>
      </pc:sldChg>
      <pc:sldChg chg="addSp delSp modSp mod modNotes">
        <pc:chgData name="Claire West" userId="26a8fc09-69f3-4fd5-a4e9-fb4c5af5835e" providerId="ADAL" clId="{02257F1E-40EA-40D6-B380-F981AD8FF57F}" dt="2026-10-15T12:54:52.458" v="957" actId="20577"/>
        <pc:sldMkLst>
          <pc:docMk/>
          <pc:sldMk cId="2763431726" sldId="268"/>
        </pc:sldMkLst>
        <pc:spChg chg="mod">
          <ac:chgData name="Claire West" userId="26a8fc09-69f3-4fd5-a4e9-fb4c5af5835e" providerId="ADAL" clId="{02257F1E-40EA-40D6-B380-F981AD8FF57F}" dt="2026-10-15T12:54:52.458" v="957" actId="20577"/>
          <ac:spMkLst>
            <pc:docMk/>
            <pc:sldMk cId="2763431726" sldId="268"/>
            <ac:spMk id="5" creationId="{24AA1C54-AB63-594A-B2C3-003C07FBB564}"/>
          </ac:spMkLst>
        </pc:spChg>
        <pc:spChg chg="del">
          <ac:chgData name="Claire West" userId="26a8fc09-69f3-4fd5-a4e9-fb4c5af5835e" providerId="ADAL" clId="{02257F1E-40EA-40D6-B380-F981AD8FF57F}" dt="2026-10-15T12:52:32.811" v="835" actId="26606"/>
          <ac:spMkLst>
            <pc:docMk/>
            <pc:sldMk cId="2763431726" sldId="268"/>
            <ac:spMk id="7" creationId="{343F2014-FF51-5C60-FFD0-93FD8CA7E68B}"/>
          </ac:spMkLst>
        </pc:spChg>
        <pc:graphicFrameChg chg="add mod modGraphic">
          <ac:chgData name="Claire West" userId="26a8fc09-69f3-4fd5-a4e9-fb4c5af5835e" providerId="ADAL" clId="{02257F1E-40EA-40D6-B380-F981AD8FF57F}" dt="2026-10-15T12:54:41.309" v="953" actId="14100"/>
          <ac:graphicFrameMkLst>
            <pc:docMk/>
            <pc:sldMk cId="2763431726" sldId="268"/>
            <ac:graphicFrameMk id="9" creationId="{E9813024-6DF6-8ED3-3661-36AA5ADDEA90}"/>
          </ac:graphicFrameMkLst>
        </pc:graphicFrameChg>
      </pc:sldChg>
      <pc:sldChg chg="modSp mod">
        <pc:chgData name="Claire West" userId="26a8fc09-69f3-4fd5-a4e9-fb4c5af5835e" providerId="ADAL" clId="{02257F1E-40EA-40D6-B380-F981AD8FF57F}" dt="2026-10-15T13:11:44.683" v="1308" actId="20577"/>
        <pc:sldMkLst>
          <pc:docMk/>
          <pc:sldMk cId="1028792255" sldId="270"/>
        </pc:sldMkLst>
        <pc:spChg chg="mod">
          <ac:chgData name="Claire West" userId="26a8fc09-69f3-4fd5-a4e9-fb4c5af5835e" providerId="ADAL" clId="{02257F1E-40EA-40D6-B380-F981AD8FF57F}" dt="2026-10-15T13:10:15.230" v="1271" actId="2711"/>
          <ac:spMkLst>
            <pc:docMk/>
            <pc:sldMk cId="1028792255" sldId="270"/>
            <ac:spMk id="5" creationId="{150C1B1C-39C1-995E-7874-DE7DD69F6F71}"/>
          </ac:spMkLst>
        </pc:spChg>
        <pc:spChg chg="mod">
          <ac:chgData name="Claire West" userId="26a8fc09-69f3-4fd5-a4e9-fb4c5af5835e" providerId="ADAL" clId="{02257F1E-40EA-40D6-B380-F981AD8FF57F}" dt="2026-10-15T13:11:44.683" v="1308" actId="20577"/>
          <ac:spMkLst>
            <pc:docMk/>
            <pc:sldMk cId="1028792255" sldId="270"/>
            <ac:spMk id="7" creationId="{6C8C6BDB-249F-5AC3-F86B-E5BA1612FFDD}"/>
          </ac:spMkLst>
        </pc:spChg>
      </pc:sldChg>
      <pc:sldChg chg="modSp mod">
        <pc:chgData name="Claire West" userId="26a8fc09-69f3-4fd5-a4e9-fb4c5af5835e" providerId="ADAL" clId="{02257F1E-40EA-40D6-B380-F981AD8FF57F}" dt="2026-10-15T13:09:54.620" v="1268"/>
        <pc:sldMkLst>
          <pc:docMk/>
          <pc:sldMk cId="1568329056" sldId="271"/>
        </pc:sldMkLst>
        <pc:spChg chg="mod">
          <ac:chgData name="Claire West" userId="26a8fc09-69f3-4fd5-a4e9-fb4c5af5835e" providerId="ADAL" clId="{02257F1E-40EA-40D6-B380-F981AD8FF57F}" dt="2026-10-15T13:09:08.567" v="1261" actId="5793"/>
          <ac:spMkLst>
            <pc:docMk/>
            <pc:sldMk cId="1568329056" sldId="271"/>
            <ac:spMk id="5" creationId="{50614347-D81C-22D2-C4EE-425600C6714A}"/>
          </ac:spMkLst>
        </pc:spChg>
        <pc:spChg chg="mod">
          <ac:chgData name="Claire West" userId="26a8fc09-69f3-4fd5-a4e9-fb4c5af5835e" providerId="ADAL" clId="{02257F1E-40EA-40D6-B380-F981AD8FF57F}" dt="2026-10-15T13:09:54.620" v="1268"/>
          <ac:spMkLst>
            <pc:docMk/>
            <pc:sldMk cId="1568329056" sldId="271"/>
            <ac:spMk id="7" creationId="{4E14F84D-DFDC-59BE-F02C-B792ED475FC9}"/>
          </ac:spMkLst>
        </pc:spChg>
      </pc:sldChg>
      <pc:sldChg chg="addSp modSp mod modNotes">
        <pc:chgData name="Claire West" userId="26a8fc09-69f3-4fd5-a4e9-fb4c5af5835e" providerId="ADAL" clId="{02257F1E-40EA-40D6-B380-F981AD8FF57F}" dt="2026-10-15T13:07:39.718" v="1250" actId="255"/>
        <pc:sldMkLst>
          <pc:docMk/>
          <pc:sldMk cId="1921077486" sldId="272"/>
        </pc:sldMkLst>
        <pc:spChg chg="mod">
          <ac:chgData name="Claire West" userId="26a8fc09-69f3-4fd5-a4e9-fb4c5af5835e" providerId="ADAL" clId="{02257F1E-40EA-40D6-B380-F981AD8FF57F}" dt="2026-10-15T13:00:43.649" v="1189" actId="26606"/>
          <ac:spMkLst>
            <pc:docMk/>
            <pc:sldMk cId="1921077486" sldId="272"/>
            <ac:spMk id="5" creationId="{9C71F032-0591-2002-4C4D-3D8262B890E3}"/>
          </ac:spMkLst>
        </pc:spChg>
        <pc:spChg chg="mod">
          <ac:chgData name="Claire West" userId="26a8fc09-69f3-4fd5-a4e9-fb4c5af5835e" providerId="ADAL" clId="{02257F1E-40EA-40D6-B380-F981AD8FF57F}" dt="2026-10-15T12:58:14.822" v="1188" actId="20577"/>
          <ac:spMkLst>
            <pc:docMk/>
            <pc:sldMk cId="1921077486" sldId="272"/>
            <ac:spMk id="7" creationId="{91E1C7AB-F55D-58F5-EAC7-A05E4C89DA71}"/>
          </ac:spMkLst>
        </pc:spChg>
        <pc:spChg chg="add">
          <ac:chgData name="Claire West" userId="26a8fc09-69f3-4fd5-a4e9-fb4c5af5835e" providerId="ADAL" clId="{02257F1E-40EA-40D6-B380-F981AD8FF57F}" dt="2026-10-15T13:00:43.649" v="1189" actId="26606"/>
          <ac:spMkLst>
            <pc:docMk/>
            <pc:sldMk cId="1921077486" sldId="272"/>
            <ac:spMk id="8" creationId="{00000000-0000-0000-0000-000000000000}"/>
          </ac:spMkLst>
        </pc:spChg>
        <pc:spChg chg="add">
          <ac:chgData name="Claire West" userId="26a8fc09-69f3-4fd5-a4e9-fb4c5af5835e" providerId="ADAL" clId="{02257F1E-40EA-40D6-B380-F981AD8FF57F}" dt="2026-10-15T13:00:43.649" v="1189" actId="26606"/>
          <ac:spMkLst>
            <pc:docMk/>
            <pc:sldMk cId="1921077486" sldId="272"/>
            <ac:spMk id="9" creationId="{00000000-0000-0000-0000-000000000000}"/>
          </ac:spMkLst>
        </pc:spChg>
        <pc:spChg chg="mod">
          <ac:chgData name="Claire West" userId="26a8fc09-69f3-4fd5-a4e9-fb4c5af5835e" providerId="ADAL" clId="{02257F1E-40EA-40D6-B380-F981AD8FF57F}" dt="2026-10-15T13:06:51.817" v="1245" actId="20577"/>
          <ac:spMkLst>
            <pc:docMk/>
            <pc:sldMk cId="1921077486" sldId="272"/>
            <ac:spMk id="10" creationId="{00000000-0000-0000-0000-000000000000}"/>
          </ac:spMkLst>
        </pc:spChg>
        <pc:spChg chg="add">
          <ac:chgData name="Claire West" userId="26a8fc09-69f3-4fd5-a4e9-fb4c5af5835e" providerId="ADAL" clId="{02257F1E-40EA-40D6-B380-F981AD8FF57F}" dt="2026-10-15T13:00:43.649" v="1189" actId="26606"/>
          <ac:spMkLst>
            <pc:docMk/>
            <pc:sldMk cId="1921077486" sldId="272"/>
            <ac:spMk id="11" creationId="{00000000-0000-0000-0000-000000000000}"/>
          </ac:spMkLst>
        </pc:spChg>
        <pc:spChg chg="add">
          <ac:chgData name="Claire West" userId="26a8fc09-69f3-4fd5-a4e9-fb4c5af5835e" providerId="ADAL" clId="{02257F1E-40EA-40D6-B380-F981AD8FF57F}" dt="2026-10-15T13:00:43.649" v="1189" actId="26606"/>
          <ac:spMkLst>
            <pc:docMk/>
            <pc:sldMk cId="1921077486" sldId="272"/>
            <ac:spMk id="12" creationId="{00000000-0000-0000-0000-000000000000}"/>
          </ac:spMkLst>
        </pc:spChg>
        <pc:spChg chg="add mod">
          <ac:chgData name="Claire West" userId="26a8fc09-69f3-4fd5-a4e9-fb4c5af5835e" providerId="ADAL" clId="{02257F1E-40EA-40D6-B380-F981AD8FF57F}" dt="2026-10-15T13:07:39.718" v="1250" actId="255"/>
          <ac:spMkLst>
            <pc:docMk/>
            <pc:sldMk cId="1921077486" sldId="272"/>
            <ac:spMk id="13" creationId="{00000000-0000-0000-0000-000000000000}"/>
          </ac:spMkLst>
        </pc:spChg>
        <pc:spChg chg="add">
          <ac:chgData name="Claire West" userId="26a8fc09-69f3-4fd5-a4e9-fb4c5af5835e" providerId="ADAL" clId="{02257F1E-40EA-40D6-B380-F981AD8FF57F}" dt="2026-10-15T13:00:43.649" v="1189" actId="26606"/>
          <ac:spMkLst>
            <pc:docMk/>
            <pc:sldMk cId="1921077486" sldId="272"/>
            <ac:spMk id="15" creationId="{00000000-0000-0000-0000-000000000000}"/>
          </ac:spMkLst>
        </pc:spChg>
        <pc:spChg chg="add mod">
          <ac:chgData name="Claire West" userId="26a8fc09-69f3-4fd5-a4e9-fb4c5af5835e" providerId="ADAL" clId="{02257F1E-40EA-40D6-B380-F981AD8FF57F}" dt="2026-10-15T13:07:32.002" v="1249" actId="255"/>
          <ac:spMkLst>
            <pc:docMk/>
            <pc:sldMk cId="1921077486" sldId="272"/>
            <ac:spMk id="16" creationId="{00000000-0000-0000-0000-000000000000}"/>
          </ac:spMkLst>
        </pc:spChg>
        <pc:spChg chg="add">
          <ac:chgData name="Claire West" userId="26a8fc09-69f3-4fd5-a4e9-fb4c5af5835e" providerId="ADAL" clId="{02257F1E-40EA-40D6-B380-F981AD8FF57F}" dt="2026-10-15T13:00:43.649" v="1189" actId="26606"/>
          <ac:spMkLst>
            <pc:docMk/>
            <pc:sldMk cId="1921077486" sldId="272"/>
            <ac:spMk id="18" creationId="{00000000-0000-0000-0000-000000000000}"/>
          </ac:spMkLst>
        </pc:spChg>
        <pc:spChg chg="add">
          <ac:chgData name="Claire West" userId="26a8fc09-69f3-4fd5-a4e9-fb4c5af5835e" providerId="ADAL" clId="{02257F1E-40EA-40D6-B380-F981AD8FF57F}" dt="2026-10-15T13:00:43.649" v="1189" actId="26606"/>
          <ac:spMkLst>
            <pc:docMk/>
            <pc:sldMk cId="1921077486" sldId="272"/>
            <ac:spMk id="19" creationId="{00000000-0000-0000-0000-000000000000}"/>
          </ac:spMkLst>
        </pc:spChg>
      </pc:sldChg>
      <pc:sldChg chg="addSp delSp modSp mod modNotes">
        <pc:chgData name="Claire West" userId="26a8fc09-69f3-4fd5-a4e9-fb4c5af5835e" providerId="ADAL" clId="{02257F1E-40EA-40D6-B380-F981AD8FF57F}" dt="2026-10-15T12:55:25.405" v="993" actId="20577"/>
        <pc:sldMkLst>
          <pc:docMk/>
          <pc:sldMk cId="2171962921" sldId="273"/>
        </pc:sldMkLst>
        <pc:spChg chg="mod">
          <ac:chgData name="Claire West" userId="26a8fc09-69f3-4fd5-a4e9-fb4c5af5835e" providerId="ADAL" clId="{02257F1E-40EA-40D6-B380-F981AD8FF57F}" dt="2026-10-15T12:51:58.695" v="832" actId="6549"/>
          <ac:spMkLst>
            <pc:docMk/>
            <pc:sldMk cId="2171962921" sldId="273"/>
            <ac:spMk id="5" creationId="{490843F5-D514-5650-AEE2-05D919002106}"/>
          </ac:spMkLst>
        </pc:spChg>
        <pc:spChg chg="del">
          <ac:chgData name="Claire West" userId="26a8fc09-69f3-4fd5-a4e9-fb4c5af5835e" providerId="ADAL" clId="{02257F1E-40EA-40D6-B380-F981AD8FF57F}" dt="2026-10-15T12:49:46.780" v="768" actId="26606"/>
          <ac:spMkLst>
            <pc:docMk/>
            <pc:sldMk cId="2171962921" sldId="273"/>
            <ac:spMk id="7" creationId="{FDEB47F1-52F1-47E8-F82F-BC8D97B1A0E1}"/>
          </ac:spMkLst>
        </pc:spChg>
        <pc:graphicFrameChg chg="add mod modGraphic">
          <ac:chgData name="Claire West" userId="26a8fc09-69f3-4fd5-a4e9-fb4c5af5835e" providerId="ADAL" clId="{02257F1E-40EA-40D6-B380-F981AD8FF57F}" dt="2026-10-15T12:55:25.405" v="993" actId="20577"/>
          <ac:graphicFrameMkLst>
            <pc:docMk/>
            <pc:sldMk cId="2171962921" sldId="273"/>
            <ac:graphicFrameMk id="9" creationId="{A04BA7F6-1554-DECD-8C56-CB2F9541C030}"/>
          </ac:graphicFrameMkLst>
        </pc:graphicFrameChg>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image" Target="../media/image17.svg"/></Relationships>
</file>

<file path=ppt/diagrams/_rels/data3.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svg"/><Relationship Id="rId7" Type="http://schemas.openxmlformats.org/officeDocument/2006/relationships/image" Target="../media/image25.svg"/><Relationship Id="rId2" Type="http://schemas.openxmlformats.org/officeDocument/2006/relationships/image" Target="../media/image19.svg"/><Relationship Id="rId1" Type="http://schemas.openxmlformats.org/officeDocument/2006/relationships/image" Target="../media/image20.svg"/><Relationship Id="rId6" Type="http://schemas.openxmlformats.org/officeDocument/2006/relationships/image" Target="../media/image24.svg"/><Relationship Id="rId5" Type="http://schemas.openxmlformats.org/officeDocument/2006/relationships/image" Target="../media/image23.svg"/><Relationship Id="rId4" Type="http://schemas.openxmlformats.org/officeDocument/2006/relationships/image" Target="../media/image22.svg"/></Relationships>
</file>

<file path=ppt/diagrams/_rels/data4.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svg"/><Relationship Id="rId1" Type="http://schemas.openxmlformats.org/officeDocument/2006/relationships/image" Target="../media/image28.svg"/></Relationships>
</file>

<file path=ppt/diagrams/_rels/data5.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19.svg"/><Relationship Id="rId1" Type="http://schemas.openxmlformats.org/officeDocument/2006/relationships/image" Target="../media/image28.svg"/><Relationship Id="rId6" Type="http://schemas.openxmlformats.org/officeDocument/2006/relationships/image" Target="../media/image22.svg"/><Relationship Id="rId5" Type="http://schemas.openxmlformats.org/officeDocument/2006/relationships/image" Target="../media/image33.svg"/><Relationship Id="rId4" Type="http://schemas.openxmlformats.org/officeDocument/2006/relationships/image" Target="../media/image32.svg"/></Relationships>
</file>

<file path=ppt/diagrams/_rels/data6.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21.svg"/><Relationship Id="rId1" Type="http://schemas.openxmlformats.org/officeDocument/2006/relationships/image" Target="../media/image19.svg"/><Relationship Id="rId6" Type="http://schemas.openxmlformats.org/officeDocument/2006/relationships/image" Target="../media/image30.svg"/><Relationship Id="rId5" Type="http://schemas.openxmlformats.org/officeDocument/2006/relationships/image" Target="../media/image35.svg"/><Relationship Id="rId4" Type="http://schemas.openxmlformats.org/officeDocument/2006/relationships/image" Target="../media/image32.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image" Target="../media/image17.svg"/></Relationships>
</file>

<file path=ppt/diagrams/_rels/drawing3.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svg"/><Relationship Id="rId7" Type="http://schemas.openxmlformats.org/officeDocument/2006/relationships/image" Target="../media/image25.svg"/><Relationship Id="rId2" Type="http://schemas.openxmlformats.org/officeDocument/2006/relationships/image" Target="../media/image19.svg"/><Relationship Id="rId1" Type="http://schemas.openxmlformats.org/officeDocument/2006/relationships/image" Target="../media/image20.svg"/><Relationship Id="rId6" Type="http://schemas.openxmlformats.org/officeDocument/2006/relationships/image" Target="../media/image24.svg"/><Relationship Id="rId5" Type="http://schemas.openxmlformats.org/officeDocument/2006/relationships/image" Target="../media/image23.svg"/><Relationship Id="rId4" Type="http://schemas.openxmlformats.org/officeDocument/2006/relationships/image" Target="../media/image22.svg"/></Relationships>
</file>

<file path=ppt/diagrams/_rels/drawing4.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svg"/><Relationship Id="rId1" Type="http://schemas.openxmlformats.org/officeDocument/2006/relationships/image" Target="../media/image28.svg"/></Relationships>
</file>

<file path=ppt/diagrams/_rels/drawing5.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19.svg"/><Relationship Id="rId1" Type="http://schemas.openxmlformats.org/officeDocument/2006/relationships/image" Target="../media/image28.svg"/><Relationship Id="rId6" Type="http://schemas.openxmlformats.org/officeDocument/2006/relationships/image" Target="../media/image22.svg"/><Relationship Id="rId5" Type="http://schemas.openxmlformats.org/officeDocument/2006/relationships/image" Target="../media/image33.svg"/><Relationship Id="rId4" Type="http://schemas.openxmlformats.org/officeDocument/2006/relationships/image" Target="../media/image32.svg"/></Relationships>
</file>

<file path=ppt/diagrams/_rels/drawing6.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21.svg"/><Relationship Id="rId1" Type="http://schemas.openxmlformats.org/officeDocument/2006/relationships/image" Target="../media/image19.svg"/><Relationship Id="rId6" Type="http://schemas.openxmlformats.org/officeDocument/2006/relationships/image" Target="../media/image30.svg"/><Relationship Id="rId5" Type="http://schemas.openxmlformats.org/officeDocument/2006/relationships/image" Target="../media/image35.svg"/><Relationship Id="rId4" Type="http://schemas.openxmlformats.org/officeDocument/2006/relationships/image" Target="../media/image32.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BEB6951-72F3-4F1F-8A56-9AB95AD8276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2433293-BD1A-46CD-B7E9-B4CE24A2C5E5}">
      <dgm:prSet/>
      <dgm:spPr/>
      <dgm:t>
        <a:bodyPr/>
        <a:lstStyle/>
        <a:p>
          <a:r>
            <a:rPr lang="en-US" b="0" i="0" baseline="0" dirty="0"/>
            <a:t>What the legal duties are for your employer to identify and manage asbestos risks</a:t>
          </a:r>
          <a:endParaRPr lang="en-US" dirty="0"/>
        </a:p>
      </dgm:t>
    </dgm:pt>
    <dgm:pt modelId="{0DDB74AC-0F9C-4D36-93C4-F7711B95E909}" type="parTrans" cxnId="{B6B22D1F-457F-4896-8A0A-A677870F55A2}">
      <dgm:prSet/>
      <dgm:spPr/>
      <dgm:t>
        <a:bodyPr/>
        <a:lstStyle/>
        <a:p>
          <a:endParaRPr lang="en-US"/>
        </a:p>
      </dgm:t>
    </dgm:pt>
    <dgm:pt modelId="{8084DC0B-BB85-4757-844A-A4F63F6CAC8A}" type="sibTrans" cxnId="{B6B22D1F-457F-4896-8A0A-A677870F55A2}">
      <dgm:prSet/>
      <dgm:spPr/>
      <dgm:t>
        <a:bodyPr/>
        <a:lstStyle/>
        <a:p>
          <a:endParaRPr lang="en-US"/>
        </a:p>
      </dgm:t>
    </dgm:pt>
    <dgm:pt modelId="{80144938-7959-46E3-8057-88A401FAEF62}">
      <dgm:prSet/>
      <dgm:spPr/>
      <dgm:t>
        <a:bodyPr/>
        <a:lstStyle/>
        <a:p>
          <a:r>
            <a:rPr lang="en-US" b="0" i="0" baseline="0" dirty="0"/>
            <a:t>What the risks of exposure to asbestos are</a:t>
          </a:r>
          <a:endParaRPr lang="en-US" dirty="0"/>
        </a:p>
      </dgm:t>
    </dgm:pt>
    <dgm:pt modelId="{4E1C921D-FF9E-4218-84F6-6EF58650DDC7}" type="parTrans" cxnId="{1656E2F6-ED9B-43C7-9FF9-4DE2434737DF}">
      <dgm:prSet/>
      <dgm:spPr/>
      <dgm:t>
        <a:bodyPr/>
        <a:lstStyle/>
        <a:p>
          <a:endParaRPr lang="en-US"/>
        </a:p>
      </dgm:t>
    </dgm:pt>
    <dgm:pt modelId="{AACD7191-524B-4000-A7D4-AB6C66260C09}" type="sibTrans" cxnId="{1656E2F6-ED9B-43C7-9FF9-4DE2434737DF}">
      <dgm:prSet/>
      <dgm:spPr/>
      <dgm:t>
        <a:bodyPr/>
        <a:lstStyle/>
        <a:p>
          <a:endParaRPr lang="en-US"/>
        </a:p>
      </dgm:t>
    </dgm:pt>
    <dgm:pt modelId="{F884B63C-229F-4C8B-A2D6-50421E2CCEA5}">
      <dgm:prSet/>
      <dgm:spPr/>
      <dgm:t>
        <a:bodyPr/>
        <a:lstStyle/>
        <a:p>
          <a:r>
            <a:rPr lang="en-US" b="0" i="0" baseline="0" dirty="0"/>
            <a:t>If asbestos is present in your workplace and the specific locations of asbestos containing materials in the areas you work in </a:t>
          </a:r>
          <a:endParaRPr lang="en-US" dirty="0"/>
        </a:p>
      </dgm:t>
    </dgm:pt>
    <dgm:pt modelId="{5A024999-4856-4A02-A404-5586E9624C6A}" type="parTrans" cxnId="{8296F343-9E55-405D-B451-4B745CAD8117}">
      <dgm:prSet/>
      <dgm:spPr/>
      <dgm:t>
        <a:bodyPr/>
        <a:lstStyle/>
        <a:p>
          <a:endParaRPr lang="en-US"/>
        </a:p>
      </dgm:t>
    </dgm:pt>
    <dgm:pt modelId="{C0F7EC2A-3E8C-45F1-915A-1701AD862527}" type="sibTrans" cxnId="{8296F343-9E55-405D-B451-4B745CAD8117}">
      <dgm:prSet/>
      <dgm:spPr/>
      <dgm:t>
        <a:bodyPr/>
        <a:lstStyle/>
        <a:p>
          <a:endParaRPr lang="en-US"/>
        </a:p>
      </dgm:t>
    </dgm:pt>
    <dgm:pt modelId="{BBFA860F-8355-4D5C-8DDD-D20C13F3FF04}">
      <dgm:prSet/>
      <dgm:spPr/>
      <dgm:t>
        <a:bodyPr/>
        <a:lstStyle/>
        <a:p>
          <a:r>
            <a:rPr lang="en-US" b="0" i="0" baseline="0"/>
            <a:t>Not to disturb any asbestos containing materials</a:t>
          </a:r>
          <a:endParaRPr lang="en-US"/>
        </a:p>
      </dgm:t>
    </dgm:pt>
    <dgm:pt modelId="{741FA794-C107-490E-8E1B-D26E7E69990E}" type="parTrans" cxnId="{DA0F4F18-F127-4F4D-9ED1-035D43C103AB}">
      <dgm:prSet/>
      <dgm:spPr/>
      <dgm:t>
        <a:bodyPr/>
        <a:lstStyle/>
        <a:p>
          <a:endParaRPr lang="en-US"/>
        </a:p>
      </dgm:t>
    </dgm:pt>
    <dgm:pt modelId="{0D362973-83EA-4A62-BA7A-4F1536D51440}" type="sibTrans" cxnId="{DA0F4F18-F127-4F4D-9ED1-035D43C103AB}">
      <dgm:prSet/>
      <dgm:spPr/>
      <dgm:t>
        <a:bodyPr/>
        <a:lstStyle/>
        <a:p>
          <a:endParaRPr lang="en-US"/>
        </a:p>
      </dgm:t>
    </dgm:pt>
    <dgm:pt modelId="{BD40628C-FD24-4CC0-8390-97349595AE18}">
      <dgm:prSet/>
      <dgm:spPr/>
      <dgm:t>
        <a:bodyPr/>
        <a:lstStyle/>
        <a:p>
          <a:r>
            <a:rPr lang="en-US" b="0" i="0" baseline="0" dirty="0"/>
            <a:t>What you should do if you believe asbestos may have been accidentally disturbed </a:t>
          </a:r>
          <a:endParaRPr lang="en-US" dirty="0"/>
        </a:p>
      </dgm:t>
    </dgm:pt>
    <dgm:pt modelId="{B0688E31-3BDF-432C-B6F3-77EADF30090C}" type="parTrans" cxnId="{56914EBE-C416-422A-BBB1-D6F23DE799FF}">
      <dgm:prSet/>
      <dgm:spPr/>
      <dgm:t>
        <a:bodyPr/>
        <a:lstStyle/>
        <a:p>
          <a:endParaRPr lang="en-US"/>
        </a:p>
      </dgm:t>
    </dgm:pt>
    <dgm:pt modelId="{8400FF7C-1A3F-463B-9452-466B552F558B}" type="sibTrans" cxnId="{56914EBE-C416-422A-BBB1-D6F23DE799FF}">
      <dgm:prSet/>
      <dgm:spPr/>
      <dgm:t>
        <a:bodyPr/>
        <a:lstStyle/>
        <a:p>
          <a:endParaRPr lang="en-US"/>
        </a:p>
      </dgm:t>
    </dgm:pt>
    <dgm:pt modelId="{8C27215D-3714-435E-BD02-3153E8900189}">
      <dgm:prSet phldrT="[Text]" phldr="0"/>
      <dgm:spPr/>
      <dgm:t>
        <a:bodyPr/>
        <a:lstStyle/>
        <a:p>
          <a:r>
            <a:rPr lang="en-GB" dirty="0"/>
            <a:t>This presentation does not replace a UKATA asbestos awareness training for specific staff groups</a:t>
          </a:r>
        </a:p>
      </dgm:t>
    </dgm:pt>
    <dgm:pt modelId="{44D0D3B5-4F51-4F43-9EAA-D48B25DD0962}" type="parTrans" cxnId="{A48F5DD9-96C6-4DE3-A7D6-83AA9F639B74}">
      <dgm:prSet/>
      <dgm:spPr/>
    </dgm:pt>
    <dgm:pt modelId="{02340AE6-E200-4AC2-8860-9F5C483B653E}" type="sibTrans" cxnId="{A48F5DD9-96C6-4DE3-A7D6-83AA9F639B74}">
      <dgm:prSet/>
      <dgm:spPr/>
    </dgm:pt>
    <dgm:pt modelId="{8E8D5D46-F956-4EBA-BC5F-1C7BD9B21271}" type="pres">
      <dgm:prSet presAssocID="{9BEB6951-72F3-4F1F-8A56-9AB95AD82769}" presName="linear" presStyleCnt="0">
        <dgm:presLayoutVars>
          <dgm:animLvl val="lvl"/>
          <dgm:resizeHandles val="exact"/>
        </dgm:presLayoutVars>
      </dgm:prSet>
      <dgm:spPr/>
    </dgm:pt>
    <dgm:pt modelId="{9F4FF46F-C9E0-42D5-B92E-279260705903}" type="pres">
      <dgm:prSet presAssocID="{92433293-BD1A-46CD-B7E9-B4CE24A2C5E5}" presName="parentText" presStyleLbl="node1" presStyleIdx="0" presStyleCnt="6">
        <dgm:presLayoutVars>
          <dgm:chMax val="0"/>
          <dgm:bulletEnabled val="1"/>
        </dgm:presLayoutVars>
      </dgm:prSet>
      <dgm:spPr/>
    </dgm:pt>
    <dgm:pt modelId="{C420C7CA-B803-4BD5-A684-245374896E74}" type="pres">
      <dgm:prSet presAssocID="{8084DC0B-BB85-4757-844A-A4F63F6CAC8A}" presName="spacer" presStyleCnt="0"/>
      <dgm:spPr/>
    </dgm:pt>
    <dgm:pt modelId="{B9E5C2DC-6BB1-4FA4-BCDF-EC02A4212483}" type="pres">
      <dgm:prSet presAssocID="{80144938-7959-46E3-8057-88A401FAEF62}" presName="parentText" presStyleLbl="node1" presStyleIdx="1" presStyleCnt="6">
        <dgm:presLayoutVars>
          <dgm:chMax val="0"/>
          <dgm:bulletEnabled val="1"/>
        </dgm:presLayoutVars>
      </dgm:prSet>
      <dgm:spPr/>
    </dgm:pt>
    <dgm:pt modelId="{56A1A619-3B80-4DA4-A1F3-A9D6052F0B4A}" type="pres">
      <dgm:prSet presAssocID="{AACD7191-524B-4000-A7D4-AB6C66260C09}" presName="spacer" presStyleCnt="0"/>
      <dgm:spPr/>
    </dgm:pt>
    <dgm:pt modelId="{B1D383F9-E377-49BC-89B3-CEE22A56E857}" type="pres">
      <dgm:prSet presAssocID="{F884B63C-229F-4C8B-A2D6-50421E2CCEA5}" presName="parentText" presStyleLbl="node1" presStyleIdx="2" presStyleCnt="6">
        <dgm:presLayoutVars>
          <dgm:chMax val="0"/>
          <dgm:bulletEnabled val="1"/>
        </dgm:presLayoutVars>
      </dgm:prSet>
      <dgm:spPr/>
    </dgm:pt>
    <dgm:pt modelId="{08498721-482B-4BF6-9811-40AA5C2A9004}" type="pres">
      <dgm:prSet presAssocID="{C0F7EC2A-3E8C-45F1-915A-1701AD862527}" presName="spacer" presStyleCnt="0"/>
      <dgm:spPr/>
    </dgm:pt>
    <dgm:pt modelId="{E8EE8E4F-B4F2-4BAB-8174-E21D8A81DFA3}" type="pres">
      <dgm:prSet presAssocID="{BBFA860F-8355-4D5C-8DDD-D20C13F3FF04}" presName="parentText" presStyleLbl="node1" presStyleIdx="3" presStyleCnt="6">
        <dgm:presLayoutVars>
          <dgm:chMax val="0"/>
          <dgm:bulletEnabled val="1"/>
        </dgm:presLayoutVars>
      </dgm:prSet>
      <dgm:spPr/>
    </dgm:pt>
    <dgm:pt modelId="{75E1F28F-F304-40B1-8E64-766502FF9588}" type="pres">
      <dgm:prSet presAssocID="{0D362973-83EA-4A62-BA7A-4F1536D51440}" presName="spacer" presStyleCnt="0"/>
      <dgm:spPr/>
    </dgm:pt>
    <dgm:pt modelId="{65D00B2A-976F-4A37-A1AD-C9581F9F5FA7}" type="pres">
      <dgm:prSet presAssocID="{BD40628C-FD24-4CC0-8390-97349595AE18}" presName="parentText" presStyleLbl="node1" presStyleIdx="4" presStyleCnt="6">
        <dgm:presLayoutVars>
          <dgm:chMax val="0"/>
          <dgm:bulletEnabled val="1"/>
        </dgm:presLayoutVars>
      </dgm:prSet>
      <dgm:spPr/>
    </dgm:pt>
    <dgm:pt modelId="{61E776E2-0B2D-4F7D-86EC-2D23D89D066A}" type="pres">
      <dgm:prSet presAssocID="{8400FF7C-1A3F-463B-9452-466B552F558B}" presName="spacer" presStyleCnt="0"/>
      <dgm:spPr/>
    </dgm:pt>
    <dgm:pt modelId="{9FF2B3F0-9366-4FDE-A84B-BE1FD3447D6F}" type="pres">
      <dgm:prSet presAssocID="{8C27215D-3714-435E-BD02-3153E8900189}" presName="parentText" presStyleLbl="node1" presStyleIdx="5" presStyleCnt="6">
        <dgm:presLayoutVars>
          <dgm:chMax val="0"/>
          <dgm:bulletEnabled val="1"/>
        </dgm:presLayoutVars>
      </dgm:prSet>
      <dgm:spPr/>
    </dgm:pt>
  </dgm:ptLst>
  <dgm:cxnLst>
    <dgm:cxn modelId="{DA0F4F18-F127-4F4D-9ED1-035D43C103AB}" srcId="{9BEB6951-72F3-4F1F-8A56-9AB95AD82769}" destId="{BBFA860F-8355-4D5C-8DDD-D20C13F3FF04}" srcOrd="3" destOrd="0" parTransId="{741FA794-C107-490E-8E1B-D26E7E69990E}" sibTransId="{0D362973-83EA-4A62-BA7A-4F1536D51440}"/>
    <dgm:cxn modelId="{B6B22D1F-457F-4896-8A0A-A677870F55A2}" srcId="{9BEB6951-72F3-4F1F-8A56-9AB95AD82769}" destId="{92433293-BD1A-46CD-B7E9-B4CE24A2C5E5}" srcOrd="0" destOrd="0" parTransId="{0DDB74AC-0F9C-4D36-93C4-F7711B95E909}" sibTransId="{8084DC0B-BB85-4757-844A-A4F63F6CAC8A}"/>
    <dgm:cxn modelId="{FF86665D-D7F1-457F-B61E-8F24882F7DFA}" type="presOf" srcId="{80144938-7959-46E3-8057-88A401FAEF62}" destId="{B9E5C2DC-6BB1-4FA4-BCDF-EC02A4212483}" srcOrd="0" destOrd="0" presId="urn:microsoft.com/office/officeart/2005/8/layout/vList2"/>
    <dgm:cxn modelId="{8296F343-9E55-405D-B451-4B745CAD8117}" srcId="{9BEB6951-72F3-4F1F-8A56-9AB95AD82769}" destId="{F884B63C-229F-4C8B-A2D6-50421E2CCEA5}" srcOrd="2" destOrd="0" parTransId="{5A024999-4856-4A02-A404-5586E9624C6A}" sibTransId="{C0F7EC2A-3E8C-45F1-915A-1701AD862527}"/>
    <dgm:cxn modelId="{1653FC48-AB20-4E2A-95F0-4B189CD97891}" type="presOf" srcId="{92433293-BD1A-46CD-B7E9-B4CE24A2C5E5}" destId="{9F4FF46F-C9E0-42D5-B92E-279260705903}" srcOrd="0" destOrd="0" presId="urn:microsoft.com/office/officeart/2005/8/layout/vList2"/>
    <dgm:cxn modelId="{BF180952-2FCA-4E66-9216-37E8976363CD}" type="presOf" srcId="{9BEB6951-72F3-4F1F-8A56-9AB95AD82769}" destId="{8E8D5D46-F956-4EBA-BC5F-1C7BD9B21271}" srcOrd="0" destOrd="0" presId="urn:microsoft.com/office/officeart/2005/8/layout/vList2"/>
    <dgm:cxn modelId="{22ED1B76-AB81-4AA0-9B62-F2596A919060}" type="presOf" srcId="{BBFA860F-8355-4D5C-8DDD-D20C13F3FF04}" destId="{E8EE8E4F-B4F2-4BAB-8174-E21D8A81DFA3}" srcOrd="0" destOrd="0" presId="urn:microsoft.com/office/officeart/2005/8/layout/vList2"/>
    <dgm:cxn modelId="{34F1B5A8-8654-41F0-A2BB-5392492C508F}" type="presOf" srcId="{F884B63C-229F-4C8B-A2D6-50421E2CCEA5}" destId="{B1D383F9-E377-49BC-89B3-CEE22A56E857}" srcOrd="0" destOrd="0" presId="urn:microsoft.com/office/officeart/2005/8/layout/vList2"/>
    <dgm:cxn modelId="{D8F9B8B4-AD09-48C6-A8DF-6072285F3BF3}" type="presOf" srcId="{8C27215D-3714-435E-BD02-3153E8900189}" destId="{9FF2B3F0-9366-4FDE-A84B-BE1FD3447D6F}" srcOrd="0" destOrd="0" presId="urn:microsoft.com/office/officeart/2005/8/layout/vList2"/>
    <dgm:cxn modelId="{622FE0BB-FE05-4711-8EE0-A9FAC2DCF373}" type="presOf" srcId="{BD40628C-FD24-4CC0-8390-97349595AE18}" destId="{65D00B2A-976F-4A37-A1AD-C9581F9F5FA7}" srcOrd="0" destOrd="0" presId="urn:microsoft.com/office/officeart/2005/8/layout/vList2"/>
    <dgm:cxn modelId="{56914EBE-C416-422A-BBB1-D6F23DE799FF}" srcId="{9BEB6951-72F3-4F1F-8A56-9AB95AD82769}" destId="{BD40628C-FD24-4CC0-8390-97349595AE18}" srcOrd="4" destOrd="0" parTransId="{B0688E31-3BDF-432C-B6F3-77EADF30090C}" sibTransId="{8400FF7C-1A3F-463B-9452-466B552F558B}"/>
    <dgm:cxn modelId="{A48F5DD9-96C6-4DE3-A7D6-83AA9F639B74}" srcId="{9BEB6951-72F3-4F1F-8A56-9AB95AD82769}" destId="{8C27215D-3714-435E-BD02-3153E8900189}" srcOrd="5" destOrd="0" parTransId="{44D0D3B5-4F51-4F43-9EAA-D48B25DD0962}" sibTransId="{02340AE6-E200-4AC2-8860-9F5C483B653E}"/>
    <dgm:cxn modelId="{1656E2F6-ED9B-43C7-9FF9-4DE2434737DF}" srcId="{9BEB6951-72F3-4F1F-8A56-9AB95AD82769}" destId="{80144938-7959-46E3-8057-88A401FAEF62}" srcOrd="1" destOrd="0" parTransId="{4E1C921D-FF9E-4218-84F6-6EF58650DDC7}" sibTransId="{AACD7191-524B-4000-A7D4-AB6C66260C09}"/>
    <dgm:cxn modelId="{5298B06A-7B9E-4B13-9502-2EB44E1B3EE4}" type="presParOf" srcId="{8E8D5D46-F956-4EBA-BC5F-1C7BD9B21271}" destId="{9F4FF46F-C9E0-42D5-B92E-279260705903}" srcOrd="0" destOrd="0" presId="urn:microsoft.com/office/officeart/2005/8/layout/vList2"/>
    <dgm:cxn modelId="{B8E8B7AF-6912-4168-BF30-3F8ACCA5393C}" type="presParOf" srcId="{8E8D5D46-F956-4EBA-BC5F-1C7BD9B21271}" destId="{C420C7CA-B803-4BD5-A684-245374896E74}" srcOrd="1" destOrd="0" presId="urn:microsoft.com/office/officeart/2005/8/layout/vList2"/>
    <dgm:cxn modelId="{1EC9215E-8C8F-49C5-BD0E-C974EFD4FF7A}" type="presParOf" srcId="{8E8D5D46-F956-4EBA-BC5F-1C7BD9B21271}" destId="{B9E5C2DC-6BB1-4FA4-BCDF-EC02A4212483}" srcOrd="2" destOrd="0" presId="urn:microsoft.com/office/officeart/2005/8/layout/vList2"/>
    <dgm:cxn modelId="{A43BBC6C-B33D-4729-906E-3D8E9F18A3A5}" type="presParOf" srcId="{8E8D5D46-F956-4EBA-BC5F-1C7BD9B21271}" destId="{56A1A619-3B80-4DA4-A1F3-A9D6052F0B4A}" srcOrd="3" destOrd="0" presId="urn:microsoft.com/office/officeart/2005/8/layout/vList2"/>
    <dgm:cxn modelId="{F482A259-D7FD-438E-A836-1B6897377907}" type="presParOf" srcId="{8E8D5D46-F956-4EBA-BC5F-1C7BD9B21271}" destId="{B1D383F9-E377-49BC-89B3-CEE22A56E857}" srcOrd="4" destOrd="0" presId="urn:microsoft.com/office/officeart/2005/8/layout/vList2"/>
    <dgm:cxn modelId="{D4A733D0-52CB-4B3B-874C-C1FF5BBEB647}" type="presParOf" srcId="{8E8D5D46-F956-4EBA-BC5F-1C7BD9B21271}" destId="{08498721-482B-4BF6-9811-40AA5C2A9004}" srcOrd="5" destOrd="0" presId="urn:microsoft.com/office/officeart/2005/8/layout/vList2"/>
    <dgm:cxn modelId="{59F0E1D7-8CB4-4BA9-9E11-42AD3623D058}" type="presParOf" srcId="{8E8D5D46-F956-4EBA-BC5F-1C7BD9B21271}" destId="{E8EE8E4F-B4F2-4BAB-8174-E21D8A81DFA3}" srcOrd="6" destOrd="0" presId="urn:microsoft.com/office/officeart/2005/8/layout/vList2"/>
    <dgm:cxn modelId="{B44C1212-F097-4314-8943-D493A21B40DF}" type="presParOf" srcId="{8E8D5D46-F956-4EBA-BC5F-1C7BD9B21271}" destId="{75E1F28F-F304-40B1-8E64-766502FF9588}" srcOrd="7" destOrd="0" presId="urn:microsoft.com/office/officeart/2005/8/layout/vList2"/>
    <dgm:cxn modelId="{D1D49D95-801B-4842-8637-2FA4A0AA6FDB}" type="presParOf" srcId="{8E8D5D46-F956-4EBA-BC5F-1C7BD9B21271}" destId="{65D00B2A-976F-4A37-A1AD-C9581F9F5FA7}" srcOrd="8" destOrd="0" presId="urn:microsoft.com/office/officeart/2005/8/layout/vList2"/>
    <dgm:cxn modelId="{ED8F407E-2C7E-4369-B6AA-3EEB7B802F7A}" type="presParOf" srcId="{8E8D5D46-F956-4EBA-BC5F-1C7BD9B21271}" destId="{61E776E2-0B2D-4F7D-86EC-2D23D89D066A}" srcOrd="9" destOrd="0" presId="urn:microsoft.com/office/officeart/2005/8/layout/vList2"/>
    <dgm:cxn modelId="{EEF5A771-37F4-4612-8219-6443A9C9B30F}" type="presParOf" srcId="{8E8D5D46-F956-4EBA-BC5F-1C7BD9B21271}" destId="{9FF2B3F0-9366-4FDE-A84B-BE1FD3447D6F}" srcOrd="1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65BEBCC-D4F1-4355-A7E4-423C1764EAE9}"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00412059-3F10-40DC-BB38-46EF7A3129DD}">
      <dgm:prSet/>
      <dgm:spPr/>
      <dgm:t>
        <a:bodyPr/>
        <a:lstStyle/>
        <a:p>
          <a:pPr>
            <a:lnSpc>
              <a:spcPct val="100000"/>
            </a:lnSpc>
          </a:pPr>
          <a:r>
            <a:rPr lang="en-GB" b="0" i="0"/>
            <a:t>Legislation: Control of Asbestos Regulations 2012 </a:t>
          </a:r>
          <a:endParaRPr lang="en-US"/>
        </a:p>
      </dgm:t>
    </dgm:pt>
    <dgm:pt modelId="{D1FF123F-E85C-4976-A730-CA56AD5B7B40}" type="parTrans" cxnId="{214FB915-6405-4DB3-A5D9-F32ABE73E993}">
      <dgm:prSet/>
      <dgm:spPr/>
      <dgm:t>
        <a:bodyPr/>
        <a:lstStyle/>
        <a:p>
          <a:endParaRPr lang="en-US"/>
        </a:p>
      </dgm:t>
    </dgm:pt>
    <dgm:pt modelId="{CA9A24C7-13D9-443C-8E87-F0B70277DAEB}" type="sibTrans" cxnId="{214FB915-6405-4DB3-A5D9-F32ABE73E993}">
      <dgm:prSet/>
      <dgm:spPr/>
      <dgm:t>
        <a:bodyPr/>
        <a:lstStyle/>
        <a:p>
          <a:endParaRPr lang="en-US"/>
        </a:p>
      </dgm:t>
    </dgm:pt>
    <dgm:pt modelId="{1F771090-CF6A-40F1-ABBA-0BC1C061F05F}">
      <dgm:prSet/>
      <dgm:spPr/>
      <dgm:t>
        <a:bodyPr/>
        <a:lstStyle/>
        <a:p>
          <a:pPr>
            <a:lnSpc>
              <a:spcPct val="100000"/>
            </a:lnSpc>
          </a:pPr>
          <a:r>
            <a:rPr lang="en-GB" dirty="0"/>
            <a:t>Approved Code of Practice and Guidance: L143</a:t>
          </a:r>
          <a:endParaRPr lang="en-US" dirty="0"/>
        </a:p>
      </dgm:t>
    </dgm:pt>
    <dgm:pt modelId="{CC6379F8-DAEA-40D7-ACFB-23D5071ECE1F}" type="parTrans" cxnId="{950526DF-BB97-4BAB-9650-2AD073484A7C}">
      <dgm:prSet/>
      <dgm:spPr/>
      <dgm:t>
        <a:bodyPr/>
        <a:lstStyle/>
        <a:p>
          <a:endParaRPr lang="en-US"/>
        </a:p>
      </dgm:t>
    </dgm:pt>
    <dgm:pt modelId="{7C12081C-AA4B-4F96-BBD9-68766CEF7F6A}" type="sibTrans" cxnId="{950526DF-BB97-4BAB-9650-2AD073484A7C}">
      <dgm:prSet/>
      <dgm:spPr/>
      <dgm:t>
        <a:bodyPr/>
        <a:lstStyle/>
        <a:p>
          <a:endParaRPr lang="en-US"/>
        </a:p>
      </dgm:t>
    </dgm:pt>
    <dgm:pt modelId="{6D11BB46-1C0F-49A4-8544-836D1CAD3823}">
      <dgm:prSet/>
      <dgm:spPr/>
      <dgm:t>
        <a:bodyPr/>
        <a:lstStyle/>
        <a:p>
          <a:pPr>
            <a:lnSpc>
              <a:spcPct val="100000"/>
            </a:lnSpc>
          </a:pPr>
          <a:r>
            <a:rPr lang="en-GB" dirty="0"/>
            <a:t>The regulations require duty holders to actively manage asbestos in buildings: </a:t>
          </a:r>
          <a:endParaRPr lang="en-US" dirty="0"/>
        </a:p>
      </dgm:t>
    </dgm:pt>
    <dgm:pt modelId="{33572618-512A-4FED-ADF8-CD6B334AC24E}" type="parTrans" cxnId="{336C1697-F661-474C-99BE-FD0B71B9D5FA}">
      <dgm:prSet/>
      <dgm:spPr/>
      <dgm:t>
        <a:bodyPr/>
        <a:lstStyle/>
        <a:p>
          <a:endParaRPr lang="en-US"/>
        </a:p>
      </dgm:t>
    </dgm:pt>
    <dgm:pt modelId="{DCE649AC-92CE-43BE-9C32-DB5E60BA69DF}" type="sibTrans" cxnId="{336C1697-F661-474C-99BE-FD0B71B9D5FA}">
      <dgm:prSet/>
      <dgm:spPr/>
      <dgm:t>
        <a:bodyPr/>
        <a:lstStyle/>
        <a:p>
          <a:endParaRPr lang="en-US"/>
        </a:p>
      </dgm:t>
    </dgm:pt>
    <dgm:pt modelId="{B913E437-A646-422F-A6E4-C5698D14EC02}" type="pres">
      <dgm:prSet presAssocID="{665BEBCC-D4F1-4355-A7E4-423C1764EAE9}" presName="root" presStyleCnt="0">
        <dgm:presLayoutVars>
          <dgm:dir/>
          <dgm:resizeHandles val="exact"/>
        </dgm:presLayoutVars>
      </dgm:prSet>
      <dgm:spPr/>
    </dgm:pt>
    <dgm:pt modelId="{2BB6603E-5181-4F6E-A0B9-87DF99FAC368}" type="pres">
      <dgm:prSet presAssocID="{00412059-3F10-40DC-BB38-46EF7A3129DD}" presName="compNode" presStyleCnt="0"/>
      <dgm:spPr/>
    </dgm:pt>
    <dgm:pt modelId="{4551E2E7-428F-455D-AC63-6C1DA6D49D9E}" type="pres">
      <dgm:prSet presAssocID="{00412059-3F10-40DC-BB38-46EF7A3129DD}"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Gavel"/>
        </a:ext>
      </dgm:extLst>
    </dgm:pt>
    <dgm:pt modelId="{9663B0F9-FBF0-44E9-A804-BF931F8AF543}" type="pres">
      <dgm:prSet presAssocID="{00412059-3F10-40DC-BB38-46EF7A3129DD}" presName="spaceRect" presStyleCnt="0"/>
      <dgm:spPr/>
    </dgm:pt>
    <dgm:pt modelId="{DEEC4BD1-6486-42CC-B5BA-72B4A437DBA7}" type="pres">
      <dgm:prSet presAssocID="{00412059-3F10-40DC-BB38-46EF7A3129DD}" presName="textRect" presStyleLbl="revTx" presStyleIdx="0" presStyleCnt="3">
        <dgm:presLayoutVars>
          <dgm:chMax val="1"/>
          <dgm:chPref val="1"/>
        </dgm:presLayoutVars>
      </dgm:prSet>
      <dgm:spPr/>
    </dgm:pt>
    <dgm:pt modelId="{CCAC15D7-9C4F-4B1D-8415-8DE20B21949A}" type="pres">
      <dgm:prSet presAssocID="{CA9A24C7-13D9-443C-8E87-F0B70277DAEB}" presName="sibTrans" presStyleCnt="0"/>
      <dgm:spPr/>
    </dgm:pt>
    <dgm:pt modelId="{4F2D16D4-8364-46AE-9E2D-D09F676CDE9D}" type="pres">
      <dgm:prSet presAssocID="{1F771090-CF6A-40F1-ABBA-0BC1C061F05F}" presName="compNode" presStyleCnt="0"/>
      <dgm:spPr/>
    </dgm:pt>
    <dgm:pt modelId="{F49790B8-2D9C-4D7D-96B9-E814502C58E6}" type="pres">
      <dgm:prSet presAssocID="{1F771090-CF6A-40F1-ABBA-0BC1C061F05F}"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Presentation with Checklist"/>
        </a:ext>
      </dgm:extLst>
    </dgm:pt>
    <dgm:pt modelId="{5850B455-24BE-42DA-B62F-784E499FB9FB}" type="pres">
      <dgm:prSet presAssocID="{1F771090-CF6A-40F1-ABBA-0BC1C061F05F}" presName="spaceRect" presStyleCnt="0"/>
      <dgm:spPr/>
    </dgm:pt>
    <dgm:pt modelId="{C132F92A-97F9-48AD-AC8C-AD4768166F20}" type="pres">
      <dgm:prSet presAssocID="{1F771090-CF6A-40F1-ABBA-0BC1C061F05F}" presName="textRect" presStyleLbl="revTx" presStyleIdx="1" presStyleCnt="3">
        <dgm:presLayoutVars>
          <dgm:chMax val="1"/>
          <dgm:chPref val="1"/>
        </dgm:presLayoutVars>
      </dgm:prSet>
      <dgm:spPr/>
    </dgm:pt>
    <dgm:pt modelId="{F49FC4FC-4529-44E1-97AD-582FB0CC3E16}" type="pres">
      <dgm:prSet presAssocID="{7C12081C-AA4B-4F96-BBD9-68766CEF7F6A}" presName="sibTrans" presStyleCnt="0"/>
      <dgm:spPr/>
    </dgm:pt>
    <dgm:pt modelId="{8947334D-19B0-4E94-82E8-5E292ABC6C5A}" type="pres">
      <dgm:prSet presAssocID="{6D11BB46-1C0F-49A4-8544-836D1CAD3823}" presName="compNode" presStyleCnt="0"/>
      <dgm:spPr/>
    </dgm:pt>
    <dgm:pt modelId="{2FE5819D-A486-407C-BB5B-05D5C8006189}" type="pres">
      <dgm:prSet presAssocID="{6D11BB46-1C0F-49A4-8544-836D1CAD3823}"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Bio-Hazard"/>
        </a:ext>
      </dgm:extLst>
    </dgm:pt>
    <dgm:pt modelId="{8D3B2593-8438-4C2D-95ED-F7E45FB46D18}" type="pres">
      <dgm:prSet presAssocID="{6D11BB46-1C0F-49A4-8544-836D1CAD3823}" presName="spaceRect" presStyleCnt="0"/>
      <dgm:spPr/>
    </dgm:pt>
    <dgm:pt modelId="{4B1E1520-138D-4AF6-A6DC-225D6A3FE708}" type="pres">
      <dgm:prSet presAssocID="{6D11BB46-1C0F-49A4-8544-836D1CAD3823}" presName="textRect" presStyleLbl="revTx" presStyleIdx="2" presStyleCnt="3">
        <dgm:presLayoutVars>
          <dgm:chMax val="1"/>
          <dgm:chPref val="1"/>
        </dgm:presLayoutVars>
      </dgm:prSet>
      <dgm:spPr/>
    </dgm:pt>
  </dgm:ptLst>
  <dgm:cxnLst>
    <dgm:cxn modelId="{D3866B04-2A7C-4BE8-8F7E-CC3420EE5F62}" type="presOf" srcId="{6D11BB46-1C0F-49A4-8544-836D1CAD3823}" destId="{4B1E1520-138D-4AF6-A6DC-225D6A3FE708}" srcOrd="0" destOrd="0" presId="urn:microsoft.com/office/officeart/2018/2/layout/IconLabelList"/>
    <dgm:cxn modelId="{214FB915-6405-4DB3-A5D9-F32ABE73E993}" srcId="{665BEBCC-D4F1-4355-A7E4-423C1764EAE9}" destId="{00412059-3F10-40DC-BB38-46EF7A3129DD}" srcOrd="0" destOrd="0" parTransId="{D1FF123F-E85C-4976-A730-CA56AD5B7B40}" sibTransId="{CA9A24C7-13D9-443C-8E87-F0B70277DAEB}"/>
    <dgm:cxn modelId="{19CE371C-0EF8-4B47-837E-89C0D826B539}" type="presOf" srcId="{665BEBCC-D4F1-4355-A7E4-423C1764EAE9}" destId="{B913E437-A646-422F-A6E4-C5698D14EC02}" srcOrd="0" destOrd="0" presId="urn:microsoft.com/office/officeart/2018/2/layout/IconLabelList"/>
    <dgm:cxn modelId="{0C6FB34F-6ACE-4D31-8E06-176695B9EFD6}" type="presOf" srcId="{00412059-3F10-40DC-BB38-46EF7A3129DD}" destId="{DEEC4BD1-6486-42CC-B5BA-72B4A437DBA7}" srcOrd="0" destOrd="0" presId="urn:microsoft.com/office/officeart/2018/2/layout/IconLabelList"/>
    <dgm:cxn modelId="{336C1697-F661-474C-99BE-FD0B71B9D5FA}" srcId="{665BEBCC-D4F1-4355-A7E4-423C1764EAE9}" destId="{6D11BB46-1C0F-49A4-8544-836D1CAD3823}" srcOrd="2" destOrd="0" parTransId="{33572618-512A-4FED-ADF8-CD6B334AC24E}" sibTransId="{DCE649AC-92CE-43BE-9C32-DB5E60BA69DF}"/>
    <dgm:cxn modelId="{CD53ED9F-5F7D-45EF-BEFF-C37498696855}" type="presOf" srcId="{1F771090-CF6A-40F1-ABBA-0BC1C061F05F}" destId="{C132F92A-97F9-48AD-AC8C-AD4768166F20}" srcOrd="0" destOrd="0" presId="urn:microsoft.com/office/officeart/2018/2/layout/IconLabelList"/>
    <dgm:cxn modelId="{950526DF-BB97-4BAB-9650-2AD073484A7C}" srcId="{665BEBCC-D4F1-4355-A7E4-423C1764EAE9}" destId="{1F771090-CF6A-40F1-ABBA-0BC1C061F05F}" srcOrd="1" destOrd="0" parTransId="{CC6379F8-DAEA-40D7-ACFB-23D5071ECE1F}" sibTransId="{7C12081C-AA4B-4F96-BBD9-68766CEF7F6A}"/>
    <dgm:cxn modelId="{68BBCE23-5E8A-4BC6-8263-D4F5DAEA4A02}" type="presParOf" srcId="{B913E437-A646-422F-A6E4-C5698D14EC02}" destId="{2BB6603E-5181-4F6E-A0B9-87DF99FAC368}" srcOrd="0" destOrd="0" presId="urn:microsoft.com/office/officeart/2018/2/layout/IconLabelList"/>
    <dgm:cxn modelId="{0AF47957-996D-4E3E-88E8-E1EA2EB1AEBF}" type="presParOf" srcId="{2BB6603E-5181-4F6E-A0B9-87DF99FAC368}" destId="{4551E2E7-428F-455D-AC63-6C1DA6D49D9E}" srcOrd="0" destOrd="0" presId="urn:microsoft.com/office/officeart/2018/2/layout/IconLabelList"/>
    <dgm:cxn modelId="{850A2309-E6C2-430B-BC53-CCDBB57736EE}" type="presParOf" srcId="{2BB6603E-5181-4F6E-A0B9-87DF99FAC368}" destId="{9663B0F9-FBF0-44E9-A804-BF931F8AF543}" srcOrd="1" destOrd="0" presId="urn:microsoft.com/office/officeart/2018/2/layout/IconLabelList"/>
    <dgm:cxn modelId="{4D7101CD-2164-4BAC-A0C8-47372C2F018D}" type="presParOf" srcId="{2BB6603E-5181-4F6E-A0B9-87DF99FAC368}" destId="{DEEC4BD1-6486-42CC-B5BA-72B4A437DBA7}" srcOrd="2" destOrd="0" presId="urn:microsoft.com/office/officeart/2018/2/layout/IconLabelList"/>
    <dgm:cxn modelId="{F2A24D6C-4FBE-41AA-B248-30D252B51201}" type="presParOf" srcId="{B913E437-A646-422F-A6E4-C5698D14EC02}" destId="{CCAC15D7-9C4F-4B1D-8415-8DE20B21949A}" srcOrd="1" destOrd="0" presId="urn:microsoft.com/office/officeart/2018/2/layout/IconLabelList"/>
    <dgm:cxn modelId="{9ABB6B8B-7742-42A5-BA6D-20AEE247C63A}" type="presParOf" srcId="{B913E437-A646-422F-A6E4-C5698D14EC02}" destId="{4F2D16D4-8364-46AE-9E2D-D09F676CDE9D}" srcOrd="2" destOrd="0" presId="urn:microsoft.com/office/officeart/2018/2/layout/IconLabelList"/>
    <dgm:cxn modelId="{C47D13A5-DD0E-4E38-97CA-9446C00B63EA}" type="presParOf" srcId="{4F2D16D4-8364-46AE-9E2D-D09F676CDE9D}" destId="{F49790B8-2D9C-4D7D-96B9-E814502C58E6}" srcOrd="0" destOrd="0" presId="urn:microsoft.com/office/officeart/2018/2/layout/IconLabelList"/>
    <dgm:cxn modelId="{EFB58820-9A03-4818-85B7-EDB5F2A75543}" type="presParOf" srcId="{4F2D16D4-8364-46AE-9E2D-D09F676CDE9D}" destId="{5850B455-24BE-42DA-B62F-784E499FB9FB}" srcOrd="1" destOrd="0" presId="urn:microsoft.com/office/officeart/2018/2/layout/IconLabelList"/>
    <dgm:cxn modelId="{21654979-069F-4850-B0FF-4CB7FD27237C}" type="presParOf" srcId="{4F2D16D4-8364-46AE-9E2D-D09F676CDE9D}" destId="{C132F92A-97F9-48AD-AC8C-AD4768166F20}" srcOrd="2" destOrd="0" presId="urn:microsoft.com/office/officeart/2018/2/layout/IconLabelList"/>
    <dgm:cxn modelId="{A7A9E516-F3B2-4840-90E3-5F26D5779F40}" type="presParOf" srcId="{B913E437-A646-422F-A6E4-C5698D14EC02}" destId="{F49FC4FC-4529-44E1-97AD-582FB0CC3E16}" srcOrd="3" destOrd="0" presId="urn:microsoft.com/office/officeart/2018/2/layout/IconLabelList"/>
    <dgm:cxn modelId="{87AEE34D-6212-4FFC-B968-7C14FF9FD858}" type="presParOf" srcId="{B913E437-A646-422F-A6E4-C5698D14EC02}" destId="{8947334D-19B0-4E94-82E8-5E292ABC6C5A}" srcOrd="4" destOrd="0" presId="urn:microsoft.com/office/officeart/2018/2/layout/IconLabelList"/>
    <dgm:cxn modelId="{805D021B-B6D3-42BE-B609-9A2FF975C997}" type="presParOf" srcId="{8947334D-19B0-4E94-82E8-5E292ABC6C5A}" destId="{2FE5819D-A486-407C-BB5B-05D5C8006189}" srcOrd="0" destOrd="0" presId="urn:microsoft.com/office/officeart/2018/2/layout/IconLabelList"/>
    <dgm:cxn modelId="{BD938BCF-C1C7-4083-BF77-26D3E16A8D86}" type="presParOf" srcId="{8947334D-19B0-4E94-82E8-5E292ABC6C5A}" destId="{8D3B2593-8438-4C2D-95ED-F7E45FB46D18}" srcOrd="1" destOrd="0" presId="urn:microsoft.com/office/officeart/2018/2/layout/IconLabelList"/>
    <dgm:cxn modelId="{49D6C7D9-56EF-4DBC-946F-8D1E1ACB924A}" type="presParOf" srcId="{8947334D-19B0-4E94-82E8-5E292ABC6C5A}" destId="{4B1E1520-138D-4AF6-A6DC-225D6A3FE708}" srcOrd="2" destOrd="0" presId="urn:microsoft.com/office/officeart/2018/2/layout/IconLabel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21505B7-7BC5-4ABD-86DC-B856290AE633}"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10C779B4-51E4-48E7-B1A8-B296EAA63A48}">
      <dgm:prSet/>
      <dgm:spPr/>
      <dgm:t>
        <a:bodyPr/>
        <a:lstStyle/>
        <a:p>
          <a:pPr>
            <a:lnSpc>
              <a:spcPct val="100000"/>
            </a:lnSpc>
          </a:pPr>
          <a:r>
            <a:rPr lang="en-GB"/>
            <a:t>Locate and identify asbestos</a:t>
          </a:r>
          <a:endParaRPr lang="en-US"/>
        </a:p>
      </dgm:t>
    </dgm:pt>
    <dgm:pt modelId="{907D1B89-774E-4AEF-994A-BE74F38CCC9F}" type="parTrans" cxnId="{1190556A-230F-4573-98EF-257FDEDD0A12}">
      <dgm:prSet/>
      <dgm:spPr/>
      <dgm:t>
        <a:bodyPr/>
        <a:lstStyle/>
        <a:p>
          <a:endParaRPr lang="en-US"/>
        </a:p>
      </dgm:t>
    </dgm:pt>
    <dgm:pt modelId="{CF04BE1F-0932-469B-ADF8-3DA3CEFAC168}" type="sibTrans" cxnId="{1190556A-230F-4573-98EF-257FDEDD0A12}">
      <dgm:prSet/>
      <dgm:spPr/>
      <dgm:t>
        <a:bodyPr/>
        <a:lstStyle/>
        <a:p>
          <a:endParaRPr lang="en-US"/>
        </a:p>
      </dgm:t>
    </dgm:pt>
    <dgm:pt modelId="{4B4FDD95-B5A6-4B27-BE35-429A6D8EEEBE}">
      <dgm:prSet/>
      <dgm:spPr/>
      <dgm:t>
        <a:bodyPr/>
        <a:lstStyle/>
        <a:p>
          <a:pPr>
            <a:lnSpc>
              <a:spcPct val="100000"/>
            </a:lnSpc>
          </a:pPr>
          <a:r>
            <a:rPr lang="en-GB" dirty="0"/>
            <a:t>Monitor the condition of asbestos</a:t>
          </a:r>
          <a:endParaRPr lang="en-US" dirty="0"/>
        </a:p>
      </dgm:t>
    </dgm:pt>
    <dgm:pt modelId="{22500FBD-2CD8-4595-B71D-A00E7B089995}" type="parTrans" cxnId="{791D460F-2DEE-465A-84CD-4748699E4EB9}">
      <dgm:prSet/>
      <dgm:spPr/>
      <dgm:t>
        <a:bodyPr/>
        <a:lstStyle/>
        <a:p>
          <a:endParaRPr lang="en-US"/>
        </a:p>
      </dgm:t>
    </dgm:pt>
    <dgm:pt modelId="{164E88EC-8961-4138-9625-78EA8B5FD63F}" type="sibTrans" cxnId="{791D460F-2DEE-465A-84CD-4748699E4EB9}">
      <dgm:prSet/>
      <dgm:spPr/>
      <dgm:t>
        <a:bodyPr/>
        <a:lstStyle/>
        <a:p>
          <a:endParaRPr lang="en-US"/>
        </a:p>
      </dgm:t>
    </dgm:pt>
    <dgm:pt modelId="{25A155D9-D5BA-4706-8FF9-39CF99BABEDF}">
      <dgm:prSet/>
      <dgm:spPr/>
      <dgm:t>
        <a:bodyPr/>
        <a:lstStyle/>
        <a:p>
          <a:pPr>
            <a:lnSpc>
              <a:spcPct val="100000"/>
            </a:lnSpc>
          </a:pPr>
          <a:r>
            <a:rPr lang="en-GB"/>
            <a:t>Develop an asbestos register and risk assessment </a:t>
          </a:r>
          <a:endParaRPr lang="en-US"/>
        </a:p>
      </dgm:t>
    </dgm:pt>
    <dgm:pt modelId="{B83CBB97-0DB4-4813-83BB-1862C917DB8A}" type="parTrans" cxnId="{1988E1D1-B7F7-4105-B457-56BA24F49562}">
      <dgm:prSet/>
      <dgm:spPr/>
      <dgm:t>
        <a:bodyPr/>
        <a:lstStyle/>
        <a:p>
          <a:endParaRPr lang="en-US"/>
        </a:p>
      </dgm:t>
    </dgm:pt>
    <dgm:pt modelId="{E34663D1-E406-41B0-B017-C9FE2561BD81}" type="sibTrans" cxnId="{1988E1D1-B7F7-4105-B457-56BA24F49562}">
      <dgm:prSet/>
      <dgm:spPr/>
      <dgm:t>
        <a:bodyPr/>
        <a:lstStyle/>
        <a:p>
          <a:endParaRPr lang="en-US"/>
        </a:p>
      </dgm:t>
    </dgm:pt>
    <dgm:pt modelId="{73956DB6-436F-442C-B408-4EE331055207}">
      <dgm:prSet/>
      <dgm:spPr/>
      <dgm:t>
        <a:bodyPr/>
        <a:lstStyle/>
        <a:p>
          <a:pPr>
            <a:lnSpc>
              <a:spcPct val="100000"/>
            </a:lnSpc>
          </a:pPr>
          <a:r>
            <a:rPr lang="en-GB"/>
            <a:t>Prepare a detailed asbestos management plan - monitor and review it </a:t>
          </a:r>
          <a:endParaRPr lang="en-US"/>
        </a:p>
      </dgm:t>
    </dgm:pt>
    <dgm:pt modelId="{BF306FBA-F4AB-4275-AE5C-088F7B995BAC}" type="parTrans" cxnId="{FE0C25ED-EC5F-46FA-B389-DE1E12EEEA62}">
      <dgm:prSet/>
      <dgm:spPr/>
      <dgm:t>
        <a:bodyPr/>
        <a:lstStyle/>
        <a:p>
          <a:endParaRPr lang="en-US"/>
        </a:p>
      </dgm:t>
    </dgm:pt>
    <dgm:pt modelId="{4A8AE0D7-FE73-480A-979E-4FF865ADB768}" type="sibTrans" cxnId="{FE0C25ED-EC5F-46FA-B389-DE1E12EEEA62}">
      <dgm:prSet/>
      <dgm:spPr/>
      <dgm:t>
        <a:bodyPr/>
        <a:lstStyle/>
        <a:p>
          <a:endParaRPr lang="en-US"/>
        </a:p>
      </dgm:t>
    </dgm:pt>
    <dgm:pt modelId="{42DDA76A-4409-41C6-9FC8-83A1B3258BBD}">
      <dgm:prSet/>
      <dgm:spPr/>
      <dgm:t>
        <a:bodyPr/>
        <a:lstStyle/>
        <a:p>
          <a:pPr>
            <a:lnSpc>
              <a:spcPct val="100000"/>
            </a:lnSpc>
          </a:pPr>
          <a:r>
            <a:rPr lang="en-GB"/>
            <a:t>Identify and manage licenced and non-licenced work</a:t>
          </a:r>
          <a:endParaRPr lang="en-US"/>
        </a:p>
      </dgm:t>
    </dgm:pt>
    <dgm:pt modelId="{B3C21ACF-AF87-4E12-8667-69ACF68D5461}" type="parTrans" cxnId="{5F3E8E1D-30F5-4A9B-A2A9-E74382685C80}">
      <dgm:prSet/>
      <dgm:spPr/>
      <dgm:t>
        <a:bodyPr/>
        <a:lstStyle/>
        <a:p>
          <a:endParaRPr lang="en-US"/>
        </a:p>
      </dgm:t>
    </dgm:pt>
    <dgm:pt modelId="{54AA6CF5-98D8-4A31-BBF8-693B14A594AA}" type="sibTrans" cxnId="{5F3E8E1D-30F5-4A9B-A2A9-E74382685C80}">
      <dgm:prSet/>
      <dgm:spPr/>
      <dgm:t>
        <a:bodyPr/>
        <a:lstStyle/>
        <a:p>
          <a:endParaRPr lang="en-US"/>
        </a:p>
      </dgm:t>
    </dgm:pt>
    <dgm:pt modelId="{7016BDD8-521C-4395-900F-8C7C3270840E}">
      <dgm:prSet/>
      <dgm:spPr/>
      <dgm:t>
        <a:bodyPr/>
        <a:lstStyle/>
        <a:p>
          <a:pPr>
            <a:lnSpc>
              <a:spcPct val="100000"/>
            </a:lnSpc>
          </a:pPr>
          <a:r>
            <a:rPr lang="en-GB" dirty="0"/>
            <a:t>Provide information on asbestos to workers who carry out work on buildings which may disturb/damage asbestos</a:t>
          </a:r>
          <a:endParaRPr lang="en-US" dirty="0"/>
        </a:p>
      </dgm:t>
    </dgm:pt>
    <dgm:pt modelId="{199BAEDB-0174-49CF-AFAB-551D813D0A41}" type="parTrans" cxnId="{6F2B5F53-A989-4AF7-91D3-F57474E674A5}">
      <dgm:prSet/>
      <dgm:spPr/>
      <dgm:t>
        <a:bodyPr/>
        <a:lstStyle/>
        <a:p>
          <a:endParaRPr lang="en-US"/>
        </a:p>
      </dgm:t>
    </dgm:pt>
    <dgm:pt modelId="{C74F352E-5CDC-4E6D-B8D3-FDDEB8C10F00}" type="sibTrans" cxnId="{6F2B5F53-A989-4AF7-91D3-F57474E674A5}">
      <dgm:prSet/>
      <dgm:spPr/>
      <dgm:t>
        <a:bodyPr/>
        <a:lstStyle/>
        <a:p>
          <a:endParaRPr lang="en-US"/>
        </a:p>
      </dgm:t>
    </dgm:pt>
    <dgm:pt modelId="{B3D30CD4-925E-4045-B336-A06B970DFBF2}">
      <dgm:prSet/>
      <dgm:spPr/>
      <dgm:t>
        <a:bodyPr/>
        <a:lstStyle/>
        <a:p>
          <a:pPr>
            <a:lnSpc>
              <a:spcPct val="100000"/>
            </a:lnSpc>
          </a:pPr>
          <a:r>
            <a:rPr lang="en-GB"/>
            <a:t>Provide information, instruction and training to staff </a:t>
          </a:r>
          <a:endParaRPr lang="en-US"/>
        </a:p>
      </dgm:t>
    </dgm:pt>
    <dgm:pt modelId="{8D01A3AF-73BD-4DAB-8810-B29901827F49}" type="parTrans" cxnId="{B40A481D-6D23-443C-AE12-DE9FE6AC1FD5}">
      <dgm:prSet/>
      <dgm:spPr/>
      <dgm:t>
        <a:bodyPr/>
        <a:lstStyle/>
        <a:p>
          <a:endParaRPr lang="en-US"/>
        </a:p>
      </dgm:t>
    </dgm:pt>
    <dgm:pt modelId="{472FED95-B95E-4A7B-912A-AC07E9CE0265}" type="sibTrans" cxnId="{B40A481D-6D23-443C-AE12-DE9FE6AC1FD5}">
      <dgm:prSet/>
      <dgm:spPr/>
      <dgm:t>
        <a:bodyPr/>
        <a:lstStyle/>
        <a:p>
          <a:endParaRPr lang="en-US"/>
        </a:p>
      </dgm:t>
    </dgm:pt>
    <dgm:pt modelId="{BCEC1BBA-1FE0-499E-8521-DD4F62C1B399}">
      <dgm:prSet/>
      <dgm:spPr/>
      <dgm:t>
        <a:bodyPr/>
        <a:lstStyle/>
        <a:p>
          <a:pPr>
            <a:lnSpc>
              <a:spcPct val="100000"/>
            </a:lnSpc>
          </a:pPr>
          <a:r>
            <a:rPr lang="en-GB"/>
            <a:t>Consult with trade union safety representatives</a:t>
          </a:r>
          <a:endParaRPr lang="en-US"/>
        </a:p>
      </dgm:t>
    </dgm:pt>
    <dgm:pt modelId="{680A80DE-D6A5-4A68-AC9D-C290DFA40C22}" type="parTrans" cxnId="{7904573D-8CC8-4CD7-96D1-5E029764376F}">
      <dgm:prSet/>
      <dgm:spPr/>
      <dgm:t>
        <a:bodyPr/>
        <a:lstStyle/>
        <a:p>
          <a:endParaRPr lang="en-US"/>
        </a:p>
      </dgm:t>
    </dgm:pt>
    <dgm:pt modelId="{EAAB494A-1C37-4621-A4CC-C93E0677E6BC}" type="sibTrans" cxnId="{7904573D-8CC8-4CD7-96D1-5E029764376F}">
      <dgm:prSet/>
      <dgm:spPr/>
      <dgm:t>
        <a:bodyPr/>
        <a:lstStyle/>
        <a:p>
          <a:endParaRPr lang="en-US"/>
        </a:p>
      </dgm:t>
    </dgm:pt>
    <dgm:pt modelId="{F8698640-DADC-4C85-BB12-045400B60A16}" type="pres">
      <dgm:prSet presAssocID="{E21505B7-7BC5-4ABD-86DC-B856290AE633}" presName="root" presStyleCnt="0">
        <dgm:presLayoutVars>
          <dgm:dir/>
          <dgm:resizeHandles val="exact"/>
        </dgm:presLayoutVars>
      </dgm:prSet>
      <dgm:spPr/>
    </dgm:pt>
    <dgm:pt modelId="{D397E2FB-1BFB-4689-B668-BBDE78703CA4}" type="pres">
      <dgm:prSet presAssocID="{10C779B4-51E4-48E7-B1A8-B296EAA63A48}" presName="compNode" presStyleCnt="0"/>
      <dgm:spPr/>
    </dgm:pt>
    <dgm:pt modelId="{B353DCE7-73BC-486D-8823-4C3EDD794ACA}" type="pres">
      <dgm:prSet presAssocID="{10C779B4-51E4-48E7-B1A8-B296EAA63A48}" presName="bgRect" presStyleLbl="bgShp" presStyleIdx="0" presStyleCnt="8"/>
      <dgm:spPr/>
    </dgm:pt>
    <dgm:pt modelId="{164DA8BE-CDF8-421F-90E6-C424849B5F0B}" type="pres">
      <dgm:prSet presAssocID="{10C779B4-51E4-48E7-B1A8-B296EAA63A48}" presName="iconRect" presStyleLbl="node1" presStyleIdx="0"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Magnifying glass"/>
        </a:ext>
      </dgm:extLst>
    </dgm:pt>
    <dgm:pt modelId="{8A4B3DA6-662E-437D-AD67-FCDA555EE790}" type="pres">
      <dgm:prSet presAssocID="{10C779B4-51E4-48E7-B1A8-B296EAA63A48}" presName="spaceRect" presStyleCnt="0"/>
      <dgm:spPr/>
    </dgm:pt>
    <dgm:pt modelId="{8C504FE0-6D8B-41A9-8E04-C97E23B29A55}" type="pres">
      <dgm:prSet presAssocID="{10C779B4-51E4-48E7-B1A8-B296EAA63A48}" presName="parTx" presStyleLbl="revTx" presStyleIdx="0" presStyleCnt="8">
        <dgm:presLayoutVars>
          <dgm:chMax val="0"/>
          <dgm:chPref val="0"/>
        </dgm:presLayoutVars>
      </dgm:prSet>
      <dgm:spPr/>
    </dgm:pt>
    <dgm:pt modelId="{BC585E74-D1DA-45E8-952B-38776C8A9EB0}" type="pres">
      <dgm:prSet presAssocID="{CF04BE1F-0932-469B-ADF8-3DA3CEFAC168}" presName="sibTrans" presStyleCnt="0"/>
      <dgm:spPr/>
    </dgm:pt>
    <dgm:pt modelId="{74925028-CB1F-4F6F-BD49-61D0B18A019D}" type="pres">
      <dgm:prSet presAssocID="{4B4FDD95-B5A6-4B27-BE35-429A6D8EEEBE}" presName="compNode" presStyleCnt="0"/>
      <dgm:spPr/>
    </dgm:pt>
    <dgm:pt modelId="{A09D6968-4E75-4898-93FB-EEBB04341AEE}" type="pres">
      <dgm:prSet presAssocID="{4B4FDD95-B5A6-4B27-BE35-429A6D8EEEBE}" presName="bgRect" presStyleLbl="bgShp" presStyleIdx="1" presStyleCnt="8"/>
      <dgm:spPr/>
    </dgm:pt>
    <dgm:pt modelId="{D8DE88AC-B19C-4009-B0C4-704DE5D06214}" type="pres">
      <dgm:prSet presAssocID="{4B4FDD95-B5A6-4B27-BE35-429A6D8EEEBE}" presName="iconRect" presStyleLbl="node1" presStyleIdx="1"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io-Hazard"/>
        </a:ext>
      </dgm:extLst>
    </dgm:pt>
    <dgm:pt modelId="{E466C76E-5BCB-4D0A-8805-9FD0C4843AE9}" type="pres">
      <dgm:prSet presAssocID="{4B4FDD95-B5A6-4B27-BE35-429A6D8EEEBE}" presName="spaceRect" presStyleCnt="0"/>
      <dgm:spPr/>
    </dgm:pt>
    <dgm:pt modelId="{0F791409-344C-4AB1-B94B-D9A3A011A87B}" type="pres">
      <dgm:prSet presAssocID="{4B4FDD95-B5A6-4B27-BE35-429A6D8EEEBE}" presName="parTx" presStyleLbl="revTx" presStyleIdx="1" presStyleCnt="8">
        <dgm:presLayoutVars>
          <dgm:chMax val="0"/>
          <dgm:chPref val="0"/>
        </dgm:presLayoutVars>
      </dgm:prSet>
      <dgm:spPr/>
    </dgm:pt>
    <dgm:pt modelId="{A059F962-4FFE-41C8-BDB9-12AF499A86D1}" type="pres">
      <dgm:prSet presAssocID="{164E88EC-8961-4138-9625-78EA8B5FD63F}" presName="sibTrans" presStyleCnt="0"/>
      <dgm:spPr/>
    </dgm:pt>
    <dgm:pt modelId="{33BFDD5B-14B5-42D9-B31D-8A0F0EEA3C20}" type="pres">
      <dgm:prSet presAssocID="{25A155D9-D5BA-4706-8FF9-39CF99BABEDF}" presName="compNode" presStyleCnt="0"/>
      <dgm:spPr/>
    </dgm:pt>
    <dgm:pt modelId="{A08DB824-888D-4EA8-A95F-CC591CB444A4}" type="pres">
      <dgm:prSet presAssocID="{25A155D9-D5BA-4706-8FF9-39CF99BABEDF}" presName="bgRect" presStyleLbl="bgShp" presStyleIdx="2" presStyleCnt="8"/>
      <dgm:spPr/>
    </dgm:pt>
    <dgm:pt modelId="{8C7E4C1A-5C40-4815-B51B-BFD9279BBB7D}" type="pres">
      <dgm:prSet presAssocID="{25A155D9-D5BA-4706-8FF9-39CF99BABEDF}" presName="iconRect" presStyleLbl="node1" presStyleIdx="2"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CheckList"/>
        </a:ext>
      </dgm:extLst>
    </dgm:pt>
    <dgm:pt modelId="{F13AB506-D4C1-4906-838B-ADB4F3AC2728}" type="pres">
      <dgm:prSet presAssocID="{25A155D9-D5BA-4706-8FF9-39CF99BABEDF}" presName="spaceRect" presStyleCnt="0"/>
      <dgm:spPr/>
    </dgm:pt>
    <dgm:pt modelId="{7F50416F-CB32-4220-B017-2FAECE0E7B23}" type="pres">
      <dgm:prSet presAssocID="{25A155D9-D5BA-4706-8FF9-39CF99BABEDF}" presName="parTx" presStyleLbl="revTx" presStyleIdx="2" presStyleCnt="8">
        <dgm:presLayoutVars>
          <dgm:chMax val="0"/>
          <dgm:chPref val="0"/>
        </dgm:presLayoutVars>
      </dgm:prSet>
      <dgm:spPr/>
    </dgm:pt>
    <dgm:pt modelId="{F310DC85-EE54-4F44-96E4-04B3C44CE285}" type="pres">
      <dgm:prSet presAssocID="{E34663D1-E406-41B0-B017-C9FE2561BD81}" presName="sibTrans" presStyleCnt="0"/>
      <dgm:spPr/>
    </dgm:pt>
    <dgm:pt modelId="{9BC73B50-02F9-4D03-9401-1C791459E859}" type="pres">
      <dgm:prSet presAssocID="{73956DB6-436F-442C-B408-4EE331055207}" presName="compNode" presStyleCnt="0"/>
      <dgm:spPr/>
    </dgm:pt>
    <dgm:pt modelId="{4DC0D29D-5A8B-439E-A9C9-7E13BD8603CC}" type="pres">
      <dgm:prSet presAssocID="{73956DB6-436F-442C-B408-4EE331055207}" presName="bgRect" presStyleLbl="bgShp" presStyleIdx="3" presStyleCnt="8"/>
      <dgm:spPr/>
    </dgm:pt>
    <dgm:pt modelId="{32FB9F57-D0A3-49EA-BA30-5315130D4346}" type="pres">
      <dgm:prSet presAssocID="{73956DB6-436F-442C-B408-4EE331055207}" presName="iconRect" presStyleLbl="node1" presStyleIdx="3"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Radioactive"/>
        </a:ext>
      </dgm:extLst>
    </dgm:pt>
    <dgm:pt modelId="{1AED5F32-2C1B-4AA9-A66B-66FA74EFABFC}" type="pres">
      <dgm:prSet presAssocID="{73956DB6-436F-442C-B408-4EE331055207}" presName="spaceRect" presStyleCnt="0"/>
      <dgm:spPr/>
    </dgm:pt>
    <dgm:pt modelId="{13CEC322-5B8C-493A-A1C3-8DC21719A8C2}" type="pres">
      <dgm:prSet presAssocID="{73956DB6-436F-442C-B408-4EE331055207}" presName="parTx" presStyleLbl="revTx" presStyleIdx="3" presStyleCnt="8">
        <dgm:presLayoutVars>
          <dgm:chMax val="0"/>
          <dgm:chPref val="0"/>
        </dgm:presLayoutVars>
      </dgm:prSet>
      <dgm:spPr/>
    </dgm:pt>
    <dgm:pt modelId="{FCDAF20D-1944-4457-BD3E-16ABE9A53CA8}" type="pres">
      <dgm:prSet presAssocID="{4A8AE0D7-FE73-480A-979E-4FF865ADB768}" presName="sibTrans" presStyleCnt="0"/>
      <dgm:spPr/>
    </dgm:pt>
    <dgm:pt modelId="{61A88D37-5D42-4C61-865D-604957C5FD5E}" type="pres">
      <dgm:prSet presAssocID="{42DDA76A-4409-41C6-9FC8-83A1B3258BBD}" presName="compNode" presStyleCnt="0"/>
      <dgm:spPr/>
    </dgm:pt>
    <dgm:pt modelId="{822E1C5C-E6FB-4D0C-8CD1-31B31870783B}" type="pres">
      <dgm:prSet presAssocID="{42DDA76A-4409-41C6-9FC8-83A1B3258BBD}" presName="bgRect" presStyleLbl="bgShp" presStyleIdx="4" presStyleCnt="8"/>
      <dgm:spPr/>
    </dgm:pt>
    <dgm:pt modelId="{3C1CFAB1-20F7-463B-83DF-E36F42FB5863}" type="pres">
      <dgm:prSet presAssocID="{42DDA76A-4409-41C6-9FC8-83A1B3258BBD}" presName="iconRect" presStyleLbl="node1" presStyleIdx="4"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Hierarchy"/>
        </a:ext>
      </dgm:extLst>
    </dgm:pt>
    <dgm:pt modelId="{FAEC2363-896A-4E71-B9FB-E5E1B9F6C9A0}" type="pres">
      <dgm:prSet presAssocID="{42DDA76A-4409-41C6-9FC8-83A1B3258BBD}" presName="spaceRect" presStyleCnt="0"/>
      <dgm:spPr/>
    </dgm:pt>
    <dgm:pt modelId="{F005E800-5630-4F00-AE89-D8B138C17C26}" type="pres">
      <dgm:prSet presAssocID="{42DDA76A-4409-41C6-9FC8-83A1B3258BBD}" presName="parTx" presStyleLbl="revTx" presStyleIdx="4" presStyleCnt="8">
        <dgm:presLayoutVars>
          <dgm:chMax val="0"/>
          <dgm:chPref val="0"/>
        </dgm:presLayoutVars>
      </dgm:prSet>
      <dgm:spPr/>
    </dgm:pt>
    <dgm:pt modelId="{7042BBC3-BC87-4C57-8BC6-A84FFE470180}" type="pres">
      <dgm:prSet presAssocID="{54AA6CF5-98D8-4A31-BBF8-693B14A594AA}" presName="sibTrans" presStyleCnt="0"/>
      <dgm:spPr/>
    </dgm:pt>
    <dgm:pt modelId="{DD7A94EB-3E1F-43C9-88B8-CAE5486FA0AA}" type="pres">
      <dgm:prSet presAssocID="{7016BDD8-521C-4395-900F-8C7C3270840E}" presName="compNode" presStyleCnt="0"/>
      <dgm:spPr/>
    </dgm:pt>
    <dgm:pt modelId="{5F0387C7-A5D1-49ED-9AAD-BBB02199108A}" type="pres">
      <dgm:prSet presAssocID="{7016BDD8-521C-4395-900F-8C7C3270840E}" presName="bgRect" presStyleLbl="bgShp" presStyleIdx="5" presStyleCnt="8"/>
      <dgm:spPr/>
    </dgm:pt>
    <dgm:pt modelId="{D502753E-D644-4A24-A82D-ACC6F191CF5E}" type="pres">
      <dgm:prSet presAssocID="{7016BDD8-521C-4395-900F-8C7C3270840E}" presName="iconRect" presStyleLbl="node1" presStyleIdx="5"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Danger"/>
        </a:ext>
      </dgm:extLst>
    </dgm:pt>
    <dgm:pt modelId="{4CCEE76D-B2FD-48B5-A4B0-49F3F3E4202C}" type="pres">
      <dgm:prSet presAssocID="{7016BDD8-521C-4395-900F-8C7C3270840E}" presName="spaceRect" presStyleCnt="0"/>
      <dgm:spPr/>
    </dgm:pt>
    <dgm:pt modelId="{6197C5DF-5C88-47CE-BB09-F555817F1D76}" type="pres">
      <dgm:prSet presAssocID="{7016BDD8-521C-4395-900F-8C7C3270840E}" presName="parTx" presStyleLbl="revTx" presStyleIdx="5" presStyleCnt="8">
        <dgm:presLayoutVars>
          <dgm:chMax val="0"/>
          <dgm:chPref val="0"/>
        </dgm:presLayoutVars>
      </dgm:prSet>
      <dgm:spPr/>
    </dgm:pt>
    <dgm:pt modelId="{74BF4EA0-F394-47F2-BB3E-5AF7487A80AB}" type="pres">
      <dgm:prSet presAssocID="{C74F352E-5CDC-4E6D-B8D3-FDDEB8C10F00}" presName="sibTrans" presStyleCnt="0"/>
      <dgm:spPr/>
    </dgm:pt>
    <dgm:pt modelId="{326D9813-65DB-4D35-8496-961E649F4CA7}" type="pres">
      <dgm:prSet presAssocID="{B3D30CD4-925E-4045-B336-A06B970DFBF2}" presName="compNode" presStyleCnt="0"/>
      <dgm:spPr/>
    </dgm:pt>
    <dgm:pt modelId="{6F655C9B-FB32-4A12-A50E-7189AE6DEE54}" type="pres">
      <dgm:prSet presAssocID="{B3D30CD4-925E-4045-B336-A06B970DFBF2}" presName="bgRect" presStyleLbl="bgShp" presStyleIdx="6" presStyleCnt="8"/>
      <dgm:spPr/>
    </dgm:pt>
    <dgm:pt modelId="{84CAF3D3-7275-4D89-BED7-1EF830B07B75}" type="pres">
      <dgm:prSet presAssocID="{B3D30CD4-925E-4045-B336-A06B970DFBF2}" presName="iconRect" presStyleLbl="node1" presStyleIdx="6"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dgm:spPr>
      <dgm:extLst>
        <a:ext uri="{E40237B7-FDA0-4F09-8148-C483321AD2D9}">
          <dgm14:cNvPr xmlns:dgm14="http://schemas.microsoft.com/office/drawing/2010/diagram" id="0" name="" descr="Classroom"/>
        </a:ext>
      </dgm:extLst>
    </dgm:pt>
    <dgm:pt modelId="{B9B559F1-9F82-4875-87AD-88C434BCC1E4}" type="pres">
      <dgm:prSet presAssocID="{B3D30CD4-925E-4045-B336-A06B970DFBF2}" presName="spaceRect" presStyleCnt="0"/>
      <dgm:spPr/>
    </dgm:pt>
    <dgm:pt modelId="{D568F2AC-008D-4FB6-BFBD-AFB207ADDDF7}" type="pres">
      <dgm:prSet presAssocID="{B3D30CD4-925E-4045-B336-A06B970DFBF2}" presName="parTx" presStyleLbl="revTx" presStyleIdx="6" presStyleCnt="8">
        <dgm:presLayoutVars>
          <dgm:chMax val="0"/>
          <dgm:chPref val="0"/>
        </dgm:presLayoutVars>
      </dgm:prSet>
      <dgm:spPr/>
    </dgm:pt>
    <dgm:pt modelId="{5FB01C6A-1B70-43DE-88DF-D42416D7FEF7}" type="pres">
      <dgm:prSet presAssocID="{472FED95-B95E-4A7B-912A-AC07E9CE0265}" presName="sibTrans" presStyleCnt="0"/>
      <dgm:spPr/>
    </dgm:pt>
    <dgm:pt modelId="{74066961-CEB5-4EC6-9854-625707170AA1}" type="pres">
      <dgm:prSet presAssocID="{BCEC1BBA-1FE0-499E-8521-DD4F62C1B399}" presName="compNode" presStyleCnt="0"/>
      <dgm:spPr/>
    </dgm:pt>
    <dgm:pt modelId="{6603BD4E-6DF6-4090-9AE0-FD472605E429}" type="pres">
      <dgm:prSet presAssocID="{BCEC1BBA-1FE0-499E-8521-DD4F62C1B399}" presName="bgRect" presStyleLbl="bgShp" presStyleIdx="7" presStyleCnt="8"/>
      <dgm:spPr/>
    </dgm:pt>
    <dgm:pt modelId="{47D2D3DF-F2C5-48BE-9F8D-E868683C6749}" type="pres">
      <dgm:prSet presAssocID="{BCEC1BBA-1FE0-499E-8521-DD4F62C1B399}" presName="iconRect" presStyleLbl="node1" presStyleIdx="7"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Handshake"/>
        </a:ext>
      </dgm:extLst>
    </dgm:pt>
    <dgm:pt modelId="{2361B086-B2AE-47E1-9F07-74CB4E5AEDCC}" type="pres">
      <dgm:prSet presAssocID="{BCEC1BBA-1FE0-499E-8521-DD4F62C1B399}" presName="spaceRect" presStyleCnt="0"/>
      <dgm:spPr/>
    </dgm:pt>
    <dgm:pt modelId="{D470FC9A-EA71-4D21-ACBB-58D7EB1F01E9}" type="pres">
      <dgm:prSet presAssocID="{BCEC1BBA-1FE0-499E-8521-DD4F62C1B399}" presName="parTx" presStyleLbl="revTx" presStyleIdx="7" presStyleCnt="8">
        <dgm:presLayoutVars>
          <dgm:chMax val="0"/>
          <dgm:chPref val="0"/>
        </dgm:presLayoutVars>
      </dgm:prSet>
      <dgm:spPr/>
    </dgm:pt>
  </dgm:ptLst>
  <dgm:cxnLst>
    <dgm:cxn modelId="{791D460F-2DEE-465A-84CD-4748699E4EB9}" srcId="{E21505B7-7BC5-4ABD-86DC-B856290AE633}" destId="{4B4FDD95-B5A6-4B27-BE35-429A6D8EEEBE}" srcOrd="1" destOrd="0" parTransId="{22500FBD-2CD8-4595-B71D-A00E7B089995}" sibTransId="{164E88EC-8961-4138-9625-78EA8B5FD63F}"/>
    <dgm:cxn modelId="{F00FB514-CFC9-4A09-9CA6-46562C9E98A2}" type="presOf" srcId="{42DDA76A-4409-41C6-9FC8-83A1B3258BBD}" destId="{F005E800-5630-4F00-AE89-D8B138C17C26}" srcOrd="0" destOrd="0" presId="urn:microsoft.com/office/officeart/2018/2/layout/IconVerticalSolidList"/>
    <dgm:cxn modelId="{B40A481D-6D23-443C-AE12-DE9FE6AC1FD5}" srcId="{E21505B7-7BC5-4ABD-86DC-B856290AE633}" destId="{B3D30CD4-925E-4045-B336-A06B970DFBF2}" srcOrd="6" destOrd="0" parTransId="{8D01A3AF-73BD-4DAB-8810-B29901827F49}" sibTransId="{472FED95-B95E-4A7B-912A-AC07E9CE0265}"/>
    <dgm:cxn modelId="{5F3E8E1D-30F5-4A9B-A2A9-E74382685C80}" srcId="{E21505B7-7BC5-4ABD-86DC-B856290AE633}" destId="{42DDA76A-4409-41C6-9FC8-83A1B3258BBD}" srcOrd="4" destOrd="0" parTransId="{B3C21ACF-AF87-4E12-8667-69ACF68D5461}" sibTransId="{54AA6CF5-98D8-4A31-BBF8-693B14A594AA}"/>
    <dgm:cxn modelId="{2578A62C-E746-421D-B235-A4905DBAD8AD}" type="presOf" srcId="{7016BDD8-521C-4395-900F-8C7C3270840E}" destId="{6197C5DF-5C88-47CE-BB09-F555817F1D76}" srcOrd="0" destOrd="0" presId="urn:microsoft.com/office/officeart/2018/2/layout/IconVerticalSolidList"/>
    <dgm:cxn modelId="{8383FA3C-685B-467C-8E81-0D2F09087023}" type="presOf" srcId="{BCEC1BBA-1FE0-499E-8521-DD4F62C1B399}" destId="{D470FC9A-EA71-4D21-ACBB-58D7EB1F01E9}" srcOrd="0" destOrd="0" presId="urn:microsoft.com/office/officeart/2018/2/layout/IconVerticalSolidList"/>
    <dgm:cxn modelId="{7904573D-8CC8-4CD7-96D1-5E029764376F}" srcId="{E21505B7-7BC5-4ABD-86DC-B856290AE633}" destId="{BCEC1BBA-1FE0-499E-8521-DD4F62C1B399}" srcOrd="7" destOrd="0" parTransId="{680A80DE-D6A5-4A68-AC9D-C290DFA40C22}" sibTransId="{EAAB494A-1C37-4621-A4CC-C93E0677E6BC}"/>
    <dgm:cxn modelId="{20408E3E-0A53-4BD9-8EAC-3C974D2A6DCA}" type="presOf" srcId="{4B4FDD95-B5A6-4B27-BE35-429A6D8EEEBE}" destId="{0F791409-344C-4AB1-B94B-D9A3A011A87B}" srcOrd="0" destOrd="0" presId="urn:microsoft.com/office/officeart/2018/2/layout/IconVerticalSolidList"/>
    <dgm:cxn modelId="{CF70A665-C6FD-4B17-9C2E-D2246B9A317F}" type="presOf" srcId="{E21505B7-7BC5-4ABD-86DC-B856290AE633}" destId="{F8698640-DADC-4C85-BB12-045400B60A16}" srcOrd="0" destOrd="0" presId="urn:microsoft.com/office/officeart/2018/2/layout/IconVerticalSolidList"/>
    <dgm:cxn modelId="{1190556A-230F-4573-98EF-257FDEDD0A12}" srcId="{E21505B7-7BC5-4ABD-86DC-B856290AE633}" destId="{10C779B4-51E4-48E7-B1A8-B296EAA63A48}" srcOrd="0" destOrd="0" parTransId="{907D1B89-774E-4AEF-994A-BE74F38CCC9F}" sibTransId="{CF04BE1F-0932-469B-ADF8-3DA3CEFAC168}"/>
    <dgm:cxn modelId="{F398584B-C18A-4214-972F-F3223DCADF00}" type="presOf" srcId="{B3D30CD4-925E-4045-B336-A06B970DFBF2}" destId="{D568F2AC-008D-4FB6-BFBD-AFB207ADDDF7}" srcOrd="0" destOrd="0" presId="urn:microsoft.com/office/officeart/2018/2/layout/IconVerticalSolidList"/>
    <dgm:cxn modelId="{6F2B5F53-A989-4AF7-91D3-F57474E674A5}" srcId="{E21505B7-7BC5-4ABD-86DC-B856290AE633}" destId="{7016BDD8-521C-4395-900F-8C7C3270840E}" srcOrd="5" destOrd="0" parTransId="{199BAEDB-0174-49CF-AFAB-551D813D0A41}" sibTransId="{C74F352E-5CDC-4E6D-B8D3-FDDEB8C10F00}"/>
    <dgm:cxn modelId="{4A04D5BC-15C0-4BED-B1F8-9B950FD88717}" type="presOf" srcId="{73956DB6-436F-442C-B408-4EE331055207}" destId="{13CEC322-5B8C-493A-A1C3-8DC21719A8C2}" srcOrd="0" destOrd="0" presId="urn:microsoft.com/office/officeart/2018/2/layout/IconVerticalSolidList"/>
    <dgm:cxn modelId="{0214D5C3-3C28-4D6B-8667-66486D299F48}" type="presOf" srcId="{25A155D9-D5BA-4706-8FF9-39CF99BABEDF}" destId="{7F50416F-CB32-4220-B017-2FAECE0E7B23}" srcOrd="0" destOrd="0" presId="urn:microsoft.com/office/officeart/2018/2/layout/IconVerticalSolidList"/>
    <dgm:cxn modelId="{1988E1D1-B7F7-4105-B457-56BA24F49562}" srcId="{E21505B7-7BC5-4ABD-86DC-B856290AE633}" destId="{25A155D9-D5BA-4706-8FF9-39CF99BABEDF}" srcOrd="2" destOrd="0" parTransId="{B83CBB97-0DB4-4813-83BB-1862C917DB8A}" sibTransId="{E34663D1-E406-41B0-B017-C9FE2561BD81}"/>
    <dgm:cxn modelId="{785D52D9-62E8-4F84-B23F-60E0402BDA44}" type="presOf" srcId="{10C779B4-51E4-48E7-B1A8-B296EAA63A48}" destId="{8C504FE0-6D8B-41A9-8E04-C97E23B29A55}" srcOrd="0" destOrd="0" presId="urn:microsoft.com/office/officeart/2018/2/layout/IconVerticalSolidList"/>
    <dgm:cxn modelId="{FE0C25ED-EC5F-46FA-B389-DE1E12EEEA62}" srcId="{E21505B7-7BC5-4ABD-86DC-B856290AE633}" destId="{73956DB6-436F-442C-B408-4EE331055207}" srcOrd="3" destOrd="0" parTransId="{BF306FBA-F4AB-4275-AE5C-088F7B995BAC}" sibTransId="{4A8AE0D7-FE73-480A-979E-4FF865ADB768}"/>
    <dgm:cxn modelId="{2824A91B-0567-4D17-828C-4E1A75FA3392}" type="presParOf" srcId="{F8698640-DADC-4C85-BB12-045400B60A16}" destId="{D397E2FB-1BFB-4689-B668-BBDE78703CA4}" srcOrd="0" destOrd="0" presId="urn:microsoft.com/office/officeart/2018/2/layout/IconVerticalSolidList"/>
    <dgm:cxn modelId="{0BB06240-97D6-4C40-936A-EF4A124F27A9}" type="presParOf" srcId="{D397E2FB-1BFB-4689-B668-BBDE78703CA4}" destId="{B353DCE7-73BC-486D-8823-4C3EDD794ACA}" srcOrd="0" destOrd="0" presId="urn:microsoft.com/office/officeart/2018/2/layout/IconVerticalSolidList"/>
    <dgm:cxn modelId="{24E8D181-F1B9-408C-957B-205DA56F255C}" type="presParOf" srcId="{D397E2FB-1BFB-4689-B668-BBDE78703CA4}" destId="{164DA8BE-CDF8-421F-90E6-C424849B5F0B}" srcOrd="1" destOrd="0" presId="urn:microsoft.com/office/officeart/2018/2/layout/IconVerticalSolidList"/>
    <dgm:cxn modelId="{C0ED9585-AC68-4E47-8A21-C057E6FE4250}" type="presParOf" srcId="{D397E2FB-1BFB-4689-B668-BBDE78703CA4}" destId="{8A4B3DA6-662E-437D-AD67-FCDA555EE790}" srcOrd="2" destOrd="0" presId="urn:microsoft.com/office/officeart/2018/2/layout/IconVerticalSolidList"/>
    <dgm:cxn modelId="{954739BC-2AE6-4E6F-A9B7-EEE633F453F7}" type="presParOf" srcId="{D397E2FB-1BFB-4689-B668-BBDE78703CA4}" destId="{8C504FE0-6D8B-41A9-8E04-C97E23B29A55}" srcOrd="3" destOrd="0" presId="urn:microsoft.com/office/officeart/2018/2/layout/IconVerticalSolidList"/>
    <dgm:cxn modelId="{1D9B438C-BEB3-4011-8BE9-90B09A8DCD3B}" type="presParOf" srcId="{F8698640-DADC-4C85-BB12-045400B60A16}" destId="{BC585E74-D1DA-45E8-952B-38776C8A9EB0}" srcOrd="1" destOrd="0" presId="urn:microsoft.com/office/officeart/2018/2/layout/IconVerticalSolidList"/>
    <dgm:cxn modelId="{0E1A8E85-B0B5-46D4-8D19-8B4C4CAFB71E}" type="presParOf" srcId="{F8698640-DADC-4C85-BB12-045400B60A16}" destId="{74925028-CB1F-4F6F-BD49-61D0B18A019D}" srcOrd="2" destOrd="0" presId="urn:microsoft.com/office/officeart/2018/2/layout/IconVerticalSolidList"/>
    <dgm:cxn modelId="{C370782B-43F9-4242-AEBA-7ABD3B8F6F13}" type="presParOf" srcId="{74925028-CB1F-4F6F-BD49-61D0B18A019D}" destId="{A09D6968-4E75-4898-93FB-EEBB04341AEE}" srcOrd="0" destOrd="0" presId="urn:microsoft.com/office/officeart/2018/2/layout/IconVerticalSolidList"/>
    <dgm:cxn modelId="{BD9883A1-A984-42FD-A11E-6C3A6ED4F2F6}" type="presParOf" srcId="{74925028-CB1F-4F6F-BD49-61D0B18A019D}" destId="{D8DE88AC-B19C-4009-B0C4-704DE5D06214}" srcOrd="1" destOrd="0" presId="urn:microsoft.com/office/officeart/2018/2/layout/IconVerticalSolidList"/>
    <dgm:cxn modelId="{4162DB89-CD49-4621-8096-8EA9D489AD6E}" type="presParOf" srcId="{74925028-CB1F-4F6F-BD49-61D0B18A019D}" destId="{E466C76E-5BCB-4D0A-8805-9FD0C4843AE9}" srcOrd="2" destOrd="0" presId="urn:microsoft.com/office/officeart/2018/2/layout/IconVerticalSolidList"/>
    <dgm:cxn modelId="{8EF7AED5-F016-4CE6-97B0-5DC41334F9C3}" type="presParOf" srcId="{74925028-CB1F-4F6F-BD49-61D0B18A019D}" destId="{0F791409-344C-4AB1-B94B-D9A3A011A87B}" srcOrd="3" destOrd="0" presId="urn:microsoft.com/office/officeart/2018/2/layout/IconVerticalSolidList"/>
    <dgm:cxn modelId="{B5D8814A-45AF-432F-9EAA-B9BA6F6748DD}" type="presParOf" srcId="{F8698640-DADC-4C85-BB12-045400B60A16}" destId="{A059F962-4FFE-41C8-BDB9-12AF499A86D1}" srcOrd="3" destOrd="0" presId="urn:microsoft.com/office/officeart/2018/2/layout/IconVerticalSolidList"/>
    <dgm:cxn modelId="{7936DCA6-CA6C-4221-84A9-0BEE28B10DBA}" type="presParOf" srcId="{F8698640-DADC-4C85-BB12-045400B60A16}" destId="{33BFDD5B-14B5-42D9-B31D-8A0F0EEA3C20}" srcOrd="4" destOrd="0" presId="urn:microsoft.com/office/officeart/2018/2/layout/IconVerticalSolidList"/>
    <dgm:cxn modelId="{F6936789-50BB-4151-A0F8-8894F7BE98C8}" type="presParOf" srcId="{33BFDD5B-14B5-42D9-B31D-8A0F0EEA3C20}" destId="{A08DB824-888D-4EA8-A95F-CC591CB444A4}" srcOrd="0" destOrd="0" presId="urn:microsoft.com/office/officeart/2018/2/layout/IconVerticalSolidList"/>
    <dgm:cxn modelId="{C85D4784-19CF-42BB-A50C-6802D7031DEE}" type="presParOf" srcId="{33BFDD5B-14B5-42D9-B31D-8A0F0EEA3C20}" destId="{8C7E4C1A-5C40-4815-B51B-BFD9279BBB7D}" srcOrd="1" destOrd="0" presId="urn:microsoft.com/office/officeart/2018/2/layout/IconVerticalSolidList"/>
    <dgm:cxn modelId="{9D1ECEAD-57E4-468B-B9D3-A87DE961AC09}" type="presParOf" srcId="{33BFDD5B-14B5-42D9-B31D-8A0F0EEA3C20}" destId="{F13AB506-D4C1-4906-838B-ADB4F3AC2728}" srcOrd="2" destOrd="0" presId="urn:microsoft.com/office/officeart/2018/2/layout/IconVerticalSolidList"/>
    <dgm:cxn modelId="{F46E43DE-2DDE-4416-A1DC-810FB556D7DA}" type="presParOf" srcId="{33BFDD5B-14B5-42D9-B31D-8A0F0EEA3C20}" destId="{7F50416F-CB32-4220-B017-2FAECE0E7B23}" srcOrd="3" destOrd="0" presId="urn:microsoft.com/office/officeart/2018/2/layout/IconVerticalSolidList"/>
    <dgm:cxn modelId="{2F8B86D6-5F1A-40AF-B2BF-E122977EE70F}" type="presParOf" srcId="{F8698640-DADC-4C85-BB12-045400B60A16}" destId="{F310DC85-EE54-4F44-96E4-04B3C44CE285}" srcOrd="5" destOrd="0" presId="urn:microsoft.com/office/officeart/2018/2/layout/IconVerticalSolidList"/>
    <dgm:cxn modelId="{D859B042-6E6F-4389-9144-86C617254194}" type="presParOf" srcId="{F8698640-DADC-4C85-BB12-045400B60A16}" destId="{9BC73B50-02F9-4D03-9401-1C791459E859}" srcOrd="6" destOrd="0" presId="urn:microsoft.com/office/officeart/2018/2/layout/IconVerticalSolidList"/>
    <dgm:cxn modelId="{1DA2D0EA-3143-4DCE-91E7-CBCF28AB7139}" type="presParOf" srcId="{9BC73B50-02F9-4D03-9401-1C791459E859}" destId="{4DC0D29D-5A8B-439E-A9C9-7E13BD8603CC}" srcOrd="0" destOrd="0" presId="urn:microsoft.com/office/officeart/2018/2/layout/IconVerticalSolidList"/>
    <dgm:cxn modelId="{91FDC617-BEA8-41D9-BFB8-29220D22122B}" type="presParOf" srcId="{9BC73B50-02F9-4D03-9401-1C791459E859}" destId="{32FB9F57-D0A3-49EA-BA30-5315130D4346}" srcOrd="1" destOrd="0" presId="urn:microsoft.com/office/officeart/2018/2/layout/IconVerticalSolidList"/>
    <dgm:cxn modelId="{8DDBCDDC-EE91-4AEF-92FA-D06B00CAC154}" type="presParOf" srcId="{9BC73B50-02F9-4D03-9401-1C791459E859}" destId="{1AED5F32-2C1B-4AA9-A66B-66FA74EFABFC}" srcOrd="2" destOrd="0" presId="urn:microsoft.com/office/officeart/2018/2/layout/IconVerticalSolidList"/>
    <dgm:cxn modelId="{73D7E614-5C43-4F8A-A15F-B691F09C593E}" type="presParOf" srcId="{9BC73B50-02F9-4D03-9401-1C791459E859}" destId="{13CEC322-5B8C-493A-A1C3-8DC21719A8C2}" srcOrd="3" destOrd="0" presId="urn:microsoft.com/office/officeart/2018/2/layout/IconVerticalSolidList"/>
    <dgm:cxn modelId="{5C287030-28B8-42CF-BC15-3ED13E546474}" type="presParOf" srcId="{F8698640-DADC-4C85-BB12-045400B60A16}" destId="{FCDAF20D-1944-4457-BD3E-16ABE9A53CA8}" srcOrd="7" destOrd="0" presId="urn:microsoft.com/office/officeart/2018/2/layout/IconVerticalSolidList"/>
    <dgm:cxn modelId="{3C6B0B25-3CD9-4A38-B946-657304AA3E9C}" type="presParOf" srcId="{F8698640-DADC-4C85-BB12-045400B60A16}" destId="{61A88D37-5D42-4C61-865D-604957C5FD5E}" srcOrd="8" destOrd="0" presId="urn:microsoft.com/office/officeart/2018/2/layout/IconVerticalSolidList"/>
    <dgm:cxn modelId="{AAC70A3E-FF7E-45EB-A68F-399A74985EAA}" type="presParOf" srcId="{61A88D37-5D42-4C61-865D-604957C5FD5E}" destId="{822E1C5C-E6FB-4D0C-8CD1-31B31870783B}" srcOrd="0" destOrd="0" presId="urn:microsoft.com/office/officeart/2018/2/layout/IconVerticalSolidList"/>
    <dgm:cxn modelId="{BA173D6D-406C-4595-A8B5-F410C1C89D42}" type="presParOf" srcId="{61A88D37-5D42-4C61-865D-604957C5FD5E}" destId="{3C1CFAB1-20F7-463B-83DF-E36F42FB5863}" srcOrd="1" destOrd="0" presId="urn:microsoft.com/office/officeart/2018/2/layout/IconVerticalSolidList"/>
    <dgm:cxn modelId="{849D7151-6DA9-4E0A-A29F-195064FC86E0}" type="presParOf" srcId="{61A88D37-5D42-4C61-865D-604957C5FD5E}" destId="{FAEC2363-896A-4E71-B9FB-E5E1B9F6C9A0}" srcOrd="2" destOrd="0" presId="urn:microsoft.com/office/officeart/2018/2/layout/IconVerticalSolidList"/>
    <dgm:cxn modelId="{37F4635E-D295-49DE-8321-B2590F235663}" type="presParOf" srcId="{61A88D37-5D42-4C61-865D-604957C5FD5E}" destId="{F005E800-5630-4F00-AE89-D8B138C17C26}" srcOrd="3" destOrd="0" presId="urn:microsoft.com/office/officeart/2018/2/layout/IconVerticalSolidList"/>
    <dgm:cxn modelId="{A525B654-2CD9-4488-923D-3B8C1E7EBFA9}" type="presParOf" srcId="{F8698640-DADC-4C85-BB12-045400B60A16}" destId="{7042BBC3-BC87-4C57-8BC6-A84FFE470180}" srcOrd="9" destOrd="0" presId="urn:microsoft.com/office/officeart/2018/2/layout/IconVerticalSolidList"/>
    <dgm:cxn modelId="{B888FD19-2C38-44E0-97A6-5842404205E5}" type="presParOf" srcId="{F8698640-DADC-4C85-BB12-045400B60A16}" destId="{DD7A94EB-3E1F-43C9-88B8-CAE5486FA0AA}" srcOrd="10" destOrd="0" presId="urn:microsoft.com/office/officeart/2018/2/layout/IconVerticalSolidList"/>
    <dgm:cxn modelId="{9E4569E7-97FF-4D1C-8E54-355D2E381EC0}" type="presParOf" srcId="{DD7A94EB-3E1F-43C9-88B8-CAE5486FA0AA}" destId="{5F0387C7-A5D1-49ED-9AAD-BBB02199108A}" srcOrd="0" destOrd="0" presId="urn:microsoft.com/office/officeart/2018/2/layout/IconVerticalSolidList"/>
    <dgm:cxn modelId="{032532FE-033E-482D-AD13-A1EC9CF45DBE}" type="presParOf" srcId="{DD7A94EB-3E1F-43C9-88B8-CAE5486FA0AA}" destId="{D502753E-D644-4A24-A82D-ACC6F191CF5E}" srcOrd="1" destOrd="0" presId="urn:microsoft.com/office/officeart/2018/2/layout/IconVerticalSolidList"/>
    <dgm:cxn modelId="{B94DA11C-ED52-45D6-A98A-D660A8CC8E9A}" type="presParOf" srcId="{DD7A94EB-3E1F-43C9-88B8-CAE5486FA0AA}" destId="{4CCEE76D-B2FD-48B5-A4B0-49F3F3E4202C}" srcOrd="2" destOrd="0" presId="urn:microsoft.com/office/officeart/2018/2/layout/IconVerticalSolidList"/>
    <dgm:cxn modelId="{0601732A-9BC0-43BA-9E86-A8BD651BB37D}" type="presParOf" srcId="{DD7A94EB-3E1F-43C9-88B8-CAE5486FA0AA}" destId="{6197C5DF-5C88-47CE-BB09-F555817F1D76}" srcOrd="3" destOrd="0" presId="urn:microsoft.com/office/officeart/2018/2/layout/IconVerticalSolidList"/>
    <dgm:cxn modelId="{CCA01678-BC14-47BE-8B43-5C2D1D51E101}" type="presParOf" srcId="{F8698640-DADC-4C85-BB12-045400B60A16}" destId="{74BF4EA0-F394-47F2-BB3E-5AF7487A80AB}" srcOrd="11" destOrd="0" presId="urn:microsoft.com/office/officeart/2018/2/layout/IconVerticalSolidList"/>
    <dgm:cxn modelId="{6355E9DE-2E91-4EE3-8E12-5F9B0C946D28}" type="presParOf" srcId="{F8698640-DADC-4C85-BB12-045400B60A16}" destId="{326D9813-65DB-4D35-8496-961E649F4CA7}" srcOrd="12" destOrd="0" presId="urn:microsoft.com/office/officeart/2018/2/layout/IconVerticalSolidList"/>
    <dgm:cxn modelId="{BBD4F56B-FC2E-45FF-858E-2B42DEF62626}" type="presParOf" srcId="{326D9813-65DB-4D35-8496-961E649F4CA7}" destId="{6F655C9B-FB32-4A12-A50E-7189AE6DEE54}" srcOrd="0" destOrd="0" presId="urn:microsoft.com/office/officeart/2018/2/layout/IconVerticalSolidList"/>
    <dgm:cxn modelId="{05594E57-7B5F-49A7-AEC0-D1A651D24128}" type="presParOf" srcId="{326D9813-65DB-4D35-8496-961E649F4CA7}" destId="{84CAF3D3-7275-4D89-BED7-1EF830B07B75}" srcOrd="1" destOrd="0" presId="urn:microsoft.com/office/officeart/2018/2/layout/IconVerticalSolidList"/>
    <dgm:cxn modelId="{A7043B92-FB8B-44A2-BBD2-3D90859A48E9}" type="presParOf" srcId="{326D9813-65DB-4D35-8496-961E649F4CA7}" destId="{B9B559F1-9F82-4875-87AD-88C434BCC1E4}" srcOrd="2" destOrd="0" presId="urn:microsoft.com/office/officeart/2018/2/layout/IconVerticalSolidList"/>
    <dgm:cxn modelId="{ED2BA78C-F0EC-43B0-8605-186D674FA9FF}" type="presParOf" srcId="{326D9813-65DB-4D35-8496-961E649F4CA7}" destId="{D568F2AC-008D-4FB6-BFBD-AFB207ADDDF7}" srcOrd="3" destOrd="0" presId="urn:microsoft.com/office/officeart/2018/2/layout/IconVerticalSolidList"/>
    <dgm:cxn modelId="{9F544B30-12CA-4283-902A-E7565B57B4D6}" type="presParOf" srcId="{F8698640-DADC-4C85-BB12-045400B60A16}" destId="{5FB01C6A-1B70-43DE-88DF-D42416D7FEF7}" srcOrd="13" destOrd="0" presId="urn:microsoft.com/office/officeart/2018/2/layout/IconVerticalSolidList"/>
    <dgm:cxn modelId="{3394E818-76EA-407C-AC8A-0E985522AE40}" type="presParOf" srcId="{F8698640-DADC-4C85-BB12-045400B60A16}" destId="{74066961-CEB5-4EC6-9854-625707170AA1}" srcOrd="14" destOrd="0" presId="urn:microsoft.com/office/officeart/2018/2/layout/IconVerticalSolidList"/>
    <dgm:cxn modelId="{19AA9FD6-A013-4B73-AAC9-355344357FF3}" type="presParOf" srcId="{74066961-CEB5-4EC6-9854-625707170AA1}" destId="{6603BD4E-6DF6-4090-9AE0-FD472605E429}" srcOrd="0" destOrd="0" presId="urn:microsoft.com/office/officeart/2018/2/layout/IconVerticalSolidList"/>
    <dgm:cxn modelId="{50DF9A26-5C4F-4E87-A6A1-DB7250390E08}" type="presParOf" srcId="{74066961-CEB5-4EC6-9854-625707170AA1}" destId="{47D2D3DF-F2C5-48BE-9F8D-E868683C6749}" srcOrd="1" destOrd="0" presId="urn:microsoft.com/office/officeart/2018/2/layout/IconVerticalSolidList"/>
    <dgm:cxn modelId="{A0D24291-E8D2-428F-8E12-15D9CCB3B1A8}" type="presParOf" srcId="{74066961-CEB5-4EC6-9854-625707170AA1}" destId="{2361B086-B2AE-47E1-9F07-74CB4E5AEDCC}" srcOrd="2" destOrd="0" presId="urn:microsoft.com/office/officeart/2018/2/layout/IconVerticalSolidList"/>
    <dgm:cxn modelId="{449661C6-C340-4676-864A-429AEAF7C252}" type="presParOf" srcId="{74066961-CEB5-4EC6-9854-625707170AA1}" destId="{D470FC9A-EA71-4D21-ACBB-58D7EB1F01E9}" srcOrd="3" destOrd="0" presId="urn:microsoft.com/office/officeart/2018/2/layout/IconVerticalSolidList"/>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FD1043A-08FE-45F5-A239-B7AF458ABD62}"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17737A17-4820-4E01-9F54-378A0956D511}">
      <dgm:prSet/>
      <dgm:spPr/>
      <dgm:t>
        <a:bodyPr/>
        <a:lstStyle/>
        <a:p>
          <a:pPr>
            <a:lnSpc>
              <a:spcPct val="100000"/>
            </a:lnSpc>
          </a:pPr>
          <a:r>
            <a:rPr lang="en-GB"/>
            <a:t>The presence of asbestos alone should not be a cause for concern.</a:t>
          </a:r>
          <a:endParaRPr lang="en-US"/>
        </a:p>
      </dgm:t>
    </dgm:pt>
    <dgm:pt modelId="{7CC01A1C-4748-40DC-AA91-06086B64CB0D}" type="parTrans" cxnId="{D72682D2-00AE-46E6-8BFC-3CC9317C7699}">
      <dgm:prSet/>
      <dgm:spPr/>
      <dgm:t>
        <a:bodyPr/>
        <a:lstStyle/>
        <a:p>
          <a:endParaRPr lang="en-US"/>
        </a:p>
      </dgm:t>
    </dgm:pt>
    <dgm:pt modelId="{1BA104C7-EADE-4DFB-87F6-0A1EA871A15A}" type="sibTrans" cxnId="{D72682D2-00AE-46E6-8BFC-3CC9317C7699}">
      <dgm:prSet/>
      <dgm:spPr/>
      <dgm:t>
        <a:bodyPr/>
        <a:lstStyle/>
        <a:p>
          <a:endParaRPr lang="en-US"/>
        </a:p>
      </dgm:t>
    </dgm:pt>
    <dgm:pt modelId="{1010DA94-7D2B-4FE0-9094-AE153C1BFD69}">
      <dgm:prSet/>
      <dgm:spPr/>
      <dgm:t>
        <a:bodyPr/>
        <a:lstStyle/>
        <a:p>
          <a:pPr>
            <a:lnSpc>
              <a:spcPct val="100000"/>
            </a:lnSpc>
          </a:pPr>
          <a:r>
            <a:rPr lang="en-GB"/>
            <a:t>Asbestos only becomes a risk to human health when fibres are released into the air and breathed in.</a:t>
          </a:r>
          <a:endParaRPr lang="en-US"/>
        </a:p>
      </dgm:t>
    </dgm:pt>
    <dgm:pt modelId="{F0ACA3EC-1109-495C-BE3A-72E68CE8E02C}" type="parTrans" cxnId="{09D606A9-E5DA-4BE2-9A5F-9A4C30DCCE7A}">
      <dgm:prSet/>
      <dgm:spPr/>
      <dgm:t>
        <a:bodyPr/>
        <a:lstStyle/>
        <a:p>
          <a:endParaRPr lang="en-US"/>
        </a:p>
      </dgm:t>
    </dgm:pt>
    <dgm:pt modelId="{F7816459-30D9-4509-AA80-D49C451F3484}" type="sibTrans" cxnId="{09D606A9-E5DA-4BE2-9A5F-9A4C30DCCE7A}">
      <dgm:prSet/>
      <dgm:spPr/>
      <dgm:t>
        <a:bodyPr/>
        <a:lstStyle/>
        <a:p>
          <a:endParaRPr lang="en-US"/>
        </a:p>
      </dgm:t>
    </dgm:pt>
    <dgm:pt modelId="{4403CBAC-5083-4802-A21D-8BA1D1BF78B4}">
      <dgm:prSet/>
      <dgm:spPr/>
      <dgm:t>
        <a:bodyPr/>
        <a:lstStyle/>
        <a:p>
          <a:pPr>
            <a:lnSpc>
              <a:spcPct val="100000"/>
            </a:lnSpc>
          </a:pPr>
          <a:r>
            <a:rPr lang="en-GB" dirty="0"/>
            <a:t>You shouldn’t come into contact with asbestos during your normal working activity, but this presentation will give you information on what to do if you have concerns.</a:t>
          </a:r>
          <a:endParaRPr lang="en-US" dirty="0"/>
        </a:p>
      </dgm:t>
    </dgm:pt>
    <dgm:pt modelId="{C5D3D8BC-838B-493D-834A-53B39D3F95BB}" type="parTrans" cxnId="{70031DDC-12BE-481C-932C-F1A72EB72FAF}">
      <dgm:prSet/>
      <dgm:spPr/>
      <dgm:t>
        <a:bodyPr/>
        <a:lstStyle/>
        <a:p>
          <a:endParaRPr lang="en-US"/>
        </a:p>
      </dgm:t>
    </dgm:pt>
    <dgm:pt modelId="{6A37FD1A-2136-4C3E-8A89-E0E50EEAFA2A}" type="sibTrans" cxnId="{70031DDC-12BE-481C-932C-F1A72EB72FAF}">
      <dgm:prSet/>
      <dgm:spPr/>
      <dgm:t>
        <a:bodyPr/>
        <a:lstStyle/>
        <a:p>
          <a:endParaRPr lang="en-US"/>
        </a:p>
      </dgm:t>
    </dgm:pt>
    <dgm:pt modelId="{82FD9878-4394-433A-A7D0-FB7FD10DF911}" type="pres">
      <dgm:prSet presAssocID="{4FD1043A-08FE-45F5-A239-B7AF458ABD62}" presName="root" presStyleCnt="0">
        <dgm:presLayoutVars>
          <dgm:dir/>
          <dgm:resizeHandles val="exact"/>
        </dgm:presLayoutVars>
      </dgm:prSet>
      <dgm:spPr/>
    </dgm:pt>
    <dgm:pt modelId="{C71BB1F3-3271-4854-A53A-6DF964FCCBF3}" type="pres">
      <dgm:prSet presAssocID="{17737A17-4820-4E01-9F54-378A0956D511}" presName="compNode" presStyleCnt="0"/>
      <dgm:spPr/>
    </dgm:pt>
    <dgm:pt modelId="{A9C9E84B-DDD0-4FD4-B5BB-C358ABCAEFCF}" type="pres">
      <dgm:prSet presAssocID="{17737A17-4820-4E01-9F54-378A0956D511}" presName="bgRect" presStyleLbl="bgShp" presStyleIdx="0" presStyleCnt="3"/>
      <dgm:spPr/>
    </dgm:pt>
    <dgm:pt modelId="{AE4785BA-D736-46C3-A59C-C0B4C6607082}" type="pres">
      <dgm:prSet presAssocID="{17737A17-4820-4E01-9F54-378A0956D511}"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No Smoking"/>
        </a:ext>
      </dgm:extLst>
    </dgm:pt>
    <dgm:pt modelId="{469DD114-A484-4F8F-A55F-393AB70BF052}" type="pres">
      <dgm:prSet presAssocID="{17737A17-4820-4E01-9F54-378A0956D511}" presName="spaceRect" presStyleCnt="0"/>
      <dgm:spPr/>
    </dgm:pt>
    <dgm:pt modelId="{7A57D34A-C03E-402F-B3D4-3D3032D63104}" type="pres">
      <dgm:prSet presAssocID="{17737A17-4820-4E01-9F54-378A0956D511}" presName="parTx" presStyleLbl="revTx" presStyleIdx="0" presStyleCnt="3">
        <dgm:presLayoutVars>
          <dgm:chMax val="0"/>
          <dgm:chPref val="0"/>
        </dgm:presLayoutVars>
      </dgm:prSet>
      <dgm:spPr/>
    </dgm:pt>
    <dgm:pt modelId="{1BBD4F6D-EE36-420A-9154-AD5B58E97309}" type="pres">
      <dgm:prSet presAssocID="{1BA104C7-EADE-4DFB-87F6-0A1EA871A15A}" presName="sibTrans" presStyleCnt="0"/>
      <dgm:spPr/>
    </dgm:pt>
    <dgm:pt modelId="{E41CA5CF-05FA-4DFB-B79E-A15D75843B4F}" type="pres">
      <dgm:prSet presAssocID="{1010DA94-7D2B-4FE0-9094-AE153C1BFD69}" presName="compNode" presStyleCnt="0"/>
      <dgm:spPr/>
    </dgm:pt>
    <dgm:pt modelId="{6024C6A4-8587-4697-9347-7434E2D58CCE}" type="pres">
      <dgm:prSet presAssocID="{1010DA94-7D2B-4FE0-9094-AE153C1BFD69}" presName="bgRect" presStyleLbl="bgShp" presStyleIdx="1" presStyleCnt="3"/>
      <dgm:spPr/>
    </dgm:pt>
    <dgm:pt modelId="{676304ED-8782-44F6-A84B-3541E67121D6}" type="pres">
      <dgm:prSet presAssocID="{1010DA94-7D2B-4FE0-9094-AE153C1BFD69}"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Lungs"/>
        </a:ext>
      </dgm:extLst>
    </dgm:pt>
    <dgm:pt modelId="{742C8DA3-A19F-4E21-B2C8-7484EF57CDAD}" type="pres">
      <dgm:prSet presAssocID="{1010DA94-7D2B-4FE0-9094-AE153C1BFD69}" presName="spaceRect" presStyleCnt="0"/>
      <dgm:spPr/>
    </dgm:pt>
    <dgm:pt modelId="{146345EB-3D5E-417C-81A8-7B4B023A216E}" type="pres">
      <dgm:prSet presAssocID="{1010DA94-7D2B-4FE0-9094-AE153C1BFD69}" presName="parTx" presStyleLbl="revTx" presStyleIdx="1" presStyleCnt="3">
        <dgm:presLayoutVars>
          <dgm:chMax val="0"/>
          <dgm:chPref val="0"/>
        </dgm:presLayoutVars>
      </dgm:prSet>
      <dgm:spPr/>
    </dgm:pt>
    <dgm:pt modelId="{59A00302-ACE8-441D-AF15-8E8C20D170D0}" type="pres">
      <dgm:prSet presAssocID="{F7816459-30D9-4509-AA80-D49C451F3484}" presName="sibTrans" presStyleCnt="0"/>
      <dgm:spPr/>
    </dgm:pt>
    <dgm:pt modelId="{9039B239-2043-4A76-9635-0EF2D8221B8F}" type="pres">
      <dgm:prSet presAssocID="{4403CBAC-5083-4802-A21D-8BA1D1BF78B4}" presName="compNode" presStyleCnt="0"/>
      <dgm:spPr/>
    </dgm:pt>
    <dgm:pt modelId="{9AD57E4C-6C5A-48CB-94AB-59377104C824}" type="pres">
      <dgm:prSet presAssocID="{4403CBAC-5083-4802-A21D-8BA1D1BF78B4}" presName="bgRect" presStyleLbl="bgShp" presStyleIdx="2" presStyleCnt="3"/>
      <dgm:spPr/>
    </dgm:pt>
    <dgm:pt modelId="{6CC9261E-38BD-4E4E-BAE8-E131C69C39FE}" type="pres">
      <dgm:prSet presAssocID="{4403CBAC-5083-4802-A21D-8BA1D1BF78B4}"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Irritant"/>
        </a:ext>
      </dgm:extLst>
    </dgm:pt>
    <dgm:pt modelId="{AD816FDB-F7BA-4304-82E2-7737CC2FCC72}" type="pres">
      <dgm:prSet presAssocID="{4403CBAC-5083-4802-A21D-8BA1D1BF78B4}" presName="spaceRect" presStyleCnt="0"/>
      <dgm:spPr/>
    </dgm:pt>
    <dgm:pt modelId="{18F83664-635C-4969-BEAF-89DD377273ED}" type="pres">
      <dgm:prSet presAssocID="{4403CBAC-5083-4802-A21D-8BA1D1BF78B4}" presName="parTx" presStyleLbl="revTx" presStyleIdx="2" presStyleCnt="3">
        <dgm:presLayoutVars>
          <dgm:chMax val="0"/>
          <dgm:chPref val="0"/>
        </dgm:presLayoutVars>
      </dgm:prSet>
      <dgm:spPr/>
    </dgm:pt>
  </dgm:ptLst>
  <dgm:cxnLst>
    <dgm:cxn modelId="{5984DB1A-03BC-48D0-80D2-22126ADA2AAB}" type="presOf" srcId="{17737A17-4820-4E01-9F54-378A0956D511}" destId="{7A57D34A-C03E-402F-B3D4-3D3032D63104}" srcOrd="0" destOrd="0" presId="urn:microsoft.com/office/officeart/2018/2/layout/IconVerticalSolidList"/>
    <dgm:cxn modelId="{25B86873-AA04-4E16-B69D-1E45F26213A6}" type="presOf" srcId="{4403CBAC-5083-4802-A21D-8BA1D1BF78B4}" destId="{18F83664-635C-4969-BEAF-89DD377273ED}" srcOrd="0" destOrd="0" presId="urn:microsoft.com/office/officeart/2018/2/layout/IconVerticalSolidList"/>
    <dgm:cxn modelId="{403854A5-C844-4F9D-A99E-5E206707E280}" type="presOf" srcId="{1010DA94-7D2B-4FE0-9094-AE153C1BFD69}" destId="{146345EB-3D5E-417C-81A8-7B4B023A216E}" srcOrd="0" destOrd="0" presId="urn:microsoft.com/office/officeart/2018/2/layout/IconVerticalSolidList"/>
    <dgm:cxn modelId="{09D606A9-E5DA-4BE2-9A5F-9A4C30DCCE7A}" srcId="{4FD1043A-08FE-45F5-A239-B7AF458ABD62}" destId="{1010DA94-7D2B-4FE0-9094-AE153C1BFD69}" srcOrd="1" destOrd="0" parTransId="{F0ACA3EC-1109-495C-BE3A-72E68CE8E02C}" sibTransId="{F7816459-30D9-4509-AA80-D49C451F3484}"/>
    <dgm:cxn modelId="{D72682D2-00AE-46E6-8BFC-3CC9317C7699}" srcId="{4FD1043A-08FE-45F5-A239-B7AF458ABD62}" destId="{17737A17-4820-4E01-9F54-378A0956D511}" srcOrd="0" destOrd="0" parTransId="{7CC01A1C-4748-40DC-AA91-06086B64CB0D}" sibTransId="{1BA104C7-EADE-4DFB-87F6-0A1EA871A15A}"/>
    <dgm:cxn modelId="{70031DDC-12BE-481C-932C-F1A72EB72FAF}" srcId="{4FD1043A-08FE-45F5-A239-B7AF458ABD62}" destId="{4403CBAC-5083-4802-A21D-8BA1D1BF78B4}" srcOrd="2" destOrd="0" parTransId="{C5D3D8BC-838B-493D-834A-53B39D3F95BB}" sibTransId="{6A37FD1A-2136-4C3E-8A89-E0E50EEAFA2A}"/>
    <dgm:cxn modelId="{89A306DF-7021-4195-A0BE-8D38A05CCCB5}" type="presOf" srcId="{4FD1043A-08FE-45F5-A239-B7AF458ABD62}" destId="{82FD9878-4394-433A-A7D0-FB7FD10DF911}" srcOrd="0" destOrd="0" presId="urn:microsoft.com/office/officeart/2018/2/layout/IconVerticalSolidList"/>
    <dgm:cxn modelId="{F1084182-93E2-4B9B-8EC0-4A8FAE8DCDB7}" type="presParOf" srcId="{82FD9878-4394-433A-A7D0-FB7FD10DF911}" destId="{C71BB1F3-3271-4854-A53A-6DF964FCCBF3}" srcOrd="0" destOrd="0" presId="urn:microsoft.com/office/officeart/2018/2/layout/IconVerticalSolidList"/>
    <dgm:cxn modelId="{A81B891A-2827-46C0-B9BF-43095059E97B}" type="presParOf" srcId="{C71BB1F3-3271-4854-A53A-6DF964FCCBF3}" destId="{A9C9E84B-DDD0-4FD4-B5BB-C358ABCAEFCF}" srcOrd="0" destOrd="0" presId="urn:microsoft.com/office/officeart/2018/2/layout/IconVerticalSolidList"/>
    <dgm:cxn modelId="{035002F3-B54E-4DAF-A1AD-E4031AF92EC1}" type="presParOf" srcId="{C71BB1F3-3271-4854-A53A-6DF964FCCBF3}" destId="{AE4785BA-D736-46C3-A59C-C0B4C6607082}" srcOrd="1" destOrd="0" presId="urn:microsoft.com/office/officeart/2018/2/layout/IconVerticalSolidList"/>
    <dgm:cxn modelId="{DE54326D-D33A-4BA8-916B-082C62A693BE}" type="presParOf" srcId="{C71BB1F3-3271-4854-A53A-6DF964FCCBF3}" destId="{469DD114-A484-4F8F-A55F-393AB70BF052}" srcOrd="2" destOrd="0" presId="urn:microsoft.com/office/officeart/2018/2/layout/IconVerticalSolidList"/>
    <dgm:cxn modelId="{3F32D29A-1E4C-4EF2-B832-E05EF37815A4}" type="presParOf" srcId="{C71BB1F3-3271-4854-A53A-6DF964FCCBF3}" destId="{7A57D34A-C03E-402F-B3D4-3D3032D63104}" srcOrd="3" destOrd="0" presId="urn:microsoft.com/office/officeart/2018/2/layout/IconVerticalSolidList"/>
    <dgm:cxn modelId="{F34433BD-5757-4E33-936F-F3B373268EE8}" type="presParOf" srcId="{82FD9878-4394-433A-A7D0-FB7FD10DF911}" destId="{1BBD4F6D-EE36-420A-9154-AD5B58E97309}" srcOrd="1" destOrd="0" presId="urn:microsoft.com/office/officeart/2018/2/layout/IconVerticalSolidList"/>
    <dgm:cxn modelId="{19490F91-A17C-4F89-B6ED-2160B8A8C9E4}" type="presParOf" srcId="{82FD9878-4394-433A-A7D0-FB7FD10DF911}" destId="{E41CA5CF-05FA-4DFB-B79E-A15D75843B4F}" srcOrd="2" destOrd="0" presId="urn:microsoft.com/office/officeart/2018/2/layout/IconVerticalSolidList"/>
    <dgm:cxn modelId="{7D0353A5-B04E-4D79-9278-340EE19A4015}" type="presParOf" srcId="{E41CA5CF-05FA-4DFB-B79E-A15D75843B4F}" destId="{6024C6A4-8587-4697-9347-7434E2D58CCE}" srcOrd="0" destOrd="0" presId="urn:microsoft.com/office/officeart/2018/2/layout/IconVerticalSolidList"/>
    <dgm:cxn modelId="{15D76152-D144-42D2-9933-92EB37C0DE2A}" type="presParOf" srcId="{E41CA5CF-05FA-4DFB-B79E-A15D75843B4F}" destId="{676304ED-8782-44F6-A84B-3541E67121D6}" srcOrd="1" destOrd="0" presId="urn:microsoft.com/office/officeart/2018/2/layout/IconVerticalSolidList"/>
    <dgm:cxn modelId="{5B547373-32DE-4037-A81B-2772BD917C54}" type="presParOf" srcId="{E41CA5CF-05FA-4DFB-B79E-A15D75843B4F}" destId="{742C8DA3-A19F-4E21-B2C8-7484EF57CDAD}" srcOrd="2" destOrd="0" presId="urn:microsoft.com/office/officeart/2018/2/layout/IconVerticalSolidList"/>
    <dgm:cxn modelId="{E0AF3071-7E64-41DC-A35B-DBFE0A0FD787}" type="presParOf" srcId="{E41CA5CF-05FA-4DFB-B79E-A15D75843B4F}" destId="{146345EB-3D5E-417C-81A8-7B4B023A216E}" srcOrd="3" destOrd="0" presId="urn:microsoft.com/office/officeart/2018/2/layout/IconVerticalSolidList"/>
    <dgm:cxn modelId="{9CFD8ABC-A527-412F-92FE-899B0EFBA0E5}" type="presParOf" srcId="{82FD9878-4394-433A-A7D0-FB7FD10DF911}" destId="{59A00302-ACE8-441D-AF15-8E8C20D170D0}" srcOrd="3" destOrd="0" presId="urn:microsoft.com/office/officeart/2018/2/layout/IconVerticalSolidList"/>
    <dgm:cxn modelId="{3555C33D-06C7-45B2-987B-CC796E5D1DEB}" type="presParOf" srcId="{82FD9878-4394-433A-A7D0-FB7FD10DF911}" destId="{9039B239-2043-4A76-9635-0EF2D8221B8F}" srcOrd="4" destOrd="0" presId="urn:microsoft.com/office/officeart/2018/2/layout/IconVerticalSolidList"/>
    <dgm:cxn modelId="{A3B95658-8BDE-4155-91BB-8D5248C48BAC}" type="presParOf" srcId="{9039B239-2043-4A76-9635-0EF2D8221B8F}" destId="{9AD57E4C-6C5A-48CB-94AB-59377104C824}" srcOrd="0" destOrd="0" presId="urn:microsoft.com/office/officeart/2018/2/layout/IconVerticalSolidList"/>
    <dgm:cxn modelId="{D9940786-FE23-4CDF-BE7E-B1C099FD1069}" type="presParOf" srcId="{9039B239-2043-4A76-9635-0EF2D8221B8F}" destId="{6CC9261E-38BD-4E4E-BAE8-E131C69C39FE}" srcOrd="1" destOrd="0" presId="urn:microsoft.com/office/officeart/2018/2/layout/IconVerticalSolidList"/>
    <dgm:cxn modelId="{00FA4BA8-55AC-4003-99E7-368610C1157F}" type="presParOf" srcId="{9039B239-2043-4A76-9635-0EF2D8221B8F}" destId="{AD816FDB-F7BA-4304-82E2-7737CC2FCC72}" srcOrd="2" destOrd="0" presId="urn:microsoft.com/office/officeart/2018/2/layout/IconVerticalSolidList"/>
    <dgm:cxn modelId="{AF2FCC4B-675B-4197-A01C-F6C544B99668}" type="presParOf" srcId="{9039B239-2043-4A76-9635-0EF2D8221B8F}" destId="{18F83664-635C-4969-BEAF-89DD377273ED}" srcOrd="3" destOrd="0" presId="urn:microsoft.com/office/officeart/2018/2/layout/IconVerticalSolid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D94A458-67EB-4D93-904C-E6CFF91B0506}"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89EE1927-B6C2-40ED-9426-0D85743F2229}">
      <dgm:prSet custT="1"/>
      <dgm:spPr/>
      <dgm:t>
        <a:bodyPr/>
        <a:lstStyle/>
        <a:p>
          <a:pPr>
            <a:lnSpc>
              <a:spcPct val="100000"/>
            </a:lnSpc>
          </a:pPr>
          <a:r>
            <a:rPr lang="en-US" sz="1600" dirty="0"/>
            <a:t>If asbestos containing materials have been identified in certain areas of the building, this information will be in the asbestos register </a:t>
          </a:r>
          <a:r>
            <a:rPr lang="en-US" sz="1200" b="0" i="1" dirty="0"/>
            <a:t>[provide examples]</a:t>
          </a:r>
        </a:p>
      </dgm:t>
    </dgm:pt>
    <dgm:pt modelId="{E1843760-30FB-43BF-918A-C920DCAEE4AA}" type="parTrans" cxnId="{7112145A-665C-470C-AF5C-0EDEC829C687}">
      <dgm:prSet/>
      <dgm:spPr/>
      <dgm:t>
        <a:bodyPr/>
        <a:lstStyle/>
        <a:p>
          <a:endParaRPr lang="en-US"/>
        </a:p>
      </dgm:t>
    </dgm:pt>
    <dgm:pt modelId="{1FD753E3-38F6-4328-A3E8-84D0B0DD5981}" type="sibTrans" cxnId="{7112145A-665C-470C-AF5C-0EDEC829C687}">
      <dgm:prSet/>
      <dgm:spPr/>
      <dgm:t>
        <a:bodyPr/>
        <a:lstStyle/>
        <a:p>
          <a:endParaRPr lang="en-US"/>
        </a:p>
      </dgm:t>
    </dgm:pt>
    <dgm:pt modelId="{9C9FD102-6398-4B92-91F9-93853DFEFE2A}">
      <dgm:prSet custT="1"/>
      <dgm:spPr/>
      <dgm:t>
        <a:bodyPr/>
        <a:lstStyle/>
        <a:p>
          <a:pPr>
            <a:lnSpc>
              <a:spcPct val="100000"/>
            </a:lnSpc>
          </a:pPr>
          <a:r>
            <a:rPr lang="en-US" sz="1600" dirty="0"/>
            <a:t>These materials should be good condition and pose no immediate risk</a:t>
          </a:r>
          <a:r>
            <a:rPr lang="en-US" sz="1200" b="0" i="1" dirty="0"/>
            <a:t>. [if work is taking place to protect or remove asbestos this could be added in here]</a:t>
          </a:r>
        </a:p>
      </dgm:t>
    </dgm:pt>
    <dgm:pt modelId="{00F68D0A-28CF-4B39-B2CE-C7BF4228BF61}" type="parTrans" cxnId="{D17C0D5F-D03E-4B54-950E-0092F4250691}">
      <dgm:prSet/>
      <dgm:spPr/>
      <dgm:t>
        <a:bodyPr/>
        <a:lstStyle/>
        <a:p>
          <a:endParaRPr lang="en-US"/>
        </a:p>
      </dgm:t>
    </dgm:pt>
    <dgm:pt modelId="{1E636F21-DE1A-41A1-A271-D68555465DE4}" type="sibTrans" cxnId="{D17C0D5F-D03E-4B54-950E-0092F4250691}">
      <dgm:prSet/>
      <dgm:spPr/>
      <dgm:t>
        <a:bodyPr/>
        <a:lstStyle/>
        <a:p>
          <a:endParaRPr lang="en-US"/>
        </a:p>
      </dgm:t>
    </dgm:pt>
    <dgm:pt modelId="{69C749A1-09D2-4B44-8795-DFB4EB8A6172}">
      <dgm:prSet custT="1"/>
      <dgm:spPr/>
      <dgm:t>
        <a:bodyPr/>
        <a:lstStyle/>
        <a:p>
          <a:pPr>
            <a:lnSpc>
              <a:spcPct val="100000"/>
            </a:lnSpc>
          </a:pPr>
          <a:r>
            <a:rPr lang="en-US" sz="1200" b="0" i="1" dirty="0"/>
            <a:t>[employer to add here your arrangements to provide information on the specific locations of ACMs in the rooms/areas in use]</a:t>
          </a:r>
        </a:p>
      </dgm:t>
    </dgm:pt>
    <dgm:pt modelId="{49CFA4C2-9F3A-4BD8-99E5-5EC81F1F3F0C}" type="parTrans" cxnId="{143CBD48-836E-422A-98E0-F9A7F731D1FC}">
      <dgm:prSet/>
      <dgm:spPr/>
      <dgm:t>
        <a:bodyPr/>
        <a:lstStyle/>
        <a:p>
          <a:endParaRPr lang="en-US"/>
        </a:p>
      </dgm:t>
    </dgm:pt>
    <dgm:pt modelId="{13067BC9-4E74-43E6-AA21-D229018000A9}" type="sibTrans" cxnId="{143CBD48-836E-422A-98E0-F9A7F731D1FC}">
      <dgm:prSet/>
      <dgm:spPr/>
      <dgm:t>
        <a:bodyPr/>
        <a:lstStyle/>
        <a:p>
          <a:endParaRPr lang="en-US"/>
        </a:p>
      </dgm:t>
    </dgm:pt>
    <dgm:pt modelId="{014857EF-C441-449B-A9F1-41017C5AEE09}">
      <dgm:prSet/>
      <dgm:spPr/>
      <dgm:t>
        <a:bodyPr/>
        <a:lstStyle/>
        <a:p>
          <a:pPr>
            <a:lnSpc>
              <a:spcPct val="100000"/>
            </a:lnSpc>
          </a:pPr>
          <a:r>
            <a:rPr lang="en-US"/>
            <a:t>An asbestos management plan is in place to ensure asbestos containing materials remain safe and undisturbed</a:t>
          </a:r>
        </a:p>
      </dgm:t>
    </dgm:pt>
    <dgm:pt modelId="{3980DE8F-7599-42EA-BD43-4C6A9990F8B8}" type="parTrans" cxnId="{CF1E341F-9628-413D-AE67-8D99187332E9}">
      <dgm:prSet/>
      <dgm:spPr/>
      <dgm:t>
        <a:bodyPr/>
        <a:lstStyle/>
        <a:p>
          <a:endParaRPr lang="en-US"/>
        </a:p>
      </dgm:t>
    </dgm:pt>
    <dgm:pt modelId="{D4F92D53-7EEF-4859-A7C6-EBC195CE73E3}" type="sibTrans" cxnId="{CF1E341F-9628-413D-AE67-8D99187332E9}">
      <dgm:prSet/>
      <dgm:spPr/>
      <dgm:t>
        <a:bodyPr/>
        <a:lstStyle/>
        <a:p>
          <a:endParaRPr lang="en-US"/>
        </a:p>
      </dgm:t>
    </dgm:pt>
    <dgm:pt modelId="{1E74A60F-ABFE-483E-ADF8-1EDE59A07A88}">
      <dgm:prSet/>
      <dgm:spPr/>
      <dgm:t>
        <a:bodyPr/>
        <a:lstStyle/>
        <a:p>
          <a:pPr>
            <a:lnSpc>
              <a:spcPct val="100000"/>
            </a:lnSpc>
          </a:pPr>
          <a:r>
            <a:rPr lang="en-US"/>
            <a:t>Regular condition inspections are carried out by qualified professionals</a:t>
          </a:r>
        </a:p>
      </dgm:t>
    </dgm:pt>
    <dgm:pt modelId="{AD109B69-97D1-4606-A3D3-A3C5585EA476}" type="parTrans" cxnId="{A6209F06-CC32-4623-A869-14330C385ACE}">
      <dgm:prSet/>
      <dgm:spPr/>
      <dgm:t>
        <a:bodyPr/>
        <a:lstStyle/>
        <a:p>
          <a:endParaRPr lang="en-US"/>
        </a:p>
      </dgm:t>
    </dgm:pt>
    <dgm:pt modelId="{92987987-F6B3-49F0-A841-75E184101780}" type="sibTrans" cxnId="{A6209F06-CC32-4623-A869-14330C385ACE}">
      <dgm:prSet/>
      <dgm:spPr/>
      <dgm:t>
        <a:bodyPr/>
        <a:lstStyle/>
        <a:p>
          <a:endParaRPr lang="en-US"/>
        </a:p>
      </dgm:t>
    </dgm:pt>
    <dgm:pt modelId="{4F4F0369-505B-43FF-A300-7ED9B0A2298F}">
      <dgm:prSet custT="1"/>
      <dgm:spPr/>
      <dgm:t>
        <a:bodyPr/>
        <a:lstStyle/>
        <a:p>
          <a:pPr>
            <a:lnSpc>
              <a:spcPct val="100000"/>
            </a:lnSpc>
          </a:pPr>
          <a:r>
            <a:rPr lang="en-GB" sz="1600" dirty="0"/>
            <a:t>Any work which carries a risk of disturbing asbestos is very carefully planned and managed through </a:t>
          </a:r>
          <a:r>
            <a:rPr lang="en-GB" sz="1200" b="0" i="1" dirty="0"/>
            <a:t>[the estates and facilities team/relevant team name]</a:t>
          </a:r>
          <a:endParaRPr lang="en-US" sz="1200" b="0" i="1" dirty="0"/>
        </a:p>
      </dgm:t>
    </dgm:pt>
    <dgm:pt modelId="{7D3C49BB-D4DB-476D-9175-6DA4955AADD6}" type="parTrans" cxnId="{2ACB6876-4471-4D19-A98F-EA4DCFC2B3B2}">
      <dgm:prSet/>
      <dgm:spPr/>
      <dgm:t>
        <a:bodyPr/>
        <a:lstStyle/>
        <a:p>
          <a:endParaRPr lang="en-US"/>
        </a:p>
      </dgm:t>
    </dgm:pt>
    <dgm:pt modelId="{00895D21-E3C6-4665-A487-C014347FBB6A}" type="sibTrans" cxnId="{2ACB6876-4471-4D19-A98F-EA4DCFC2B3B2}">
      <dgm:prSet/>
      <dgm:spPr/>
      <dgm:t>
        <a:bodyPr/>
        <a:lstStyle/>
        <a:p>
          <a:endParaRPr lang="en-US"/>
        </a:p>
      </dgm:t>
    </dgm:pt>
    <dgm:pt modelId="{0A917219-E575-41E2-B806-A5048363A6F8}" type="pres">
      <dgm:prSet presAssocID="{4D94A458-67EB-4D93-904C-E6CFF91B0506}" presName="root" presStyleCnt="0">
        <dgm:presLayoutVars>
          <dgm:dir/>
          <dgm:resizeHandles val="exact"/>
        </dgm:presLayoutVars>
      </dgm:prSet>
      <dgm:spPr/>
    </dgm:pt>
    <dgm:pt modelId="{F87F53C3-971F-4212-9FBB-3121AFBDC5C6}" type="pres">
      <dgm:prSet presAssocID="{89EE1927-B6C2-40ED-9426-0D85743F2229}" presName="compNode" presStyleCnt="0"/>
      <dgm:spPr/>
    </dgm:pt>
    <dgm:pt modelId="{4E39BBEE-C6EB-4367-B705-71E4A1E1F77F}" type="pres">
      <dgm:prSet presAssocID="{89EE1927-B6C2-40ED-9426-0D85743F2229}" presName="bgRect" presStyleLbl="bgShp" presStyleIdx="0" presStyleCnt="6"/>
      <dgm:spPr/>
    </dgm:pt>
    <dgm:pt modelId="{ACFA4839-25BA-4734-A92D-D36DEAE3135C}" type="pres">
      <dgm:prSet presAssocID="{89EE1927-B6C2-40ED-9426-0D85743F2229}" presName="iconRect" presStyleLbl="node1" presStyleIdx="0"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No Smoking"/>
        </a:ext>
      </dgm:extLst>
    </dgm:pt>
    <dgm:pt modelId="{847632D4-D181-42C7-AB14-E0884B5CCF25}" type="pres">
      <dgm:prSet presAssocID="{89EE1927-B6C2-40ED-9426-0D85743F2229}" presName="spaceRect" presStyleCnt="0"/>
      <dgm:spPr/>
    </dgm:pt>
    <dgm:pt modelId="{1875D88D-E429-43D8-B8A8-33C788622D22}" type="pres">
      <dgm:prSet presAssocID="{89EE1927-B6C2-40ED-9426-0D85743F2229}" presName="parTx" presStyleLbl="revTx" presStyleIdx="0" presStyleCnt="6">
        <dgm:presLayoutVars>
          <dgm:chMax val="0"/>
          <dgm:chPref val="0"/>
        </dgm:presLayoutVars>
      </dgm:prSet>
      <dgm:spPr/>
    </dgm:pt>
    <dgm:pt modelId="{246EF571-8FB0-4159-9A84-3C780B833D29}" type="pres">
      <dgm:prSet presAssocID="{1FD753E3-38F6-4328-A3E8-84D0B0DD5981}" presName="sibTrans" presStyleCnt="0"/>
      <dgm:spPr/>
    </dgm:pt>
    <dgm:pt modelId="{4360C564-F8D7-41C0-881C-B522630B3D3C}" type="pres">
      <dgm:prSet presAssocID="{9C9FD102-6398-4B92-91F9-93853DFEFE2A}" presName="compNode" presStyleCnt="0"/>
      <dgm:spPr/>
    </dgm:pt>
    <dgm:pt modelId="{C12A28E5-F1EB-4E67-94A4-3BA82BCFEEA3}" type="pres">
      <dgm:prSet presAssocID="{9C9FD102-6398-4B92-91F9-93853DFEFE2A}" presName="bgRect" presStyleLbl="bgShp" presStyleIdx="1" presStyleCnt="6"/>
      <dgm:spPr/>
    </dgm:pt>
    <dgm:pt modelId="{A8E41D71-AEF0-4A7E-AFD4-D0F864E73BAE}" type="pres">
      <dgm:prSet presAssocID="{9C9FD102-6398-4B92-91F9-93853DFEFE2A}" presName="iconRect" presStyleLbl="node1" presStyleIdx="1"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io-Hazard"/>
        </a:ext>
      </dgm:extLst>
    </dgm:pt>
    <dgm:pt modelId="{BABD14B4-40E7-4065-ABEF-367880D92E4A}" type="pres">
      <dgm:prSet presAssocID="{9C9FD102-6398-4B92-91F9-93853DFEFE2A}" presName="spaceRect" presStyleCnt="0"/>
      <dgm:spPr/>
    </dgm:pt>
    <dgm:pt modelId="{DA8387B1-0B1B-4437-98FF-5A130BE519D2}" type="pres">
      <dgm:prSet presAssocID="{9C9FD102-6398-4B92-91F9-93853DFEFE2A}" presName="parTx" presStyleLbl="revTx" presStyleIdx="1" presStyleCnt="6">
        <dgm:presLayoutVars>
          <dgm:chMax val="0"/>
          <dgm:chPref val="0"/>
        </dgm:presLayoutVars>
      </dgm:prSet>
      <dgm:spPr/>
    </dgm:pt>
    <dgm:pt modelId="{C4B223D1-12BB-4431-829F-6AC4EA6B9DBF}" type="pres">
      <dgm:prSet presAssocID="{1E636F21-DE1A-41A1-A271-D68555465DE4}" presName="sibTrans" presStyleCnt="0"/>
      <dgm:spPr/>
    </dgm:pt>
    <dgm:pt modelId="{0DCB53C1-6721-4CE3-8201-FD70493AAFF5}" type="pres">
      <dgm:prSet presAssocID="{69C749A1-09D2-4B44-8795-DFB4EB8A6172}" presName="compNode" presStyleCnt="0"/>
      <dgm:spPr/>
    </dgm:pt>
    <dgm:pt modelId="{A11F11A4-7559-4E10-A8F5-EBD944676518}" type="pres">
      <dgm:prSet presAssocID="{69C749A1-09D2-4B44-8795-DFB4EB8A6172}" presName="bgRect" presStyleLbl="bgShp" presStyleIdx="2" presStyleCnt="6"/>
      <dgm:spPr/>
    </dgm:pt>
    <dgm:pt modelId="{373AF1F9-CDC3-417D-B04F-ABF1B2023EA7}" type="pres">
      <dgm:prSet presAssocID="{69C749A1-09D2-4B44-8795-DFB4EB8A6172}" presName="iconRect" presStyleLbl="node1" presStyleIdx="2"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Building"/>
        </a:ext>
      </dgm:extLst>
    </dgm:pt>
    <dgm:pt modelId="{187F3D76-A805-4CB3-B8D6-753CAF10F876}" type="pres">
      <dgm:prSet presAssocID="{69C749A1-09D2-4B44-8795-DFB4EB8A6172}" presName="spaceRect" presStyleCnt="0"/>
      <dgm:spPr/>
    </dgm:pt>
    <dgm:pt modelId="{0B2743EE-91DF-4E24-910D-FEF0242DD78C}" type="pres">
      <dgm:prSet presAssocID="{69C749A1-09D2-4B44-8795-DFB4EB8A6172}" presName="parTx" presStyleLbl="revTx" presStyleIdx="2" presStyleCnt="6">
        <dgm:presLayoutVars>
          <dgm:chMax val="0"/>
          <dgm:chPref val="0"/>
        </dgm:presLayoutVars>
      </dgm:prSet>
      <dgm:spPr/>
    </dgm:pt>
    <dgm:pt modelId="{A0A4425E-B897-4910-B984-104D104A06EF}" type="pres">
      <dgm:prSet presAssocID="{13067BC9-4E74-43E6-AA21-D229018000A9}" presName="sibTrans" presStyleCnt="0"/>
      <dgm:spPr/>
    </dgm:pt>
    <dgm:pt modelId="{82C1A956-A467-4A41-A24B-6DF4FF4C919B}" type="pres">
      <dgm:prSet presAssocID="{014857EF-C441-449B-A9F1-41017C5AEE09}" presName="compNode" presStyleCnt="0"/>
      <dgm:spPr/>
    </dgm:pt>
    <dgm:pt modelId="{598E9C6A-EACC-4EC3-86D0-30646D552844}" type="pres">
      <dgm:prSet presAssocID="{014857EF-C441-449B-A9F1-41017C5AEE09}" presName="bgRect" presStyleLbl="bgShp" presStyleIdx="3" presStyleCnt="6"/>
      <dgm:spPr/>
    </dgm:pt>
    <dgm:pt modelId="{2C8F3347-E5FA-418C-9E6D-A67F5E82EC0E}" type="pres">
      <dgm:prSet presAssocID="{014857EF-C441-449B-A9F1-41017C5AEE09}" presName="iconRect" presStyleLbl="node1" presStyleIdx="3"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Warning"/>
        </a:ext>
      </dgm:extLst>
    </dgm:pt>
    <dgm:pt modelId="{913C965A-73A0-4B10-9E8B-3A0BC64F7CC8}" type="pres">
      <dgm:prSet presAssocID="{014857EF-C441-449B-A9F1-41017C5AEE09}" presName="spaceRect" presStyleCnt="0"/>
      <dgm:spPr/>
    </dgm:pt>
    <dgm:pt modelId="{5E6437D9-3937-48B6-AD90-87FF5083E7E4}" type="pres">
      <dgm:prSet presAssocID="{014857EF-C441-449B-A9F1-41017C5AEE09}" presName="parTx" presStyleLbl="revTx" presStyleIdx="3" presStyleCnt="6">
        <dgm:presLayoutVars>
          <dgm:chMax val="0"/>
          <dgm:chPref val="0"/>
        </dgm:presLayoutVars>
      </dgm:prSet>
      <dgm:spPr/>
    </dgm:pt>
    <dgm:pt modelId="{ED630037-CF0D-4497-BA3B-6B3206A647A2}" type="pres">
      <dgm:prSet presAssocID="{D4F92D53-7EEF-4859-A7C6-EBC195CE73E3}" presName="sibTrans" presStyleCnt="0"/>
      <dgm:spPr/>
    </dgm:pt>
    <dgm:pt modelId="{0D17FAD7-60DB-41F2-8A82-712C385493E5}" type="pres">
      <dgm:prSet presAssocID="{1E74A60F-ABFE-483E-ADF8-1EDE59A07A88}" presName="compNode" presStyleCnt="0"/>
      <dgm:spPr/>
    </dgm:pt>
    <dgm:pt modelId="{5CF61644-DC60-4B75-9E32-80C2ABFBF644}" type="pres">
      <dgm:prSet presAssocID="{1E74A60F-ABFE-483E-ADF8-1EDE59A07A88}" presName="bgRect" presStyleLbl="bgShp" presStyleIdx="4" presStyleCnt="6"/>
      <dgm:spPr/>
    </dgm:pt>
    <dgm:pt modelId="{F8F6CF1F-17E2-42F6-8DB5-A91C6E7657EE}" type="pres">
      <dgm:prSet presAssocID="{1E74A60F-ABFE-483E-ADF8-1EDE59A07A88}" presName="iconRect" presStyleLbl="node1" presStyleIdx="4"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Tick"/>
        </a:ext>
      </dgm:extLst>
    </dgm:pt>
    <dgm:pt modelId="{0FA4C884-707E-451F-B2E0-335C4DA887DB}" type="pres">
      <dgm:prSet presAssocID="{1E74A60F-ABFE-483E-ADF8-1EDE59A07A88}" presName="spaceRect" presStyleCnt="0"/>
      <dgm:spPr/>
    </dgm:pt>
    <dgm:pt modelId="{637ECCA8-12C8-4233-942F-07DB9073EE58}" type="pres">
      <dgm:prSet presAssocID="{1E74A60F-ABFE-483E-ADF8-1EDE59A07A88}" presName="parTx" presStyleLbl="revTx" presStyleIdx="4" presStyleCnt="6">
        <dgm:presLayoutVars>
          <dgm:chMax val="0"/>
          <dgm:chPref val="0"/>
        </dgm:presLayoutVars>
      </dgm:prSet>
      <dgm:spPr/>
    </dgm:pt>
    <dgm:pt modelId="{FB61346A-0CC3-48BF-840B-89198B6C565D}" type="pres">
      <dgm:prSet presAssocID="{92987987-F6B3-49F0-A841-75E184101780}" presName="sibTrans" presStyleCnt="0"/>
      <dgm:spPr/>
    </dgm:pt>
    <dgm:pt modelId="{5138C931-A521-4DE5-8EAB-CA156027E33A}" type="pres">
      <dgm:prSet presAssocID="{4F4F0369-505B-43FF-A300-7ED9B0A2298F}" presName="compNode" presStyleCnt="0"/>
      <dgm:spPr/>
    </dgm:pt>
    <dgm:pt modelId="{DFADF92A-8AF7-428D-AC2A-7AD6D30A0B47}" type="pres">
      <dgm:prSet presAssocID="{4F4F0369-505B-43FF-A300-7ED9B0A2298F}" presName="bgRect" presStyleLbl="bgShp" presStyleIdx="5" presStyleCnt="6"/>
      <dgm:spPr/>
    </dgm:pt>
    <dgm:pt modelId="{096E0990-E0E5-4779-A584-FB768B2BD093}" type="pres">
      <dgm:prSet presAssocID="{4F4F0369-505B-43FF-A300-7ED9B0A2298F}" presName="iconRect" presStyleLbl="node1" presStyleIdx="5"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Radioactive"/>
        </a:ext>
      </dgm:extLst>
    </dgm:pt>
    <dgm:pt modelId="{F76B64D3-C363-48D5-97CA-95402D181AF1}" type="pres">
      <dgm:prSet presAssocID="{4F4F0369-505B-43FF-A300-7ED9B0A2298F}" presName="spaceRect" presStyleCnt="0"/>
      <dgm:spPr/>
    </dgm:pt>
    <dgm:pt modelId="{1D6B696E-30DD-4AE2-86B0-EE9A9F39AD07}" type="pres">
      <dgm:prSet presAssocID="{4F4F0369-505B-43FF-A300-7ED9B0A2298F}" presName="parTx" presStyleLbl="revTx" presStyleIdx="5" presStyleCnt="6">
        <dgm:presLayoutVars>
          <dgm:chMax val="0"/>
          <dgm:chPref val="0"/>
        </dgm:presLayoutVars>
      </dgm:prSet>
      <dgm:spPr/>
    </dgm:pt>
  </dgm:ptLst>
  <dgm:cxnLst>
    <dgm:cxn modelId="{A6209F06-CC32-4623-A869-14330C385ACE}" srcId="{4D94A458-67EB-4D93-904C-E6CFF91B0506}" destId="{1E74A60F-ABFE-483E-ADF8-1EDE59A07A88}" srcOrd="4" destOrd="0" parTransId="{AD109B69-97D1-4606-A3D3-A3C5585EA476}" sibTransId="{92987987-F6B3-49F0-A841-75E184101780}"/>
    <dgm:cxn modelId="{CC77591C-0BD0-47C6-834D-BC348980FEE0}" type="presOf" srcId="{89EE1927-B6C2-40ED-9426-0D85743F2229}" destId="{1875D88D-E429-43D8-B8A8-33C788622D22}" srcOrd="0" destOrd="0" presId="urn:microsoft.com/office/officeart/2018/2/layout/IconVerticalSolidList"/>
    <dgm:cxn modelId="{CF1E341F-9628-413D-AE67-8D99187332E9}" srcId="{4D94A458-67EB-4D93-904C-E6CFF91B0506}" destId="{014857EF-C441-449B-A9F1-41017C5AEE09}" srcOrd="3" destOrd="0" parTransId="{3980DE8F-7599-42EA-BD43-4C6A9990F8B8}" sibTransId="{D4F92D53-7EEF-4859-A7C6-EBC195CE73E3}"/>
    <dgm:cxn modelId="{BE18082F-583F-405A-8D91-02156C2CEADE}" type="presOf" srcId="{4D94A458-67EB-4D93-904C-E6CFF91B0506}" destId="{0A917219-E575-41E2-B806-A5048363A6F8}" srcOrd="0" destOrd="0" presId="urn:microsoft.com/office/officeart/2018/2/layout/IconVerticalSolidList"/>
    <dgm:cxn modelId="{D17C0D5F-D03E-4B54-950E-0092F4250691}" srcId="{4D94A458-67EB-4D93-904C-E6CFF91B0506}" destId="{9C9FD102-6398-4B92-91F9-93853DFEFE2A}" srcOrd="1" destOrd="0" parTransId="{00F68D0A-28CF-4B39-B2CE-C7BF4228BF61}" sibTransId="{1E636F21-DE1A-41A1-A271-D68555465DE4}"/>
    <dgm:cxn modelId="{47F3545F-3623-46AE-852F-7FF7459978D3}" type="presOf" srcId="{1E74A60F-ABFE-483E-ADF8-1EDE59A07A88}" destId="{637ECCA8-12C8-4233-942F-07DB9073EE58}" srcOrd="0" destOrd="0" presId="urn:microsoft.com/office/officeart/2018/2/layout/IconVerticalSolidList"/>
    <dgm:cxn modelId="{143CBD48-836E-422A-98E0-F9A7F731D1FC}" srcId="{4D94A458-67EB-4D93-904C-E6CFF91B0506}" destId="{69C749A1-09D2-4B44-8795-DFB4EB8A6172}" srcOrd="2" destOrd="0" parTransId="{49CFA4C2-9F3A-4BD8-99E5-5EC81F1F3F0C}" sibTransId="{13067BC9-4E74-43E6-AA21-D229018000A9}"/>
    <dgm:cxn modelId="{2ACB6876-4471-4D19-A98F-EA4DCFC2B3B2}" srcId="{4D94A458-67EB-4D93-904C-E6CFF91B0506}" destId="{4F4F0369-505B-43FF-A300-7ED9B0A2298F}" srcOrd="5" destOrd="0" parTransId="{7D3C49BB-D4DB-476D-9175-6DA4955AADD6}" sibTransId="{00895D21-E3C6-4665-A487-C014347FBB6A}"/>
    <dgm:cxn modelId="{7112145A-665C-470C-AF5C-0EDEC829C687}" srcId="{4D94A458-67EB-4D93-904C-E6CFF91B0506}" destId="{89EE1927-B6C2-40ED-9426-0D85743F2229}" srcOrd="0" destOrd="0" parTransId="{E1843760-30FB-43BF-918A-C920DCAEE4AA}" sibTransId="{1FD753E3-38F6-4328-A3E8-84D0B0DD5981}"/>
    <dgm:cxn modelId="{EEC40781-C876-41DB-8C26-4C79E2EAE0F9}" type="presOf" srcId="{69C749A1-09D2-4B44-8795-DFB4EB8A6172}" destId="{0B2743EE-91DF-4E24-910D-FEF0242DD78C}" srcOrd="0" destOrd="0" presId="urn:microsoft.com/office/officeart/2018/2/layout/IconVerticalSolidList"/>
    <dgm:cxn modelId="{B2541B8A-EECB-4BC3-8713-5828C92EBDE8}" type="presOf" srcId="{014857EF-C441-449B-A9F1-41017C5AEE09}" destId="{5E6437D9-3937-48B6-AD90-87FF5083E7E4}" srcOrd="0" destOrd="0" presId="urn:microsoft.com/office/officeart/2018/2/layout/IconVerticalSolidList"/>
    <dgm:cxn modelId="{A9701293-60DB-4E34-998F-34DF92A65BBF}" type="presOf" srcId="{9C9FD102-6398-4B92-91F9-93853DFEFE2A}" destId="{DA8387B1-0B1B-4437-98FF-5A130BE519D2}" srcOrd="0" destOrd="0" presId="urn:microsoft.com/office/officeart/2018/2/layout/IconVerticalSolidList"/>
    <dgm:cxn modelId="{7CA8F8C0-0F66-44B3-BEB5-87FDA7404307}" type="presOf" srcId="{4F4F0369-505B-43FF-A300-7ED9B0A2298F}" destId="{1D6B696E-30DD-4AE2-86B0-EE9A9F39AD07}" srcOrd="0" destOrd="0" presId="urn:microsoft.com/office/officeart/2018/2/layout/IconVerticalSolidList"/>
    <dgm:cxn modelId="{C65774AE-8F2E-4AC4-A2E0-822698D5DB60}" type="presParOf" srcId="{0A917219-E575-41E2-B806-A5048363A6F8}" destId="{F87F53C3-971F-4212-9FBB-3121AFBDC5C6}" srcOrd="0" destOrd="0" presId="urn:microsoft.com/office/officeart/2018/2/layout/IconVerticalSolidList"/>
    <dgm:cxn modelId="{35AC6DA3-E040-4064-8646-C9E0DB59CAB9}" type="presParOf" srcId="{F87F53C3-971F-4212-9FBB-3121AFBDC5C6}" destId="{4E39BBEE-C6EB-4367-B705-71E4A1E1F77F}" srcOrd="0" destOrd="0" presId="urn:microsoft.com/office/officeart/2018/2/layout/IconVerticalSolidList"/>
    <dgm:cxn modelId="{AACE4D41-C03D-44BB-9F79-3DF915E3A307}" type="presParOf" srcId="{F87F53C3-971F-4212-9FBB-3121AFBDC5C6}" destId="{ACFA4839-25BA-4734-A92D-D36DEAE3135C}" srcOrd="1" destOrd="0" presId="urn:microsoft.com/office/officeart/2018/2/layout/IconVerticalSolidList"/>
    <dgm:cxn modelId="{02F3B3B4-4827-4963-BDE8-BFE18B2D6833}" type="presParOf" srcId="{F87F53C3-971F-4212-9FBB-3121AFBDC5C6}" destId="{847632D4-D181-42C7-AB14-E0884B5CCF25}" srcOrd="2" destOrd="0" presId="urn:microsoft.com/office/officeart/2018/2/layout/IconVerticalSolidList"/>
    <dgm:cxn modelId="{0ACD2D6B-9DED-4685-AF0D-C97FE9467BE9}" type="presParOf" srcId="{F87F53C3-971F-4212-9FBB-3121AFBDC5C6}" destId="{1875D88D-E429-43D8-B8A8-33C788622D22}" srcOrd="3" destOrd="0" presId="urn:microsoft.com/office/officeart/2018/2/layout/IconVerticalSolidList"/>
    <dgm:cxn modelId="{57863D78-78C0-4FB1-8CFC-C325AD4ACA96}" type="presParOf" srcId="{0A917219-E575-41E2-B806-A5048363A6F8}" destId="{246EF571-8FB0-4159-9A84-3C780B833D29}" srcOrd="1" destOrd="0" presId="urn:microsoft.com/office/officeart/2018/2/layout/IconVerticalSolidList"/>
    <dgm:cxn modelId="{9483EF0D-F772-484F-BC8B-E36C865AA781}" type="presParOf" srcId="{0A917219-E575-41E2-B806-A5048363A6F8}" destId="{4360C564-F8D7-41C0-881C-B522630B3D3C}" srcOrd="2" destOrd="0" presId="urn:microsoft.com/office/officeart/2018/2/layout/IconVerticalSolidList"/>
    <dgm:cxn modelId="{F3739283-6430-4665-B60A-68BE308F3580}" type="presParOf" srcId="{4360C564-F8D7-41C0-881C-B522630B3D3C}" destId="{C12A28E5-F1EB-4E67-94A4-3BA82BCFEEA3}" srcOrd="0" destOrd="0" presId="urn:microsoft.com/office/officeart/2018/2/layout/IconVerticalSolidList"/>
    <dgm:cxn modelId="{53B34378-7048-4328-978C-8FB7DC66B646}" type="presParOf" srcId="{4360C564-F8D7-41C0-881C-B522630B3D3C}" destId="{A8E41D71-AEF0-4A7E-AFD4-D0F864E73BAE}" srcOrd="1" destOrd="0" presId="urn:microsoft.com/office/officeart/2018/2/layout/IconVerticalSolidList"/>
    <dgm:cxn modelId="{C185B9BE-6441-441B-8A17-859C888B5CFC}" type="presParOf" srcId="{4360C564-F8D7-41C0-881C-B522630B3D3C}" destId="{BABD14B4-40E7-4065-ABEF-367880D92E4A}" srcOrd="2" destOrd="0" presId="urn:microsoft.com/office/officeart/2018/2/layout/IconVerticalSolidList"/>
    <dgm:cxn modelId="{B26B30F8-81D4-49F9-95F8-AFC1FA960F33}" type="presParOf" srcId="{4360C564-F8D7-41C0-881C-B522630B3D3C}" destId="{DA8387B1-0B1B-4437-98FF-5A130BE519D2}" srcOrd="3" destOrd="0" presId="urn:microsoft.com/office/officeart/2018/2/layout/IconVerticalSolidList"/>
    <dgm:cxn modelId="{B8B5F352-752D-48B2-B82D-8B71855E05DA}" type="presParOf" srcId="{0A917219-E575-41E2-B806-A5048363A6F8}" destId="{C4B223D1-12BB-4431-829F-6AC4EA6B9DBF}" srcOrd="3" destOrd="0" presId="urn:microsoft.com/office/officeart/2018/2/layout/IconVerticalSolidList"/>
    <dgm:cxn modelId="{44E72B84-4D39-4A09-A8E6-F4B665E8247B}" type="presParOf" srcId="{0A917219-E575-41E2-B806-A5048363A6F8}" destId="{0DCB53C1-6721-4CE3-8201-FD70493AAFF5}" srcOrd="4" destOrd="0" presId="urn:microsoft.com/office/officeart/2018/2/layout/IconVerticalSolidList"/>
    <dgm:cxn modelId="{45EE3E2E-D012-4E5A-B53A-B940BF1A37F2}" type="presParOf" srcId="{0DCB53C1-6721-4CE3-8201-FD70493AAFF5}" destId="{A11F11A4-7559-4E10-A8F5-EBD944676518}" srcOrd="0" destOrd="0" presId="urn:microsoft.com/office/officeart/2018/2/layout/IconVerticalSolidList"/>
    <dgm:cxn modelId="{EEE88C37-BD28-4375-93B0-2777464351A0}" type="presParOf" srcId="{0DCB53C1-6721-4CE3-8201-FD70493AAFF5}" destId="{373AF1F9-CDC3-417D-B04F-ABF1B2023EA7}" srcOrd="1" destOrd="0" presId="urn:microsoft.com/office/officeart/2018/2/layout/IconVerticalSolidList"/>
    <dgm:cxn modelId="{97B1857D-0A1E-4F1D-9820-BC7C30C7CD12}" type="presParOf" srcId="{0DCB53C1-6721-4CE3-8201-FD70493AAFF5}" destId="{187F3D76-A805-4CB3-B8D6-753CAF10F876}" srcOrd="2" destOrd="0" presId="urn:microsoft.com/office/officeart/2018/2/layout/IconVerticalSolidList"/>
    <dgm:cxn modelId="{2CB297B5-0579-4D71-A700-93885EEC3E32}" type="presParOf" srcId="{0DCB53C1-6721-4CE3-8201-FD70493AAFF5}" destId="{0B2743EE-91DF-4E24-910D-FEF0242DD78C}" srcOrd="3" destOrd="0" presId="urn:microsoft.com/office/officeart/2018/2/layout/IconVerticalSolidList"/>
    <dgm:cxn modelId="{039A860F-E182-4D14-B84F-78240662D22C}" type="presParOf" srcId="{0A917219-E575-41E2-B806-A5048363A6F8}" destId="{A0A4425E-B897-4910-B984-104D104A06EF}" srcOrd="5" destOrd="0" presId="urn:microsoft.com/office/officeart/2018/2/layout/IconVerticalSolidList"/>
    <dgm:cxn modelId="{19D43575-9005-4533-82D1-D9849B52DEE1}" type="presParOf" srcId="{0A917219-E575-41E2-B806-A5048363A6F8}" destId="{82C1A956-A467-4A41-A24B-6DF4FF4C919B}" srcOrd="6" destOrd="0" presId="urn:microsoft.com/office/officeart/2018/2/layout/IconVerticalSolidList"/>
    <dgm:cxn modelId="{D01B3B36-F712-44FF-9826-B3170F9B3006}" type="presParOf" srcId="{82C1A956-A467-4A41-A24B-6DF4FF4C919B}" destId="{598E9C6A-EACC-4EC3-86D0-30646D552844}" srcOrd="0" destOrd="0" presId="urn:microsoft.com/office/officeart/2018/2/layout/IconVerticalSolidList"/>
    <dgm:cxn modelId="{4D24B6EA-D3B5-4738-A6EB-14BC9975A418}" type="presParOf" srcId="{82C1A956-A467-4A41-A24B-6DF4FF4C919B}" destId="{2C8F3347-E5FA-418C-9E6D-A67F5E82EC0E}" srcOrd="1" destOrd="0" presId="urn:microsoft.com/office/officeart/2018/2/layout/IconVerticalSolidList"/>
    <dgm:cxn modelId="{9E3C7C8F-E486-43AF-BAB6-C7449D7D6952}" type="presParOf" srcId="{82C1A956-A467-4A41-A24B-6DF4FF4C919B}" destId="{913C965A-73A0-4B10-9E8B-3A0BC64F7CC8}" srcOrd="2" destOrd="0" presId="urn:microsoft.com/office/officeart/2018/2/layout/IconVerticalSolidList"/>
    <dgm:cxn modelId="{A68E231A-BA18-4FE9-8BFE-98CCE0DC1384}" type="presParOf" srcId="{82C1A956-A467-4A41-A24B-6DF4FF4C919B}" destId="{5E6437D9-3937-48B6-AD90-87FF5083E7E4}" srcOrd="3" destOrd="0" presId="urn:microsoft.com/office/officeart/2018/2/layout/IconVerticalSolidList"/>
    <dgm:cxn modelId="{9CE5043F-ACEF-4174-989A-3303BA580433}" type="presParOf" srcId="{0A917219-E575-41E2-B806-A5048363A6F8}" destId="{ED630037-CF0D-4497-BA3B-6B3206A647A2}" srcOrd="7" destOrd="0" presId="urn:microsoft.com/office/officeart/2018/2/layout/IconVerticalSolidList"/>
    <dgm:cxn modelId="{B677611D-F033-41D9-B09D-7D64D0C0A9A2}" type="presParOf" srcId="{0A917219-E575-41E2-B806-A5048363A6F8}" destId="{0D17FAD7-60DB-41F2-8A82-712C385493E5}" srcOrd="8" destOrd="0" presId="urn:microsoft.com/office/officeart/2018/2/layout/IconVerticalSolidList"/>
    <dgm:cxn modelId="{6CDA631B-6980-442F-A335-D1965F78E8C2}" type="presParOf" srcId="{0D17FAD7-60DB-41F2-8A82-712C385493E5}" destId="{5CF61644-DC60-4B75-9E32-80C2ABFBF644}" srcOrd="0" destOrd="0" presId="urn:microsoft.com/office/officeart/2018/2/layout/IconVerticalSolidList"/>
    <dgm:cxn modelId="{2BA1FD11-EBF7-4209-A0A4-1F38E0F0EBE2}" type="presParOf" srcId="{0D17FAD7-60DB-41F2-8A82-712C385493E5}" destId="{F8F6CF1F-17E2-42F6-8DB5-A91C6E7657EE}" srcOrd="1" destOrd="0" presId="urn:microsoft.com/office/officeart/2018/2/layout/IconVerticalSolidList"/>
    <dgm:cxn modelId="{DB4E7E3D-1626-416C-8696-41EA9A56003B}" type="presParOf" srcId="{0D17FAD7-60DB-41F2-8A82-712C385493E5}" destId="{0FA4C884-707E-451F-B2E0-335C4DA887DB}" srcOrd="2" destOrd="0" presId="urn:microsoft.com/office/officeart/2018/2/layout/IconVerticalSolidList"/>
    <dgm:cxn modelId="{1474CA8F-0BD5-4F17-93A9-77B193BF1FE8}" type="presParOf" srcId="{0D17FAD7-60DB-41F2-8A82-712C385493E5}" destId="{637ECCA8-12C8-4233-942F-07DB9073EE58}" srcOrd="3" destOrd="0" presId="urn:microsoft.com/office/officeart/2018/2/layout/IconVerticalSolidList"/>
    <dgm:cxn modelId="{32A33C97-4917-470B-A741-1BA461352523}" type="presParOf" srcId="{0A917219-E575-41E2-B806-A5048363A6F8}" destId="{FB61346A-0CC3-48BF-840B-89198B6C565D}" srcOrd="9" destOrd="0" presId="urn:microsoft.com/office/officeart/2018/2/layout/IconVerticalSolidList"/>
    <dgm:cxn modelId="{65327C4E-73F6-4535-BE8C-3244566B4EBF}" type="presParOf" srcId="{0A917219-E575-41E2-B806-A5048363A6F8}" destId="{5138C931-A521-4DE5-8EAB-CA156027E33A}" srcOrd="10" destOrd="0" presId="urn:microsoft.com/office/officeart/2018/2/layout/IconVerticalSolidList"/>
    <dgm:cxn modelId="{C225A195-473D-4B64-A202-47D300B7C08C}" type="presParOf" srcId="{5138C931-A521-4DE5-8EAB-CA156027E33A}" destId="{DFADF92A-8AF7-428D-AC2A-7AD6D30A0B47}" srcOrd="0" destOrd="0" presId="urn:microsoft.com/office/officeart/2018/2/layout/IconVerticalSolidList"/>
    <dgm:cxn modelId="{0B46B44E-D819-460C-A017-8738B32EB4CC}" type="presParOf" srcId="{5138C931-A521-4DE5-8EAB-CA156027E33A}" destId="{096E0990-E0E5-4779-A584-FB768B2BD093}" srcOrd="1" destOrd="0" presId="urn:microsoft.com/office/officeart/2018/2/layout/IconVerticalSolidList"/>
    <dgm:cxn modelId="{B2F5CCFC-9FE9-4F5A-ADDD-663AFA41247C}" type="presParOf" srcId="{5138C931-A521-4DE5-8EAB-CA156027E33A}" destId="{F76B64D3-C363-48D5-97CA-95402D181AF1}" srcOrd="2" destOrd="0" presId="urn:microsoft.com/office/officeart/2018/2/layout/IconVerticalSolidList"/>
    <dgm:cxn modelId="{18D49BE8-CCED-4E6F-967C-9A2F6156C11F}" type="presParOf" srcId="{5138C931-A521-4DE5-8EAB-CA156027E33A}" destId="{1D6B696E-30DD-4AE2-86B0-EE9A9F39AD07}"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8537EF4-3CBD-496C-BFA7-983EFBC8A026}"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EED5DC25-665B-4490-A260-45DFEA1CC324}">
      <dgm:prSet/>
      <dgm:spPr/>
      <dgm:t>
        <a:bodyPr/>
        <a:lstStyle/>
        <a:p>
          <a:pPr>
            <a:lnSpc>
              <a:spcPct val="100000"/>
            </a:lnSpc>
          </a:pPr>
          <a:r>
            <a:rPr lang="en-US" dirty="0"/>
            <a:t>We have conducted a full asbestos survey of the building(s) </a:t>
          </a:r>
          <a:r>
            <a:rPr lang="en-GB" dirty="0"/>
            <a:t>to identify asbestos containing materials which could be damaged or disturbed during normal occupancy, and assessed their condition</a:t>
          </a:r>
          <a:endParaRPr lang="en-US" dirty="0"/>
        </a:p>
      </dgm:t>
    </dgm:pt>
    <dgm:pt modelId="{DB0A99CC-0545-4107-8CCD-09BB7229C065}" type="parTrans" cxnId="{7D07DC02-644B-4CB4-9AFF-41569E13D949}">
      <dgm:prSet/>
      <dgm:spPr/>
      <dgm:t>
        <a:bodyPr/>
        <a:lstStyle/>
        <a:p>
          <a:endParaRPr lang="en-US"/>
        </a:p>
      </dgm:t>
    </dgm:pt>
    <dgm:pt modelId="{E2F59B61-39E7-4FAF-8BFE-788CC8E309C3}" type="sibTrans" cxnId="{7D07DC02-644B-4CB4-9AFF-41569E13D949}">
      <dgm:prSet/>
      <dgm:spPr/>
      <dgm:t>
        <a:bodyPr/>
        <a:lstStyle/>
        <a:p>
          <a:endParaRPr lang="en-US"/>
        </a:p>
      </dgm:t>
    </dgm:pt>
    <dgm:pt modelId="{C7A89D40-17A2-4149-B4C0-B456BEAB9570}">
      <dgm:prSet/>
      <dgm:spPr/>
      <dgm:t>
        <a:bodyPr/>
        <a:lstStyle/>
        <a:p>
          <a:pPr>
            <a:lnSpc>
              <a:spcPct val="100000"/>
            </a:lnSpc>
          </a:pPr>
          <a:r>
            <a:rPr lang="en-US"/>
            <a:t>We maintain an Asbestos Register and Management Plan</a:t>
          </a:r>
        </a:p>
      </dgm:t>
    </dgm:pt>
    <dgm:pt modelId="{C8551459-AE58-4B44-B164-34DEF99D7B03}" type="parTrans" cxnId="{2F60FFF1-0FC9-488F-B529-760936CC4D8D}">
      <dgm:prSet/>
      <dgm:spPr/>
      <dgm:t>
        <a:bodyPr/>
        <a:lstStyle/>
        <a:p>
          <a:endParaRPr lang="en-US"/>
        </a:p>
      </dgm:t>
    </dgm:pt>
    <dgm:pt modelId="{ED2D6251-5167-41AE-92A8-44F9078FBD4A}" type="sibTrans" cxnId="{2F60FFF1-0FC9-488F-B529-760936CC4D8D}">
      <dgm:prSet/>
      <dgm:spPr/>
      <dgm:t>
        <a:bodyPr/>
        <a:lstStyle/>
        <a:p>
          <a:endParaRPr lang="en-US"/>
        </a:p>
      </dgm:t>
    </dgm:pt>
    <dgm:pt modelId="{0D17EF6F-5A1B-4656-8C76-1E427F219A41}">
      <dgm:prSet/>
      <dgm:spPr/>
      <dgm:t>
        <a:bodyPr/>
        <a:lstStyle/>
        <a:p>
          <a:pPr>
            <a:lnSpc>
              <a:spcPct val="100000"/>
            </a:lnSpc>
          </a:pPr>
          <a:r>
            <a:rPr lang="en-US"/>
            <a:t>Anyone who works on the fabric of the building including staff and contractors are informed of the presence of asbestos containing materials</a:t>
          </a:r>
        </a:p>
      </dgm:t>
    </dgm:pt>
    <dgm:pt modelId="{C0FE84AA-659C-456D-9F20-542B95F6438C}" type="parTrans" cxnId="{978B4A25-CADF-4F81-9DA0-A63CAE61B12B}">
      <dgm:prSet/>
      <dgm:spPr/>
      <dgm:t>
        <a:bodyPr/>
        <a:lstStyle/>
        <a:p>
          <a:endParaRPr lang="en-US"/>
        </a:p>
      </dgm:t>
    </dgm:pt>
    <dgm:pt modelId="{37CF8290-A997-41C6-9AD3-C0A338A1EC8F}" type="sibTrans" cxnId="{978B4A25-CADF-4F81-9DA0-A63CAE61B12B}">
      <dgm:prSet/>
      <dgm:spPr/>
      <dgm:t>
        <a:bodyPr/>
        <a:lstStyle/>
        <a:p>
          <a:endParaRPr lang="en-US"/>
        </a:p>
      </dgm:t>
    </dgm:pt>
    <dgm:pt modelId="{D1CD98EA-14D1-4B04-B14C-FB4B1799C5AB}">
      <dgm:prSet/>
      <dgm:spPr/>
      <dgm:t>
        <a:bodyPr/>
        <a:lstStyle/>
        <a:p>
          <a:pPr>
            <a:lnSpc>
              <a:spcPct val="100000"/>
            </a:lnSpc>
          </a:pPr>
          <a:r>
            <a:rPr lang="en-US" dirty="0"/>
            <a:t>Thorough risk assessments are carried out before work starts by properly trained people</a:t>
          </a:r>
        </a:p>
      </dgm:t>
    </dgm:pt>
    <dgm:pt modelId="{9794D92A-A5C3-4547-9DF7-255B00E89B2C}" type="parTrans" cxnId="{8224CE77-1854-4ED3-B035-939DF17818EA}">
      <dgm:prSet/>
      <dgm:spPr/>
      <dgm:t>
        <a:bodyPr/>
        <a:lstStyle/>
        <a:p>
          <a:endParaRPr lang="en-US"/>
        </a:p>
      </dgm:t>
    </dgm:pt>
    <dgm:pt modelId="{A5E50180-000A-4E81-B51A-AFEB2A1DFB92}" type="sibTrans" cxnId="{8224CE77-1854-4ED3-B035-939DF17818EA}">
      <dgm:prSet/>
      <dgm:spPr/>
      <dgm:t>
        <a:bodyPr/>
        <a:lstStyle/>
        <a:p>
          <a:endParaRPr lang="en-US"/>
        </a:p>
      </dgm:t>
    </dgm:pt>
    <dgm:pt modelId="{14985692-F5E7-496F-836B-411B49EF3871}">
      <dgm:prSet custT="1"/>
      <dgm:spPr/>
      <dgm:t>
        <a:bodyPr/>
        <a:lstStyle/>
        <a:p>
          <a:pPr>
            <a:lnSpc>
              <a:spcPct val="100000"/>
            </a:lnSpc>
          </a:pPr>
          <a:r>
            <a:rPr lang="en-US" sz="1400" dirty="0"/>
            <a:t>Work is closely monitored by </a:t>
          </a:r>
          <a:r>
            <a:rPr lang="en-US" sz="1200" b="0" i="1" dirty="0"/>
            <a:t>[insert name of team]</a:t>
          </a:r>
        </a:p>
      </dgm:t>
    </dgm:pt>
    <dgm:pt modelId="{66ACA87A-6217-4C15-AEA8-3C59736909BC}" type="parTrans" cxnId="{2C259A53-5CB3-46E5-85B2-68EDAE7CA6BA}">
      <dgm:prSet/>
      <dgm:spPr/>
      <dgm:t>
        <a:bodyPr/>
        <a:lstStyle/>
        <a:p>
          <a:endParaRPr lang="en-US"/>
        </a:p>
      </dgm:t>
    </dgm:pt>
    <dgm:pt modelId="{0D2042DE-7D7D-4E4C-A2F9-7CBD32DCEF87}" type="sibTrans" cxnId="{2C259A53-5CB3-46E5-85B2-68EDAE7CA6BA}">
      <dgm:prSet/>
      <dgm:spPr/>
      <dgm:t>
        <a:bodyPr/>
        <a:lstStyle/>
        <a:p>
          <a:endParaRPr lang="en-US"/>
        </a:p>
      </dgm:t>
    </dgm:pt>
    <dgm:pt modelId="{5B6FE6F0-E305-4EBC-9694-30B2E0648A7E}">
      <dgm:prSet/>
      <dgm:spPr/>
      <dgm:t>
        <a:bodyPr/>
        <a:lstStyle/>
        <a:p>
          <a:pPr>
            <a:lnSpc>
              <a:spcPct val="100000"/>
            </a:lnSpc>
          </a:pPr>
          <a:r>
            <a:rPr lang="en-GB" dirty="0"/>
            <a:t>Informing you of specific locations of asbestos containing materials in the rooms or areas you use and what to do in the event of accidental damage</a:t>
          </a:r>
          <a:endParaRPr lang="en-US" dirty="0"/>
        </a:p>
      </dgm:t>
    </dgm:pt>
    <dgm:pt modelId="{66A0D96B-8D11-4FA3-B1DB-F15D6ABDB850}" type="parTrans" cxnId="{FA50989A-9707-43F3-BE30-7DBB260C03F5}">
      <dgm:prSet/>
      <dgm:spPr/>
      <dgm:t>
        <a:bodyPr/>
        <a:lstStyle/>
        <a:p>
          <a:endParaRPr lang="en-US"/>
        </a:p>
      </dgm:t>
    </dgm:pt>
    <dgm:pt modelId="{05FDA3F5-7A67-4308-AA45-B4E3F55E6A0D}" type="sibTrans" cxnId="{FA50989A-9707-43F3-BE30-7DBB260C03F5}">
      <dgm:prSet/>
      <dgm:spPr/>
      <dgm:t>
        <a:bodyPr/>
        <a:lstStyle/>
        <a:p>
          <a:endParaRPr lang="en-US"/>
        </a:p>
      </dgm:t>
    </dgm:pt>
    <dgm:pt modelId="{5C183E04-2B91-47E8-8FB9-DD6837311976}" type="pres">
      <dgm:prSet presAssocID="{38537EF4-3CBD-496C-BFA7-983EFBC8A026}" presName="root" presStyleCnt="0">
        <dgm:presLayoutVars>
          <dgm:dir/>
          <dgm:resizeHandles val="exact"/>
        </dgm:presLayoutVars>
      </dgm:prSet>
      <dgm:spPr/>
    </dgm:pt>
    <dgm:pt modelId="{36597102-44DB-410B-8007-A2FCE158E9F8}" type="pres">
      <dgm:prSet presAssocID="{EED5DC25-665B-4490-A260-45DFEA1CC324}" presName="compNode" presStyleCnt="0"/>
      <dgm:spPr/>
    </dgm:pt>
    <dgm:pt modelId="{45687BCD-97B6-460C-AC72-FB4BB3103E1B}" type="pres">
      <dgm:prSet presAssocID="{EED5DC25-665B-4490-A260-45DFEA1CC324}" presName="bgRect" presStyleLbl="bgShp" presStyleIdx="0" presStyleCnt="6"/>
      <dgm:spPr/>
    </dgm:pt>
    <dgm:pt modelId="{B830EB5D-A98C-47E2-A901-EC274E4B7F8E}" type="pres">
      <dgm:prSet presAssocID="{EED5DC25-665B-4490-A260-45DFEA1CC324}" presName="iconRect" presStyleLbl="node1" presStyleIdx="0"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Bio-Hazard"/>
        </a:ext>
      </dgm:extLst>
    </dgm:pt>
    <dgm:pt modelId="{54E60B5C-A861-41EE-BCDF-AD27BEDF6636}" type="pres">
      <dgm:prSet presAssocID="{EED5DC25-665B-4490-A260-45DFEA1CC324}" presName="spaceRect" presStyleCnt="0"/>
      <dgm:spPr/>
    </dgm:pt>
    <dgm:pt modelId="{5E82529E-C3F3-4F7F-B9C4-6418F7AEE335}" type="pres">
      <dgm:prSet presAssocID="{EED5DC25-665B-4490-A260-45DFEA1CC324}" presName="parTx" presStyleLbl="revTx" presStyleIdx="0" presStyleCnt="6">
        <dgm:presLayoutVars>
          <dgm:chMax val="0"/>
          <dgm:chPref val="0"/>
        </dgm:presLayoutVars>
      </dgm:prSet>
      <dgm:spPr/>
    </dgm:pt>
    <dgm:pt modelId="{A80D9FD5-B215-4A6E-9818-B89C72771A01}" type="pres">
      <dgm:prSet presAssocID="{E2F59B61-39E7-4FAF-8BFE-788CC8E309C3}" presName="sibTrans" presStyleCnt="0"/>
      <dgm:spPr/>
    </dgm:pt>
    <dgm:pt modelId="{FB89A69E-8B4A-4C78-B08E-ECEF5EE0F495}" type="pres">
      <dgm:prSet presAssocID="{C7A89D40-17A2-4149-B4C0-B456BEAB9570}" presName="compNode" presStyleCnt="0"/>
      <dgm:spPr/>
    </dgm:pt>
    <dgm:pt modelId="{E1B1A87E-E203-4F53-8498-3468BE74BCEC}" type="pres">
      <dgm:prSet presAssocID="{C7A89D40-17A2-4149-B4C0-B456BEAB9570}" presName="bgRect" presStyleLbl="bgShp" presStyleIdx="1" presStyleCnt="6"/>
      <dgm:spPr/>
    </dgm:pt>
    <dgm:pt modelId="{471105D8-C267-4C1E-9FFD-F6D31DC3D628}" type="pres">
      <dgm:prSet presAssocID="{C7A89D40-17A2-4149-B4C0-B456BEAB9570}" presName="iconRect" presStyleLbl="node1" presStyleIdx="1"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heckList"/>
        </a:ext>
      </dgm:extLst>
    </dgm:pt>
    <dgm:pt modelId="{B99EEAD4-BDEC-49C5-8C46-7DBE70FC4819}" type="pres">
      <dgm:prSet presAssocID="{C7A89D40-17A2-4149-B4C0-B456BEAB9570}" presName="spaceRect" presStyleCnt="0"/>
      <dgm:spPr/>
    </dgm:pt>
    <dgm:pt modelId="{97CAEAB0-D0A0-4380-8BF8-BC19BE951BF1}" type="pres">
      <dgm:prSet presAssocID="{C7A89D40-17A2-4149-B4C0-B456BEAB9570}" presName="parTx" presStyleLbl="revTx" presStyleIdx="1" presStyleCnt="6">
        <dgm:presLayoutVars>
          <dgm:chMax val="0"/>
          <dgm:chPref val="0"/>
        </dgm:presLayoutVars>
      </dgm:prSet>
      <dgm:spPr/>
    </dgm:pt>
    <dgm:pt modelId="{50835DED-4B6A-40CD-B01A-C06764FCB4AB}" type="pres">
      <dgm:prSet presAssocID="{ED2D6251-5167-41AE-92A8-44F9078FBD4A}" presName="sibTrans" presStyleCnt="0"/>
      <dgm:spPr/>
    </dgm:pt>
    <dgm:pt modelId="{C482E079-A04B-4735-8362-13135DAFA575}" type="pres">
      <dgm:prSet presAssocID="{0D17EF6F-5A1B-4656-8C76-1E427F219A41}" presName="compNode" presStyleCnt="0"/>
      <dgm:spPr/>
    </dgm:pt>
    <dgm:pt modelId="{7ECCCE18-E569-417A-8B39-2CA2B4A05BF1}" type="pres">
      <dgm:prSet presAssocID="{0D17EF6F-5A1B-4656-8C76-1E427F219A41}" presName="bgRect" presStyleLbl="bgShp" presStyleIdx="2" presStyleCnt="6"/>
      <dgm:spPr/>
    </dgm:pt>
    <dgm:pt modelId="{FA65620A-2328-4031-949A-53864123AD2A}" type="pres">
      <dgm:prSet presAssocID="{0D17EF6F-5A1B-4656-8C76-1E427F219A41}" presName="iconRect" presStyleLbl="node1" presStyleIdx="2"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Bulldozer"/>
        </a:ext>
      </dgm:extLst>
    </dgm:pt>
    <dgm:pt modelId="{4A1F87B8-AF5C-4F39-B2C1-EED3EB998393}" type="pres">
      <dgm:prSet presAssocID="{0D17EF6F-5A1B-4656-8C76-1E427F219A41}" presName="spaceRect" presStyleCnt="0"/>
      <dgm:spPr/>
    </dgm:pt>
    <dgm:pt modelId="{7B4F6088-0B65-4B85-954E-E07F58D2C39A}" type="pres">
      <dgm:prSet presAssocID="{0D17EF6F-5A1B-4656-8C76-1E427F219A41}" presName="parTx" presStyleLbl="revTx" presStyleIdx="2" presStyleCnt="6">
        <dgm:presLayoutVars>
          <dgm:chMax val="0"/>
          <dgm:chPref val="0"/>
        </dgm:presLayoutVars>
      </dgm:prSet>
      <dgm:spPr/>
    </dgm:pt>
    <dgm:pt modelId="{7E347749-6821-4BF2-8BC8-776919DEDB8F}" type="pres">
      <dgm:prSet presAssocID="{37CF8290-A997-41C6-9AD3-C0A338A1EC8F}" presName="sibTrans" presStyleCnt="0"/>
      <dgm:spPr/>
    </dgm:pt>
    <dgm:pt modelId="{1EC6F8BB-A130-4FA8-89CD-E7C559166FA1}" type="pres">
      <dgm:prSet presAssocID="{D1CD98EA-14D1-4B04-B14C-FB4B1799C5AB}" presName="compNode" presStyleCnt="0"/>
      <dgm:spPr/>
    </dgm:pt>
    <dgm:pt modelId="{37150358-18AA-4564-888A-ED5277B8D220}" type="pres">
      <dgm:prSet presAssocID="{D1CD98EA-14D1-4B04-B14C-FB4B1799C5AB}" presName="bgRect" presStyleLbl="bgShp" presStyleIdx="3" presStyleCnt="6"/>
      <dgm:spPr/>
    </dgm:pt>
    <dgm:pt modelId="{70AED54E-F66A-4AA9-8086-58E29D58189D}" type="pres">
      <dgm:prSet presAssocID="{D1CD98EA-14D1-4B04-B14C-FB4B1799C5AB}" presName="iconRect" presStyleLbl="node1" presStyleIdx="3"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Warning"/>
        </a:ext>
      </dgm:extLst>
    </dgm:pt>
    <dgm:pt modelId="{CE90EAFF-9029-4B6B-9EF0-0991C88E9AE3}" type="pres">
      <dgm:prSet presAssocID="{D1CD98EA-14D1-4B04-B14C-FB4B1799C5AB}" presName="spaceRect" presStyleCnt="0"/>
      <dgm:spPr/>
    </dgm:pt>
    <dgm:pt modelId="{AF3A501E-5294-4CA8-8990-225217B7B1FC}" type="pres">
      <dgm:prSet presAssocID="{D1CD98EA-14D1-4B04-B14C-FB4B1799C5AB}" presName="parTx" presStyleLbl="revTx" presStyleIdx="3" presStyleCnt="6">
        <dgm:presLayoutVars>
          <dgm:chMax val="0"/>
          <dgm:chPref val="0"/>
        </dgm:presLayoutVars>
      </dgm:prSet>
      <dgm:spPr/>
    </dgm:pt>
    <dgm:pt modelId="{75ACB603-64B0-4F33-B123-6AAE1D290E8F}" type="pres">
      <dgm:prSet presAssocID="{A5E50180-000A-4E81-B51A-AFEB2A1DFB92}" presName="sibTrans" presStyleCnt="0"/>
      <dgm:spPr/>
    </dgm:pt>
    <dgm:pt modelId="{DE47CE48-B7BA-4589-AD32-F04E99F41A51}" type="pres">
      <dgm:prSet presAssocID="{14985692-F5E7-496F-836B-411B49EF3871}" presName="compNode" presStyleCnt="0"/>
      <dgm:spPr/>
    </dgm:pt>
    <dgm:pt modelId="{6CA14203-3188-48BF-8CE4-C1776942A817}" type="pres">
      <dgm:prSet presAssocID="{14985692-F5E7-496F-836B-411B49EF3871}" presName="bgRect" presStyleLbl="bgShp" presStyleIdx="4" presStyleCnt="6"/>
      <dgm:spPr/>
    </dgm:pt>
    <dgm:pt modelId="{A012B29C-BB0B-4A9A-99BC-06465A544B14}" type="pres">
      <dgm:prSet presAssocID="{14985692-F5E7-496F-836B-411B49EF3871}" presName="iconRect" presStyleLbl="node1" presStyleIdx="4"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User"/>
        </a:ext>
      </dgm:extLst>
    </dgm:pt>
    <dgm:pt modelId="{BE113C8C-67BF-429F-9E4B-AA0F1B6183E7}" type="pres">
      <dgm:prSet presAssocID="{14985692-F5E7-496F-836B-411B49EF3871}" presName="spaceRect" presStyleCnt="0"/>
      <dgm:spPr/>
    </dgm:pt>
    <dgm:pt modelId="{E185E08A-7A76-476D-B791-9D5329E26E3C}" type="pres">
      <dgm:prSet presAssocID="{14985692-F5E7-496F-836B-411B49EF3871}" presName="parTx" presStyleLbl="revTx" presStyleIdx="4" presStyleCnt="6">
        <dgm:presLayoutVars>
          <dgm:chMax val="0"/>
          <dgm:chPref val="0"/>
        </dgm:presLayoutVars>
      </dgm:prSet>
      <dgm:spPr/>
    </dgm:pt>
    <dgm:pt modelId="{EE2B29D8-190C-47F2-AA8D-0B960D470126}" type="pres">
      <dgm:prSet presAssocID="{0D2042DE-7D7D-4E4C-A2F9-7CBD32DCEF87}" presName="sibTrans" presStyleCnt="0"/>
      <dgm:spPr/>
    </dgm:pt>
    <dgm:pt modelId="{184DAA1E-FF06-4509-8BAA-4CE71D0AE759}" type="pres">
      <dgm:prSet presAssocID="{5B6FE6F0-E305-4EBC-9694-30B2E0648A7E}" presName="compNode" presStyleCnt="0"/>
      <dgm:spPr/>
    </dgm:pt>
    <dgm:pt modelId="{6AD0E20C-7E60-4F91-A8D1-D2EA361C134E}" type="pres">
      <dgm:prSet presAssocID="{5B6FE6F0-E305-4EBC-9694-30B2E0648A7E}" presName="bgRect" presStyleLbl="bgShp" presStyleIdx="5" presStyleCnt="6"/>
      <dgm:spPr/>
    </dgm:pt>
    <dgm:pt modelId="{92AC80B1-063B-43E9-99C6-7D13589C9DCF}" type="pres">
      <dgm:prSet presAssocID="{5B6FE6F0-E305-4EBC-9694-30B2E0648A7E}" presName="iconRect" presStyleLbl="node1" presStyleIdx="5"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Irritant"/>
        </a:ext>
      </dgm:extLst>
    </dgm:pt>
    <dgm:pt modelId="{879C813F-31EE-4DAC-8126-BB730BD62615}" type="pres">
      <dgm:prSet presAssocID="{5B6FE6F0-E305-4EBC-9694-30B2E0648A7E}" presName="spaceRect" presStyleCnt="0"/>
      <dgm:spPr/>
    </dgm:pt>
    <dgm:pt modelId="{8523814F-2EC7-4C23-84B4-5CF2C8F80385}" type="pres">
      <dgm:prSet presAssocID="{5B6FE6F0-E305-4EBC-9694-30B2E0648A7E}" presName="parTx" presStyleLbl="revTx" presStyleIdx="5" presStyleCnt="6">
        <dgm:presLayoutVars>
          <dgm:chMax val="0"/>
          <dgm:chPref val="0"/>
        </dgm:presLayoutVars>
      </dgm:prSet>
      <dgm:spPr/>
    </dgm:pt>
  </dgm:ptLst>
  <dgm:cxnLst>
    <dgm:cxn modelId="{7D07DC02-644B-4CB4-9AFF-41569E13D949}" srcId="{38537EF4-3CBD-496C-BFA7-983EFBC8A026}" destId="{EED5DC25-665B-4490-A260-45DFEA1CC324}" srcOrd="0" destOrd="0" parTransId="{DB0A99CC-0545-4107-8CCD-09BB7229C065}" sibTransId="{E2F59B61-39E7-4FAF-8BFE-788CC8E309C3}"/>
    <dgm:cxn modelId="{3B9EF802-A6D3-4331-B075-F1EB8358927F}" type="presOf" srcId="{D1CD98EA-14D1-4B04-B14C-FB4B1799C5AB}" destId="{AF3A501E-5294-4CA8-8990-225217B7B1FC}" srcOrd="0" destOrd="0" presId="urn:microsoft.com/office/officeart/2018/2/layout/IconVerticalSolidList"/>
    <dgm:cxn modelId="{B0B3C017-7E19-42AF-B01A-E2A8C28E41D4}" type="presOf" srcId="{5B6FE6F0-E305-4EBC-9694-30B2E0648A7E}" destId="{8523814F-2EC7-4C23-84B4-5CF2C8F80385}" srcOrd="0" destOrd="0" presId="urn:microsoft.com/office/officeart/2018/2/layout/IconVerticalSolidList"/>
    <dgm:cxn modelId="{978B4A25-CADF-4F81-9DA0-A63CAE61B12B}" srcId="{38537EF4-3CBD-496C-BFA7-983EFBC8A026}" destId="{0D17EF6F-5A1B-4656-8C76-1E427F219A41}" srcOrd="2" destOrd="0" parTransId="{C0FE84AA-659C-456D-9F20-542B95F6438C}" sibTransId="{37CF8290-A997-41C6-9AD3-C0A338A1EC8F}"/>
    <dgm:cxn modelId="{69372026-ED08-46E4-AFB5-DB55EFF8C5CE}" type="presOf" srcId="{0D17EF6F-5A1B-4656-8C76-1E427F219A41}" destId="{7B4F6088-0B65-4B85-954E-E07F58D2C39A}" srcOrd="0" destOrd="0" presId="urn:microsoft.com/office/officeart/2018/2/layout/IconVerticalSolidList"/>
    <dgm:cxn modelId="{2C259A53-5CB3-46E5-85B2-68EDAE7CA6BA}" srcId="{38537EF4-3CBD-496C-BFA7-983EFBC8A026}" destId="{14985692-F5E7-496F-836B-411B49EF3871}" srcOrd="4" destOrd="0" parTransId="{66ACA87A-6217-4C15-AEA8-3C59736909BC}" sibTransId="{0D2042DE-7D7D-4E4C-A2F9-7CBD32DCEF87}"/>
    <dgm:cxn modelId="{8224CE77-1854-4ED3-B035-939DF17818EA}" srcId="{38537EF4-3CBD-496C-BFA7-983EFBC8A026}" destId="{D1CD98EA-14D1-4B04-B14C-FB4B1799C5AB}" srcOrd="3" destOrd="0" parTransId="{9794D92A-A5C3-4547-9DF7-255B00E89B2C}" sibTransId="{A5E50180-000A-4E81-B51A-AFEB2A1DFB92}"/>
    <dgm:cxn modelId="{6C13348B-7941-49F9-9760-B05667E3E1FF}" type="presOf" srcId="{EED5DC25-665B-4490-A260-45DFEA1CC324}" destId="{5E82529E-C3F3-4F7F-B9C4-6418F7AEE335}" srcOrd="0" destOrd="0" presId="urn:microsoft.com/office/officeart/2018/2/layout/IconVerticalSolidList"/>
    <dgm:cxn modelId="{FA50989A-9707-43F3-BE30-7DBB260C03F5}" srcId="{38537EF4-3CBD-496C-BFA7-983EFBC8A026}" destId="{5B6FE6F0-E305-4EBC-9694-30B2E0648A7E}" srcOrd="5" destOrd="0" parTransId="{66A0D96B-8D11-4FA3-B1DB-F15D6ABDB850}" sibTransId="{05FDA3F5-7A67-4308-AA45-B4E3F55E6A0D}"/>
    <dgm:cxn modelId="{0422E79B-3902-40D1-98C1-CAB59EF824B4}" type="presOf" srcId="{14985692-F5E7-496F-836B-411B49EF3871}" destId="{E185E08A-7A76-476D-B791-9D5329E26E3C}" srcOrd="0" destOrd="0" presId="urn:microsoft.com/office/officeart/2018/2/layout/IconVerticalSolidList"/>
    <dgm:cxn modelId="{5EA054DE-5757-4C27-995F-A3BE9B8447B7}" type="presOf" srcId="{38537EF4-3CBD-496C-BFA7-983EFBC8A026}" destId="{5C183E04-2B91-47E8-8FB9-DD6837311976}" srcOrd="0" destOrd="0" presId="urn:microsoft.com/office/officeart/2018/2/layout/IconVerticalSolidList"/>
    <dgm:cxn modelId="{2F60FFF1-0FC9-488F-B529-760936CC4D8D}" srcId="{38537EF4-3CBD-496C-BFA7-983EFBC8A026}" destId="{C7A89D40-17A2-4149-B4C0-B456BEAB9570}" srcOrd="1" destOrd="0" parTransId="{C8551459-AE58-4B44-B164-34DEF99D7B03}" sibTransId="{ED2D6251-5167-41AE-92A8-44F9078FBD4A}"/>
    <dgm:cxn modelId="{C7F635FB-F3C4-4F57-9F0C-ADEF5D1506FD}" type="presOf" srcId="{C7A89D40-17A2-4149-B4C0-B456BEAB9570}" destId="{97CAEAB0-D0A0-4380-8BF8-BC19BE951BF1}" srcOrd="0" destOrd="0" presId="urn:microsoft.com/office/officeart/2018/2/layout/IconVerticalSolidList"/>
    <dgm:cxn modelId="{833DF687-9C55-4EC4-954D-A567BA6D3D5B}" type="presParOf" srcId="{5C183E04-2B91-47E8-8FB9-DD6837311976}" destId="{36597102-44DB-410B-8007-A2FCE158E9F8}" srcOrd="0" destOrd="0" presId="urn:microsoft.com/office/officeart/2018/2/layout/IconVerticalSolidList"/>
    <dgm:cxn modelId="{D5903444-0EBA-44D8-8F4C-1D8EFCF4A0E4}" type="presParOf" srcId="{36597102-44DB-410B-8007-A2FCE158E9F8}" destId="{45687BCD-97B6-460C-AC72-FB4BB3103E1B}" srcOrd="0" destOrd="0" presId="urn:microsoft.com/office/officeart/2018/2/layout/IconVerticalSolidList"/>
    <dgm:cxn modelId="{FE4EDA99-E0D3-45D3-A713-2B583B991FB4}" type="presParOf" srcId="{36597102-44DB-410B-8007-A2FCE158E9F8}" destId="{B830EB5D-A98C-47E2-A901-EC274E4B7F8E}" srcOrd="1" destOrd="0" presId="urn:microsoft.com/office/officeart/2018/2/layout/IconVerticalSolidList"/>
    <dgm:cxn modelId="{55110FBA-0759-4943-B2CA-80E1ABABA395}" type="presParOf" srcId="{36597102-44DB-410B-8007-A2FCE158E9F8}" destId="{54E60B5C-A861-41EE-BCDF-AD27BEDF6636}" srcOrd="2" destOrd="0" presId="urn:microsoft.com/office/officeart/2018/2/layout/IconVerticalSolidList"/>
    <dgm:cxn modelId="{8091B032-DADF-4410-90AF-DA71E0665ACB}" type="presParOf" srcId="{36597102-44DB-410B-8007-A2FCE158E9F8}" destId="{5E82529E-C3F3-4F7F-B9C4-6418F7AEE335}" srcOrd="3" destOrd="0" presId="urn:microsoft.com/office/officeart/2018/2/layout/IconVerticalSolidList"/>
    <dgm:cxn modelId="{A9CE07FF-A6BE-481F-BFBB-3C992F9F33D7}" type="presParOf" srcId="{5C183E04-2B91-47E8-8FB9-DD6837311976}" destId="{A80D9FD5-B215-4A6E-9818-B89C72771A01}" srcOrd="1" destOrd="0" presId="urn:microsoft.com/office/officeart/2018/2/layout/IconVerticalSolidList"/>
    <dgm:cxn modelId="{EAD23E5A-A460-4141-9BEE-DFD877A3EFB1}" type="presParOf" srcId="{5C183E04-2B91-47E8-8FB9-DD6837311976}" destId="{FB89A69E-8B4A-4C78-B08E-ECEF5EE0F495}" srcOrd="2" destOrd="0" presId="urn:microsoft.com/office/officeart/2018/2/layout/IconVerticalSolidList"/>
    <dgm:cxn modelId="{8D8552CC-3885-4A74-BF3E-AC1085B991C6}" type="presParOf" srcId="{FB89A69E-8B4A-4C78-B08E-ECEF5EE0F495}" destId="{E1B1A87E-E203-4F53-8498-3468BE74BCEC}" srcOrd="0" destOrd="0" presId="urn:microsoft.com/office/officeart/2018/2/layout/IconVerticalSolidList"/>
    <dgm:cxn modelId="{C2748D93-2F7D-4E08-98DD-4F02B0D4B194}" type="presParOf" srcId="{FB89A69E-8B4A-4C78-B08E-ECEF5EE0F495}" destId="{471105D8-C267-4C1E-9FFD-F6D31DC3D628}" srcOrd="1" destOrd="0" presId="urn:microsoft.com/office/officeart/2018/2/layout/IconVerticalSolidList"/>
    <dgm:cxn modelId="{E8C92278-CECA-4085-883E-971F13340C25}" type="presParOf" srcId="{FB89A69E-8B4A-4C78-B08E-ECEF5EE0F495}" destId="{B99EEAD4-BDEC-49C5-8C46-7DBE70FC4819}" srcOrd="2" destOrd="0" presId="urn:microsoft.com/office/officeart/2018/2/layout/IconVerticalSolidList"/>
    <dgm:cxn modelId="{151D3367-A1B0-45A7-AE25-ED03478A1713}" type="presParOf" srcId="{FB89A69E-8B4A-4C78-B08E-ECEF5EE0F495}" destId="{97CAEAB0-D0A0-4380-8BF8-BC19BE951BF1}" srcOrd="3" destOrd="0" presId="urn:microsoft.com/office/officeart/2018/2/layout/IconVerticalSolidList"/>
    <dgm:cxn modelId="{C6B267DF-73EE-4912-B89E-2119AB5FD7AE}" type="presParOf" srcId="{5C183E04-2B91-47E8-8FB9-DD6837311976}" destId="{50835DED-4B6A-40CD-B01A-C06764FCB4AB}" srcOrd="3" destOrd="0" presId="urn:microsoft.com/office/officeart/2018/2/layout/IconVerticalSolidList"/>
    <dgm:cxn modelId="{3F91CD1A-9B8D-4B5D-AE79-0B91CDD1D4E7}" type="presParOf" srcId="{5C183E04-2B91-47E8-8FB9-DD6837311976}" destId="{C482E079-A04B-4735-8362-13135DAFA575}" srcOrd="4" destOrd="0" presId="urn:microsoft.com/office/officeart/2018/2/layout/IconVerticalSolidList"/>
    <dgm:cxn modelId="{40C8719A-5BB2-4698-B60F-ACB2D5F0C28B}" type="presParOf" srcId="{C482E079-A04B-4735-8362-13135DAFA575}" destId="{7ECCCE18-E569-417A-8B39-2CA2B4A05BF1}" srcOrd="0" destOrd="0" presId="urn:microsoft.com/office/officeart/2018/2/layout/IconVerticalSolidList"/>
    <dgm:cxn modelId="{D13DF366-66F8-4C36-8693-7B3796B6B929}" type="presParOf" srcId="{C482E079-A04B-4735-8362-13135DAFA575}" destId="{FA65620A-2328-4031-949A-53864123AD2A}" srcOrd="1" destOrd="0" presId="urn:microsoft.com/office/officeart/2018/2/layout/IconVerticalSolidList"/>
    <dgm:cxn modelId="{53F7BE9D-F327-4F93-B811-09459FC76F1C}" type="presParOf" srcId="{C482E079-A04B-4735-8362-13135DAFA575}" destId="{4A1F87B8-AF5C-4F39-B2C1-EED3EB998393}" srcOrd="2" destOrd="0" presId="urn:microsoft.com/office/officeart/2018/2/layout/IconVerticalSolidList"/>
    <dgm:cxn modelId="{8C8A5885-AF07-43AF-AED4-42D4303A682F}" type="presParOf" srcId="{C482E079-A04B-4735-8362-13135DAFA575}" destId="{7B4F6088-0B65-4B85-954E-E07F58D2C39A}" srcOrd="3" destOrd="0" presId="urn:microsoft.com/office/officeart/2018/2/layout/IconVerticalSolidList"/>
    <dgm:cxn modelId="{02AAC992-CEC6-4E13-836E-226EC2C1CADC}" type="presParOf" srcId="{5C183E04-2B91-47E8-8FB9-DD6837311976}" destId="{7E347749-6821-4BF2-8BC8-776919DEDB8F}" srcOrd="5" destOrd="0" presId="urn:microsoft.com/office/officeart/2018/2/layout/IconVerticalSolidList"/>
    <dgm:cxn modelId="{B2920031-B53E-47CA-8179-AA308E226BDC}" type="presParOf" srcId="{5C183E04-2B91-47E8-8FB9-DD6837311976}" destId="{1EC6F8BB-A130-4FA8-89CD-E7C559166FA1}" srcOrd="6" destOrd="0" presId="urn:microsoft.com/office/officeart/2018/2/layout/IconVerticalSolidList"/>
    <dgm:cxn modelId="{51C12117-D22B-4F0B-B3E2-7FA11E7DFA85}" type="presParOf" srcId="{1EC6F8BB-A130-4FA8-89CD-E7C559166FA1}" destId="{37150358-18AA-4564-888A-ED5277B8D220}" srcOrd="0" destOrd="0" presId="urn:microsoft.com/office/officeart/2018/2/layout/IconVerticalSolidList"/>
    <dgm:cxn modelId="{B5844FDA-6378-41B1-9D65-E3D8963A0C5A}" type="presParOf" srcId="{1EC6F8BB-A130-4FA8-89CD-E7C559166FA1}" destId="{70AED54E-F66A-4AA9-8086-58E29D58189D}" srcOrd="1" destOrd="0" presId="urn:microsoft.com/office/officeart/2018/2/layout/IconVerticalSolidList"/>
    <dgm:cxn modelId="{1965DBFA-7EE8-4A7C-9AE5-FC7F5523BAF8}" type="presParOf" srcId="{1EC6F8BB-A130-4FA8-89CD-E7C559166FA1}" destId="{CE90EAFF-9029-4B6B-9EF0-0991C88E9AE3}" srcOrd="2" destOrd="0" presId="urn:microsoft.com/office/officeart/2018/2/layout/IconVerticalSolidList"/>
    <dgm:cxn modelId="{CF600784-D3A3-4627-AA97-7A63EDF0C968}" type="presParOf" srcId="{1EC6F8BB-A130-4FA8-89CD-E7C559166FA1}" destId="{AF3A501E-5294-4CA8-8990-225217B7B1FC}" srcOrd="3" destOrd="0" presId="urn:microsoft.com/office/officeart/2018/2/layout/IconVerticalSolidList"/>
    <dgm:cxn modelId="{A61AEFE3-A393-4A1B-A7EE-EBBAF3EEDB22}" type="presParOf" srcId="{5C183E04-2B91-47E8-8FB9-DD6837311976}" destId="{75ACB603-64B0-4F33-B123-6AAE1D290E8F}" srcOrd="7" destOrd="0" presId="urn:microsoft.com/office/officeart/2018/2/layout/IconVerticalSolidList"/>
    <dgm:cxn modelId="{1239FD2A-CEB0-4296-82B4-CEB42A434515}" type="presParOf" srcId="{5C183E04-2B91-47E8-8FB9-DD6837311976}" destId="{DE47CE48-B7BA-4589-AD32-F04E99F41A51}" srcOrd="8" destOrd="0" presId="urn:microsoft.com/office/officeart/2018/2/layout/IconVerticalSolidList"/>
    <dgm:cxn modelId="{722366CC-327F-4915-A9DB-95A652DC7D2C}" type="presParOf" srcId="{DE47CE48-B7BA-4589-AD32-F04E99F41A51}" destId="{6CA14203-3188-48BF-8CE4-C1776942A817}" srcOrd="0" destOrd="0" presId="urn:microsoft.com/office/officeart/2018/2/layout/IconVerticalSolidList"/>
    <dgm:cxn modelId="{10388511-B214-4C12-B0DC-E38319F4DAC5}" type="presParOf" srcId="{DE47CE48-B7BA-4589-AD32-F04E99F41A51}" destId="{A012B29C-BB0B-4A9A-99BC-06465A544B14}" srcOrd="1" destOrd="0" presId="urn:microsoft.com/office/officeart/2018/2/layout/IconVerticalSolidList"/>
    <dgm:cxn modelId="{358C6E18-5BA3-4144-8FF8-3ACA5A2D1519}" type="presParOf" srcId="{DE47CE48-B7BA-4589-AD32-F04E99F41A51}" destId="{BE113C8C-67BF-429F-9E4B-AA0F1B6183E7}" srcOrd="2" destOrd="0" presId="urn:microsoft.com/office/officeart/2018/2/layout/IconVerticalSolidList"/>
    <dgm:cxn modelId="{E0DEF581-505F-460D-9284-0B3B759C21F7}" type="presParOf" srcId="{DE47CE48-B7BA-4589-AD32-F04E99F41A51}" destId="{E185E08A-7A76-476D-B791-9D5329E26E3C}" srcOrd="3" destOrd="0" presId="urn:microsoft.com/office/officeart/2018/2/layout/IconVerticalSolidList"/>
    <dgm:cxn modelId="{4E94B6D9-E26A-4424-9A29-6EFD03F39CD4}" type="presParOf" srcId="{5C183E04-2B91-47E8-8FB9-DD6837311976}" destId="{EE2B29D8-190C-47F2-AA8D-0B960D470126}" srcOrd="9" destOrd="0" presId="urn:microsoft.com/office/officeart/2018/2/layout/IconVerticalSolidList"/>
    <dgm:cxn modelId="{D2D979FB-5C5E-44A2-92AF-FEABD3843B63}" type="presParOf" srcId="{5C183E04-2B91-47E8-8FB9-DD6837311976}" destId="{184DAA1E-FF06-4509-8BAA-4CE71D0AE759}" srcOrd="10" destOrd="0" presId="urn:microsoft.com/office/officeart/2018/2/layout/IconVerticalSolidList"/>
    <dgm:cxn modelId="{E4027924-D91F-4036-844D-5D471908AA35}" type="presParOf" srcId="{184DAA1E-FF06-4509-8BAA-4CE71D0AE759}" destId="{6AD0E20C-7E60-4F91-A8D1-D2EA361C134E}" srcOrd="0" destOrd="0" presId="urn:microsoft.com/office/officeart/2018/2/layout/IconVerticalSolidList"/>
    <dgm:cxn modelId="{222BEC33-DD94-40F5-8F6B-19913B40CA35}" type="presParOf" srcId="{184DAA1E-FF06-4509-8BAA-4CE71D0AE759}" destId="{92AC80B1-063B-43E9-99C6-7D13589C9DCF}" srcOrd="1" destOrd="0" presId="urn:microsoft.com/office/officeart/2018/2/layout/IconVerticalSolidList"/>
    <dgm:cxn modelId="{5F697E20-716E-4FA2-9D3F-E9ED0B0500F6}" type="presParOf" srcId="{184DAA1E-FF06-4509-8BAA-4CE71D0AE759}" destId="{879C813F-31EE-4DAC-8126-BB730BD62615}" srcOrd="2" destOrd="0" presId="urn:microsoft.com/office/officeart/2018/2/layout/IconVerticalSolidList"/>
    <dgm:cxn modelId="{D4B4B817-FA06-475B-BC5C-D0DFD3C2C20B}" type="presParOf" srcId="{184DAA1E-FF06-4509-8BAA-4CE71D0AE759}" destId="{8523814F-2EC7-4C23-84B4-5CF2C8F80385}"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4FF46F-C9E0-42D5-B92E-279260705903}">
      <dsp:nvSpPr>
        <dsp:cNvPr id="0" name=""/>
        <dsp:cNvSpPr/>
      </dsp:nvSpPr>
      <dsp:spPr>
        <a:xfrm>
          <a:off x="0" y="42509"/>
          <a:ext cx="5359398" cy="5967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0" i="0" kern="1200" baseline="0" dirty="0"/>
            <a:t>What the legal duties are for your employer to identify and manage asbestos risks</a:t>
          </a:r>
          <a:endParaRPr lang="en-US" sz="1500" kern="1200" dirty="0"/>
        </a:p>
      </dsp:txBody>
      <dsp:txXfrm>
        <a:off x="29128" y="71637"/>
        <a:ext cx="5301142" cy="538444"/>
      </dsp:txXfrm>
    </dsp:sp>
    <dsp:sp modelId="{B9E5C2DC-6BB1-4FA4-BCDF-EC02A4212483}">
      <dsp:nvSpPr>
        <dsp:cNvPr id="0" name=""/>
        <dsp:cNvSpPr/>
      </dsp:nvSpPr>
      <dsp:spPr>
        <a:xfrm>
          <a:off x="0" y="682409"/>
          <a:ext cx="5359398" cy="5967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0" i="0" kern="1200" baseline="0" dirty="0"/>
            <a:t>What the risks of exposure to asbestos are</a:t>
          </a:r>
          <a:endParaRPr lang="en-US" sz="1500" kern="1200" dirty="0"/>
        </a:p>
      </dsp:txBody>
      <dsp:txXfrm>
        <a:off x="29128" y="711537"/>
        <a:ext cx="5301142" cy="538444"/>
      </dsp:txXfrm>
    </dsp:sp>
    <dsp:sp modelId="{B1D383F9-E377-49BC-89B3-CEE22A56E857}">
      <dsp:nvSpPr>
        <dsp:cNvPr id="0" name=""/>
        <dsp:cNvSpPr/>
      </dsp:nvSpPr>
      <dsp:spPr>
        <a:xfrm>
          <a:off x="0" y="1322309"/>
          <a:ext cx="5359398" cy="5967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0" i="0" kern="1200" baseline="0" dirty="0"/>
            <a:t>If asbestos is present in your workplace and the specific locations of asbestos containing materials in the areas you work in </a:t>
          </a:r>
          <a:endParaRPr lang="en-US" sz="1500" kern="1200" dirty="0"/>
        </a:p>
      </dsp:txBody>
      <dsp:txXfrm>
        <a:off x="29128" y="1351437"/>
        <a:ext cx="5301142" cy="538444"/>
      </dsp:txXfrm>
    </dsp:sp>
    <dsp:sp modelId="{E8EE8E4F-B4F2-4BAB-8174-E21D8A81DFA3}">
      <dsp:nvSpPr>
        <dsp:cNvPr id="0" name=""/>
        <dsp:cNvSpPr/>
      </dsp:nvSpPr>
      <dsp:spPr>
        <a:xfrm>
          <a:off x="0" y="1962209"/>
          <a:ext cx="5359398" cy="5967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0" i="0" kern="1200" baseline="0"/>
            <a:t>Not to disturb any asbestos containing materials</a:t>
          </a:r>
          <a:endParaRPr lang="en-US" sz="1500" kern="1200"/>
        </a:p>
      </dsp:txBody>
      <dsp:txXfrm>
        <a:off x="29128" y="1991337"/>
        <a:ext cx="5301142" cy="538444"/>
      </dsp:txXfrm>
    </dsp:sp>
    <dsp:sp modelId="{65D00B2A-976F-4A37-A1AD-C9581F9F5FA7}">
      <dsp:nvSpPr>
        <dsp:cNvPr id="0" name=""/>
        <dsp:cNvSpPr/>
      </dsp:nvSpPr>
      <dsp:spPr>
        <a:xfrm>
          <a:off x="0" y="2602110"/>
          <a:ext cx="5359398" cy="5967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0" i="0" kern="1200" baseline="0" dirty="0"/>
            <a:t>What you should do if you believe asbestos may have been accidentally disturbed </a:t>
          </a:r>
          <a:endParaRPr lang="en-US" sz="1500" kern="1200" dirty="0"/>
        </a:p>
      </dsp:txBody>
      <dsp:txXfrm>
        <a:off x="29128" y="2631238"/>
        <a:ext cx="5301142" cy="538444"/>
      </dsp:txXfrm>
    </dsp:sp>
    <dsp:sp modelId="{9FF2B3F0-9366-4FDE-A84B-BE1FD3447D6F}">
      <dsp:nvSpPr>
        <dsp:cNvPr id="0" name=""/>
        <dsp:cNvSpPr/>
      </dsp:nvSpPr>
      <dsp:spPr>
        <a:xfrm>
          <a:off x="0" y="3242010"/>
          <a:ext cx="5359398" cy="5967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kern="1200" dirty="0"/>
            <a:t>This presentation does not replace a UKATA asbestos awareness training for specific staff groups</a:t>
          </a:r>
        </a:p>
      </dsp:txBody>
      <dsp:txXfrm>
        <a:off x="29128" y="3271138"/>
        <a:ext cx="5301142" cy="5384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51E2E7-428F-455D-AC63-6C1DA6D49D9E}">
      <dsp:nvSpPr>
        <dsp:cNvPr id="0" name=""/>
        <dsp:cNvSpPr/>
      </dsp:nvSpPr>
      <dsp:spPr>
        <a:xfrm>
          <a:off x="887143" y="28567"/>
          <a:ext cx="484892" cy="48489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EC4BD1-6486-42CC-B5BA-72B4A437DBA7}">
      <dsp:nvSpPr>
        <dsp:cNvPr id="0" name=""/>
        <dsp:cNvSpPr/>
      </dsp:nvSpPr>
      <dsp:spPr>
        <a:xfrm>
          <a:off x="590820" y="678372"/>
          <a:ext cx="1077539" cy="4310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GB" sz="1100" b="0" i="0" kern="1200"/>
            <a:t>Legislation: Control of Asbestos Regulations 2012 </a:t>
          </a:r>
          <a:endParaRPr lang="en-US" sz="1100" kern="1200"/>
        </a:p>
      </dsp:txBody>
      <dsp:txXfrm>
        <a:off x="590820" y="678372"/>
        <a:ext cx="1077539" cy="431015"/>
      </dsp:txXfrm>
    </dsp:sp>
    <dsp:sp modelId="{F49790B8-2D9C-4D7D-96B9-E814502C58E6}">
      <dsp:nvSpPr>
        <dsp:cNvPr id="0" name=""/>
        <dsp:cNvSpPr/>
      </dsp:nvSpPr>
      <dsp:spPr>
        <a:xfrm>
          <a:off x="887143" y="1378773"/>
          <a:ext cx="484892" cy="48489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32F92A-97F9-48AD-AC8C-AD4768166F20}">
      <dsp:nvSpPr>
        <dsp:cNvPr id="0" name=""/>
        <dsp:cNvSpPr/>
      </dsp:nvSpPr>
      <dsp:spPr>
        <a:xfrm>
          <a:off x="590820" y="2028578"/>
          <a:ext cx="1077539" cy="4310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GB" sz="1100" kern="1200" dirty="0"/>
            <a:t>Approved Code of Practice and Guidance: L143</a:t>
          </a:r>
          <a:endParaRPr lang="en-US" sz="1100" kern="1200" dirty="0"/>
        </a:p>
      </dsp:txBody>
      <dsp:txXfrm>
        <a:off x="590820" y="2028578"/>
        <a:ext cx="1077539" cy="431015"/>
      </dsp:txXfrm>
    </dsp:sp>
    <dsp:sp modelId="{2FE5819D-A486-407C-BB5B-05D5C8006189}">
      <dsp:nvSpPr>
        <dsp:cNvPr id="0" name=""/>
        <dsp:cNvSpPr/>
      </dsp:nvSpPr>
      <dsp:spPr>
        <a:xfrm>
          <a:off x="887143" y="2728978"/>
          <a:ext cx="484892" cy="48489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B1E1520-138D-4AF6-A6DC-225D6A3FE708}">
      <dsp:nvSpPr>
        <dsp:cNvPr id="0" name=""/>
        <dsp:cNvSpPr/>
      </dsp:nvSpPr>
      <dsp:spPr>
        <a:xfrm>
          <a:off x="590820" y="3378783"/>
          <a:ext cx="1077539" cy="4310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GB" sz="1100" kern="1200" dirty="0"/>
            <a:t>The regulations require duty holders to actively manage asbestos in buildings: </a:t>
          </a:r>
          <a:endParaRPr lang="en-US" sz="1100" kern="1200" dirty="0"/>
        </a:p>
      </dsp:txBody>
      <dsp:txXfrm>
        <a:off x="590820" y="3378783"/>
        <a:ext cx="1077539" cy="43101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53DCE7-73BC-486D-8823-4C3EDD794ACA}">
      <dsp:nvSpPr>
        <dsp:cNvPr id="0" name=""/>
        <dsp:cNvSpPr/>
      </dsp:nvSpPr>
      <dsp:spPr>
        <a:xfrm>
          <a:off x="0" y="2939"/>
          <a:ext cx="5188137" cy="43864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64DA8BE-CDF8-421F-90E6-C424849B5F0B}">
      <dsp:nvSpPr>
        <dsp:cNvPr id="0" name=""/>
        <dsp:cNvSpPr/>
      </dsp:nvSpPr>
      <dsp:spPr>
        <a:xfrm>
          <a:off x="132690" y="101634"/>
          <a:ext cx="241490" cy="24125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C504FE0-6D8B-41A9-8E04-C97E23B29A55}">
      <dsp:nvSpPr>
        <dsp:cNvPr id="0" name=""/>
        <dsp:cNvSpPr/>
      </dsp:nvSpPr>
      <dsp:spPr>
        <a:xfrm>
          <a:off x="506871" y="2939"/>
          <a:ext cx="4650820" cy="493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2226" tIns="52226" rIns="52226" bIns="52226" numCol="1" spcCol="1270" anchor="ctr" anchorCtr="0">
          <a:noAutofit/>
        </a:bodyPr>
        <a:lstStyle/>
        <a:p>
          <a:pPr marL="0" lvl="0" indent="0" algn="l" defTabSz="622300">
            <a:lnSpc>
              <a:spcPct val="100000"/>
            </a:lnSpc>
            <a:spcBef>
              <a:spcPct val="0"/>
            </a:spcBef>
            <a:spcAft>
              <a:spcPct val="35000"/>
            </a:spcAft>
            <a:buNone/>
          </a:pPr>
          <a:r>
            <a:rPr lang="en-GB" sz="1400" kern="1200"/>
            <a:t>Locate and identify asbestos</a:t>
          </a:r>
          <a:endParaRPr lang="en-US" sz="1400" kern="1200"/>
        </a:p>
      </dsp:txBody>
      <dsp:txXfrm>
        <a:off x="506871" y="2939"/>
        <a:ext cx="4650820" cy="493475"/>
      </dsp:txXfrm>
    </dsp:sp>
    <dsp:sp modelId="{A09D6968-4E75-4898-93FB-EEBB04341AEE}">
      <dsp:nvSpPr>
        <dsp:cNvPr id="0" name=""/>
        <dsp:cNvSpPr/>
      </dsp:nvSpPr>
      <dsp:spPr>
        <a:xfrm>
          <a:off x="0" y="619784"/>
          <a:ext cx="5188137" cy="43864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8DE88AC-B19C-4009-B0C4-704DE5D06214}">
      <dsp:nvSpPr>
        <dsp:cNvPr id="0" name=""/>
        <dsp:cNvSpPr/>
      </dsp:nvSpPr>
      <dsp:spPr>
        <a:xfrm>
          <a:off x="132690" y="718479"/>
          <a:ext cx="241490" cy="24125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F791409-344C-4AB1-B94B-D9A3A011A87B}">
      <dsp:nvSpPr>
        <dsp:cNvPr id="0" name=""/>
        <dsp:cNvSpPr/>
      </dsp:nvSpPr>
      <dsp:spPr>
        <a:xfrm>
          <a:off x="506871" y="619784"/>
          <a:ext cx="4650820" cy="493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2226" tIns="52226" rIns="52226" bIns="52226" numCol="1" spcCol="1270" anchor="ctr" anchorCtr="0">
          <a:noAutofit/>
        </a:bodyPr>
        <a:lstStyle/>
        <a:p>
          <a:pPr marL="0" lvl="0" indent="0" algn="l" defTabSz="622300">
            <a:lnSpc>
              <a:spcPct val="100000"/>
            </a:lnSpc>
            <a:spcBef>
              <a:spcPct val="0"/>
            </a:spcBef>
            <a:spcAft>
              <a:spcPct val="35000"/>
            </a:spcAft>
            <a:buNone/>
          </a:pPr>
          <a:r>
            <a:rPr lang="en-GB" sz="1400" kern="1200" dirty="0"/>
            <a:t>Monitor the condition of asbestos</a:t>
          </a:r>
          <a:endParaRPr lang="en-US" sz="1400" kern="1200" dirty="0"/>
        </a:p>
      </dsp:txBody>
      <dsp:txXfrm>
        <a:off x="506871" y="619784"/>
        <a:ext cx="4650820" cy="493475"/>
      </dsp:txXfrm>
    </dsp:sp>
    <dsp:sp modelId="{A08DB824-888D-4EA8-A95F-CC591CB444A4}">
      <dsp:nvSpPr>
        <dsp:cNvPr id="0" name=""/>
        <dsp:cNvSpPr/>
      </dsp:nvSpPr>
      <dsp:spPr>
        <a:xfrm>
          <a:off x="0" y="1236629"/>
          <a:ext cx="5188137" cy="43864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C7E4C1A-5C40-4815-B51B-BFD9279BBB7D}">
      <dsp:nvSpPr>
        <dsp:cNvPr id="0" name=""/>
        <dsp:cNvSpPr/>
      </dsp:nvSpPr>
      <dsp:spPr>
        <a:xfrm>
          <a:off x="132690" y="1335324"/>
          <a:ext cx="241490" cy="24125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F50416F-CB32-4220-B017-2FAECE0E7B23}">
      <dsp:nvSpPr>
        <dsp:cNvPr id="0" name=""/>
        <dsp:cNvSpPr/>
      </dsp:nvSpPr>
      <dsp:spPr>
        <a:xfrm>
          <a:off x="506871" y="1236629"/>
          <a:ext cx="4650820" cy="493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2226" tIns="52226" rIns="52226" bIns="52226" numCol="1" spcCol="1270" anchor="ctr" anchorCtr="0">
          <a:noAutofit/>
        </a:bodyPr>
        <a:lstStyle/>
        <a:p>
          <a:pPr marL="0" lvl="0" indent="0" algn="l" defTabSz="622300">
            <a:lnSpc>
              <a:spcPct val="100000"/>
            </a:lnSpc>
            <a:spcBef>
              <a:spcPct val="0"/>
            </a:spcBef>
            <a:spcAft>
              <a:spcPct val="35000"/>
            </a:spcAft>
            <a:buNone/>
          </a:pPr>
          <a:r>
            <a:rPr lang="en-GB" sz="1400" kern="1200"/>
            <a:t>Develop an asbestos register and risk assessment </a:t>
          </a:r>
          <a:endParaRPr lang="en-US" sz="1400" kern="1200"/>
        </a:p>
      </dsp:txBody>
      <dsp:txXfrm>
        <a:off x="506871" y="1236629"/>
        <a:ext cx="4650820" cy="493475"/>
      </dsp:txXfrm>
    </dsp:sp>
    <dsp:sp modelId="{4DC0D29D-5A8B-439E-A9C9-7E13BD8603CC}">
      <dsp:nvSpPr>
        <dsp:cNvPr id="0" name=""/>
        <dsp:cNvSpPr/>
      </dsp:nvSpPr>
      <dsp:spPr>
        <a:xfrm>
          <a:off x="0" y="1853474"/>
          <a:ext cx="5188137" cy="43864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2FB9F57-D0A3-49EA-BA30-5315130D4346}">
      <dsp:nvSpPr>
        <dsp:cNvPr id="0" name=""/>
        <dsp:cNvSpPr/>
      </dsp:nvSpPr>
      <dsp:spPr>
        <a:xfrm>
          <a:off x="132690" y="1952169"/>
          <a:ext cx="241490" cy="24125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3CEC322-5B8C-493A-A1C3-8DC21719A8C2}">
      <dsp:nvSpPr>
        <dsp:cNvPr id="0" name=""/>
        <dsp:cNvSpPr/>
      </dsp:nvSpPr>
      <dsp:spPr>
        <a:xfrm>
          <a:off x="506871" y="1853474"/>
          <a:ext cx="4650820" cy="493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2226" tIns="52226" rIns="52226" bIns="52226" numCol="1" spcCol="1270" anchor="ctr" anchorCtr="0">
          <a:noAutofit/>
        </a:bodyPr>
        <a:lstStyle/>
        <a:p>
          <a:pPr marL="0" lvl="0" indent="0" algn="l" defTabSz="622300">
            <a:lnSpc>
              <a:spcPct val="100000"/>
            </a:lnSpc>
            <a:spcBef>
              <a:spcPct val="0"/>
            </a:spcBef>
            <a:spcAft>
              <a:spcPct val="35000"/>
            </a:spcAft>
            <a:buNone/>
          </a:pPr>
          <a:r>
            <a:rPr lang="en-GB" sz="1400" kern="1200"/>
            <a:t>Prepare a detailed asbestos management plan - monitor and review it </a:t>
          </a:r>
          <a:endParaRPr lang="en-US" sz="1400" kern="1200"/>
        </a:p>
      </dsp:txBody>
      <dsp:txXfrm>
        <a:off x="506871" y="1853474"/>
        <a:ext cx="4650820" cy="493475"/>
      </dsp:txXfrm>
    </dsp:sp>
    <dsp:sp modelId="{822E1C5C-E6FB-4D0C-8CD1-31B31870783B}">
      <dsp:nvSpPr>
        <dsp:cNvPr id="0" name=""/>
        <dsp:cNvSpPr/>
      </dsp:nvSpPr>
      <dsp:spPr>
        <a:xfrm>
          <a:off x="0" y="2470319"/>
          <a:ext cx="5188137" cy="43864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C1CFAB1-20F7-463B-83DF-E36F42FB5863}">
      <dsp:nvSpPr>
        <dsp:cNvPr id="0" name=""/>
        <dsp:cNvSpPr/>
      </dsp:nvSpPr>
      <dsp:spPr>
        <a:xfrm>
          <a:off x="132690" y="2569014"/>
          <a:ext cx="241490" cy="24125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05E800-5630-4F00-AE89-D8B138C17C26}">
      <dsp:nvSpPr>
        <dsp:cNvPr id="0" name=""/>
        <dsp:cNvSpPr/>
      </dsp:nvSpPr>
      <dsp:spPr>
        <a:xfrm>
          <a:off x="506871" y="2470319"/>
          <a:ext cx="4650820" cy="493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2226" tIns="52226" rIns="52226" bIns="52226" numCol="1" spcCol="1270" anchor="ctr" anchorCtr="0">
          <a:noAutofit/>
        </a:bodyPr>
        <a:lstStyle/>
        <a:p>
          <a:pPr marL="0" lvl="0" indent="0" algn="l" defTabSz="622300">
            <a:lnSpc>
              <a:spcPct val="100000"/>
            </a:lnSpc>
            <a:spcBef>
              <a:spcPct val="0"/>
            </a:spcBef>
            <a:spcAft>
              <a:spcPct val="35000"/>
            </a:spcAft>
            <a:buNone/>
          </a:pPr>
          <a:r>
            <a:rPr lang="en-GB" sz="1400" kern="1200"/>
            <a:t>Identify and manage licenced and non-licenced work</a:t>
          </a:r>
          <a:endParaRPr lang="en-US" sz="1400" kern="1200"/>
        </a:p>
      </dsp:txBody>
      <dsp:txXfrm>
        <a:off x="506871" y="2470319"/>
        <a:ext cx="4650820" cy="493475"/>
      </dsp:txXfrm>
    </dsp:sp>
    <dsp:sp modelId="{5F0387C7-A5D1-49ED-9AAD-BBB02199108A}">
      <dsp:nvSpPr>
        <dsp:cNvPr id="0" name=""/>
        <dsp:cNvSpPr/>
      </dsp:nvSpPr>
      <dsp:spPr>
        <a:xfrm>
          <a:off x="0" y="3087164"/>
          <a:ext cx="5188137" cy="43864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02753E-D644-4A24-A82D-ACC6F191CF5E}">
      <dsp:nvSpPr>
        <dsp:cNvPr id="0" name=""/>
        <dsp:cNvSpPr/>
      </dsp:nvSpPr>
      <dsp:spPr>
        <a:xfrm>
          <a:off x="132690" y="3185859"/>
          <a:ext cx="241490" cy="24125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197C5DF-5C88-47CE-BB09-F555817F1D76}">
      <dsp:nvSpPr>
        <dsp:cNvPr id="0" name=""/>
        <dsp:cNvSpPr/>
      </dsp:nvSpPr>
      <dsp:spPr>
        <a:xfrm>
          <a:off x="506871" y="3087164"/>
          <a:ext cx="4650820" cy="493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2226" tIns="52226" rIns="52226" bIns="52226" numCol="1" spcCol="1270" anchor="ctr" anchorCtr="0">
          <a:noAutofit/>
        </a:bodyPr>
        <a:lstStyle/>
        <a:p>
          <a:pPr marL="0" lvl="0" indent="0" algn="l" defTabSz="622300">
            <a:lnSpc>
              <a:spcPct val="100000"/>
            </a:lnSpc>
            <a:spcBef>
              <a:spcPct val="0"/>
            </a:spcBef>
            <a:spcAft>
              <a:spcPct val="35000"/>
            </a:spcAft>
            <a:buNone/>
          </a:pPr>
          <a:r>
            <a:rPr lang="en-GB" sz="1400" kern="1200" dirty="0"/>
            <a:t>Provide information on asbestos to workers who carry out work on buildings which may disturb/damage asbestos</a:t>
          </a:r>
          <a:endParaRPr lang="en-US" sz="1400" kern="1200" dirty="0"/>
        </a:p>
      </dsp:txBody>
      <dsp:txXfrm>
        <a:off x="506871" y="3087164"/>
        <a:ext cx="4650820" cy="493475"/>
      </dsp:txXfrm>
    </dsp:sp>
    <dsp:sp modelId="{6F655C9B-FB32-4A12-A50E-7189AE6DEE54}">
      <dsp:nvSpPr>
        <dsp:cNvPr id="0" name=""/>
        <dsp:cNvSpPr/>
      </dsp:nvSpPr>
      <dsp:spPr>
        <a:xfrm>
          <a:off x="0" y="3704009"/>
          <a:ext cx="5188137" cy="43864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4CAF3D3-7275-4D89-BED7-1EF830B07B75}">
      <dsp:nvSpPr>
        <dsp:cNvPr id="0" name=""/>
        <dsp:cNvSpPr/>
      </dsp:nvSpPr>
      <dsp:spPr>
        <a:xfrm>
          <a:off x="132690" y="3802704"/>
          <a:ext cx="241490" cy="24125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568F2AC-008D-4FB6-BFBD-AFB207ADDDF7}">
      <dsp:nvSpPr>
        <dsp:cNvPr id="0" name=""/>
        <dsp:cNvSpPr/>
      </dsp:nvSpPr>
      <dsp:spPr>
        <a:xfrm>
          <a:off x="506871" y="3704009"/>
          <a:ext cx="4650820" cy="493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2226" tIns="52226" rIns="52226" bIns="52226" numCol="1" spcCol="1270" anchor="ctr" anchorCtr="0">
          <a:noAutofit/>
        </a:bodyPr>
        <a:lstStyle/>
        <a:p>
          <a:pPr marL="0" lvl="0" indent="0" algn="l" defTabSz="622300">
            <a:lnSpc>
              <a:spcPct val="100000"/>
            </a:lnSpc>
            <a:spcBef>
              <a:spcPct val="0"/>
            </a:spcBef>
            <a:spcAft>
              <a:spcPct val="35000"/>
            </a:spcAft>
            <a:buNone/>
          </a:pPr>
          <a:r>
            <a:rPr lang="en-GB" sz="1400" kern="1200"/>
            <a:t>Provide information, instruction and training to staff </a:t>
          </a:r>
          <a:endParaRPr lang="en-US" sz="1400" kern="1200"/>
        </a:p>
      </dsp:txBody>
      <dsp:txXfrm>
        <a:off x="506871" y="3704009"/>
        <a:ext cx="4650820" cy="493475"/>
      </dsp:txXfrm>
    </dsp:sp>
    <dsp:sp modelId="{6603BD4E-6DF6-4090-9AE0-FD472605E429}">
      <dsp:nvSpPr>
        <dsp:cNvPr id="0" name=""/>
        <dsp:cNvSpPr/>
      </dsp:nvSpPr>
      <dsp:spPr>
        <a:xfrm>
          <a:off x="0" y="4320854"/>
          <a:ext cx="5188137" cy="43864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7D2D3DF-F2C5-48BE-9F8D-E868683C6749}">
      <dsp:nvSpPr>
        <dsp:cNvPr id="0" name=""/>
        <dsp:cNvSpPr/>
      </dsp:nvSpPr>
      <dsp:spPr>
        <a:xfrm>
          <a:off x="132690" y="4419549"/>
          <a:ext cx="241490" cy="24125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70FC9A-EA71-4D21-ACBB-58D7EB1F01E9}">
      <dsp:nvSpPr>
        <dsp:cNvPr id="0" name=""/>
        <dsp:cNvSpPr/>
      </dsp:nvSpPr>
      <dsp:spPr>
        <a:xfrm>
          <a:off x="506871" y="4320854"/>
          <a:ext cx="4650820" cy="493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2226" tIns="52226" rIns="52226" bIns="52226" numCol="1" spcCol="1270" anchor="ctr" anchorCtr="0">
          <a:noAutofit/>
        </a:bodyPr>
        <a:lstStyle/>
        <a:p>
          <a:pPr marL="0" lvl="0" indent="0" algn="l" defTabSz="622300">
            <a:lnSpc>
              <a:spcPct val="100000"/>
            </a:lnSpc>
            <a:spcBef>
              <a:spcPct val="0"/>
            </a:spcBef>
            <a:spcAft>
              <a:spcPct val="35000"/>
            </a:spcAft>
            <a:buNone/>
          </a:pPr>
          <a:r>
            <a:rPr lang="en-GB" sz="1400" kern="1200"/>
            <a:t>Consult with trade union safety representatives</a:t>
          </a:r>
          <a:endParaRPr lang="en-US" sz="1400" kern="1200"/>
        </a:p>
      </dsp:txBody>
      <dsp:txXfrm>
        <a:off x="506871" y="4320854"/>
        <a:ext cx="4650820" cy="49347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C9E84B-DDD0-4FD4-B5BB-C358ABCAEFCF}">
      <dsp:nvSpPr>
        <dsp:cNvPr id="0" name=""/>
        <dsp:cNvSpPr/>
      </dsp:nvSpPr>
      <dsp:spPr>
        <a:xfrm>
          <a:off x="0" y="349"/>
          <a:ext cx="7211683" cy="81760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E4785BA-D736-46C3-A59C-C0B4C6607082}">
      <dsp:nvSpPr>
        <dsp:cNvPr id="0" name=""/>
        <dsp:cNvSpPr/>
      </dsp:nvSpPr>
      <dsp:spPr>
        <a:xfrm>
          <a:off x="247326" y="184310"/>
          <a:ext cx="449683" cy="44968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A57D34A-C03E-402F-B3D4-3D3032D63104}">
      <dsp:nvSpPr>
        <dsp:cNvPr id="0" name=""/>
        <dsp:cNvSpPr/>
      </dsp:nvSpPr>
      <dsp:spPr>
        <a:xfrm>
          <a:off x="944335" y="349"/>
          <a:ext cx="6267347" cy="8176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530" tIns="86530" rIns="86530" bIns="86530" numCol="1" spcCol="1270" anchor="ctr" anchorCtr="0">
          <a:noAutofit/>
        </a:bodyPr>
        <a:lstStyle/>
        <a:p>
          <a:pPr marL="0" lvl="0" indent="0" algn="l" defTabSz="622300">
            <a:lnSpc>
              <a:spcPct val="100000"/>
            </a:lnSpc>
            <a:spcBef>
              <a:spcPct val="0"/>
            </a:spcBef>
            <a:spcAft>
              <a:spcPct val="35000"/>
            </a:spcAft>
            <a:buNone/>
          </a:pPr>
          <a:r>
            <a:rPr lang="en-GB" sz="1400" kern="1200"/>
            <a:t>The presence of asbestos alone should not be a cause for concern.</a:t>
          </a:r>
          <a:endParaRPr lang="en-US" sz="1400" kern="1200"/>
        </a:p>
      </dsp:txBody>
      <dsp:txXfrm>
        <a:off x="944335" y="349"/>
        <a:ext cx="6267347" cy="817606"/>
      </dsp:txXfrm>
    </dsp:sp>
    <dsp:sp modelId="{6024C6A4-8587-4697-9347-7434E2D58CCE}">
      <dsp:nvSpPr>
        <dsp:cNvPr id="0" name=""/>
        <dsp:cNvSpPr/>
      </dsp:nvSpPr>
      <dsp:spPr>
        <a:xfrm>
          <a:off x="0" y="1022357"/>
          <a:ext cx="7211683" cy="81760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76304ED-8782-44F6-A84B-3541E67121D6}">
      <dsp:nvSpPr>
        <dsp:cNvPr id="0" name=""/>
        <dsp:cNvSpPr/>
      </dsp:nvSpPr>
      <dsp:spPr>
        <a:xfrm>
          <a:off x="247326" y="1206319"/>
          <a:ext cx="449683" cy="44968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6345EB-3D5E-417C-81A8-7B4B023A216E}">
      <dsp:nvSpPr>
        <dsp:cNvPr id="0" name=""/>
        <dsp:cNvSpPr/>
      </dsp:nvSpPr>
      <dsp:spPr>
        <a:xfrm>
          <a:off x="944335" y="1022357"/>
          <a:ext cx="6267347" cy="8176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530" tIns="86530" rIns="86530" bIns="86530" numCol="1" spcCol="1270" anchor="ctr" anchorCtr="0">
          <a:noAutofit/>
        </a:bodyPr>
        <a:lstStyle/>
        <a:p>
          <a:pPr marL="0" lvl="0" indent="0" algn="l" defTabSz="622300">
            <a:lnSpc>
              <a:spcPct val="100000"/>
            </a:lnSpc>
            <a:spcBef>
              <a:spcPct val="0"/>
            </a:spcBef>
            <a:spcAft>
              <a:spcPct val="35000"/>
            </a:spcAft>
            <a:buNone/>
          </a:pPr>
          <a:r>
            <a:rPr lang="en-GB" sz="1400" kern="1200"/>
            <a:t>Asbestos only becomes a risk to human health when fibres are released into the air and breathed in.</a:t>
          </a:r>
          <a:endParaRPr lang="en-US" sz="1400" kern="1200"/>
        </a:p>
      </dsp:txBody>
      <dsp:txXfrm>
        <a:off x="944335" y="1022357"/>
        <a:ext cx="6267347" cy="817606"/>
      </dsp:txXfrm>
    </dsp:sp>
    <dsp:sp modelId="{9AD57E4C-6C5A-48CB-94AB-59377104C824}">
      <dsp:nvSpPr>
        <dsp:cNvPr id="0" name=""/>
        <dsp:cNvSpPr/>
      </dsp:nvSpPr>
      <dsp:spPr>
        <a:xfrm>
          <a:off x="0" y="2044365"/>
          <a:ext cx="7211683" cy="81760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CC9261E-38BD-4E4E-BAE8-E131C69C39FE}">
      <dsp:nvSpPr>
        <dsp:cNvPr id="0" name=""/>
        <dsp:cNvSpPr/>
      </dsp:nvSpPr>
      <dsp:spPr>
        <a:xfrm>
          <a:off x="247326" y="2228327"/>
          <a:ext cx="449683" cy="44968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8F83664-635C-4969-BEAF-89DD377273ED}">
      <dsp:nvSpPr>
        <dsp:cNvPr id="0" name=""/>
        <dsp:cNvSpPr/>
      </dsp:nvSpPr>
      <dsp:spPr>
        <a:xfrm>
          <a:off x="944335" y="2044365"/>
          <a:ext cx="6267347" cy="8176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530" tIns="86530" rIns="86530" bIns="86530" numCol="1" spcCol="1270" anchor="ctr" anchorCtr="0">
          <a:noAutofit/>
        </a:bodyPr>
        <a:lstStyle/>
        <a:p>
          <a:pPr marL="0" lvl="0" indent="0" algn="l" defTabSz="622300">
            <a:lnSpc>
              <a:spcPct val="100000"/>
            </a:lnSpc>
            <a:spcBef>
              <a:spcPct val="0"/>
            </a:spcBef>
            <a:spcAft>
              <a:spcPct val="35000"/>
            </a:spcAft>
            <a:buNone/>
          </a:pPr>
          <a:r>
            <a:rPr lang="en-GB" sz="1400" kern="1200" dirty="0"/>
            <a:t>You shouldn’t come into contact with asbestos during your normal working activity, but this presentation will give you information on what to do if you have concerns.</a:t>
          </a:r>
          <a:endParaRPr lang="en-US" sz="1400" kern="1200" dirty="0"/>
        </a:p>
      </dsp:txBody>
      <dsp:txXfrm>
        <a:off x="944335" y="2044365"/>
        <a:ext cx="6267347" cy="81760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39BBEE-C6EB-4367-B705-71E4A1E1F77F}">
      <dsp:nvSpPr>
        <dsp:cNvPr id="0" name=""/>
        <dsp:cNvSpPr/>
      </dsp:nvSpPr>
      <dsp:spPr>
        <a:xfrm>
          <a:off x="0" y="1490"/>
          <a:ext cx="10947839" cy="63491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CFA4839-25BA-4734-A92D-D36DEAE3135C}">
      <dsp:nvSpPr>
        <dsp:cNvPr id="0" name=""/>
        <dsp:cNvSpPr/>
      </dsp:nvSpPr>
      <dsp:spPr>
        <a:xfrm>
          <a:off x="192062" y="144346"/>
          <a:ext cx="349204" cy="34920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875D88D-E429-43D8-B8A8-33C788622D22}">
      <dsp:nvSpPr>
        <dsp:cNvPr id="0" name=""/>
        <dsp:cNvSpPr/>
      </dsp:nvSpPr>
      <dsp:spPr>
        <a:xfrm>
          <a:off x="733329" y="1490"/>
          <a:ext cx="10214509" cy="6349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7195" tIns="67195" rIns="67195" bIns="67195" numCol="1" spcCol="1270" anchor="ctr" anchorCtr="0">
          <a:noAutofit/>
        </a:bodyPr>
        <a:lstStyle/>
        <a:p>
          <a:pPr marL="0" lvl="0" indent="0" algn="l" defTabSz="711200">
            <a:lnSpc>
              <a:spcPct val="100000"/>
            </a:lnSpc>
            <a:spcBef>
              <a:spcPct val="0"/>
            </a:spcBef>
            <a:spcAft>
              <a:spcPct val="35000"/>
            </a:spcAft>
            <a:buNone/>
          </a:pPr>
          <a:r>
            <a:rPr lang="en-US" sz="1600" kern="1200" dirty="0"/>
            <a:t>If asbestos containing materials have been identified in certain areas of the building, this information will be in the asbestos register </a:t>
          </a:r>
          <a:r>
            <a:rPr lang="en-US" sz="1200" b="0" i="1" kern="1200" dirty="0"/>
            <a:t>[provide examples]</a:t>
          </a:r>
        </a:p>
      </dsp:txBody>
      <dsp:txXfrm>
        <a:off x="733329" y="1490"/>
        <a:ext cx="10214509" cy="634917"/>
      </dsp:txXfrm>
    </dsp:sp>
    <dsp:sp modelId="{C12A28E5-F1EB-4E67-94A4-3BA82BCFEEA3}">
      <dsp:nvSpPr>
        <dsp:cNvPr id="0" name=""/>
        <dsp:cNvSpPr/>
      </dsp:nvSpPr>
      <dsp:spPr>
        <a:xfrm>
          <a:off x="0" y="795137"/>
          <a:ext cx="10947839" cy="63491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8E41D71-AEF0-4A7E-AFD4-D0F864E73BAE}">
      <dsp:nvSpPr>
        <dsp:cNvPr id="0" name=""/>
        <dsp:cNvSpPr/>
      </dsp:nvSpPr>
      <dsp:spPr>
        <a:xfrm>
          <a:off x="192062" y="937993"/>
          <a:ext cx="349204" cy="34920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A8387B1-0B1B-4437-98FF-5A130BE519D2}">
      <dsp:nvSpPr>
        <dsp:cNvPr id="0" name=""/>
        <dsp:cNvSpPr/>
      </dsp:nvSpPr>
      <dsp:spPr>
        <a:xfrm>
          <a:off x="733329" y="795137"/>
          <a:ext cx="10214509" cy="6349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7195" tIns="67195" rIns="67195" bIns="67195" numCol="1" spcCol="1270" anchor="ctr" anchorCtr="0">
          <a:noAutofit/>
        </a:bodyPr>
        <a:lstStyle/>
        <a:p>
          <a:pPr marL="0" lvl="0" indent="0" algn="l" defTabSz="711200">
            <a:lnSpc>
              <a:spcPct val="100000"/>
            </a:lnSpc>
            <a:spcBef>
              <a:spcPct val="0"/>
            </a:spcBef>
            <a:spcAft>
              <a:spcPct val="35000"/>
            </a:spcAft>
            <a:buNone/>
          </a:pPr>
          <a:r>
            <a:rPr lang="en-US" sz="1600" kern="1200" dirty="0"/>
            <a:t>These materials should be good condition and pose no immediate risk</a:t>
          </a:r>
          <a:r>
            <a:rPr lang="en-US" sz="1200" b="0" i="1" kern="1200" dirty="0"/>
            <a:t>. [if work is taking place to protect or remove asbestos this could be added in here]</a:t>
          </a:r>
        </a:p>
      </dsp:txBody>
      <dsp:txXfrm>
        <a:off x="733329" y="795137"/>
        <a:ext cx="10214509" cy="634917"/>
      </dsp:txXfrm>
    </dsp:sp>
    <dsp:sp modelId="{A11F11A4-7559-4E10-A8F5-EBD944676518}">
      <dsp:nvSpPr>
        <dsp:cNvPr id="0" name=""/>
        <dsp:cNvSpPr/>
      </dsp:nvSpPr>
      <dsp:spPr>
        <a:xfrm>
          <a:off x="0" y="1588784"/>
          <a:ext cx="10947839" cy="63491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73AF1F9-CDC3-417D-B04F-ABF1B2023EA7}">
      <dsp:nvSpPr>
        <dsp:cNvPr id="0" name=""/>
        <dsp:cNvSpPr/>
      </dsp:nvSpPr>
      <dsp:spPr>
        <a:xfrm>
          <a:off x="192062" y="1731640"/>
          <a:ext cx="349204" cy="34920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B2743EE-91DF-4E24-910D-FEF0242DD78C}">
      <dsp:nvSpPr>
        <dsp:cNvPr id="0" name=""/>
        <dsp:cNvSpPr/>
      </dsp:nvSpPr>
      <dsp:spPr>
        <a:xfrm>
          <a:off x="733329" y="1588784"/>
          <a:ext cx="10214509" cy="6349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7195" tIns="67195" rIns="67195" bIns="67195" numCol="1" spcCol="1270" anchor="ctr" anchorCtr="0">
          <a:noAutofit/>
        </a:bodyPr>
        <a:lstStyle/>
        <a:p>
          <a:pPr marL="0" lvl="0" indent="0" algn="l" defTabSz="533400">
            <a:lnSpc>
              <a:spcPct val="100000"/>
            </a:lnSpc>
            <a:spcBef>
              <a:spcPct val="0"/>
            </a:spcBef>
            <a:spcAft>
              <a:spcPct val="35000"/>
            </a:spcAft>
            <a:buNone/>
          </a:pPr>
          <a:r>
            <a:rPr lang="en-US" sz="1200" b="0" i="1" kern="1200" dirty="0"/>
            <a:t>[employer to add here your arrangements to provide information on the specific locations of ACMs in the rooms/areas in use]</a:t>
          </a:r>
        </a:p>
      </dsp:txBody>
      <dsp:txXfrm>
        <a:off x="733329" y="1588784"/>
        <a:ext cx="10214509" cy="634917"/>
      </dsp:txXfrm>
    </dsp:sp>
    <dsp:sp modelId="{598E9C6A-EACC-4EC3-86D0-30646D552844}">
      <dsp:nvSpPr>
        <dsp:cNvPr id="0" name=""/>
        <dsp:cNvSpPr/>
      </dsp:nvSpPr>
      <dsp:spPr>
        <a:xfrm>
          <a:off x="0" y="2382431"/>
          <a:ext cx="10947839" cy="63491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C8F3347-E5FA-418C-9E6D-A67F5E82EC0E}">
      <dsp:nvSpPr>
        <dsp:cNvPr id="0" name=""/>
        <dsp:cNvSpPr/>
      </dsp:nvSpPr>
      <dsp:spPr>
        <a:xfrm>
          <a:off x="192062" y="2525287"/>
          <a:ext cx="349204" cy="34920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E6437D9-3937-48B6-AD90-87FF5083E7E4}">
      <dsp:nvSpPr>
        <dsp:cNvPr id="0" name=""/>
        <dsp:cNvSpPr/>
      </dsp:nvSpPr>
      <dsp:spPr>
        <a:xfrm>
          <a:off x="733329" y="2382431"/>
          <a:ext cx="10214509" cy="6349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7195" tIns="67195" rIns="67195" bIns="67195" numCol="1" spcCol="1270" anchor="ctr" anchorCtr="0">
          <a:noAutofit/>
        </a:bodyPr>
        <a:lstStyle/>
        <a:p>
          <a:pPr marL="0" lvl="0" indent="0" algn="l" defTabSz="755650">
            <a:lnSpc>
              <a:spcPct val="100000"/>
            </a:lnSpc>
            <a:spcBef>
              <a:spcPct val="0"/>
            </a:spcBef>
            <a:spcAft>
              <a:spcPct val="35000"/>
            </a:spcAft>
            <a:buNone/>
          </a:pPr>
          <a:r>
            <a:rPr lang="en-US" sz="1700" kern="1200"/>
            <a:t>An asbestos management plan is in place to ensure asbestos containing materials remain safe and undisturbed</a:t>
          </a:r>
        </a:p>
      </dsp:txBody>
      <dsp:txXfrm>
        <a:off x="733329" y="2382431"/>
        <a:ext cx="10214509" cy="634917"/>
      </dsp:txXfrm>
    </dsp:sp>
    <dsp:sp modelId="{5CF61644-DC60-4B75-9E32-80C2ABFBF644}">
      <dsp:nvSpPr>
        <dsp:cNvPr id="0" name=""/>
        <dsp:cNvSpPr/>
      </dsp:nvSpPr>
      <dsp:spPr>
        <a:xfrm>
          <a:off x="0" y="3176078"/>
          <a:ext cx="10947839" cy="63491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8F6CF1F-17E2-42F6-8DB5-A91C6E7657EE}">
      <dsp:nvSpPr>
        <dsp:cNvPr id="0" name=""/>
        <dsp:cNvSpPr/>
      </dsp:nvSpPr>
      <dsp:spPr>
        <a:xfrm>
          <a:off x="192062" y="3318934"/>
          <a:ext cx="349204" cy="34920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7ECCA8-12C8-4233-942F-07DB9073EE58}">
      <dsp:nvSpPr>
        <dsp:cNvPr id="0" name=""/>
        <dsp:cNvSpPr/>
      </dsp:nvSpPr>
      <dsp:spPr>
        <a:xfrm>
          <a:off x="733329" y="3176078"/>
          <a:ext cx="10214509" cy="6349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7195" tIns="67195" rIns="67195" bIns="67195" numCol="1" spcCol="1270" anchor="ctr" anchorCtr="0">
          <a:noAutofit/>
        </a:bodyPr>
        <a:lstStyle/>
        <a:p>
          <a:pPr marL="0" lvl="0" indent="0" algn="l" defTabSz="755650">
            <a:lnSpc>
              <a:spcPct val="100000"/>
            </a:lnSpc>
            <a:spcBef>
              <a:spcPct val="0"/>
            </a:spcBef>
            <a:spcAft>
              <a:spcPct val="35000"/>
            </a:spcAft>
            <a:buNone/>
          </a:pPr>
          <a:r>
            <a:rPr lang="en-US" sz="1700" kern="1200"/>
            <a:t>Regular condition inspections are carried out by qualified professionals</a:t>
          </a:r>
        </a:p>
      </dsp:txBody>
      <dsp:txXfrm>
        <a:off x="733329" y="3176078"/>
        <a:ext cx="10214509" cy="634917"/>
      </dsp:txXfrm>
    </dsp:sp>
    <dsp:sp modelId="{DFADF92A-8AF7-428D-AC2A-7AD6D30A0B47}">
      <dsp:nvSpPr>
        <dsp:cNvPr id="0" name=""/>
        <dsp:cNvSpPr/>
      </dsp:nvSpPr>
      <dsp:spPr>
        <a:xfrm>
          <a:off x="0" y="3969725"/>
          <a:ext cx="10947839" cy="63491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96E0990-E0E5-4779-A584-FB768B2BD093}">
      <dsp:nvSpPr>
        <dsp:cNvPr id="0" name=""/>
        <dsp:cNvSpPr/>
      </dsp:nvSpPr>
      <dsp:spPr>
        <a:xfrm>
          <a:off x="192062" y="4112581"/>
          <a:ext cx="349204" cy="34920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D6B696E-30DD-4AE2-86B0-EE9A9F39AD07}">
      <dsp:nvSpPr>
        <dsp:cNvPr id="0" name=""/>
        <dsp:cNvSpPr/>
      </dsp:nvSpPr>
      <dsp:spPr>
        <a:xfrm>
          <a:off x="733329" y="3969725"/>
          <a:ext cx="10214509" cy="6349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7195" tIns="67195" rIns="67195" bIns="67195" numCol="1" spcCol="1270" anchor="ctr" anchorCtr="0">
          <a:noAutofit/>
        </a:bodyPr>
        <a:lstStyle/>
        <a:p>
          <a:pPr marL="0" lvl="0" indent="0" algn="l" defTabSz="711200">
            <a:lnSpc>
              <a:spcPct val="100000"/>
            </a:lnSpc>
            <a:spcBef>
              <a:spcPct val="0"/>
            </a:spcBef>
            <a:spcAft>
              <a:spcPct val="35000"/>
            </a:spcAft>
            <a:buNone/>
          </a:pPr>
          <a:r>
            <a:rPr lang="en-GB" sz="1600" kern="1200" dirty="0"/>
            <a:t>Any work which carries a risk of disturbing asbestos is very carefully planned and managed through </a:t>
          </a:r>
          <a:r>
            <a:rPr lang="en-GB" sz="1200" b="0" i="1" kern="1200" dirty="0"/>
            <a:t>[the estates and facilities team/relevant team name]</a:t>
          </a:r>
          <a:endParaRPr lang="en-US" sz="1200" b="0" i="1" kern="1200" dirty="0"/>
        </a:p>
      </dsp:txBody>
      <dsp:txXfrm>
        <a:off x="733329" y="3969725"/>
        <a:ext cx="10214509" cy="63491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687BCD-97B6-460C-AC72-FB4BB3103E1B}">
      <dsp:nvSpPr>
        <dsp:cNvPr id="0" name=""/>
        <dsp:cNvSpPr/>
      </dsp:nvSpPr>
      <dsp:spPr>
        <a:xfrm>
          <a:off x="0" y="1723"/>
          <a:ext cx="8528648" cy="73426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830EB5D-A98C-47E2-A901-EC274E4B7F8E}">
      <dsp:nvSpPr>
        <dsp:cNvPr id="0" name=""/>
        <dsp:cNvSpPr/>
      </dsp:nvSpPr>
      <dsp:spPr>
        <a:xfrm>
          <a:off x="222115" y="166933"/>
          <a:ext cx="403846" cy="40384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E82529E-C3F3-4F7F-B9C4-6418F7AEE335}">
      <dsp:nvSpPr>
        <dsp:cNvPr id="0" name=""/>
        <dsp:cNvSpPr/>
      </dsp:nvSpPr>
      <dsp:spPr>
        <a:xfrm>
          <a:off x="848077" y="1723"/>
          <a:ext cx="7680570" cy="7342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7710" tIns="77710" rIns="77710" bIns="77710" numCol="1" spcCol="1270" anchor="ctr" anchorCtr="0">
          <a:noAutofit/>
        </a:bodyPr>
        <a:lstStyle/>
        <a:p>
          <a:pPr marL="0" lvl="0" indent="0" algn="l" defTabSz="622300">
            <a:lnSpc>
              <a:spcPct val="100000"/>
            </a:lnSpc>
            <a:spcBef>
              <a:spcPct val="0"/>
            </a:spcBef>
            <a:spcAft>
              <a:spcPct val="35000"/>
            </a:spcAft>
            <a:buNone/>
          </a:pPr>
          <a:r>
            <a:rPr lang="en-US" sz="1400" kern="1200" dirty="0"/>
            <a:t>We have conducted a full asbestos survey of the building(s) </a:t>
          </a:r>
          <a:r>
            <a:rPr lang="en-GB" sz="1400" kern="1200" dirty="0"/>
            <a:t>to identify asbestos containing materials which could be damaged or disturbed during normal occupancy, and assessed their condition</a:t>
          </a:r>
          <a:endParaRPr lang="en-US" sz="1400" kern="1200" dirty="0"/>
        </a:p>
      </dsp:txBody>
      <dsp:txXfrm>
        <a:off x="848077" y="1723"/>
        <a:ext cx="7680570" cy="734266"/>
      </dsp:txXfrm>
    </dsp:sp>
    <dsp:sp modelId="{E1B1A87E-E203-4F53-8498-3468BE74BCEC}">
      <dsp:nvSpPr>
        <dsp:cNvPr id="0" name=""/>
        <dsp:cNvSpPr/>
      </dsp:nvSpPr>
      <dsp:spPr>
        <a:xfrm>
          <a:off x="0" y="919556"/>
          <a:ext cx="8528648" cy="73426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71105D8-C267-4C1E-9FFD-F6D31DC3D628}">
      <dsp:nvSpPr>
        <dsp:cNvPr id="0" name=""/>
        <dsp:cNvSpPr/>
      </dsp:nvSpPr>
      <dsp:spPr>
        <a:xfrm>
          <a:off x="222115" y="1084766"/>
          <a:ext cx="403846" cy="40384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7CAEAB0-D0A0-4380-8BF8-BC19BE951BF1}">
      <dsp:nvSpPr>
        <dsp:cNvPr id="0" name=""/>
        <dsp:cNvSpPr/>
      </dsp:nvSpPr>
      <dsp:spPr>
        <a:xfrm>
          <a:off x="848077" y="919556"/>
          <a:ext cx="7680570" cy="7342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7710" tIns="77710" rIns="77710" bIns="77710" numCol="1" spcCol="1270" anchor="ctr" anchorCtr="0">
          <a:noAutofit/>
        </a:bodyPr>
        <a:lstStyle/>
        <a:p>
          <a:pPr marL="0" lvl="0" indent="0" algn="l" defTabSz="622300">
            <a:lnSpc>
              <a:spcPct val="100000"/>
            </a:lnSpc>
            <a:spcBef>
              <a:spcPct val="0"/>
            </a:spcBef>
            <a:spcAft>
              <a:spcPct val="35000"/>
            </a:spcAft>
            <a:buNone/>
          </a:pPr>
          <a:r>
            <a:rPr lang="en-US" sz="1400" kern="1200"/>
            <a:t>We maintain an Asbestos Register and Management Plan</a:t>
          </a:r>
        </a:p>
      </dsp:txBody>
      <dsp:txXfrm>
        <a:off x="848077" y="919556"/>
        <a:ext cx="7680570" cy="734266"/>
      </dsp:txXfrm>
    </dsp:sp>
    <dsp:sp modelId="{7ECCCE18-E569-417A-8B39-2CA2B4A05BF1}">
      <dsp:nvSpPr>
        <dsp:cNvPr id="0" name=""/>
        <dsp:cNvSpPr/>
      </dsp:nvSpPr>
      <dsp:spPr>
        <a:xfrm>
          <a:off x="0" y="1837389"/>
          <a:ext cx="8528648" cy="73426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A65620A-2328-4031-949A-53864123AD2A}">
      <dsp:nvSpPr>
        <dsp:cNvPr id="0" name=""/>
        <dsp:cNvSpPr/>
      </dsp:nvSpPr>
      <dsp:spPr>
        <a:xfrm>
          <a:off x="222115" y="2002599"/>
          <a:ext cx="403846" cy="40384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B4F6088-0B65-4B85-954E-E07F58D2C39A}">
      <dsp:nvSpPr>
        <dsp:cNvPr id="0" name=""/>
        <dsp:cNvSpPr/>
      </dsp:nvSpPr>
      <dsp:spPr>
        <a:xfrm>
          <a:off x="848077" y="1837389"/>
          <a:ext cx="7680570" cy="7342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7710" tIns="77710" rIns="77710" bIns="77710" numCol="1" spcCol="1270" anchor="ctr" anchorCtr="0">
          <a:noAutofit/>
        </a:bodyPr>
        <a:lstStyle/>
        <a:p>
          <a:pPr marL="0" lvl="0" indent="0" algn="l" defTabSz="622300">
            <a:lnSpc>
              <a:spcPct val="100000"/>
            </a:lnSpc>
            <a:spcBef>
              <a:spcPct val="0"/>
            </a:spcBef>
            <a:spcAft>
              <a:spcPct val="35000"/>
            </a:spcAft>
            <a:buNone/>
          </a:pPr>
          <a:r>
            <a:rPr lang="en-US" sz="1400" kern="1200"/>
            <a:t>Anyone who works on the fabric of the building including staff and contractors are informed of the presence of asbestos containing materials</a:t>
          </a:r>
        </a:p>
      </dsp:txBody>
      <dsp:txXfrm>
        <a:off x="848077" y="1837389"/>
        <a:ext cx="7680570" cy="734266"/>
      </dsp:txXfrm>
    </dsp:sp>
    <dsp:sp modelId="{37150358-18AA-4564-888A-ED5277B8D220}">
      <dsp:nvSpPr>
        <dsp:cNvPr id="0" name=""/>
        <dsp:cNvSpPr/>
      </dsp:nvSpPr>
      <dsp:spPr>
        <a:xfrm>
          <a:off x="0" y="2755222"/>
          <a:ext cx="8528648" cy="73426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0AED54E-F66A-4AA9-8086-58E29D58189D}">
      <dsp:nvSpPr>
        <dsp:cNvPr id="0" name=""/>
        <dsp:cNvSpPr/>
      </dsp:nvSpPr>
      <dsp:spPr>
        <a:xfrm>
          <a:off x="222115" y="2920432"/>
          <a:ext cx="403846" cy="40384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3A501E-5294-4CA8-8990-225217B7B1FC}">
      <dsp:nvSpPr>
        <dsp:cNvPr id="0" name=""/>
        <dsp:cNvSpPr/>
      </dsp:nvSpPr>
      <dsp:spPr>
        <a:xfrm>
          <a:off x="848077" y="2755222"/>
          <a:ext cx="7680570" cy="7342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7710" tIns="77710" rIns="77710" bIns="77710" numCol="1" spcCol="1270" anchor="ctr" anchorCtr="0">
          <a:noAutofit/>
        </a:bodyPr>
        <a:lstStyle/>
        <a:p>
          <a:pPr marL="0" lvl="0" indent="0" algn="l" defTabSz="622300">
            <a:lnSpc>
              <a:spcPct val="100000"/>
            </a:lnSpc>
            <a:spcBef>
              <a:spcPct val="0"/>
            </a:spcBef>
            <a:spcAft>
              <a:spcPct val="35000"/>
            </a:spcAft>
            <a:buNone/>
          </a:pPr>
          <a:r>
            <a:rPr lang="en-US" sz="1400" kern="1200" dirty="0"/>
            <a:t>Thorough risk assessments are carried out before work starts by properly trained people</a:t>
          </a:r>
        </a:p>
      </dsp:txBody>
      <dsp:txXfrm>
        <a:off x="848077" y="2755222"/>
        <a:ext cx="7680570" cy="734266"/>
      </dsp:txXfrm>
    </dsp:sp>
    <dsp:sp modelId="{6CA14203-3188-48BF-8CE4-C1776942A817}">
      <dsp:nvSpPr>
        <dsp:cNvPr id="0" name=""/>
        <dsp:cNvSpPr/>
      </dsp:nvSpPr>
      <dsp:spPr>
        <a:xfrm>
          <a:off x="0" y="3673055"/>
          <a:ext cx="8528648" cy="73426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012B29C-BB0B-4A9A-99BC-06465A544B14}">
      <dsp:nvSpPr>
        <dsp:cNvPr id="0" name=""/>
        <dsp:cNvSpPr/>
      </dsp:nvSpPr>
      <dsp:spPr>
        <a:xfrm>
          <a:off x="222115" y="3838265"/>
          <a:ext cx="403846" cy="40384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185E08A-7A76-476D-B791-9D5329E26E3C}">
      <dsp:nvSpPr>
        <dsp:cNvPr id="0" name=""/>
        <dsp:cNvSpPr/>
      </dsp:nvSpPr>
      <dsp:spPr>
        <a:xfrm>
          <a:off x="848077" y="3673055"/>
          <a:ext cx="7680570" cy="7342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7710" tIns="77710" rIns="77710" bIns="77710" numCol="1" spcCol="1270" anchor="ctr" anchorCtr="0">
          <a:noAutofit/>
        </a:bodyPr>
        <a:lstStyle/>
        <a:p>
          <a:pPr marL="0" lvl="0" indent="0" algn="l" defTabSz="622300">
            <a:lnSpc>
              <a:spcPct val="100000"/>
            </a:lnSpc>
            <a:spcBef>
              <a:spcPct val="0"/>
            </a:spcBef>
            <a:spcAft>
              <a:spcPct val="35000"/>
            </a:spcAft>
            <a:buNone/>
          </a:pPr>
          <a:r>
            <a:rPr lang="en-US" sz="1400" kern="1200" dirty="0"/>
            <a:t>Work is closely monitored by </a:t>
          </a:r>
          <a:r>
            <a:rPr lang="en-US" sz="1200" b="0" i="1" kern="1200" dirty="0"/>
            <a:t>[insert name of team]</a:t>
          </a:r>
        </a:p>
      </dsp:txBody>
      <dsp:txXfrm>
        <a:off x="848077" y="3673055"/>
        <a:ext cx="7680570" cy="734266"/>
      </dsp:txXfrm>
    </dsp:sp>
    <dsp:sp modelId="{6AD0E20C-7E60-4F91-A8D1-D2EA361C134E}">
      <dsp:nvSpPr>
        <dsp:cNvPr id="0" name=""/>
        <dsp:cNvSpPr/>
      </dsp:nvSpPr>
      <dsp:spPr>
        <a:xfrm>
          <a:off x="0" y="4590888"/>
          <a:ext cx="8528648" cy="73426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2AC80B1-063B-43E9-99C6-7D13589C9DCF}">
      <dsp:nvSpPr>
        <dsp:cNvPr id="0" name=""/>
        <dsp:cNvSpPr/>
      </dsp:nvSpPr>
      <dsp:spPr>
        <a:xfrm>
          <a:off x="222115" y="4756098"/>
          <a:ext cx="403846" cy="40384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523814F-2EC7-4C23-84B4-5CF2C8F80385}">
      <dsp:nvSpPr>
        <dsp:cNvPr id="0" name=""/>
        <dsp:cNvSpPr/>
      </dsp:nvSpPr>
      <dsp:spPr>
        <a:xfrm>
          <a:off x="848077" y="4590888"/>
          <a:ext cx="7680570" cy="7342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7710" tIns="77710" rIns="77710" bIns="77710" numCol="1" spcCol="1270" anchor="ctr" anchorCtr="0">
          <a:noAutofit/>
        </a:bodyPr>
        <a:lstStyle/>
        <a:p>
          <a:pPr marL="0" lvl="0" indent="0" algn="l" defTabSz="622300">
            <a:lnSpc>
              <a:spcPct val="100000"/>
            </a:lnSpc>
            <a:spcBef>
              <a:spcPct val="0"/>
            </a:spcBef>
            <a:spcAft>
              <a:spcPct val="35000"/>
            </a:spcAft>
            <a:buNone/>
          </a:pPr>
          <a:r>
            <a:rPr lang="en-GB" sz="1400" kern="1200" dirty="0"/>
            <a:t>Informing you of specific locations of asbestos containing materials in the rooms or areas you use and what to do in the event of accidental damage</a:t>
          </a:r>
          <a:endParaRPr lang="en-US" sz="1400" kern="1200" dirty="0"/>
        </a:p>
      </dsp:txBody>
      <dsp:txXfrm>
        <a:off x="848077" y="4590888"/>
        <a:ext cx="7680570" cy="73426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62215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hse.gov.uk/asbestos/duty/"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Good [morning/afternoon], everyone.</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Thank you for taking the time to join this short session.</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Today, I want to talk to you about asbestos—what it is, why it matters, and what you need to know </a:t>
            </a:r>
            <a:endParaRPr lang="en-GB" dirty="0"/>
          </a:p>
          <a:p>
            <a:endParaRPr lang="en-GB" dirty="0"/>
          </a:p>
        </p:txBody>
      </p:sp>
      <p:sp>
        <p:nvSpPr>
          <p:cNvPr id="4" name="Slide Number Placeholder 3"/>
          <p:cNvSpPr>
            <a:spLocks noGrp="1"/>
          </p:cNvSpPr>
          <p:nvPr>
            <p:ph type="sldNum" sz="quarter" idx="5"/>
          </p:nvPr>
        </p:nvSpPr>
        <p:spPr/>
        <p:txBody>
          <a:bodyPr/>
          <a:lstStyle/>
          <a:p>
            <a:fld id="{EC0BAF1B-37C9-4569-9873-9762A0FE50A5}" type="slidenum">
              <a:rPr lang="en-GB" smtClean="0"/>
              <a:t>1</a:t>
            </a:fld>
            <a:endParaRPr lang="en-GB"/>
          </a:p>
        </p:txBody>
      </p:sp>
    </p:spTree>
    <p:extLst>
      <p:ext uri="{BB962C8B-B14F-4D97-AF65-F5344CB8AC3E}">
        <p14:creationId xmlns:p14="http://schemas.microsoft.com/office/powerpoint/2010/main" val="37676496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0" dirty="0">
                <a:solidFill>
                  <a:srgbClr val="FF0000"/>
                </a:solidFill>
                <a:latin typeface="Public Sans ExtraLight" pitchFamily="2" charset="0"/>
              </a:rPr>
              <a:t>This presentation does not replace a UKATA </a:t>
            </a:r>
            <a:r>
              <a:rPr lang="en-GB" sz="1200" b="1" kern="0" dirty="0">
                <a:solidFill>
                  <a:srgbClr val="FF0000"/>
                </a:solidFill>
                <a:latin typeface="Public Sans ExtraLight" pitchFamily="2" charset="0"/>
              </a:rPr>
              <a:t>asbestos</a:t>
            </a:r>
            <a:r>
              <a:rPr lang="en-GB" sz="1200" b="1" dirty="0">
                <a:solidFill>
                  <a:srgbClr val="FF0000"/>
                </a:solidFill>
                <a:latin typeface="Public Sans ExtraLight" pitchFamily="2" charset="0"/>
              </a:rPr>
              <a:t> awareness training for specific staff groups</a:t>
            </a:r>
            <a:r>
              <a:rPr lang="en-GB" sz="1200" dirty="0">
                <a:solidFill>
                  <a:srgbClr val="FF0000"/>
                </a:solidFill>
                <a:latin typeface="Public Sans ExtraLight" pitchFamily="2" charset="0"/>
              </a:rPr>
              <a:t>.  </a:t>
            </a:r>
            <a:endParaRPr kumimoji="0" lang="en-US" sz="1200" b="0" i="0" u="none" strike="noStrike" kern="0" cap="none" spc="0" normalizeH="0" baseline="0" noProof="0" dirty="0">
              <a:ln>
                <a:noFill/>
              </a:ln>
              <a:solidFill>
                <a:srgbClr val="FF0000"/>
              </a:solidFill>
              <a:effectLst/>
              <a:uLnTx/>
              <a:uFillTx/>
              <a:latin typeface="Public Sans ExtraLight" pitchFamily="2" charset="0"/>
            </a:endParaRPr>
          </a:p>
          <a:p>
            <a:endParaRPr lang="en-GB" sz="1200" b="1"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1. Legal Duty of Care</a:t>
            </a:r>
          </a:p>
          <a:p>
            <a:r>
              <a:rPr lang="en-GB" sz="1200" b="0" i="0" kern="1200" dirty="0">
                <a:solidFill>
                  <a:schemeClr val="tx1"/>
                </a:solidFill>
                <a:effectLst/>
                <a:latin typeface="+mn-lt"/>
                <a:ea typeface="+mn-ea"/>
                <a:cs typeface="+mn-cs"/>
              </a:rPr>
              <a:t>Under regulations like the </a:t>
            </a:r>
            <a:r>
              <a:rPr lang="en-GB" sz="1200" b="1" i="0" kern="1200" dirty="0">
                <a:solidFill>
                  <a:schemeClr val="tx1"/>
                </a:solidFill>
                <a:effectLst/>
                <a:latin typeface="+mn-lt"/>
                <a:ea typeface="+mn-ea"/>
                <a:cs typeface="+mn-cs"/>
              </a:rPr>
              <a:t>Control of Asbestos Regulations 2012</a:t>
            </a:r>
            <a:r>
              <a:rPr lang="en-GB" sz="1200" b="0" i="0" kern="1200" dirty="0">
                <a:solidFill>
                  <a:schemeClr val="tx1"/>
                </a:solidFill>
                <a:effectLst/>
                <a:latin typeface="+mn-lt"/>
                <a:ea typeface="+mn-ea"/>
                <a:cs typeface="+mn-cs"/>
              </a:rPr>
              <a:t> (UK), employers have a legal obligation to:</a:t>
            </a:r>
          </a:p>
          <a:p>
            <a:pPr marL="171450" lvl="0" indent="-171450">
              <a:buFont typeface="Arial" panose="020B0604020202020204" pitchFamily="34" charset="0"/>
              <a:buChar char="•"/>
            </a:pPr>
            <a:r>
              <a:rPr lang="en-GB" sz="1200" b="0" i="0" kern="1200" dirty="0">
                <a:solidFill>
                  <a:schemeClr val="tx1"/>
                </a:solidFill>
                <a:effectLst/>
                <a:latin typeface="+mn-lt"/>
                <a:ea typeface="+mn-ea"/>
                <a:cs typeface="+mn-cs"/>
              </a:rPr>
              <a:t>Identify and manage asbestos risks.</a:t>
            </a:r>
          </a:p>
          <a:p>
            <a:pPr marL="171450" lvl="0" indent="-171450">
              <a:buFont typeface="Arial" panose="020B0604020202020204" pitchFamily="34" charset="0"/>
              <a:buChar char="•"/>
            </a:pPr>
            <a:r>
              <a:rPr lang="en-GB" sz="1200" b="0" i="0" kern="1200" dirty="0">
                <a:solidFill>
                  <a:schemeClr val="tx1"/>
                </a:solidFill>
                <a:effectLst/>
                <a:latin typeface="+mn-lt"/>
                <a:ea typeface="+mn-ea"/>
                <a:cs typeface="+mn-cs"/>
              </a:rPr>
              <a:t>Inform anyone who may come into contact with asbestos-containing materials (ACMs), including employees, contractors, and maintenance workers.</a:t>
            </a:r>
          </a:p>
          <a:p>
            <a:pPr marL="171450" lvl="0" indent="-171450">
              <a:buFont typeface="Arial" panose="020B0604020202020204" pitchFamily="34" charset="0"/>
              <a:buChar char="•"/>
            </a:pPr>
            <a:r>
              <a:rPr lang="en-GB" sz="1200" b="0" i="0" kern="1200" dirty="0">
                <a:solidFill>
                  <a:schemeClr val="tx1"/>
                </a:solidFill>
                <a:effectLst/>
                <a:latin typeface="+mn-lt"/>
                <a:ea typeface="+mn-ea"/>
                <a:cs typeface="+mn-cs"/>
              </a:rPr>
              <a:t>This includes informing workers who occupy buildings of the specific locations of ACMs in the rooms or areas they use, as well as not to disturb them and reporting any accidental damage promptly.</a:t>
            </a:r>
          </a:p>
          <a:p>
            <a:endParaRPr lang="en-GB" sz="1200" b="0"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2. Health Risks from Asbestos Exposure</a:t>
            </a:r>
          </a:p>
          <a:p>
            <a:r>
              <a:rPr lang="en-GB" sz="1200" b="0" i="0" kern="1200" dirty="0">
                <a:solidFill>
                  <a:schemeClr val="tx1"/>
                </a:solidFill>
                <a:effectLst/>
                <a:latin typeface="+mn-lt"/>
                <a:ea typeface="+mn-ea"/>
                <a:cs typeface="+mn-cs"/>
              </a:rPr>
              <a:t>Asbestos exposure can cause serious diseases, including:</a:t>
            </a:r>
          </a:p>
          <a:p>
            <a:pPr marL="171450" lvl="0" indent="-171450">
              <a:buFont typeface="Arial" panose="020B0604020202020204" pitchFamily="34" charset="0"/>
              <a:buChar char="•"/>
            </a:pPr>
            <a:r>
              <a:rPr lang="en-GB" sz="1200" b="0" i="0" kern="1200" dirty="0">
                <a:solidFill>
                  <a:schemeClr val="tx1"/>
                </a:solidFill>
                <a:effectLst/>
                <a:latin typeface="+mn-lt"/>
                <a:ea typeface="+mn-ea"/>
                <a:cs typeface="+mn-cs"/>
              </a:rPr>
              <a:t>Mesothelioma</a:t>
            </a:r>
          </a:p>
          <a:p>
            <a:pPr marL="171450" lvl="0" indent="-171450">
              <a:buFont typeface="Arial" panose="020B0604020202020204" pitchFamily="34" charset="0"/>
              <a:buChar char="•"/>
            </a:pPr>
            <a:r>
              <a:rPr lang="en-GB" sz="1200" b="0" i="0" kern="1200" dirty="0">
                <a:solidFill>
                  <a:schemeClr val="tx1"/>
                </a:solidFill>
                <a:effectLst/>
                <a:latin typeface="+mn-lt"/>
                <a:ea typeface="+mn-ea"/>
                <a:cs typeface="+mn-cs"/>
              </a:rPr>
              <a:t>Asbestosis</a:t>
            </a:r>
          </a:p>
          <a:p>
            <a:pPr marL="171450" lvl="0" indent="-171450">
              <a:buFont typeface="Arial" panose="020B0604020202020204" pitchFamily="34" charset="0"/>
              <a:buChar char="•"/>
            </a:pPr>
            <a:r>
              <a:rPr lang="en-GB" sz="1200" b="0" i="0" kern="1200" dirty="0">
                <a:solidFill>
                  <a:schemeClr val="tx1"/>
                </a:solidFill>
                <a:effectLst/>
                <a:latin typeface="+mn-lt"/>
                <a:ea typeface="+mn-ea"/>
                <a:cs typeface="+mn-cs"/>
              </a:rPr>
              <a:t>Lung cancer</a:t>
            </a:r>
          </a:p>
          <a:p>
            <a:endParaRPr lang="en-GB" sz="1200" b="0"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3. Risk Assessment and Training</a:t>
            </a:r>
          </a:p>
          <a:p>
            <a:r>
              <a:rPr lang="en-GB" sz="1200" b="0" i="0" kern="1200" dirty="0">
                <a:solidFill>
                  <a:schemeClr val="tx1"/>
                </a:solidFill>
                <a:effectLst/>
                <a:latin typeface="+mn-lt"/>
                <a:ea typeface="+mn-ea"/>
                <a:cs typeface="+mn-cs"/>
              </a:rPr>
              <a:t>Employees need to know about asbestos to:</a:t>
            </a:r>
          </a:p>
          <a:p>
            <a:pPr marL="171450" lvl="0" indent="-171450">
              <a:buFont typeface="Arial" panose="020B0604020202020204" pitchFamily="34" charset="0"/>
              <a:buChar char="•"/>
            </a:pPr>
            <a:r>
              <a:rPr lang="en-GB" sz="1200" b="0" i="0" kern="1200" dirty="0">
                <a:solidFill>
                  <a:schemeClr val="tx1"/>
                </a:solidFill>
                <a:effectLst/>
                <a:latin typeface="+mn-lt"/>
                <a:ea typeface="+mn-ea"/>
                <a:cs typeface="+mn-cs"/>
              </a:rPr>
              <a:t>Participate in </a:t>
            </a:r>
            <a:r>
              <a:rPr lang="en-GB" sz="1200" b="1" i="0" kern="1200" dirty="0">
                <a:solidFill>
                  <a:schemeClr val="tx1"/>
                </a:solidFill>
                <a:effectLst/>
                <a:latin typeface="+mn-lt"/>
                <a:ea typeface="+mn-ea"/>
                <a:cs typeface="+mn-cs"/>
              </a:rPr>
              <a:t>risk assessments</a:t>
            </a:r>
            <a:r>
              <a:rPr lang="en-GB" sz="1200" b="0" i="0" kern="1200" dirty="0">
                <a:solidFill>
                  <a:schemeClr val="tx1"/>
                </a:solidFill>
                <a:effectLst/>
                <a:latin typeface="+mn-lt"/>
                <a:ea typeface="+mn-ea"/>
                <a:cs typeface="+mn-cs"/>
              </a:rPr>
              <a:t>.</a:t>
            </a:r>
          </a:p>
          <a:p>
            <a:pPr marL="171450" lvl="0" indent="-171450">
              <a:buFont typeface="Arial" panose="020B0604020202020204" pitchFamily="34" charset="0"/>
              <a:buChar char="•"/>
            </a:pPr>
            <a:r>
              <a:rPr lang="en-GB" sz="1200" b="0" i="0" kern="1200" dirty="0">
                <a:solidFill>
                  <a:schemeClr val="tx1"/>
                </a:solidFill>
                <a:effectLst/>
                <a:latin typeface="+mn-lt"/>
                <a:ea typeface="+mn-ea"/>
                <a:cs typeface="+mn-cs"/>
              </a:rPr>
              <a:t>Receive </a:t>
            </a:r>
            <a:r>
              <a:rPr lang="en-GB" sz="1200" b="1" i="0" kern="1200" dirty="0">
                <a:solidFill>
                  <a:schemeClr val="tx1"/>
                </a:solidFill>
                <a:effectLst/>
                <a:latin typeface="+mn-lt"/>
                <a:ea typeface="+mn-ea"/>
                <a:cs typeface="+mn-cs"/>
              </a:rPr>
              <a:t>asbestos awareness training</a:t>
            </a:r>
            <a:r>
              <a:rPr lang="en-GB" sz="1200" b="0" i="0" kern="1200" dirty="0">
                <a:solidFill>
                  <a:schemeClr val="tx1"/>
                </a:solidFill>
                <a:effectLst/>
                <a:latin typeface="+mn-lt"/>
                <a:ea typeface="+mn-ea"/>
                <a:cs typeface="+mn-cs"/>
              </a:rPr>
              <a:t> if their work could disturb ACMs or if they supervise or influence such work.</a:t>
            </a:r>
          </a:p>
          <a:p>
            <a:pPr marL="171450" lvl="0" indent="-171450">
              <a:buFont typeface="Arial" panose="020B0604020202020204" pitchFamily="34" charset="0"/>
              <a:buChar char="•"/>
            </a:pPr>
            <a:r>
              <a:rPr lang="en-GB" sz="1200" b="0" i="0" kern="1200" dirty="0">
                <a:solidFill>
                  <a:schemeClr val="tx1"/>
                </a:solidFill>
                <a:effectLst/>
                <a:latin typeface="+mn-lt"/>
                <a:ea typeface="+mn-ea"/>
                <a:cs typeface="+mn-cs"/>
              </a:rPr>
              <a:t>Understand emergency procedures if asbestos is accidentally disturbed.</a:t>
            </a:r>
          </a:p>
          <a:p>
            <a:endParaRPr lang="en-GB" sz="1200" b="0"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4. Ethical Responsibility</a:t>
            </a:r>
          </a:p>
          <a:p>
            <a:r>
              <a:rPr lang="en-GB" sz="1200" b="0" i="0" kern="1200" dirty="0">
                <a:solidFill>
                  <a:schemeClr val="tx1"/>
                </a:solidFill>
                <a:effectLst/>
                <a:latin typeface="+mn-lt"/>
                <a:ea typeface="+mn-ea"/>
                <a:cs typeface="+mn-cs"/>
              </a:rPr>
              <a:t>Transparency builds trust. Informing employees shows that the employer values their wellbeing and is committed to creating a safe working environment.</a:t>
            </a:r>
          </a:p>
          <a:p>
            <a:endParaRPr lang="en-GB" sz="1200" b="0"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5. Preventing Accidental Exposure</a:t>
            </a:r>
          </a:p>
          <a:p>
            <a:r>
              <a:rPr lang="en-GB" sz="1200" b="0" i="0" kern="1200" dirty="0">
                <a:solidFill>
                  <a:schemeClr val="tx1"/>
                </a:solidFill>
                <a:effectLst/>
                <a:latin typeface="+mn-lt"/>
                <a:ea typeface="+mn-ea"/>
                <a:cs typeface="+mn-cs"/>
              </a:rPr>
              <a:t>Many asbestos-related incidents occur because workers unknowingly disturb materials. Clear communication helps prevent:</a:t>
            </a:r>
          </a:p>
          <a:p>
            <a:pPr marL="171450" lvl="0" indent="-171450">
              <a:buFont typeface="Arial" panose="020B0604020202020204" pitchFamily="34" charset="0"/>
              <a:buChar char="•"/>
            </a:pPr>
            <a:r>
              <a:rPr lang="en-GB" sz="1200" b="0" i="0" kern="1200" dirty="0">
                <a:solidFill>
                  <a:schemeClr val="tx1"/>
                </a:solidFill>
                <a:effectLst/>
                <a:latin typeface="+mn-lt"/>
                <a:ea typeface="+mn-ea"/>
                <a:cs typeface="+mn-cs"/>
              </a:rPr>
              <a:t>Accidental damage to ACMs.</a:t>
            </a:r>
          </a:p>
          <a:p>
            <a:pPr marL="171450" lvl="0" indent="-171450">
              <a:buFont typeface="Arial" panose="020B0604020202020204" pitchFamily="34" charset="0"/>
              <a:buChar char="•"/>
            </a:pPr>
            <a:r>
              <a:rPr lang="en-GB" sz="1200" b="0" i="0" kern="1200" dirty="0">
                <a:solidFill>
                  <a:schemeClr val="tx1"/>
                </a:solidFill>
                <a:effectLst/>
                <a:latin typeface="+mn-lt"/>
                <a:ea typeface="+mn-ea"/>
                <a:cs typeface="+mn-cs"/>
              </a:rPr>
              <a:t>Contamination of workspaces.</a:t>
            </a:r>
          </a:p>
          <a:p>
            <a:pPr marL="171450" lvl="0" indent="-171450">
              <a:buFont typeface="Arial" panose="020B0604020202020204" pitchFamily="34" charset="0"/>
              <a:buChar char="•"/>
            </a:pPr>
            <a:r>
              <a:rPr lang="en-GB" sz="1200" b="0" i="0" kern="1200" dirty="0">
                <a:solidFill>
                  <a:schemeClr val="tx1"/>
                </a:solidFill>
                <a:effectLst/>
                <a:latin typeface="+mn-lt"/>
                <a:ea typeface="+mn-ea"/>
                <a:cs typeface="+mn-cs"/>
              </a:rPr>
              <a:t>Exposure to others, including vulnerable individuals.</a:t>
            </a:r>
          </a:p>
          <a:p>
            <a:endParaRPr lang="en-GB" dirty="0"/>
          </a:p>
        </p:txBody>
      </p:sp>
      <p:sp>
        <p:nvSpPr>
          <p:cNvPr id="4" name="Slide Number Placeholder 3"/>
          <p:cNvSpPr>
            <a:spLocks noGrp="1"/>
          </p:cNvSpPr>
          <p:nvPr>
            <p:ph type="sldNum" sz="quarter" idx="5"/>
          </p:nvPr>
        </p:nvSpPr>
        <p:spPr/>
        <p:txBody>
          <a:bodyPr/>
          <a:lstStyle/>
          <a:p>
            <a:fld id="{EC0BAF1B-37C9-4569-9873-9762A0FE50A5}" type="slidenum">
              <a:rPr lang="en-GB" smtClean="0"/>
              <a:t>2</a:t>
            </a:fld>
            <a:endParaRPr lang="en-GB"/>
          </a:p>
        </p:txBody>
      </p:sp>
    </p:spTree>
    <p:extLst>
      <p:ext uri="{BB962C8B-B14F-4D97-AF65-F5344CB8AC3E}">
        <p14:creationId xmlns:p14="http://schemas.microsoft.com/office/powerpoint/2010/main" val="14522084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Asbestos is a naturally occurring mineral once widely used in building materials for its strength, fire resistance, and insulation properties.</a:t>
            </a:r>
          </a:p>
          <a:p>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Common in buildings constructed or refurbished before the year 2000.</a:t>
            </a:r>
            <a:endParaRPr lang="en-GB" sz="1200" kern="1200" dirty="0">
              <a:solidFill>
                <a:schemeClr val="tx1"/>
              </a:solidFill>
              <a:effectLst/>
              <a:latin typeface="+mn-lt"/>
              <a:ea typeface="+mn-ea"/>
              <a:cs typeface="+mn-cs"/>
            </a:endParaRPr>
          </a:p>
          <a:p>
            <a:endParaRPr lang="en-US" dirty="0">
              <a:ea typeface="Calibri"/>
              <a:cs typeface="Calibri"/>
            </a:endParaRPr>
          </a:p>
          <a:p>
            <a:r>
              <a:rPr lang="en-GB" dirty="0"/>
              <a:t>Exposure to asbestos can cause asbestos related lung cancer - mesothelioma, asbestosis and pleural thickening</a:t>
            </a:r>
            <a:endParaRPr lang="en-US" dirty="0">
              <a:solidFill>
                <a:srgbClr val="444444"/>
              </a:solidFill>
            </a:endParaRPr>
          </a:p>
          <a:p>
            <a:endParaRPr lang="en-GB" dirty="0">
              <a:solidFill>
                <a:srgbClr val="444444"/>
              </a:solidFill>
            </a:endParaRPr>
          </a:p>
          <a:p>
            <a:r>
              <a:rPr lang="en-GB" dirty="0"/>
              <a:t>There is a latency period of between 10-50 years after exposure to asbestos and asbestos related disease occurring </a:t>
            </a:r>
            <a:endParaRPr lang="en-US" dirty="0">
              <a:solidFill>
                <a:srgbClr val="444444"/>
              </a:solidFill>
            </a:endParaRPr>
          </a:p>
          <a:p>
            <a:endParaRPr lang="en-GB" dirty="0">
              <a:solidFill>
                <a:srgbClr val="444444"/>
              </a:solidFill>
            </a:endParaRPr>
          </a:p>
          <a:p>
            <a:r>
              <a:rPr lang="en-GB" dirty="0"/>
              <a:t>Risk of exposure is to anyone in a building not just workers who undertake maintenance/ intrusive building work</a:t>
            </a:r>
            <a:endParaRPr lang="en-US" dirty="0">
              <a:solidFill>
                <a:srgbClr val="444444"/>
              </a:solidFill>
            </a:endParaRPr>
          </a:p>
          <a:p>
            <a:endParaRPr lang="en-GB" dirty="0">
              <a:solidFill>
                <a:srgbClr val="444444"/>
              </a:solidFill>
            </a:endParaRPr>
          </a:p>
          <a:p>
            <a:r>
              <a:rPr lang="en-GB" dirty="0">
                <a:latin typeface="+mn-lt"/>
              </a:rPr>
              <a:t>There is specific legislation to manage asbestos to prevent harm to anyone who works on the building or to building occupants. Control of Asbestos Regulations 2012 which places a ‘duty to manage’ on people responsible for non-domestic premises. </a:t>
            </a:r>
            <a:endParaRPr lang="en-US" dirty="0">
              <a:latin typeface="+mn-lt"/>
            </a:endParaRPr>
          </a:p>
          <a:p>
            <a:endParaRPr lang="en-GB" dirty="0"/>
          </a:p>
        </p:txBody>
      </p:sp>
      <p:sp>
        <p:nvSpPr>
          <p:cNvPr id="4" name="Slide Number Placeholder 3"/>
          <p:cNvSpPr>
            <a:spLocks noGrp="1"/>
          </p:cNvSpPr>
          <p:nvPr>
            <p:ph type="sldNum" sz="quarter" idx="5"/>
          </p:nvPr>
        </p:nvSpPr>
        <p:spPr/>
        <p:txBody>
          <a:bodyPr/>
          <a:lstStyle/>
          <a:p>
            <a:fld id="{EC0BAF1B-37C9-4569-9873-9762A0FE50A5}" type="slidenum">
              <a:rPr lang="en-GB" smtClean="0"/>
              <a:t>3</a:t>
            </a:fld>
            <a:endParaRPr lang="en-GB"/>
          </a:p>
        </p:txBody>
      </p:sp>
    </p:spTree>
    <p:extLst>
      <p:ext uri="{BB962C8B-B14F-4D97-AF65-F5344CB8AC3E}">
        <p14:creationId xmlns:p14="http://schemas.microsoft.com/office/powerpoint/2010/main" val="36695446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Example photos of where asbestos can be found inside and outside buildings</a:t>
            </a:r>
          </a:p>
          <a:p>
            <a:endParaRPr lang="en-GB" dirty="0"/>
          </a:p>
        </p:txBody>
      </p:sp>
      <p:sp>
        <p:nvSpPr>
          <p:cNvPr id="4" name="Slide Number Placeholder 3"/>
          <p:cNvSpPr>
            <a:spLocks noGrp="1"/>
          </p:cNvSpPr>
          <p:nvPr>
            <p:ph type="sldNum" sz="quarter" idx="5"/>
          </p:nvPr>
        </p:nvSpPr>
        <p:spPr/>
        <p:txBody>
          <a:bodyPr/>
          <a:lstStyle/>
          <a:p>
            <a:fld id="{EC0BAF1B-37C9-4569-9873-9762A0FE50A5}" type="slidenum">
              <a:rPr lang="en-GB" smtClean="0"/>
              <a:t>4</a:t>
            </a:fld>
            <a:endParaRPr lang="en-GB"/>
          </a:p>
        </p:txBody>
      </p:sp>
    </p:spTree>
    <p:extLst>
      <p:ext uri="{BB962C8B-B14F-4D97-AF65-F5344CB8AC3E}">
        <p14:creationId xmlns:p14="http://schemas.microsoft.com/office/powerpoint/2010/main" val="36195497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111111"/>
                </a:solidFill>
                <a:effectLst/>
                <a:latin typeface="Public Sans Light" pitchFamily="2" charset="0"/>
              </a:rPr>
              <a:t>Outline the legislation specific to asbestos – Control of Asbestos Regulations 2012 </a:t>
            </a:r>
          </a:p>
          <a:p>
            <a:endParaRPr lang="en-GB" b="0" i="0" dirty="0">
              <a:solidFill>
                <a:srgbClr val="111111"/>
              </a:solidFill>
              <a:effectLst/>
              <a:latin typeface="Public Sans Light" pitchFamily="2" charset="0"/>
            </a:endParaRPr>
          </a:p>
          <a:p>
            <a:pPr>
              <a:lnSpc>
                <a:spcPct val="115000"/>
              </a:lnSpc>
              <a:spcAft>
                <a:spcPts val="800"/>
              </a:spcAft>
              <a:buNone/>
            </a:pPr>
            <a:r>
              <a:rPr lang="en-GB" sz="1200" kern="100" dirty="0">
                <a:solidFill>
                  <a:srgbClr val="000000"/>
                </a:solidFill>
                <a:effectLst/>
                <a:latin typeface="Public Sans Light" pitchFamily="2" charset="0"/>
                <a:ea typeface="Aptos" panose="020B0004020202020204" pitchFamily="34" charset="0"/>
                <a:cs typeface="Arial" panose="020B0604020202020204" pitchFamily="34" charset="0"/>
              </a:rPr>
              <a:t>The Control of Asbestos </a:t>
            </a:r>
            <a:r>
              <a:rPr lang="en-GB" sz="1200" u="sng" kern="100" dirty="0">
                <a:solidFill>
                  <a:srgbClr val="000000"/>
                </a:solidFill>
                <a:effectLst/>
                <a:latin typeface="Public Sans Light" pitchFamily="2" charset="0"/>
                <a:ea typeface="Aptos" panose="020B0004020202020204" pitchFamily="34" charset="0"/>
                <a:cs typeface="Arial" panose="020B0604020202020204" pitchFamily="34" charset="0"/>
              </a:rPr>
              <a:t>Regulations</a:t>
            </a:r>
            <a:r>
              <a:rPr lang="en-GB" sz="1200" kern="100" dirty="0">
                <a:solidFill>
                  <a:srgbClr val="000000"/>
                </a:solidFill>
                <a:effectLst/>
                <a:latin typeface="Public Sans Light" pitchFamily="2" charset="0"/>
                <a:ea typeface="Aptos" panose="020B0004020202020204" pitchFamily="34" charset="0"/>
                <a:cs typeface="Arial" panose="020B0604020202020204" pitchFamily="34" charset="0"/>
              </a:rPr>
              <a:t> 2012 and The Control of Asbestos </a:t>
            </a:r>
            <a:r>
              <a:rPr lang="en-GB" sz="1200" u="sng" kern="100" dirty="0">
                <a:solidFill>
                  <a:srgbClr val="000000"/>
                </a:solidFill>
                <a:effectLst/>
                <a:latin typeface="Public Sans Light" pitchFamily="2" charset="0"/>
                <a:ea typeface="Aptos" panose="020B0004020202020204" pitchFamily="34" charset="0"/>
                <a:cs typeface="Arial" panose="020B0604020202020204" pitchFamily="34" charset="0"/>
              </a:rPr>
              <a:t>Regulations</a:t>
            </a:r>
            <a:r>
              <a:rPr lang="en-GB" sz="1200" kern="100" dirty="0">
                <a:solidFill>
                  <a:srgbClr val="000000"/>
                </a:solidFill>
                <a:effectLst/>
                <a:latin typeface="Public Sans Light" pitchFamily="2" charset="0"/>
                <a:ea typeface="Aptos" panose="020B0004020202020204" pitchFamily="34" charset="0"/>
                <a:cs typeface="Arial" panose="020B0604020202020204" pitchFamily="34" charset="0"/>
              </a:rPr>
              <a:t>  (Northern Ireland) 2012 require asbestos to be managed in non-domestic premises.  They outline the requirement on </a:t>
            </a:r>
            <a:r>
              <a:rPr lang="en-GB" sz="1200" kern="100" dirty="0" err="1">
                <a:solidFill>
                  <a:srgbClr val="000000"/>
                </a:solidFill>
                <a:effectLst/>
                <a:latin typeface="Public Sans Light" pitchFamily="2" charset="0"/>
                <a:ea typeface="Aptos" panose="020B0004020202020204" pitchFamily="34" charset="0"/>
                <a:cs typeface="Arial" panose="020B0604020202020204" pitchFamily="34" charset="0"/>
              </a:rPr>
              <a:t>dutyholders</a:t>
            </a:r>
            <a:r>
              <a:rPr lang="en-GB" sz="1200" kern="100" dirty="0">
                <a:solidFill>
                  <a:srgbClr val="000000"/>
                </a:solidFill>
                <a:effectLst/>
                <a:latin typeface="Public Sans Light" pitchFamily="2" charset="0"/>
                <a:ea typeface="Aptos" panose="020B0004020202020204" pitchFamily="34" charset="0"/>
                <a:cs typeface="Arial" panose="020B0604020202020204" pitchFamily="34" charset="0"/>
              </a:rPr>
              <a:t> to identify the location and condition of asbestos in non-domestic premises and manage the risk to workers and building occupants. </a:t>
            </a:r>
            <a:endParaRPr lang="en-GB" sz="1200" kern="100" dirty="0">
              <a:effectLst/>
              <a:latin typeface="Aptos" panose="020B0004020202020204" pitchFamily="34" charset="0"/>
              <a:ea typeface="Aptos" panose="020B0004020202020204" pitchFamily="34" charset="0"/>
              <a:cs typeface="Arial" panose="020B0604020202020204" pitchFamily="34" charset="0"/>
            </a:endParaRPr>
          </a:p>
          <a:p>
            <a:endParaRPr lang="en-GB" dirty="0">
              <a:solidFill>
                <a:srgbClr val="111111"/>
              </a:solidFill>
              <a:latin typeface="Public Sans Light" pitchFamily="2" charset="0"/>
            </a:endParaRPr>
          </a:p>
          <a:p>
            <a:pPr>
              <a:lnSpc>
                <a:spcPct val="115000"/>
              </a:lnSpc>
              <a:spcAft>
                <a:spcPts val="800"/>
              </a:spcAft>
              <a:buNone/>
            </a:pPr>
            <a:r>
              <a:rPr lang="en-GB" sz="1200" kern="100" dirty="0">
                <a:solidFill>
                  <a:srgbClr val="000000"/>
                </a:solidFill>
                <a:effectLst/>
                <a:latin typeface="Public Sans Light" pitchFamily="2" charset="0"/>
                <a:ea typeface="Aptos" panose="020B0004020202020204" pitchFamily="34" charset="0"/>
                <a:cs typeface="Arial" panose="020B0604020202020204" pitchFamily="34" charset="0"/>
              </a:rPr>
              <a:t>The action required depends on your role. Building owners,  landlords and organisations who have responsibility for the building’s maintenance or repair have a legal duty to manage asbestos in the building – ‘the </a:t>
            </a:r>
            <a:r>
              <a:rPr lang="en-GB" sz="1200" u="sng" kern="100" dirty="0" err="1">
                <a:solidFill>
                  <a:srgbClr val="000000"/>
                </a:solidFill>
                <a:effectLst/>
                <a:latin typeface="Public Sans Light" pitchFamily="2" charset="0"/>
                <a:ea typeface="Aptos" panose="020B0004020202020204" pitchFamily="34" charset="0"/>
                <a:cs typeface="Arial" panose="020B0604020202020204" pitchFamily="34" charset="0"/>
              </a:rPr>
              <a:t>dutyholder</a:t>
            </a:r>
            <a:r>
              <a:rPr lang="en-GB" sz="1200" kern="100" dirty="0">
                <a:solidFill>
                  <a:srgbClr val="000000"/>
                </a:solidFill>
                <a:effectLst/>
                <a:latin typeface="Public Sans Light" pitchFamily="2" charset="0"/>
                <a:ea typeface="Aptos" panose="020B0004020202020204" pitchFamily="34" charset="0"/>
                <a:cs typeface="Arial" panose="020B0604020202020204" pitchFamily="34" charset="0"/>
              </a:rPr>
              <a:t> ’.  </a:t>
            </a:r>
          </a:p>
          <a:p>
            <a:pPr>
              <a:lnSpc>
                <a:spcPct val="115000"/>
              </a:lnSpc>
              <a:spcAft>
                <a:spcPts val="800"/>
              </a:spcAft>
              <a:buNone/>
            </a:pPr>
            <a:endParaRPr lang="en-GB" sz="1200" kern="100" dirty="0">
              <a:effectLst/>
              <a:latin typeface="Aptos" panose="020B0004020202020204" pitchFamily="34" charset="0"/>
              <a:ea typeface="Aptos" panose="020B0004020202020204" pitchFamily="34" charset="0"/>
              <a:cs typeface="Arial" panose="020B0604020202020204" pitchFamily="34" charset="0"/>
            </a:endParaRPr>
          </a:p>
          <a:p>
            <a:pPr>
              <a:spcAft>
                <a:spcPts val="800"/>
              </a:spcAft>
            </a:pPr>
            <a:r>
              <a:rPr lang="en-GB" sz="1200" kern="100" dirty="0">
                <a:effectLst/>
                <a:latin typeface="Aptos" panose="020B0004020202020204" pitchFamily="34" charset="0"/>
                <a:ea typeface="Aptos" panose="020B0004020202020204" pitchFamily="34" charset="0"/>
                <a:cs typeface="Arial" panose="020B0604020202020204" pitchFamily="34" charset="0"/>
              </a:rPr>
              <a:t> </a:t>
            </a:r>
            <a:r>
              <a:rPr lang="en-GB" b="1" i="0" dirty="0">
                <a:solidFill>
                  <a:srgbClr val="FF0000"/>
                </a:solidFill>
                <a:effectLst/>
                <a:latin typeface="Public Sans Light" pitchFamily="2" charset="0"/>
              </a:rPr>
              <a:t>EMPLOYERS CAN ADD IN ADDITIONAL INFORMATION </a:t>
            </a:r>
          </a:p>
          <a:p>
            <a:endParaRPr lang="en-GB" b="0" i="0" dirty="0">
              <a:solidFill>
                <a:srgbClr val="FF0000"/>
              </a:solidFill>
              <a:effectLst/>
              <a:latin typeface="Public Sans Light" pitchFamily="2" charset="0"/>
            </a:endParaRPr>
          </a:p>
          <a:p>
            <a:r>
              <a:rPr lang="en-GB" b="0" i="0" dirty="0">
                <a:solidFill>
                  <a:srgbClr val="FF0000"/>
                </a:solidFill>
                <a:effectLst/>
                <a:latin typeface="Public Sans Light" pitchFamily="2" charset="0"/>
              </a:rPr>
              <a:t>e.g. </a:t>
            </a:r>
          </a:p>
          <a:p>
            <a:pPr marL="171450" indent="-171450">
              <a:buFont typeface="Arial" panose="020B0604020202020204" pitchFamily="34" charset="0"/>
              <a:buChar char="•"/>
            </a:pPr>
            <a:r>
              <a:rPr lang="en-GB" b="0" i="0" dirty="0">
                <a:solidFill>
                  <a:srgbClr val="FF0000"/>
                </a:solidFill>
                <a:effectLst/>
                <a:latin typeface="Public Sans Light" pitchFamily="2" charset="0"/>
              </a:rPr>
              <a:t>who carries out work on the buildings</a:t>
            </a:r>
          </a:p>
          <a:p>
            <a:pPr marL="171450" indent="-171450">
              <a:buFont typeface="Arial" panose="020B0604020202020204" pitchFamily="34" charset="0"/>
              <a:buChar char="•"/>
            </a:pPr>
            <a:r>
              <a:rPr lang="en-GB" b="0" i="0" dirty="0">
                <a:solidFill>
                  <a:srgbClr val="FF0000"/>
                </a:solidFill>
                <a:effectLst/>
                <a:latin typeface="Public Sans Light" pitchFamily="2" charset="0"/>
              </a:rPr>
              <a:t>who in the organisation is responsible for managing asbestos</a:t>
            </a:r>
          </a:p>
          <a:p>
            <a:pPr marL="171450" indent="-171450">
              <a:buFont typeface="Arial" panose="020B0604020202020204" pitchFamily="34" charset="0"/>
              <a:buChar char="•"/>
            </a:pPr>
            <a:r>
              <a:rPr lang="en-GB" sz="1200" b="0" dirty="0">
                <a:latin typeface="Arial" panose="020B0604020202020204" pitchFamily="34" charset="0"/>
                <a:cs typeface="Arial" panose="020B0604020202020204" pitchFamily="34" charset="0"/>
              </a:rPr>
              <a:t>how </a:t>
            </a:r>
            <a:r>
              <a:rPr lang="en-GB" sz="1200" dirty="0">
                <a:latin typeface="Arial" panose="020B0604020202020204" pitchFamily="34" charset="0"/>
                <a:cs typeface="Arial" panose="020B0604020202020204" pitchFamily="34" charset="0"/>
              </a:rPr>
              <a:t>they check asbestos arrangements and work with other </a:t>
            </a:r>
            <a:r>
              <a:rPr lang="en-GB" sz="1200" dirty="0" err="1">
                <a:latin typeface="Arial" panose="020B0604020202020204" pitchFamily="34" charset="0"/>
                <a:cs typeface="Arial" panose="020B0604020202020204" pitchFamily="34" charset="0"/>
              </a:rPr>
              <a:t>dutyholders</a:t>
            </a:r>
            <a:r>
              <a:rPr lang="en-GB" sz="1200" dirty="0">
                <a:latin typeface="Arial" panose="020B0604020202020204" pitchFamily="34" charset="0"/>
                <a:cs typeface="Arial" panose="020B0604020202020204" pitchFamily="34" charset="0"/>
              </a:rPr>
              <a:t> in buildings outside their control where staff work</a:t>
            </a:r>
          </a:p>
          <a:p>
            <a:pPr marL="171450" indent="-171450">
              <a:buFont typeface="Arial" panose="020B0604020202020204" pitchFamily="34" charset="0"/>
              <a:buChar char="•"/>
            </a:pPr>
            <a:r>
              <a:rPr lang="en-GB" sz="1200" dirty="0">
                <a:latin typeface="Arial" panose="020B0604020202020204" pitchFamily="34" charset="0"/>
                <a:cs typeface="Arial" panose="020B0604020202020204" pitchFamily="34" charset="0"/>
              </a:rPr>
              <a:t>identify who manages asbestos internally and who carries out building work</a:t>
            </a:r>
          </a:p>
          <a:p>
            <a:endParaRPr lang="en-GB" dirty="0"/>
          </a:p>
          <a:p>
            <a:r>
              <a:rPr lang="en-GB" dirty="0">
                <a:hlinkClick r:id="rId3"/>
              </a:rPr>
              <a:t>Add hyperlink to webpage - The duty to manage asbestos in buildings: Overview - HSE</a:t>
            </a:r>
            <a:endParaRPr lang="en-GB" dirty="0"/>
          </a:p>
        </p:txBody>
      </p:sp>
      <p:sp>
        <p:nvSpPr>
          <p:cNvPr id="4" name="Slide Number Placeholder 3"/>
          <p:cNvSpPr>
            <a:spLocks noGrp="1"/>
          </p:cNvSpPr>
          <p:nvPr>
            <p:ph type="sldNum" sz="quarter" idx="5"/>
          </p:nvPr>
        </p:nvSpPr>
        <p:spPr/>
        <p:txBody>
          <a:bodyPr/>
          <a:lstStyle/>
          <a:p>
            <a:fld id="{EC0BAF1B-37C9-4569-9873-9762A0FE50A5}" type="slidenum">
              <a:rPr lang="en-GB" smtClean="0"/>
              <a:t>5</a:t>
            </a:fld>
            <a:endParaRPr lang="en-GB"/>
          </a:p>
        </p:txBody>
      </p:sp>
    </p:spTree>
    <p:extLst>
      <p:ext uri="{BB962C8B-B14F-4D97-AF65-F5344CB8AC3E}">
        <p14:creationId xmlns:p14="http://schemas.microsoft.com/office/powerpoint/2010/main" val="27576722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dirty="0"/>
          </a:p>
        </p:txBody>
      </p:sp>
    </p:spTree>
    <p:extLst>
      <p:ext uri="{BB962C8B-B14F-4D97-AF65-F5344CB8AC3E}">
        <p14:creationId xmlns:p14="http://schemas.microsoft.com/office/powerpoint/2010/main" val="33289087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C0BAF1B-37C9-4569-9873-9762A0FE50A5}" type="slidenum">
              <a:rPr lang="en-GB" smtClean="0"/>
              <a:t>7</a:t>
            </a:fld>
            <a:endParaRPr lang="en-GB"/>
          </a:p>
        </p:txBody>
      </p:sp>
    </p:spTree>
    <p:extLst>
      <p:ext uri="{BB962C8B-B14F-4D97-AF65-F5344CB8AC3E}">
        <p14:creationId xmlns:p14="http://schemas.microsoft.com/office/powerpoint/2010/main" val="25881744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Notes:</a:t>
            </a:r>
          </a:p>
          <a:p>
            <a:endParaRPr lang="en-GB" dirty="0"/>
          </a:p>
          <a:p>
            <a:pPr fontAlgn="t"/>
            <a:r>
              <a:rPr lang="en-GB" sz="1200" b="0" i="0" kern="1200" dirty="0">
                <a:solidFill>
                  <a:schemeClr val="tx1"/>
                </a:solidFill>
                <a:effectLst/>
                <a:latin typeface="+mn-lt"/>
                <a:ea typeface="+mn-ea"/>
                <a:cs typeface="+mn-cs"/>
              </a:rPr>
              <a:t>Following an asbestos survey, any identified asbestos-containing materials (ACMs) are assessed using a structured risk assessment process to determine how they should be managed to prevent exposure and protect staff, patients, contractors and visitors. The first stage is the </a:t>
            </a:r>
            <a:r>
              <a:rPr lang="en-GB" sz="1200" b="1" i="0" kern="1200" dirty="0">
                <a:solidFill>
                  <a:schemeClr val="tx1"/>
                </a:solidFill>
                <a:effectLst/>
                <a:latin typeface="+mn-lt"/>
                <a:ea typeface="+mn-ea"/>
                <a:cs typeface="+mn-cs"/>
              </a:rPr>
              <a:t>material assessment</a:t>
            </a:r>
            <a:r>
              <a:rPr lang="en-GB" sz="1200" b="0" i="0" kern="1200" dirty="0">
                <a:solidFill>
                  <a:schemeClr val="tx1"/>
                </a:solidFill>
                <a:effectLst/>
                <a:latin typeface="+mn-lt"/>
                <a:ea typeface="+mn-ea"/>
                <a:cs typeface="+mn-cs"/>
              </a:rPr>
              <a:t>, which evaluates the ACM's ability to release asbestos fibres if disturbed. This assessment considers four key factors: the product type, the condition or extent of damage, the surface treatment, and the type of asbestos present. Materials that are more friable, damaged or poorly protected will generally receive a higher material assessment score because they have a greater potential to release fibres.</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However, the material assessment alone does not determine the overall level of risk or the priority for action. A </a:t>
            </a:r>
            <a:r>
              <a:rPr lang="en-GB" sz="1200" b="1" i="0" kern="1200" dirty="0">
                <a:solidFill>
                  <a:schemeClr val="tx1"/>
                </a:solidFill>
                <a:effectLst/>
                <a:latin typeface="+mn-lt"/>
                <a:ea typeface="+mn-ea"/>
                <a:cs typeface="+mn-cs"/>
              </a:rPr>
              <a:t>priority assessment</a:t>
            </a:r>
            <a:r>
              <a:rPr lang="en-GB" sz="1200" b="0" i="0" kern="1200" dirty="0">
                <a:solidFill>
                  <a:schemeClr val="tx1"/>
                </a:solidFill>
                <a:effectLst/>
                <a:latin typeface="+mn-lt"/>
                <a:ea typeface="+mn-ea"/>
                <a:cs typeface="+mn-cs"/>
              </a:rPr>
              <a:t> is also undertaken to evaluate the likelihood of people being exposed to the asbestos. This considers factors such as the location and accessibility of the ACM, how the area is used, occupancy levels, the activities taking place within the area, and the likelihood that maintenance or other work could disturb the material. </a:t>
            </a:r>
            <a:endParaRPr lang="en-GB" sz="1200" b="0" i="0" u="none" strike="noStrike" kern="1200" dirty="0">
              <a:solidFill>
                <a:schemeClr val="tx1"/>
              </a:solidFill>
              <a:effectLst/>
              <a:latin typeface="+mn-lt"/>
              <a:ea typeface="+mn-ea"/>
              <a:cs typeface="+mn-cs"/>
            </a:endParaRP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The material assessment and priority assessment are then combined to produce an overall </a:t>
            </a:r>
            <a:r>
              <a:rPr lang="en-GB" sz="1200" b="1" i="0" kern="1200" dirty="0">
                <a:solidFill>
                  <a:schemeClr val="tx1"/>
                </a:solidFill>
                <a:effectLst/>
                <a:latin typeface="+mn-lt"/>
                <a:ea typeface="+mn-ea"/>
                <a:cs typeface="+mn-cs"/>
              </a:rPr>
              <a:t>risk assessment</a:t>
            </a:r>
            <a:r>
              <a:rPr lang="en-GB" sz="1200" b="0" i="0" kern="1200" dirty="0">
                <a:solidFill>
                  <a:schemeClr val="tx1"/>
                </a:solidFill>
                <a:effectLst/>
                <a:latin typeface="+mn-lt"/>
                <a:ea typeface="+mn-ea"/>
                <a:cs typeface="+mn-cs"/>
              </a:rPr>
              <a:t>, which helps determine the most appropriate management response. This may include routine monitoring and inspection, encapsulation, repair, restricted access arrangements, additional information and labelling, or removal of the ACM where necessary. The purpose of this risk-based approach is to focus management actions on asbestos materials that present the greatest potential for exposure, ensuring workers and others are protected from the risks associated with asbestos fibres</a:t>
            </a:r>
          </a:p>
          <a:p>
            <a:endParaRPr lang="en-GB" dirty="0"/>
          </a:p>
        </p:txBody>
      </p:sp>
      <p:sp>
        <p:nvSpPr>
          <p:cNvPr id="4" name="Slide Number Placeholder 3"/>
          <p:cNvSpPr>
            <a:spLocks noGrp="1"/>
          </p:cNvSpPr>
          <p:nvPr>
            <p:ph type="sldNum" sz="quarter" idx="5"/>
          </p:nvPr>
        </p:nvSpPr>
        <p:spPr/>
        <p:txBody>
          <a:bodyPr/>
          <a:lstStyle/>
          <a:p>
            <a:fld id="{EC0BAF1B-37C9-4569-9873-9762A0FE50A5}" type="slidenum">
              <a:rPr lang="en-GB" smtClean="0"/>
              <a:t>8</a:t>
            </a:fld>
            <a:endParaRPr lang="en-GB"/>
          </a:p>
        </p:txBody>
      </p:sp>
    </p:spTree>
    <p:extLst>
      <p:ext uri="{BB962C8B-B14F-4D97-AF65-F5344CB8AC3E}">
        <p14:creationId xmlns:p14="http://schemas.microsoft.com/office/powerpoint/2010/main" val="42109442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C0BAF1B-37C9-4569-9873-9762A0FE50A5}" type="slidenum">
              <a:rPr lang="en-GB" smtClean="0"/>
              <a:t>9</a:t>
            </a:fld>
            <a:endParaRPr lang="en-GB"/>
          </a:p>
        </p:txBody>
      </p:sp>
    </p:spTree>
    <p:extLst>
      <p:ext uri="{BB962C8B-B14F-4D97-AF65-F5344CB8AC3E}">
        <p14:creationId xmlns:p14="http://schemas.microsoft.com/office/powerpoint/2010/main" val="35307925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dirty="0"/>
          </a:p>
        </p:txBody>
      </p:sp>
    </p:spTree>
    <p:extLst>
      <p:ext uri="{BB962C8B-B14F-4D97-AF65-F5344CB8AC3E}">
        <p14:creationId xmlns:p14="http://schemas.microsoft.com/office/powerpoint/2010/main" val="42366972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dirty="0"/>
          </a:p>
        </p:txBody>
      </p:sp>
    </p:spTree>
    <p:extLst>
      <p:ext uri="{BB962C8B-B14F-4D97-AF65-F5344CB8AC3E}">
        <p14:creationId xmlns:p14="http://schemas.microsoft.com/office/powerpoint/2010/main" val="2229441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882DA-7291-698B-8B68-928D545ACFDB}"/>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8C1085D1-C23C-4966-15A8-32EB39A4A16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AB406F49-0B50-E600-14B5-0C82550E7514}"/>
              </a:ext>
            </a:extLst>
          </p:cNvPr>
          <p:cNvSpPr>
            <a:spLocks noGrp="1"/>
          </p:cNvSpPr>
          <p:nvPr>
            <p:ph type="dt" sz="half" idx="10"/>
          </p:nvPr>
        </p:nvSpPr>
        <p:spPr/>
        <p:txBody>
          <a:bodyPr/>
          <a:lstStyle/>
          <a:p>
            <a:fld id="{C3C4EB30-8058-444E-B0B6-97E8CF77FE4F}" type="datetimeFigureOut">
              <a:rPr lang="en-US" smtClean="0"/>
              <a:t>10/16/2026</a:t>
            </a:fld>
            <a:endParaRPr lang="en-US"/>
          </a:p>
        </p:txBody>
      </p:sp>
      <p:sp>
        <p:nvSpPr>
          <p:cNvPr id="5" name="Footer Placeholder 4">
            <a:extLst>
              <a:ext uri="{FF2B5EF4-FFF2-40B4-BE49-F238E27FC236}">
                <a16:creationId xmlns:a16="http://schemas.microsoft.com/office/drawing/2014/main" id="{03507906-7854-D52E-4F7F-05F0830DEE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4D275B-F3BA-AB84-7B8B-5F1AACFA9A2C}"/>
              </a:ext>
            </a:extLst>
          </p:cNvPr>
          <p:cNvSpPr>
            <a:spLocks noGrp="1"/>
          </p:cNvSpPr>
          <p:nvPr>
            <p:ph type="sldNum" sz="quarter" idx="12"/>
          </p:nvPr>
        </p:nvSpPr>
        <p:spPr/>
        <p:txBody>
          <a:bodyPr/>
          <a:lstStyle/>
          <a:p>
            <a:fld id="{695A5BB0-63DD-554F-B3EC-240AFC26C389}" type="slidenum">
              <a:rPr lang="en-US" smtClean="0"/>
              <a:t>‹#›</a:t>
            </a:fld>
            <a:endParaRPr lang="en-US"/>
          </a:p>
        </p:txBody>
      </p:sp>
    </p:spTree>
    <p:extLst>
      <p:ext uri="{BB962C8B-B14F-4D97-AF65-F5344CB8AC3E}">
        <p14:creationId xmlns:p14="http://schemas.microsoft.com/office/powerpoint/2010/main" val="39372484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E3BE8-F7F9-5099-7E1F-ED236072F01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5EFD6462-78E5-3330-D0D0-D58D07DE23A2}"/>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DEB15AE-05D1-45A9-0E75-43C9873885FC}"/>
              </a:ext>
            </a:extLst>
          </p:cNvPr>
          <p:cNvSpPr>
            <a:spLocks noGrp="1"/>
          </p:cNvSpPr>
          <p:nvPr>
            <p:ph type="dt" sz="half" idx="10"/>
          </p:nvPr>
        </p:nvSpPr>
        <p:spPr/>
        <p:txBody>
          <a:bodyPr/>
          <a:lstStyle/>
          <a:p>
            <a:fld id="{C3C4EB30-8058-444E-B0B6-97E8CF77FE4F}" type="datetimeFigureOut">
              <a:rPr lang="en-US" smtClean="0"/>
              <a:t>10/16/2026</a:t>
            </a:fld>
            <a:endParaRPr lang="en-US"/>
          </a:p>
        </p:txBody>
      </p:sp>
      <p:sp>
        <p:nvSpPr>
          <p:cNvPr id="5" name="Footer Placeholder 4">
            <a:extLst>
              <a:ext uri="{FF2B5EF4-FFF2-40B4-BE49-F238E27FC236}">
                <a16:creationId xmlns:a16="http://schemas.microsoft.com/office/drawing/2014/main" id="{7A4EAE28-3BF9-5266-D1AC-C263EF01C0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9E8BF2-9CC9-968E-4EB1-DF907B62E8C7}"/>
              </a:ext>
            </a:extLst>
          </p:cNvPr>
          <p:cNvSpPr>
            <a:spLocks noGrp="1"/>
          </p:cNvSpPr>
          <p:nvPr>
            <p:ph type="sldNum" sz="quarter" idx="12"/>
          </p:nvPr>
        </p:nvSpPr>
        <p:spPr/>
        <p:txBody>
          <a:bodyPr/>
          <a:lstStyle/>
          <a:p>
            <a:fld id="{695A5BB0-63DD-554F-B3EC-240AFC26C389}" type="slidenum">
              <a:rPr lang="en-US" smtClean="0"/>
              <a:t>‹#›</a:t>
            </a:fld>
            <a:endParaRPr lang="en-US"/>
          </a:p>
        </p:txBody>
      </p:sp>
    </p:spTree>
    <p:extLst>
      <p:ext uri="{BB962C8B-B14F-4D97-AF65-F5344CB8AC3E}">
        <p14:creationId xmlns:p14="http://schemas.microsoft.com/office/powerpoint/2010/main" val="42326022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0A5FC-96BF-A5A6-A4E1-F9D3DE6E5271}"/>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2C0ADA5B-0F53-4A68-372B-C58686F19D9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3BDDCCEF-B7BA-4CB6-4102-B5C12018892A}"/>
              </a:ext>
            </a:extLst>
          </p:cNvPr>
          <p:cNvSpPr>
            <a:spLocks noGrp="1"/>
          </p:cNvSpPr>
          <p:nvPr>
            <p:ph type="dt" sz="half" idx="10"/>
          </p:nvPr>
        </p:nvSpPr>
        <p:spPr/>
        <p:txBody>
          <a:bodyPr/>
          <a:lstStyle/>
          <a:p>
            <a:fld id="{C3C4EB30-8058-444E-B0B6-97E8CF77FE4F}" type="datetimeFigureOut">
              <a:rPr lang="en-US" smtClean="0"/>
              <a:t>10/16/2026</a:t>
            </a:fld>
            <a:endParaRPr lang="en-US"/>
          </a:p>
        </p:txBody>
      </p:sp>
      <p:sp>
        <p:nvSpPr>
          <p:cNvPr id="5" name="Footer Placeholder 4">
            <a:extLst>
              <a:ext uri="{FF2B5EF4-FFF2-40B4-BE49-F238E27FC236}">
                <a16:creationId xmlns:a16="http://schemas.microsoft.com/office/drawing/2014/main" id="{C6259EB7-2650-D8DE-EF32-A5AF4FCE8E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C3289D-E448-3A50-E554-35239CAB263E}"/>
              </a:ext>
            </a:extLst>
          </p:cNvPr>
          <p:cNvSpPr>
            <a:spLocks noGrp="1"/>
          </p:cNvSpPr>
          <p:nvPr>
            <p:ph type="sldNum" sz="quarter" idx="12"/>
          </p:nvPr>
        </p:nvSpPr>
        <p:spPr/>
        <p:txBody>
          <a:bodyPr/>
          <a:lstStyle/>
          <a:p>
            <a:fld id="{695A5BB0-63DD-554F-B3EC-240AFC26C389}" type="slidenum">
              <a:rPr lang="en-US" smtClean="0"/>
              <a:t>‹#›</a:t>
            </a:fld>
            <a:endParaRPr lang="en-US"/>
          </a:p>
        </p:txBody>
      </p:sp>
    </p:spTree>
    <p:extLst>
      <p:ext uri="{BB962C8B-B14F-4D97-AF65-F5344CB8AC3E}">
        <p14:creationId xmlns:p14="http://schemas.microsoft.com/office/powerpoint/2010/main" val="31878466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0A8CF-E2EE-98CB-2CB1-C473EA1C2D8A}"/>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A39BCCE0-C3A0-1558-AD02-F58587994C86}"/>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55B1500-3E47-5F98-998F-8005CFA11A3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CCA12C5B-753A-9E65-47F9-F933B1252FA1}"/>
              </a:ext>
            </a:extLst>
          </p:cNvPr>
          <p:cNvSpPr>
            <a:spLocks noGrp="1"/>
          </p:cNvSpPr>
          <p:nvPr>
            <p:ph type="dt" sz="half" idx="10"/>
          </p:nvPr>
        </p:nvSpPr>
        <p:spPr/>
        <p:txBody>
          <a:bodyPr/>
          <a:lstStyle/>
          <a:p>
            <a:fld id="{C3C4EB30-8058-444E-B0B6-97E8CF77FE4F}" type="datetimeFigureOut">
              <a:rPr lang="en-US" smtClean="0"/>
              <a:t>10/16/2026</a:t>
            </a:fld>
            <a:endParaRPr lang="en-US"/>
          </a:p>
        </p:txBody>
      </p:sp>
      <p:sp>
        <p:nvSpPr>
          <p:cNvPr id="6" name="Footer Placeholder 5">
            <a:extLst>
              <a:ext uri="{FF2B5EF4-FFF2-40B4-BE49-F238E27FC236}">
                <a16:creationId xmlns:a16="http://schemas.microsoft.com/office/drawing/2014/main" id="{3E87AC8A-BB04-A48D-8013-AE21DEB6364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63926A3-4589-7E49-F46F-4E7C7EE4546B}"/>
              </a:ext>
            </a:extLst>
          </p:cNvPr>
          <p:cNvSpPr>
            <a:spLocks noGrp="1"/>
          </p:cNvSpPr>
          <p:nvPr>
            <p:ph type="sldNum" sz="quarter" idx="12"/>
          </p:nvPr>
        </p:nvSpPr>
        <p:spPr/>
        <p:txBody>
          <a:bodyPr/>
          <a:lstStyle/>
          <a:p>
            <a:fld id="{695A5BB0-63DD-554F-B3EC-240AFC26C389}" type="slidenum">
              <a:rPr lang="en-US" smtClean="0"/>
              <a:t>‹#›</a:t>
            </a:fld>
            <a:endParaRPr lang="en-US"/>
          </a:p>
        </p:txBody>
      </p:sp>
    </p:spTree>
    <p:extLst>
      <p:ext uri="{BB962C8B-B14F-4D97-AF65-F5344CB8AC3E}">
        <p14:creationId xmlns:p14="http://schemas.microsoft.com/office/powerpoint/2010/main" val="24638782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AF91B-A41A-4E4B-D1C7-B5CBD2532CA6}"/>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4B04218-19E7-6069-648F-5A98086AC10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DD2FFB71-C7C8-FBEE-D225-1A2524924256}"/>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625468AC-C8D5-6DDA-ADB6-1FBF222F3B3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B55C964-9BB1-0F71-E875-68A80F252518}"/>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AAA50BAA-FB9D-21B9-F12E-0D20BA6CDEE0}"/>
              </a:ext>
            </a:extLst>
          </p:cNvPr>
          <p:cNvSpPr>
            <a:spLocks noGrp="1"/>
          </p:cNvSpPr>
          <p:nvPr>
            <p:ph type="dt" sz="half" idx="10"/>
          </p:nvPr>
        </p:nvSpPr>
        <p:spPr/>
        <p:txBody>
          <a:bodyPr/>
          <a:lstStyle/>
          <a:p>
            <a:fld id="{C3C4EB30-8058-444E-B0B6-97E8CF77FE4F}" type="datetimeFigureOut">
              <a:rPr lang="en-US" smtClean="0"/>
              <a:t>10/16/2026</a:t>
            </a:fld>
            <a:endParaRPr lang="en-US"/>
          </a:p>
        </p:txBody>
      </p:sp>
      <p:sp>
        <p:nvSpPr>
          <p:cNvPr id="8" name="Footer Placeholder 7">
            <a:extLst>
              <a:ext uri="{FF2B5EF4-FFF2-40B4-BE49-F238E27FC236}">
                <a16:creationId xmlns:a16="http://schemas.microsoft.com/office/drawing/2014/main" id="{E0680AC3-7371-9263-2BAF-5F869E867E8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3D7A50D-FD49-64CA-927B-E565D516F3DB}"/>
              </a:ext>
            </a:extLst>
          </p:cNvPr>
          <p:cNvSpPr>
            <a:spLocks noGrp="1"/>
          </p:cNvSpPr>
          <p:nvPr>
            <p:ph type="sldNum" sz="quarter" idx="12"/>
          </p:nvPr>
        </p:nvSpPr>
        <p:spPr/>
        <p:txBody>
          <a:bodyPr/>
          <a:lstStyle/>
          <a:p>
            <a:fld id="{695A5BB0-63DD-554F-B3EC-240AFC26C389}" type="slidenum">
              <a:rPr lang="en-US" smtClean="0"/>
              <a:t>‹#›</a:t>
            </a:fld>
            <a:endParaRPr lang="en-US"/>
          </a:p>
        </p:txBody>
      </p:sp>
    </p:spTree>
    <p:extLst>
      <p:ext uri="{BB962C8B-B14F-4D97-AF65-F5344CB8AC3E}">
        <p14:creationId xmlns:p14="http://schemas.microsoft.com/office/powerpoint/2010/main" val="23881495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568BF-D580-FBE5-5722-92A6166AFF27}"/>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531B73C3-C15D-3D65-2762-89E61C44926C}"/>
              </a:ext>
            </a:extLst>
          </p:cNvPr>
          <p:cNvSpPr>
            <a:spLocks noGrp="1"/>
          </p:cNvSpPr>
          <p:nvPr>
            <p:ph type="dt" sz="half" idx="10"/>
          </p:nvPr>
        </p:nvSpPr>
        <p:spPr/>
        <p:txBody>
          <a:bodyPr/>
          <a:lstStyle/>
          <a:p>
            <a:fld id="{C3C4EB30-8058-444E-B0B6-97E8CF77FE4F}" type="datetimeFigureOut">
              <a:rPr lang="en-US" smtClean="0"/>
              <a:t>10/16/2026</a:t>
            </a:fld>
            <a:endParaRPr lang="en-US"/>
          </a:p>
        </p:txBody>
      </p:sp>
      <p:sp>
        <p:nvSpPr>
          <p:cNvPr id="4" name="Footer Placeholder 3">
            <a:extLst>
              <a:ext uri="{FF2B5EF4-FFF2-40B4-BE49-F238E27FC236}">
                <a16:creationId xmlns:a16="http://schemas.microsoft.com/office/drawing/2014/main" id="{CFC84D73-03E2-457E-A3EA-4B65D183E60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207A3B2-853D-471D-E774-111272DE6094}"/>
              </a:ext>
            </a:extLst>
          </p:cNvPr>
          <p:cNvSpPr>
            <a:spLocks noGrp="1"/>
          </p:cNvSpPr>
          <p:nvPr>
            <p:ph type="sldNum" sz="quarter" idx="12"/>
          </p:nvPr>
        </p:nvSpPr>
        <p:spPr/>
        <p:txBody>
          <a:bodyPr/>
          <a:lstStyle/>
          <a:p>
            <a:fld id="{695A5BB0-63DD-554F-B3EC-240AFC26C389}" type="slidenum">
              <a:rPr lang="en-US" smtClean="0"/>
              <a:t>‹#›</a:t>
            </a:fld>
            <a:endParaRPr lang="en-US"/>
          </a:p>
        </p:txBody>
      </p:sp>
    </p:spTree>
    <p:extLst>
      <p:ext uri="{BB962C8B-B14F-4D97-AF65-F5344CB8AC3E}">
        <p14:creationId xmlns:p14="http://schemas.microsoft.com/office/powerpoint/2010/main" val="3996001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0B301B7-D405-19B0-8382-8BD3C561EFA0}"/>
              </a:ext>
            </a:extLst>
          </p:cNvPr>
          <p:cNvSpPr>
            <a:spLocks noGrp="1"/>
          </p:cNvSpPr>
          <p:nvPr>
            <p:ph type="dt" sz="half" idx="10"/>
          </p:nvPr>
        </p:nvSpPr>
        <p:spPr/>
        <p:txBody>
          <a:bodyPr/>
          <a:lstStyle/>
          <a:p>
            <a:fld id="{C3C4EB30-8058-444E-B0B6-97E8CF77FE4F}" type="datetimeFigureOut">
              <a:rPr lang="en-US" smtClean="0"/>
              <a:t>10/16/2026</a:t>
            </a:fld>
            <a:endParaRPr lang="en-US"/>
          </a:p>
        </p:txBody>
      </p:sp>
      <p:sp>
        <p:nvSpPr>
          <p:cNvPr id="3" name="Footer Placeholder 2">
            <a:extLst>
              <a:ext uri="{FF2B5EF4-FFF2-40B4-BE49-F238E27FC236}">
                <a16:creationId xmlns:a16="http://schemas.microsoft.com/office/drawing/2014/main" id="{B5561224-36CF-27AE-F906-EF6F19A73B4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83A21CC-3F68-E52F-7E17-E7BBD45FCB5C}"/>
              </a:ext>
            </a:extLst>
          </p:cNvPr>
          <p:cNvSpPr>
            <a:spLocks noGrp="1"/>
          </p:cNvSpPr>
          <p:nvPr>
            <p:ph type="sldNum" sz="quarter" idx="12"/>
          </p:nvPr>
        </p:nvSpPr>
        <p:spPr/>
        <p:txBody>
          <a:bodyPr/>
          <a:lstStyle/>
          <a:p>
            <a:fld id="{695A5BB0-63DD-554F-B3EC-240AFC26C389}" type="slidenum">
              <a:rPr lang="en-US" smtClean="0"/>
              <a:t>‹#›</a:t>
            </a:fld>
            <a:endParaRPr lang="en-US"/>
          </a:p>
        </p:txBody>
      </p:sp>
    </p:spTree>
    <p:extLst>
      <p:ext uri="{BB962C8B-B14F-4D97-AF65-F5344CB8AC3E}">
        <p14:creationId xmlns:p14="http://schemas.microsoft.com/office/powerpoint/2010/main" val="741941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11A29-6174-B4B3-8491-D1795775BC9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BA96B195-4934-A5A7-381B-62032F115A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5BD340D5-7FD0-6EF0-DC69-1A43129B27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7738135-3017-9825-1FCF-6525330F57C4}"/>
              </a:ext>
            </a:extLst>
          </p:cNvPr>
          <p:cNvSpPr>
            <a:spLocks noGrp="1"/>
          </p:cNvSpPr>
          <p:nvPr>
            <p:ph type="dt" sz="half" idx="10"/>
          </p:nvPr>
        </p:nvSpPr>
        <p:spPr/>
        <p:txBody>
          <a:bodyPr/>
          <a:lstStyle/>
          <a:p>
            <a:fld id="{C3C4EB30-8058-444E-B0B6-97E8CF77FE4F}" type="datetimeFigureOut">
              <a:rPr lang="en-US" smtClean="0"/>
              <a:t>10/16/2026</a:t>
            </a:fld>
            <a:endParaRPr lang="en-US"/>
          </a:p>
        </p:txBody>
      </p:sp>
      <p:sp>
        <p:nvSpPr>
          <p:cNvPr id="6" name="Footer Placeholder 5">
            <a:extLst>
              <a:ext uri="{FF2B5EF4-FFF2-40B4-BE49-F238E27FC236}">
                <a16:creationId xmlns:a16="http://schemas.microsoft.com/office/drawing/2014/main" id="{E6584FB3-965F-41C6-E756-2335DE9ABC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B5D56D-EA6C-C920-0784-95D4CBB37BBE}"/>
              </a:ext>
            </a:extLst>
          </p:cNvPr>
          <p:cNvSpPr>
            <a:spLocks noGrp="1"/>
          </p:cNvSpPr>
          <p:nvPr>
            <p:ph type="sldNum" sz="quarter" idx="12"/>
          </p:nvPr>
        </p:nvSpPr>
        <p:spPr/>
        <p:txBody>
          <a:bodyPr/>
          <a:lstStyle/>
          <a:p>
            <a:fld id="{695A5BB0-63DD-554F-B3EC-240AFC26C389}" type="slidenum">
              <a:rPr lang="en-US" smtClean="0"/>
              <a:t>‹#›</a:t>
            </a:fld>
            <a:endParaRPr lang="en-US"/>
          </a:p>
        </p:txBody>
      </p:sp>
    </p:spTree>
    <p:extLst>
      <p:ext uri="{BB962C8B-B14F-4D97-AF65-F5344CB8AC3E}">
        <p14:creationId xmlns:p14="http://schemas.microsoft.com/office/powerpoint/2010/main" val="27923738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28625-05E7-6D4C-0114-C9B4DAE7C0E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224646A9-01A2-D785-A933-33C0C5127B1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827FDF7-3E6D-26DC-F0C8-77A94C35E7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40E3CEE-EE54-7CE6-F9E2-6B65A281277B}"/>
              </a:ext>
            </a:extLst>
          </p:cNvPr>
          <p:cNvSpPr>
            <a:spLocks noGrp="1"/>
          </p:cNvSpPr>
          <p:nvPr>
            <p:ph type="dt" sz="half" idx="10"/>
          </p:nvPr>
        </p:nvSpPr>
        <p:spPr/>
        <p:txBody>
          <a:bodyPr/>
          <a:lstStyle/>
          <a:p>
            <a:fld id="{C3C4EB30-8058-444E-B0B6-97E8CF77FE4F}" type="datetimeFigureOut">
              <a:rPr lang="en-US" smtClean="0"/>
              <a:t>10/16/2026</a:t>
            </a:fld>
            <a:endParaRPr lang="en-US"/>
          </a:p>
        </p:txBody>
      </p:sp>
      <p:sp>
        <p:nvSpPr>
          <p:cNvPr id="6" name="Footer Placeholder 5">
            <a:extLst>
              <a:ext uri="{FF2B5EF4-FFF2-40B4-BE49-F238E27FC236}">
                <a16:creationId xmlns:a16="http://schemas.microsoft.com/office/drawing/2014/main" id="{727AAE07-E3C8-A6F2-94CC-19854B15D5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2175EB-8372-6083-5E23-9F936BB06846}"/>
              </a:ext>
            </a:extLst>
          </p:cNvPr>
          <p:cNvSpPr>
            <a:spLocks noGrp="1"/>
          </p:cNvSpPr>
          <p:nvPr>
            <p:ph type="sldNum" sz="quarter" idx="12"/>
          </p:nvPr>
        </p:nvSpPr>
        <p:spPr/>
        <p:txBody>
          <a:bodyPr/>
          <a:lstStyle/>
          <a:p>
            <a:fld id="{695A5BB0-63DD-554F-B3EC-240AFC26C389}" type="slidenum">
              <a:rPr lang="en-US" smtClean="0"/>
              <a:t>‹#›</a:t>
            </a:fld>
            <a:endParaRPr lang="en-US"/>
          </a:p>
        </p:txBody>
      </p:sp>
    </p:spTree>
    <p:extLst>
      <p:ext uri="{BB962C8B-B14F-4D97-AF65-F5344CB8AC3E}">
        <p14:creationId xmlns:p14="http://schemas.microsoft.com/office/powerpoint/2010/main" val="20873176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17AD1-7A01-71FB-258C-6A2A626AE189}"/>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6989663-4DEF-8E3F-0407-9C13B4A0A2A6}"/>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58B8090-4A50-718C-AFF1-F889E3DDBAE5}"/>
              </a:ext>
            </a:extLst>
          </p:cNvPr>
          <p:cNvSpPr>
            <a:spLocks noGrp="1"/>
          </p:cNvSpPr>
          <p:nvPr>
            <p:ph type="dt" sz="half" idx="10"/>
          </p:nvPr>
        </p:nvSpPr>
        <p:spPr/>
        <p:txBody>
          <a:bodyPr/>
          <a:lstStyle/>
          <a:p>
            <a:fld id="{C3C4EB30-8058-444E-B0B6-97E8CF77FE4F}" type="datetimeFigureOut">
              <a:rPr lang="en-US" smtClean="0"/>
              <a:t>10/16/2026</a:t>
            </a:fld>
            <a:endParaRPr lang="en-US"/>
          </a:p>
        </p:txBody>
      </p:sp>
      <p:sp>
        <p:nvSpPr>
          <p:cNvPr id="5" name="Footer Placeholder 4">
            <a:extLst>
              <a:ext uri="{FF2B5EF4-FFF2-40B4-BE49-F238E27FC236}">
                <a16:creationId xmlns:a16="http://schemas.microsoft.com/office/drawing/2014/main" id="{6E17FB90-F00E-9C21-627B-FF222B9798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8DDED1-0129-85DE-38BB-1CA7987AB88B}"/>
              </a:ext>
            </a:extLst>
          </p:cNvPr>
          <p:cNvSpPr>
            <a:spLocks noGrp="1"/>
          </p:cNvSpPr>
          <p:nvPr>
            <p:ph type="sldNum" sz="quarter" idx="12"/>
          </p:nvPr>
        </p:nvSpPr>
        <p:spPr/>
        <p:txBody>
          <a:bodyPr/>
          <a:lstStyle/>
          <a:p>
            <a:fld id="{695A5BB0-63DD-554F-B3EC-240AFC26C389}" type="slidenum">
              <a:rPr lang="en-US" smtClean="0"/>
              <a:t>‹#›</a:t>
            </a:fld>
            <a:endParaRPr lang="en-US"/>
          </a:p>
        </p:txBody>
      </p:sp>
    </p:spTree>
    <p:extLst>
      <p:ext uri="{BB962C8B-B14F-4D97-AF65-F5344CB8AC3E}">
        <p14:creationId xmlns:p14="http://schemas.microsoft.com/office/powerpoint/2010/main" val="32394015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F871275-619F-71EA-88C4-33B3317D8E8C}"/>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33D11D89-8F85-255C-9BDB-057A50BC0645}"/>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B7D82A6-695E-62AF-28FE-8CD1111DD110}"/>
              </a:ext>
            </a:extLst>
          </p:cNvPr>
          <p:cNvSpPr>
            <a:spLocks noGrp="1"/>
          </p:cNvSpPr>
          <p:nvPr>
            <p:ph type="dt" sz="half" idx="10"/>
          </p:nvPr>
        </p:nvSpPr>
        <p:spPr/>
        <p:txBody>
          <a:bodyPr/>
          <a:lstStyle/>
          <a:p>
            <a:fld id="{C3C4EB30-8058-444E-B0B6-97E8CF77FE4F}" type="datetimeFigureOut">
              <a:rPr lang="en-US" smtClean="0"/>
              <a:t>10/16/2026</a:t>
            </a:fld>
            <a:endParaRPr lang="en-US"/>
          </a:p>
        </p:txBody>
      </p:sp>
      <p:sp>
        <p:nvSpPr>
          <p:cNvPr id="5" name="Footer Placeholder 4">
            <a:extLst>
              <a:ext uri="{FF2B5EF4-FFF2-40B4-BE49-F238E27FC236}">
                <a16:creationId xmlns:a16="http://schemas.microsoft.com/office/drawing/2014/main" id="{EA1A829E-229E-17B8-3DF7-F9C8E3FB75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FFE95A-52B5-03F7-FDEA-436889581088}"/>
              </a:ext>
            </a:extLst>
          </p:cNvPr>
          <p:cNvSpPr>
            <a:spLocks noGrp="1"/>
          </p:cNvSpPr>
          <p:nvPr>
            <p:ph type="sldNum" sz="quarter" idx="12"/>
          </p:nvPr>
        </p:nvSpPr>
        <p:spPr/>
        <p:txBody>
          <a:bodyPr/>
          <a:lstStyle/>
          <a:p>
            <a:fld id="{695A5BB0-63DD-554F-B3EC-240AFC26C389}" type="slidenum">
              <a:rPr lang="en-US" smtClean="0"/>
              <a:t>‹#›</a:t>
            </a:fld>
            <a:endParaRPr lang="en-US"/>
          </a:p>
        </p:txBody>
      </p:sp>
    </p:spTree>
    <p:extLst>
      <p:ext uri="{BB962C8B-B14F-4D97-AF65-F5344CB8AC3E}">
        <p14:creationId xmlns:p14="http://schemas.microsoft.com/office/powerpoint/2010/main" val="8102951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711073E-C10A-04A9-33AD-2855977FB85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B6C8A9F-60FD-BDAC-7258-8A7019BB7BE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65EFC88-2EA6-19C4-D6C8-93B8A60A1C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C4EB30-8058-444E-B0B6-97E8CF77FE4F}" type="datetimeFigureOut">
              <a:rPr lang="en-US" smtClean="0"/>
              <a:t>10/16/2026</a:t>
            </a:fld>
            <a:endParaRPr lang="en-US"/>
          </a:p>
        </p:txBody>
      </p:sp>
      <p:sp>
        <p:nvSpPr>
          <p:cNvPr id="5" name="Footer Placeholder 4">
            <a:extLst>
              <a:ext uri="{FF2B5EF4-FFF2-40B4-BE49-F238E27FC236}">
                <a16:creationId xmlns:a16="http://schemas.microsoft.com/office/drawing/2014/main" id="{3298A2FD-E5E4-F41E-51E0-082ED92321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E67B2C1-DDAF-8156-04F5-0208D434CB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5A5BB0-63DD-554F-B3EC-240AFC26C389}" type="slidenum">
              <a:rPr lang="en-US" smtClean="0"/>
              <a:t>‹#›</a:t>
            </a:fld>
            <a:endParaRPr lang="en-US"/>
          </a:p>
        </p:txBody>
      </p:sp>
    </p:spTree>
    <p:extLst>
      <p:ext uri="{BB962C8B-B14F-4D97-AF65-F5344CB8AC3E}">
        <p14:creationId xmlns:p14="http://schemas.microsoft.com/office/powerpoint/2010/main" val="10121294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image" Target="../media/image3.png"/><Relationship Id="rId7" Type="http://schemas.openxmlformats.org/officeDocument/2006/relationships/diagramData" Target="../diagrams/data1.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hyperlink" Target="https://pixabay.com/en/information-help-communication-1183331/" TargetMode="External"/><Relationship Id="rId11" Type="http://schemas.microsoft.com/office/2007/relationships/diagramDrawing" Target="../diagrams/drawing1.xml"/><Relationship Id="rId5" Type="http://schemas.openxmlformats.org/officeDocument/2006/relationships/image" Target="../media/image4.png"/><Relationship Id="rId10" Type="http://schemas.openxmlformats.org/officeDocument/2006/relationships/diagramColors" Target="../diagrams/colors1.xml"/><Relationship Id="rId4" Type="http://schemas.openxmlformats.org/officeDocument/2006/relationships/image" Target="../media/image2.png"/><Relationship Id="rId9"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6.jpg"/><Relationship Id="rId5" Type="http://schemas.openxmlformats.org/officeDocument/2006/relationships/image" Target="../media/image5.jpe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3.png"/><Relationship Id="rId7" Type="http://schemas.openxmlformats.org/officeDocument/2006/relationships/image" Target="../media/image10.png"/><Relationship Id="rId12" Type="http://schemas.openxmlformats.org/officeDocument/2006/relationships/image" Target="../media/image15.jp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9.jpg"/><Relationship Id="rId11" Type="http://schemas.openxmlformats.org/officeDocument/2006/relationships/image" Target="../media/image14.png"/><Relationship Id="rId5" Type="http://schemas.openxmlformats.org/officeDocument/2006/relationships/image" Target="../media/image8.jpg"/><Relationship Id="rId10" Type="http://schemas.openxmlformats.org/officeDocument/2006/relationships/image" Target="../media/image13.jpg"/><Relationship Id="rId4" Type="http://schemas.openxmlformats.org/officeDocument/2006/relationships/image" Target="../media/image2.png"/><Relationship Id="rId9" Type="http://schemas.openxmlformats.org/officeDocument/2006/relationships/image" Target="../media/image12.jpg"/></Relationships>
</file>

<file path=ppt/slides/_rels/slide5.xml.rels><?xml version="1.0" encoding="UTF-8" standalone="yes"?>
<Relationships xmlns="http://schemas.openxmlformats.org/package/2006/relationships"><Relationship Id="rId8" Type="http://schemas.openxmlformats.org/officeDocument/2006/relationships/diagramQuickStyle" Target="../diagrams/quickStyle2.xml"/><Relationship Id="rId13" Type="http://schemas.openxmlformats.org/officeDocument/2006/relationships/diagramQuickStyle" Target="../diagrams/quickStyle3.xml"/><Relationship Id="rId3" Type="http://schemas.openxmlformats.org/officeDocument/2006/relationships/image" Target="../media/image3.png"/><Relationship Id="rId7" Type="http://schemas.openxmlformats.org/officeDocument/2006/relationships/diagramLayout" Target="../diagrams/layout2.xml"/><Relationship Id="rId12" Type="http://schemas.openxmlformats.org/officeDocument/2006/relationships/diagramLayout" Target="../diagrams/layout3.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diagramData" Target="../diagrams/data2.xml"/><Relationship Id="rId11" Type="http://schemas.openxmlformats.org/officeDocument/2006/relationships/diagramData" Target="../diagrams/data3.xml"/><Relationship Id="rId5" Type="http://schemas.openxmlformats.org/officeDocument/2006/relationships/image" Target="../media/image16.png"/><Relationship Id="rId15" Type="http://schemas.microsoft.com/office/2007/relationships/diagramDrawing" Target="../diagrams/drawing3.xml"/><Relationship Id="rId10" Type="http://schemas.microsoft.com/office/2007/relationships/diagramDrawing" Target="../diagrams/drawing2.xml"/><Relationship Id="rId4" Type="http://schemas.openxmlformats.org/officeDocument/2006/relationships/image" Target="../media/image2.png"/><Relationship Id="rId9" Type="http://schemas.openxmlformats.org/officeDocument/2006/relationships/diagramColors" Target="../diagrams/colors2.xml"/><Relationship Id="rId14" Type="http://schemas.openxmlformats.org/officeDocument/2006/relationships/diagramColors" Target="../diagrams/colors3.xml"/></Relationships>
</file>

<file path=ppt/slides/_rels/slide6.xml.rels><?xml version="1.0" encoding="UTF-8" standalone="yes"?>
<Relationships xmlns="http://schemas.openxmlformats.org/package/2006/relationships"><Relationship Id="rId8" Type="http://schemas.openxmlformats.org/officeDocument/2006/relationships/diagramQuickStyle" Target="../diagrams/quickStyle4.xml"/><Relationship Id="rId3" Type="http://schemas.openxmlformats.org/officeDocument/2006/relationships/image" Target="../media/image3.png"/><Relationship Id="rId7" Type="http://schemas.openxmlformats.org/officeDocument/2006/relationships/diagramLayout" Target="../diagrams/layout4.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diagramData" Target="../diagrams/data4.xml"/><Relationship Id="rId5" Type="http://schemas.openxmlformats.org/officeDocument/2006/relationships/image" Target="../media/image27.svg"/><Relationship Id="rId10" Type="http://schemas.microsoft.com/office/2007/relationships/diagramDrawing" Target="../diagrams/drawing4.xml"/><Relationship Id="rId4" Type="http://schemas.openxmlformats.org/officeDocument/2006/relationships/image" Target="../media/image2.png"/><Relationship Id="rId9" Type="http://schemas.openxmlformats.org/officeDocument/2006/relationships/diagramColors" Target="../diagrams/colors4.xml"/></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image" Target="../media/image3.png"/><Relationship Id="rId7" Type="http://schemas.openxmlformats.org/officeDocument/2006/relationships/diagramQuickStyle" Target="../diagrams/quickStyle5.xm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diagramLayout" Target="../diagrams/layout5.xml"/><Relationship Id="rId5" Type="http://schemas.openxmlformats.org/officeDocument/2006/relationships/diagramData" Target="../diagrams/data5.xml"/><Relationship Id="rId4" Type="http://schemas.openxmlformats.org/officeDocument/2006/relationships/image" Target="../media/image2.png"/><Relationship Id="rId9" Type="http://schemas.microsoft.com/office/2007/relationships/diagramDrawing" Target="../diagrams/drawing5.xml"/></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image" Target="../media/image3.png"/><Relationship Id="rId7" Type="http://schemas.openxmlformats.org/officeDocument/2006/relationships/diagramQuickStyle" Target="../diagrams/quickStyle6.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diagramLayout" Target="../diagrams/layout6.xml"/><Relationship Id="rId5" Type="http://schemas.openxmlformats.org/officeDocument/2006/relationships/diagramData" Target="../diagrams/data6.xml"/><Relationship Id="rId4" Type="http://schemas.openxmlformats.org/officeDocument/2006/relationships/image" Target="../media/image2.png"/><Relationship Id="rId9" Type="http://schemas.microsoft.com/office/2007/relationships/diagramDrawing" Target="../diagrams/drawing6.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DC7888F-E58B-FB2B-D6EB-E9718E2A374F}"/>
              </a:ext>
            </a:extLst>
          </p:cNvPr>
          <p:cNvPicPr>
            <a:picLocks noChangeAspect="1"/>
          </p:cNvPicPr>
          <p:nvPr/>
        </p:nvPicPr>
        <p:blipFill>
          <a:blip r:embed="rId3"/>
          <a:src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F5A1FCB3-0D8E-0B4B-35B9-45497404B03C}"/>
              </a:ext>
            </a:extLst>
          </p:cNvPr>
          <p:cNvSpPr txBox="1"/>
          <p:nvPr/>
        </p:nvSpPr>
        <p:spPr>
          <a:xfrm>
            <a:off x="322729" y="2531463"/>
            <a:ext cx="6260951" cy="2323713"/>
          </a:xfrm>
          <a:prstGeom prst="rect">
            <a:avLst/>
          </a:prstGeom>
          <a:noFill/>
        </p:spPr>
        <p:txBody>
          <a:bodyPr wrap="square" rtlCol="0">
            <a:spAutoFit/>
          </a:bodyPr>
          <a:lstStyle/>
          <a:p>
            <a:pPr>
              <a:lnSpc>
                <a:spcPts val="5780"/>
              </a:lnSpc>
            </a:pPr>
            <a:r>
              <a:rPr lang="en-US" sz="5400" b="1" dirty="0">
                <a:latin typeface="Arial Black" panose="020B0604020202020204" pitchFamily="34" charset="0"/>
                <a:cs typeface="Arial Black" panose="020B0604020202020204" pitchFamily="34" charset="0"/>
              </a:rPr>
              <a:t>Asbestos – what you need to know</a:t>
            </a:r>
          </a:p>
        </p:txBody>
      </p:sp>
      <p:pic>
        <p:nvPicPr>
          <p:cNvPr id="9" name="Picture 8">
            <a:extLst>
              <a:ext uri="{FF2B5EF4-FFF2-40B4-BE49-F238E27FC236}">
                <a16:creationId xmlns:a16="http://schemas.microsoft.com/office/drawing/2014/main" id="{10ECFAAC-2172-C47A-92F2-8C5CF0C2664E}"/>
              </a:ext>
            </a:extLst>
          </p:cNvPr>
          <p:cNvPicPr>
            <a:picLocks noChangeAspect="1"/>
          </p:cNvPicPr>
          <p:nvPr/>
        </p:nvPicPr>
        <p:blipFill>
          <a:blip r:embed="rId4"/>
          <a:srcRect/>
          <a:stretch/>
        </p:blipFill>
        <p:spPr>
          <a:xfrm>
            <a:off x="126799" y="682537"/>
            <a:ext cx="4667582" cy="1579920"/>
          </a:xfrm>
          <a:prstGeom prst="rect">
            <a:avLst/>
          </a:prstGeom>
        </p:spPr>
      </p:pic>
    </p:spTree>
    <p:extLst>
      <p:ext uri="{BB962C8B-B14F-4D97-AF65-F5344CB8AC3E}">
        <p14:creationId xmlns:p14="http://schemas.microsoft.com/office/powerpoint/2010/main" val="39919648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D286D-4186-7F42-2049-5A3BBF780E2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53B432C-CCF8-8120-9F35-079028165A7C}"/>
              </a:ext>
            </a:extLst>
          </p:cNvPr>
          <p:cNvPicPr>
            <a:picLocks noChangeAspect="1"/>
          </p:cNvPicPr>
          <p:nvPr/>
        </p:nvPicPr>
        <p:blipFill>
          <a:blip r:embed="rId3"/>
          <a:srcRect/>
          <a:stretch/>
        </p:blipFill>
        <p:spPr>
          <a:xfrm>
            <a:off x="0" y="4965701"/>
            <a:ext cx="12192000" cy="1892300"/>
          </a:xfrm>
          <a:prstGeom prst="rect">
            <a:avLst/>
          </a:prstGeom>
        </p:spPr>
      </p:pic>
      <p:pic>
        <p:nvPicPr>
          <p:cNvPr id="2" name="Picture 1">
            <a:extLst>
              <a:ext uri="{FF2B5EF4-FFF2-40B4-BE49-F238E27FC236}">
                <a16:creationId xmlns:a16="http://schemas.microsoft.com/office/drawing/2014/main" id="{6FDAB5A1-E52C-C2A3-5CAB-952F4794EC04}"/>
              </a:ext>
            </a:extLst>
          </p:cNvPr>
          <p:cNvPicPr>
            <a:picLocks noChangeAspect="1"/>
          </p:cNvPicPr>
          <p:nvPr/>
        </p:nvPicPr>
        <p:blipFill>
          <a:blip r:embed="rId4"/>
          <a:srcRect/>
          <a:stretch/>
        </p:blipFill>
        <p:spPr>
          <a:xfrm>
            <a:off x="884721" y="5593976"/>
            <a:ext cx="3334345" cy="1128636"/>
          </a:xfrm>
          <a:prstGeom prst="rect">
            <a:avLst/>
          </a:prstGeom>
        </p:spPr>
      </p:pic>
      <p:pic>
        <p:nvPicPr>
          <p:cNvPr id="5" name="Picture 4" descr="A silver logo with a black background&#10;&#10;AI-generated content may be incorrect.">
            <a:extLst>
              <a:ext uri="{FF2B5EF4-FFF2-40B4-BE49-F238E27FC236}">
                <a16:creationId xmlns:a16="http://schemas.microsoft.com/office/drawing/2014/main" id="{F74A52AB-E634-8B10-1508-DEC4EE3B3E8D}"/>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r="2" b="7204"/>
          <a:stretch>
            <a:fillRect/>
          </a:stretch>
        </p:blipFill>
        <p:spPr>
          <a:xfrm>
            <a:off x="20" y="10"/>
            <a:ext cx="5960513" cy="5531231"/>
          </a:xfrm>
          <a:prstGeom prst="rect">
            <a:avLst/>
          </a:prstGeom>
        </p:spPr>
      </p:pic>
      <p:sp>
        <p:nvSpPr>
          <p:cNvPr id="7" name="TextBox 6">
            <a:extLst>
              <a:ext uri="{FF2B5EF4-FFF2-40B4-BE49-F238E27FC236}">
                <a16:creationId xmlns:a16="http://schemas.microsoft.com/office/drawing/2014/main" id="{9FBAF570-59C7-E158-6E19-17FFC836D2E9}"/>
              </a:ext>
            </a:extLst>
          </p:cNvPr>
          <p:cNvSpPr txBox="1"/>
          <p:nvPr/>
        </p:nvSpPr>
        <p:spPr>
          <a:xfrm>
            <a:off x="6231469" y="606113"/>
            <a:ext cx="5571648" cy="1616203"/>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3200" dirty="0">
                <a:latin typeface="Arial Black" panose="020B0A04020102020204" pitchFamily="34" charset="0"/>
                <a:ea typeface="+mj-ea"/>
                <a:cs typeface="Arial" panose="020B0604020202020204" pitchFamily="34" charset="0"/>
              </a:rPr>
              <a:t>What you need to know</a:t>
            </a:r>
          </a:p>
        </p:txBody>
      </p:sp>
      <p:graphicFrame>
        <p:nvGraphicFramePr>
          <p:cNvPr id="10" name="TextBox 7">
            <a:extLst>
              <a:ext uri="{FF2B5EF4-FFF2-40B4-BE49-F238E27FC236}">
                <a16:creationId xmlns:a16="http://schemas.microsoft.com/office/drawing/2014/main" id="{9D687CC4-78E4-919E-0870-4BB33B67E64E}"/>
              </a:ext>
            </a:extLst>
          </p:cNvPr>
          <p:cNvGraphicFramePr/>
          <p:nvPr>
            <p:extLst>
              <p:ext uri="{D42A27DB-BD31-4B8C-83A1-F6EECF244321}">
                <p14:modId xmlns:p14="http://schemas.microsoft.com/office/powerpoint/2010/main" val="680577930"/>
              </p:ext>
            </p:extLst>
          </p:nvPr>
        </p:nvGraphicFramePr>
        <p:xfrm>
          <a:off x="6305042" y="1488390"/>
          <a:ext cx="5359398" cy="388122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2034234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759FE-BCE4-875C-8A9E-7B8C627F999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D4BD679-6E37-7D81-8808-F77D03A52301}"/>
              </a:ext>
            </a:extLst>
          </p:cNvPr>
          <p:cNvPicPr>
            <a:picLocks noChangeAspect="1"/>
          </p:cNvPicPr>
          <p:nvPr/>
        </p:nvPicPr>
        <p:blipFill>
          <a:blip r:embed="rId3"/>
          <a:srcRect/>
          <a:stretch/>
        </p:blipFill>
        <p:spPr>
          <a:xfrm>
            <a:off x="0" y="4965701"/>
            <a:ext cx="12192000" cy="1892300"/>
          </a:xfrm>
          <a:prstGeom prst="rect">
            <a:avLst/>
          </a:prstGeom>
        </p:spPr>
      </p:pic>
      <p:pic>
        <p:nvPicPr>
          <p:cNvPr id="2" name="Picture 1">
            <a:extLst>
              <a:ext uri="{FF2B5EF4-FFF2-40B4-BE49-F238E27FC236}">
                <a16:creationId xmlns:a16="http://schemas.microsoft.com/office/drawing/2014/main" id="{61E99C8A-5DFB-4CDE-10BD-C0C2F6BB343C}"/>
              </a:ext>
            </a:extLst>
          </p:cNvPr>
          <p:cNvPicPr>
            <a:picLocks noChangeAspect="1"/>
          </p:cNvPicPr>
          <p:nvPr/>
        </p:nvPicPr>
        <p:blipFill>
          <a:blip r:embed="rId4"/>
          <a:srcRect/>
          <a:stretch/>
        </p:blipFill>
        <p:spPr>
          <a:xfrm>
            <a:off x="884721" y="5593976"/>
            <a:ext cx="3334345" cy="1128636"/>
          </a:xfrm>
          <a:prstGeom prst="rect">
            <a:avLst/>
          </a:prstGeom>
        </p:spPr>
      </p:pic>
      <p:sp>
        <p:nvSpPr>
          <p:cNvPr id="5" name="TextBox 4">
            <a:extLst>
              <a:ext uri="{FF2B5EF4-FFF2-40B4-BE49-F238E27FC236}">
                <a16:creationId xmlns:a16="http://schemas.microsoft.com/office/drawing/2014/main" id="{AFFA5988-5283-7BBD-9957-3C3E384DC7BC}"/>
              </a:ext>
            </a:extLst>
          </p:cNvPr>
          <p:cNvSpPr txBox="1"/>
          <p:nvPr/>
        </p:nvSpPr>
        <p:spPr>
          <a:xfrm>
            <a:off x="552893" y="283757"/>
            <a:ext cx="10851227" cy="584775"/>
          </a:xfrm>
          <a:prstGeom prst="rect">
            <a:avLst/>
          </a:prstGeom>
          <a:noFill/>
        </p:spPr>
        <p:txBody>
          <a:bodyPr wrap="square" rtlCol="0">
            <a:spAutoFit/>
          </a:bodyPr>
          <a:lstStyle/>
          <a:p>
            <a:r>
              <a:rPr lang="en-GB" sz="3200" dirty="0">
                <a:latin typeface="Arial Black" panose="020B0A04020102020204" pitchFamily="34" charset="0"/>
              </a:rPr>
              <a:t>Understanding Asbestos</a:t>
            </a:r>
          </a:p>
        </p:txBody>
      </p:sp>
      <p:sp>
        <p:nvSpPr>
          <p:cNvPr id="6" name="Text Placeholder 4">
            <a:extLst>
              <a:ext uri="{FF2B5EF4-FFF2-40B4-BE49-F238E27FC236}">
                <a16:creationId xmlns:a16="http://schemas.microsoft.com/office/drawing/2014/main" id="{14B08AC6-AE35-44CB-BDE3-80F9EDFF077E}"/>
              </a:ext>
            </a:extLst>
          </p:cNvPr>
          <p:cNvSpPr txBox="1">
            <a:spLocks/>
          </p:cNvSpPr>
          <p:nvPr/>
        </p:nvSpPr>
        <p:spPr>
          <a:xfrm>
            <a:off x="553557" y="1186774"/>
            <a:ext cx="10864940" cy="45139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2400"/>
              </a:spcBef>
              <a:buFont typeface="Arial" panose="020B0604020202020204" pitchFamily="34" charset="0"/>
              <a:buNone/>
            </a:pPr>
            <a:r>
              <a:rPr lang="en-GB" sz="2400" dirty="0">
                <a:latin typeface="Public Sans ExtraLight" pitchFamily="2" charset="0"/>
              </a:rPr>
              <a:t>Asbestos is a naturally occurring fibre widely used in the construction and refurbishment of buildings before 2000.  It was also used in plant and machinery. It is resistant to heat, fire, chemical and biological breakdown. </a:t>
            </a:r>
          </a:p>
          <a:p>
            <a:pPr marL="0" indent="0">
              <a:spcBef>
                <a:spcPts val="2400"/>
              </a:spcBef>
              <a:buFont typeface="Arial" panose="020B0604020202020204" pitchFamily="34" charset="0"/>
              <a:buNone/>
            </a:pPr>
            <a:r>
              <a:rPr lang="en-GB" sz="2400" dirty="0">
                <a:latin typeface="Public Sans ExtraLight" pitchFamily="2" charset="0"/>
              </a:rPr>
              <a:t>There are three main types of asbestos: </a:t>
            </a:r>
          </a:p>
          <a:p>
            <a:pPr marL="0" indent="0">
              <a:spcBef>
                <a:spcPts val="2400"/>
              </a:spcBef>
              <a:buFont typeface="Arial" panose="020B0604020202020204" pitchFamily="34" charset="0"/>
              <a:buNone/>
            </a:pPr>
            <a:endParaRPr lang="en-GB" sz="2400" dirty="0">
              <a:latin typeface="Public Sans ExtraLight" pitchFamily="2" charset="0"/>
            </a:endParaRPr>
          </a:p>
          <a:p>
            <a:pPr marL="0" indent="0">
              <a:buFont typeface="Arial" panose="020B0604020202020204" pitchFamily="34" charset="0"/>
              <a:buNone/>
            </a:pPr>
            <a:endParaRPr lang="en-GB" sz="2400" dirty="0"/>
          </a:p>
        </p:txBody>
      </p:sp>
      <p:sp>
        <p:nvSpPr>
          <p:cNvPr id="8" name="TextBox 7">
            <a:extLst>
              <a:ext uri="{FF2B5EF4-FFF2-40B4-BE49-F238E27FC236}">
                <a16:creationId xmlns:a16="http://schemas.microsoft.com/office/drawing/2014/main" id="{06011AA6-E53B-486C-2F09-1E649F87D827}"/>
              </a:ext>
            </a:extLst>
          </p:cNvPr>
          <p:cNvSpPr txBox="1"/>
          <p:nvPr/>
        </p:nvSpPr>
        <p:spPr>
          <a:xfrm>
            <a:off x="693953" y="4717042"/>
            <a:ext cx="2324500" cy="923330"/>
          </a:xfrm>
          <a:prstGeom prst="rect">
            <a:avLst/>
          </a:prstGeom>
          <a:noFill/>
        </p:spPr>
        <p:txBody>
          <a:bodyPr wrap="square" rtlCol="0">
            <a:spAutoFit/>
          </a:bodyPr>
          <a:lstStyle/>
          <a:p>
            <a:pPr algn="ctr"/>
            <a:r>
              <a:rPr lang="en-GB" dirty="0">
                <a:latin typeface="Public Sans ExtraLight" pitchFamily="2" charset="0"/>
              </a:rPr>
              <a:t>Chrysotile/White asbestos </a:t>
            </a:r>
          </a:p>
          <a:p>
            <a:pPr algn="ctr"/>
            <a:r>
              <a:rPr lang="en-GB" dirty="0">
                <a:latin typeface="Public Sans ExtraLight" pitchFamily="2" charset="0"/>
              </a:rPr>
              <a:t>(most commonly used) </a:t>
            </a:r>
          </a:p>
        </p:txBody>
      </p:sp>
      <p:sp>
        <p:nvSpPr>
          <p:cNvPr id="10" name="TextBox 9">
            <a:extLst>
              <a:ext uri="{FF2B5EF4-FFF2-40B4-BE49-F238E27FC236}">
                <a16:creationId xmlns:a16="http://schemas.microsoft.com/office/drawing/2014/main" id="{28649C43-473D-E4A8-997F-96E65DBB776E}"/>
              </a:ext>
            </a:extLst>
          </p:cNvPr>
          <p:cNvSpPr txBox="1"/>
          <p:nvPr/>
        </p:nvSpPr>
        <p:spPr>
          <a:xfrm>
            <a:off x="3969078" y="4711762"/>
            <a:ext cx="1777042" cy="646331"/>
          </a:xfrm>
          <a:prstGeom prst="rect">
            <a:avLst/>
          </a:prstGeom>
          <a:noFill/>
        </p:spPr>
        <p:txBody>
          <a:bodyPr wrap="square" rtlCol="0">
            <a:spAutoFit/>
          </a:bodyPr>
          <a:lstStyle/>
          <a:p>
            <a:pPr algn="ctr"/>
            <a:r>
              <a:rPr lang="en-GB" dirty="0">
                <a:latin typeface="Public Sans ExtraLight" pitchFamily="2" charset="0"/>
              </a:rPr>
              <a:t>Amosite/Brown </a:t>
            </a:r>
          </a:p>
          <a:p>
            <a:pPr algn="ctr"/>
            <a:r>
              <a:rPr lang="en-GB" dirty="0">
                <a:latin typeface="Public Sans ExtraLight" pitchFamily="2" charset="0"/>
              </a:rPr>
              <a:t>asbestos </a:t>
            </a:r>
          </a:p>
        </p:txBody>
      </p:sp>
      <p:sp>
        <p:nvSpPr>
          <p:cNvPr id="12" name="TextBox 11">
            <a:extLst>
              <a:ext uri="{FF2B5EF4-FFF2-40B4-BE49-F238E27FC236}">
                <a16:creationId xmlns:a16="http://schemas.microsoft.com/office/drawing/2014/main" id="{FF23A167-B2A8-8706-B2CB-842786E29562}"/>
              </a:ext>
            </a:extLst>
          </p:cNvPr>
          <p:cNvSpPr txBox="1"/>
          <p:nvPr/>
        </p:nvSpPr>
        <p:spPr>
          <a:xfrm>
            <a:off x="6911419" y="4734631"/>
            <a:ext cx="1777042" cy="646331"/>
          </a:xfrm>
          <a:prstGeom prst="rect">
            <a:avLst/>
          </a:prstGeom>
          <a:noFill/>
        </p:spPr>
        <p:txBody>
          <a:bodyPr wrap="square" rtlCol="0">
            <a:spAutoFit/>
          </a:bodyPr>
          <a:lstStyle/>
          <a:p>
            <a:pPr algn="ctr"/>
            <a:r>
              <a:rPr lang="en-GB" dirty="0">
                <a:latin typeface="Public Sans ExtraLight" pitchFamily="2" charset="0"/>
              </a:rPr>
              <a:t>Crocidolite/Blue </a:t>
            </a:r>
          </a:p>
          <a:p>
            <a:pPr algn="ctr"/>
            <a:r>
              <a:rPr lang="en-GB" dirty="0">
                <a:latin typeface="Public Sans ExtraLight" pitchFamily="2" charset="0"/>
              </a:rPr>
              <a:t>asbestos </a:t>
            </a:r>
          </a:p>
        </p:txBody>
      </p:sp>
      <p:sp>
        <p:nvSpPr>
          <p:cNvPr id="14" name="Speech Bubble: Rectangle with Corners Rounded 13">
            <a:extLst>
              <a:ext uri="{FF2B5EF4-FFF2-40B4-BE49-F238E27FC236}">
                <a16:creationId xmlns:a16="http://schemas.microsoft.com/office/drawing/2014/main" id="{C8090A32-770E-E793-109F-4B6F5B95D4C8}"/>
              </a:ext>
            </a:extLst>
          </p:cNvPr>
          <p:cNvSpPr/>
          <p:nvPr/>
        </p:nvSpPr>
        <p:spPr>
          <a:xfrm>
            <a:off x="9376767" y="2130087"/>
            <a:ext cx="2428482" cy="1892301"/>
          </a:xfrm>
          <a:prstGeom prst="wedgeRoundRectCallou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GB" b="1" dirty="0">
                <a:latin typeface="Public Sans ExtraLight" pitchFamily="2" charset="0"/>
              </a:rPr>
              <a:t>Did you know? </a:t>
            </a:r>
          </a:p>
          <a:p>
            <a:pPr algn="ctr"/>
            <a:r>
              <a:rPr lang="en-GB" dirty="0">
                <a:latin typeface="Public Sans ExtraLight" pitchFamily="2" charset="0"/>
              </a:rPr>
              <a:t>Asbestos was banned in the UK in 1999, but many buildings constructed prior to 2000 still contain it</a:t>
            </a:r>
          </a:p>
        </p:txBody>
      </p:sp>
      <p:pic>
        <p:nvPicPr>
          <p:cNvPr id="7" name="Picture 6">
            <a:extLst>
              <a:ext uri="{FF2B5EF4-FFF2-40B4-BE49-F238E27FC236}">
                <a16:creationId xmlns:a16="http://schemas.microsoft.com/office/drawing/2014/main" id="{CD6216B8-7166-E7B5-B839-BF3B54DE64F4}"/>
              </a:ext>
            </a:extLst>
          </p:cNvPr>
          <p:cNvPicPr>
            <a:picLocks noChangeAspect="1"/>
          </p:cNvPicPr>
          <p:nvPr/>
        </p:nvPicPr>
        <p:blipFill>
          <a:blip r:embed="rId5" cstate="print">
            <a:extLst>
              <a:ext uri="{28A0092B-C50C-407E-A947-70E740481C1C}">
                <a14:useLocalDpi xmlns:a14="http://schemas.microsoft.com/office/drawing/2010/main" val="0"/>
              </a:ext>
            </a:extLst>
          </a:blip>
          <a:srcRect l="15174" t="1635" r="11661" b="4156"/>
          <a:stretch>
            <a:fillRect/>
          </a:stretch>
        </p:blipFill>
        <p:spPr bwMode="auto">
          <a:xfrm>
            <a:off x="3500091" y="2953127"/>
            <a:ext cx="2561929" cy="1855505"/>
          </a:xfrm>
          <a:prstGeom prst="rect">
            <a:avLst/>
          </a:prstGeom>
          <a:noFill/>
          <a:ln>
            <a:noFill/>
          </a:ln>
        </p:spPr>
      </p:pic>
      <p:pic>
        <p:nvPicPr>
          <p:cNvPr id="4" name="drawing">
            <a:extLst>
              <a:ext uri="{FF2B5EF4-FFF2-40B4-BE49-F238E27FC236}">
                <a16:creationId xmlns:a16="http://schemas.microsoft.com/office/drawing/2014/main" id="{2043E867-201F-7A44-B822-19F7D2759197}"/>
              </a:ext>
            </a:extLst>
          </p:cNvPr>
          <p:cNvPicPr>
            <a:picLocks noChangeAspect="1"/>
          </p:cNvPicPr>
          <p:nvPr/>
        </p:nvPicPr>
        <p:blipFill>
          <a:blip r:embed="rId6">
            <a:extLst>
              <a:ext uri="{28A0092B-C50C-407E-A947-70E740481C1C}">
                <a14:useLocalDpi xmlns:a14="http://schemas.microsoft.com/office/drawing/2010/main"/>
              </a:ext>
            </a:extLst>
          </a:blip>
          <a:srcRect l="17198" r="9684" b="1009"/>
          <a:stretch>
            <a:fillRect/>
          </a:stretch>
        </p:blipFill>
        <p:spPr>
          <a:xfrm>
            <a:off x="711643" y="2964775"/>
            <a:ext cx="2324500" cy="1769856"/>
          </a:xfrm>
          <a:prstGeom prst="rect">
            <a:avLst/>
          </a:prstGeom>
        </p:spPr>
      </p:pic>
      <p:pic>
        <p:nvPicPr>
          <p:cNvPr id="9" name="Picture 8">
            <a:extLst>
              <a:ext uri="{FF2B5EF4-FFF2-40B4-BE49-F238E27FC236}">
                <a16:creationId xmlns:a16="http://schemas.microsoft.com/office/drawing/2014/main" id="{E4B4438A-9365-C428-86A9-FBDA5C49D20F}"/>
              </a:ext>
            </a:extLst>
          </p:cNvPr>
          <p:cNvPicPr>
            <a:picLocks noChangeAspect="1"/>
          </p:cNvPicPr>
          <p:nvPr/>
        </p:nvPicPr>
        <p:blipFill>
          <a:blip r:embed="rId7" cstate="print">
            <a:extLst>
              <a:ext uri="{28A0092B-C50C-407E-A947-70E740481C1C}">
                <a14:useLocalDpi xmlns:a14="http://schemas.microsoft.com/office/drawing/2010/main" val="0"/>
              </a:ext>
            </a:extLst>
          </a:blip>
          <a:srcRect l="15073" r="7703" b="4200"/>
          <a:stretch>
            <a:fillRect/>
          </a:stretch>
        </p:blipFill>
        <p:spPr bwMode="auto">
          <a:xfrm>
            <a:off x="6611901" y="3053612"/>
            <a:ext cx="2376079" cy="1658150"/>
          </a:xfrm>
          <a:prstGeom prst="rect">
            <a:avLst/>
          </a:prstGeom>
          <a:noFill/>
          <a:ln>
            <a:noFill/>
          </a:ln>
        </p:spPr>
      </p:pic>
    </p:spTree>
    <p:extLst>
      <p:ext uri="{BB962C8B-B14F-4D97-AF65-F5344CB8AC3E}">
        <p14:creationId xmlns:p14="http://schemas.microsoft.com/office/powerpoint/2010/main" val="34932098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651693-613B-F541-08DA-B8E14519424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A58D77B-6372-9289-77A5-24ECFA93320A}"/>
              </a:ext>
            </a:extLst>
          </p:cNvPr>
          <p:cNvPicPr>
            <a:picLocks noChangeAspect="1"/>
          </p:cNvPicPr>
          <p:nvPr/>
        </p:nvPicPr>
        <p:blipFill>
          <a:blip r:embed="rId3"/>
          <a:srcRect l="-1" r="665" b="13926"/>
          <a:stretch>
            <a:fillRect/>
          </a:stretch>
        </p:blipFill>
        <p:spPr>
          <a:xfrm>
            <a:off x="40532" y="5206447"/>
            <a:ext cx="12110936" cy="1628775"/>
          </a:xfrm>
          <a:prstGeom prst="rect">
            <a:avLst/>
          </a:prstGeom>
        </p:spPr>
      </p:pic>
      <p:pic>
        <p:nvPicPr>
          <p:cNvPr id="2" name="Picture 1">
            <a:extLst>
              <a:ext uri="{FF2B5EF4-FFF2-40B4-BE49-F238E27FC236}">
                <a16:creationId xmlns:a16="http://schemas.microsoft.com/office/drawing/2014/main" id="{8448A703-CDD8-6A65-507D-6536368D25DF}"/>
              </a:ext>
            </a:extLst>
          </p:cNvPr>
          <p:cNvPicPr>
            <a:picLocks noChangeAspect="1"/>
          </p:cNvPicPr>
          <p:nvPr/>
        </p:nvPicPr>
        <p:blipFill>
          <a:blip r:embed="rId4"/>
          <a:srcRect/>
          <a:stretch/>
        </p:blipFill>
        <p:spPr>
          <a:xfrm>
            <a:off x="884721" y="5593976"/>
            <a:ext cx="3334345" cy="1128636"/>
          </a:xfrm>
          <a:prstGeom prst="rect">
            <a:avLst/>
          </a:prstGeom>
        </p:spPr>
      </p:pic>
      <p:sp>
        <p:nvSpPr>
          <p:cNvPr id="5" name="Text Placeholder 2">
            <a:extLst>
              <a:ext uri="{FF2B5EF4-FFF2-40B4-BE49-F238E27FC236}">
                <a16:creationId xmlns:a16="http://schemas.microsoft.com/office/drawing/2014/main" id="{ED144270-3CDF-0FDD-69B4-40AF4D0CF3A7}"/>
              </a:ext>
            </a:extLst>
          </p:cNvPr>
          <p:cNvSpPr txBox="1">
            <a:spLocks/>
          </p:cNvSpPr>
          <p:nvPr/>
        </p:nvSpPr>
        <p:spPr>
          <a:xfrm>
            <a:off x="454025" y="299250"/>
            <a:ext cx="10329589" cy="123507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rgbClr val="DA0042"/>
                </a:solidFill>
                <a:latin typeface="Montserrat ExtraBold" panose="00000900000000000000"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3200" kern="1200">
                <a:solidFill>
                  <a:schemeClr val="bg1"/>
                </a:solidFill>
                <a:latin typeface="Georgia" panose="02040502050405020303" pitchFamily="18"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3200" kern="1200">
                <a:solidFill>
                  <a:schemeClr val="bg1"/>
                </a:solidFill>
                <a:latin typeface="Georgia" panose="02040502050405020303" pitchFamily="18"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3200" kern="1200">
                <a:solidFill>
                  <a:schemeClr val="bg1"/>
                </a:solidFill>
                <a:latin typeface="Georgia" panose="02040502050405020303" pitchFamily="18"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3200" kern="1200">
                <a:solidFill>
                  <a:schemeClr val="bg1"/>
                </a:solidFill>
                <a:latin typeface="Georgia" panose="020405020504050203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chemeClr val="tx1"/>
                </a:solidFill>
                <a:latin typeface="Arial Black" panose="020B0A04020102020204" pitchFamily="34" charset="0"/>
              </a:rPr>
              <a:t>Examples of where asbestos may be found</a:t>
            </a:r>
          </a:p>
        </p:txBody>
      </p:sp>
      <p:pic>
        <p:nvPicPr>
          <p:cNvPr id="10" name="Picture 9" descr="Image of window panelling">
            <a:extLst>
              <a:ext uri="{FF2B5EF4-FFF2-40B4-BE49-F238E27FC236}">
                <a16:creationId xmlns:a16="http://schemas.microsoft.com/office/drawing/2014/main" id="{3BF9870A-490F-A31C-87C9-08BA485F2A8F}"/>
              </a:ext>
            </a:extLst>
          </p:cNvPr>
          <p:cNvPicPr>
            <a:picLocks noChangeAspect="1"/>
          </p:cNvPicPr>
          <p:nvPr/>
        </p:nvPicPr>
        <p:blipFill>
          <a:blip r:embed="rId5"/>
          <a:srcRect t="3089" b="3089"/>
          <a:stretch>
            <a:fillRect/>
          </a:stretch>
        </p:blipFill>
        <p:spPr>
          <a:xfrm>
            <a:off x="594360" y="1371600"/>
            <a:ext cx="2560320" cy="1645920"/>
          </a:xfrm>
          <a:prstGeom prst="rect">
            <a:avLst/>
          </a:prstGeom>
        </p:spPr>
      </p:pic>
      <p:sp>
        <p:nvSpPr>
          <p:cNvPr id="12" name="TextBox 11">
            <a:extLst>
              <a:ext uri="{FF2B5EF4-FFF2-40B4-BE49-F238E27FC236}">
                <a16:creationId xmlns:a16="http://schemas.microsoft.com/office/drawing/2014/main" id="{CA99994C-9549-A7A8-AB70-9EC174A91585}"/>
              </a:ext>
            </a:extLst>
          </p:cNvPr>
          <p:cNvSpPr txBox="1"/>
          <p:nvPr/>
        </p:nvSpPr>
        <p:spPr>
          <a:xfrm>
            <a:off x="557784" y="3054096"/>
            <a:ext cx="2633472" cy="585216"/>
          </a:xfrm>
          <a:prstGeom prst="rect">
            <a:avLst/>
          </a:prstGeom>
          <a:noFill/>
        </p:spPr>
        <p:txBody>
          <a:bodyPr wrap="square">
            <a:spAutoFit/>
          </a:bodyPr>
          <a:lstStyle/>
          <a:p>
            <a:r>
              <a:rPr lang="en-GB" sz="1400" b="0" i="0" dirty="0">
                <a:solidFill>
                  <a:schemeClr val="tx1"/>
                </a:solidFill>
                <a:effectLst/>
                <a:latin typeface="+mn-lt"/>
              </a:rPr>
              <a:t>AIB panel adjacent to window</a:t>
            </a:r>
            <a:endParaRPr lang="en-GB" sz="1400" dirty="0"/>
          </a:p>
        </p:txBody>
      </p:sp>
      <p:pic>
        <p:nvPicPr>
          <p:cNvPr id="13" name="Picture 12" descr="Image of AIB bulkhead panel in a corridor celing">
            <a:extLst>
              <a:ext uri="{FF2B5EF4-FFF2-40B4-BE49-F238E27FC236}">
                <a16:creationId xmlns:a16="http://schemas.microsoft.com/office/drawing/2014/main" id="{D69B98C9-7F4E-59C4-1647-0325B3FD00E2}"/>
              </a:ext>
            </a:extLst>
          </p:cNvPr>
          <p:cNvPicPr>
            <a:picLocks noChangeAspect="1"/>
          </p:cNvPicPr>
          <p:nvPr/>
        </p:nvPicPr>
        <p:blipFill>
          <a:blip r:embed="rId6"/>
          <a:srcRect t="7143" b="7143"/>
          <a:stretch>
            <a:fillRect/>
          </a:stretch>
        </p:blipFill>
        <p:spPr>
          <a:xfrm>
            <a:off x="3429000" y="1371600"/>
            <a:ext cx="2560320" cy="1645920"/>
          </a:xfrm>
          <a:prstGeom prst="rect">
            <a:avLst/>
          </a:prstGeom>
        </p:spPr>
      </p:pic>
      <p:sp>
        <p:nvSpPr>
          <p:cNvPr id="15" name="TextBox 14">
            <a:extLst>
              <a:ext uri="{FF2B5EF4-FFF2-40B4-BE49-F238E27FC236}">
                <a16:creationId xmlns:a16="http://schemas.microsoft.com/office/drawing/2014/main" id="{A55BAB14-F779-1E8A-5AB1-5D0170A40B43}"/>
              </a:ext>
            </a:extLst>
          </p:cNvPr>
          <p:cNvSpPr txBox="1"/>
          <p:nvPr/>
        </p:nvSpPr>
        <p:spPr>
          <a:xfrm>
            <a:off x="3392424" y="3054096"/>
            <a:ext cx="2633472" cy="585216"/>
          </a:xfrm>
          <a:prstGeom prst="rect">
            <a:avLst/>
          </a:prstGeom>
          <a:noFill/>
        </p:spPr>
        <p:txBody>
          <a:bodyPr wrap="square">
            <a:spAutoFit/>
          </a:bodyPr>
          <a:lstStyle/>
          <a:p>
            <a:r>
              <a:rPr lang="en-GB" sz="1400" b="0" i="0" dirty="0">
                <a:solidFill>
                  <a:schemeClr val="tx1"/>
                </a:solidFill>
                <a:effectLst/>
                <a:latin typeface="+mn-lt"/>
              </a:rPr>
              <a:t>AIB bulkhead panel in corridor</a:t>
            </a:r>
            <a:endParaRPr lang="en-GB" sz="1400" dirty="0"/>
          </a:p>
        </p:txBody>
      </p:sp>
      <p:pic>
        <p:nvPicPr>
          <p:cNvPr id="16" name="Picture 15" descr="Image of dark grey asbestos roof tiles">
            <a:extLst>
              <a:ext uri="{FF2B5EF4-FFF2-40B4-BE49-F238E27FC236}">
                <a16:creationId xmlns:a16="http://schemas.microsoft.com/office/drawing/2014/main" id="{0D4D5B88-7989-2B80-BC0B-DD4D99B7222E}"/>
              </a:ext>
            </a:extLst>
          </p:cNvPr>
          <p:cNvPicPr>
            <a:picLocks noChangeAspect="1"/>
          </p:cNvPicPr>
          <p:nvPr/>
        </p:nvPicPr>
        <p:blipFill>
          <a:blip r:embed="rId7"/>
          <a:srcRect l="5332" r="5332"/>
          <a:stretch>
            <a:fillRect/>
          </a:stretch>
        </p:blipFill>
        <p:spPr>
          <a:xfrm>
            <a:off x="6263640" y="1371600"/>
            <a:ext cx="2560320" cy="1645920"/>
          </a:xfrm>
          <a:prstGeom prst="rect">
            <a:avLst/>
          </a:prstGeom>
        </p:spPr>
      </p:pic>
      <p:sp>
        <p:nvSpPr>
          <p:cNvPr id="18" name="TextBox 17">
            <a:extLst>
              <a:ext uri="{FF2B5EF4-FFF2-40B4-BE49-F238E27FC236}">
                <a16:creationId xmlns:a16="http://schemas.microsoft.com/office/drawing/2014/main" id="{546E6795-A997-8702-28DB-B9D70120D49F}"/>
              </a:ext>
            </a:extLst>
          </p:cNvPr>
          <p:cNvSpPr txBox="1"/>
          <p:nvPr/>
        </p:nvSpPr>
        <p:spPr>
          <a:xfrm>
            <a:off x="6227064" y="3054096"/>
            <a:ext cx="2633472" cy="585216"/>
          </a:xfrm>
          <a:prstGeom prst="rect">
            <a:avLst/>
          </a:prstGeom>
          <a:noFill/>
        </p:spPr>
        <p:txBody>
          <a:bodyPr wrap="square">
            <a:spAutoFit/>
          </a:bodyPr>
          <a:lstStyle/>
          <a:p>
            <a:r>
              <a:rPr lang="en-GB" sz="1400" b="0" i="0" dirty="0">
                <a:solidFill>
                  <a:schemeClr val="tx1"/>
                </a:solidFill>
                <a:effectLst/>
                <a:latin typeface="+mn-lt"/>
              </a:rPr>
              <a:t>Asbestos cement roof tiles</a:t>
            </a:r>
            <a:endParaRPr lang="en-GB" sz="1400" dirty="0"/>
          </a:p>
        </p:txBody>
      </p:sp>
      <p:pic>
        <p:nvPicPr>
          <p:cNvPr id="19" name="Picture 18" descr="Image of an industrial unit/outbuilding with corragated walls, asbestos panelling roof which has been damaged and a cement downpipe">
            <a:extLst>
              <a:ext uri="{FF2B5EF4-FFF2-40B4-BE49-F238E27FC236}">
                <a16:creationId xmlns:a16="http://schemas.microsoft.com/office/drawing/2014/main" id="{65C5B453-DABD-B8C5-30E4-71DE1425DA7A}"/>
              </a:ext>
            </a:extLst>
          </p:cNvPr>
          <p:cNvPicPr>
            <a:picLocks noChangeAspect="1"/>
          </p:cNvPicPr>
          <p:nvPr/>
        </p:nvPicPr>
        <p:blipFill>
          <a:blip r:embed="rId8"/>
          <a:srcRect t="15927" b="15927"/>
          <a:stretch>
            <a:fillRect/>
          </a:stretch>
        </p:blipFill>
        <p:spPr>
          <a:xfrm>
            <a:off x="9098280" y="1371600"/>
            <a:ext cx="2560320" cy="1645920"/>
          </a:xfrm>
          <a:prstGeom prst="rect">
            <a:avLst/>
          </a:prstGeom>
        </p:spPr>
      </p:pic>
      <p:sp>
        <p:nvSpPr>
          <p:cNvPr id="21" name="TextBox 20">
            <a:extLst>
              <a:ext uri="{FF2B5EF4-FFF2-40B4-BE49-F238E27FC236}">
                <a16:creationId xmlns:a16="http://schemas.microsoft.com/office/drawing/2014/main" id="{62D37845-8036-980D-F95F-26EFA864A9BF}"/>
              </a:ext>
            </a:extLst>
          </p:cNvPr>
          <p:cNvSpPr txBox="1"/>
          <p:nvPr/>
        </p:nvSpPr>
        <p:spPr>
          <a:xfrm>
            <a:off x="9061704" y="3054096"/>
            <a:ext cx="2633472" cy="585216"/>
          </a:xfrm>
          <a:prstGeom prst="rect">
            <a:avLst/>
          </a:prstGeom>
          <a:noFill/>
        </p:spPr>
        <p:txBody>
          <a:bodyPr wrap="square">
            <a:spAutoFit/>
          </a:bodyPr>
          <a:lstStyle/>
          <a:p>
            <a:r>
              <a:rPr lang="en-GB" sz="1400" b="0" i="0" dirty="0">
                <a:solidFill>
                  <a:schemeClr val="tx1"/>
                </a:solidFill>
                <a:effectLst/>
                <a:latin typeface="+mn-lt"/>
              </a:rPr>
              <a:t>Asbestos roof tiles and cement downpipe </a:t>
            </a:r>
            <a:endParaRPr lang="en-GB" sz="1400" dirty="0"/>
          </a:p>
        </p:txBody>
      </p:sp>
      <p:pic>
        <p:nvPicPr>
          <p:cNvPr id="22" name="Picture 21" descr="Image of grey and white vinyl floor tiles with one damaged by door frame">
            <a:extLst>
              <a:ext uri="{FF2B5EF4-FFF2-40B4-BE49-F238E27FC236}">
                <a16:creationId xmlns:a16="http://schemas.microsoft.com/office/drawing/2014/main" id="{F9D783DF-0DD6-6695-1CA0-9B4EA5B9FEBB}"/>
              </a:ext>
            </a:extLst>
          </p:cNvPr>
          <p:cNvPicPr>
            <a:picLocks noChangeAspect="1"/>
          </p:cNvPicPr>
          <p:nvPr/>
        </p:nvPicPr>
        <p:blipFill>
          <a:blip r:embed="rId9"/>
          <a:srcRect t="3379" b="3379"/>
          <a:stretch>
            <a:fillRect/>
          </a:stretch>
        </p:blipFill>
        <p:spPr>
          <a:xfrm>
            <a:off x="594360" y="3703320"/>
            <a:ext cx="2560320" cy="1645920"/>
          </a:xfrm>
          <a:prstGeom prst="rect">
            <a:avLst/>
          </a:prstGeom>
        </p:spPr>
      </p:pic>
      <p:sp>
        <p:nvSpPr>
          <p:cNvPr id="24" name="TextBox 23">
            <a:extLst>
              <a:ext uri="{FF2B5EF4-FFF2-40B4-BE49-F238E27FC236}">
                <a16:creationId xmlns:a16="http://schemas.microsoft.com/office/drawing/2014/main" id="{16E0E626-04A9-039A-25DA-6CA0B33B8F7F}"/>
              </a:ext>
            </a:extLst>
          </p:cNvPr>
          <p:cNvSpPr txBox="1"/>
          <p:nvPr/>
        </p:nvSpPr>
        <p:spPr>
          <a:xfrm>
            <a:off x="557784" y="5385816"/>
            <a:ext cx="2633472" cy="585216"/>
          </a:xfrm>
          <a:prstGeom prst="rect">
            <a:avLst/>
          </a:prstGeom>
          <a:noFill/>
        </p:spPr>
        <p:txBody>
          <a:bodyPr wrap="square">
            <a:spAutoFit/>
          </a:bodyPr>
          <a:lstStyle/>
          <a:p>
            <a:r>
              <a:rPr lang="en-GB" sz="1400" b="0" i="0" dirty="0">
                <a:solidFill>
                  <a:schemeClr val="tx1"/>
                </a:solidFill>
                <a:effectLst/>
                <a:latin typeface="+mn-lt"/>
              </a:rPr>
              <a:t>Asbestos vinyl floor tiles</a:t>
            </a:r>
            <a:endParaRPr lang="en-GB" sz="1400" dirty="0"/>
          </a:p>
        </p:txBody>
      </p:sp>
      <p:pic>
        <p:nvPicPr>
          <p:cNvPr id="25" name="Picture 24" descr="Image of textured artex/asbestos ceiling">
            <a:extLst>
              <a:ext uri="{FF2B5EF4-FFF2-40B4-BE49-F238E27FC236}">
                <a16:creationId xmlns:a16="http://schemas.microsoft.com/office/drawing/2014/main" id="{EABFA799-5BAF-F24D-9B1A-ABEFC9B9A7E4}"/>
              </a:ext>
            </a:extLst>
          </p:cNvPr>
          <p:cNvPicPr>
            <a:picLocks noChangeAspect="1"/>
          </p:cNvPicPr>
          <p:nvPr/>
        </p:nvPicPr>
        <p:blipFill>
          <a:blip r:embed="rId10"/>
          <a:srcRect t="1880" b="1880"/>
          <a:stretch>
            <a:fillRect/>
          </a:stretch>
        </p:blipFill>
        <p:spPr>
          <a:xfrm>
            <a:off x="3429000" y="3703320"/>
            <a:ext cx="2560320" cy="1645920"/>
          </a:xfrm>
          <a:prstGeom prst="rect">
            <a:avLst/>
          </a:prstGeom>
        </p:spPr>
      </p:pic>
      <p:sp>
        <p:nvSpPr>
          <p:cNvPr id="27" name="TextBox 26">
            <a:extLst>
              <a:ext uri="{FF2B5EF4-FFF2-40B4-BE49-F238E27FC236}">
                <a16:creationId xmlns:a16="http://schemas.microsoft.com/office/drawing/2014/main" id="{DAB82A48-A76F-6455-7579-CF1083E7F5CB}"/>
              </a:ext>
            </a:extLst>
          </p:cNvPr>
          <p:cNvSpPr txBox="1"/>
          <p:nvPr/>
        </p:nvSpPr>
        <p:spPr>
          <a:xfrm>
            <a:off x="3392424" y="5385816"/>
            <a:ext cx="2633472" cy="585216"/>
          </a:xfrm>
          <a:prstGeom prst="rect">
            <a:avLst/>
          </a:prstGeom>
          <a:noFill/>
        </p:spPr>
        <p:txBody>
          <a:bodyPr wrap="square">
            <a:spAutoFit/>
          </a:bodyPr>
          <a:lstStyle/>
          <a:p>
            <a:r>
              <a:rPr lang="en-GB" sz="1400" b="0" i="0" dirty="0">
                <a:solidFill>
                  <a:schemeClr val="tx1"/>
                </a:solidFill>
                <a:effectLst/>
                <a:latin typeface="+mn-lt"/>
              </a:rPr>
              <a:t>Asbestos textured coating</a:t>
            </a:r>
            <a:endParaRPr lang="en-GB" sz="1400" dirty="0"/>
          </a:p>
        </p:txBody>
      </p:sp>
      <p:pic>
        <p:nvPicPr>
          <p:cNvPr id="28" name="Picture 27" descr="Amosite asbestos rope packing beneath riser door frame">
            <a:extLst>
              <a:ext uri="{FF2B5EF4-FFF2-40B4-BE49-F238E27FC236}">
                <a16:creationId xmlns:a16="http://schemas.microsoft.com/office/drawing/2014/main" id="{DB0813A3-A61B-AB3D-1193-3AA271E2F94B}"/>
              </a:ext>
            </a:extLst>
          </p:cNvPr>
          <p:cNvPicPr>
            <a:picLocks noChangeAspect="1"/>
          </p:cNvPicPr>
          <p:nvPr/>
        </p:nvPicPr>
        <p:blipFill>
          <a:blip r:embed="rId11"/>
          <a:srcRect l="3696" r="3696"/>
          <a:stretch>
            <a:fillRect/>
          </a:stretch>
        </p:blipFill>
        <p:spPr>
          <a:xfrm>
            <a:off x="6263640" y="3703320"/>
            <a:ext cx="2560320" cy="1645920"/>
          </a:xfrm>
          <a:prstGeom prst="rect">
            <a:avLst/>
          </a:prstGeom>
        </p:spPr>
      </p:pic>
      <p:sp>
        <p:nvSpPr>
          <p:cNvPr id="30" name="TextBox 29">
            <a:extLst>
              <a:ext uri="{FF2B5EF4-FFF2-40B4-BE49-F238E27FC236}">
                <a16:creationId xmlns:a16="http://schemas.microsoft.com/office/drawing/2014/main" id="{3442967A-8E74-BB3A-9C3B-23F4661C7768}"/>
              </a:ext>
            </a:extLst>
          </p:cNvPr>
          <p:cNvSpPr txBox="1"/>
          <p:nvPr/>
        </p:nvSpPr>
        <p:spPr>
          <a:xfrm>
            <a:off x="6227064" y="5385816"/>
            <a:ext cx="2633472" cy="585216"/>
          </a:xfrm>
          <a:prstGeom prst="rect">
            <a:avLst/>
          </a:prstGeom>
          <a:noFill/>
        </p:spPr>
        <p:txBody>
          <a:bodyPr wrap="square">
            <a:spAutoFit/>
          </a:bodyPr>
          <a:lstStyle/>
          <a:p>
            <a:r>
              <a:rPr lang="en-GB" sz="1400" b="0" i="0" dirty="0">
                <a:solidFill>
                  <a:schemeClr val="tx1"/>
                </a:solidFill>
                <a:effectLst/>
                <a:latin typeface="+mn-lt"/>
              </a:rPr>
              <a:t>Amosite asbestos rope packing beneath riser door frame</a:t>
            </a:r>
            <a:endParaRPr lang="en-GB" sz="1400" dirty="0"/>
          </a:p>
        </p:txBody>
      </p:sp>
      <p:pic>
        <p:nvPicPr>
          <p:cNvPr id="31" name="Picture 30" descr="Image showing pipe lagging that has been damaged within a brick wall cavity">
            <a:extLst>
              <a:ext uri="{FF2B5EF4-FFF2-40B4-BE49-F238E27FC236}">
                <a16:creationId xmlns:a16="http://schemas.microsoft.com/office/drawing/2014/main" id="{FA9A2717-28DB-6FA5-1E49-BCFE68B1E3B3}"/>
              </a:ext>
            </a:extLst>
          </p:cNvPr>
          <p:cNvPicPr>
            <a:picLocks noChangeAspect="1"/>
          </p:cNvPicPr>
          <p:nvPr/>
        </p:nvPicPr>
        <p:blipFill>
          <a:blip r:embed="rId12"/>
          <a:srcRect l="2330" r="2330"/>
          <a:stretch>
            <a:fillRect/>
          </a:stretch>
        </p:blipFill>
        <p:spPr>
          <a:xfrm>
            <a:off x="9098280" y="3703320"/>
            <a:ext cx="2560320" cy="1645920"/>
          </a:xfrm>
          <a:prstGeom prst="rect">
            <a:avLst/>
          </a:prstGeom>
        </p:spPr>
      </p:pic>
      <p:sp>
        <p:nvSpPr>
          <p:cNvPr id="33" name="TextBox 32">
            <a:extLst>
              <a:ext uri="{FF2B5EF4-FFF2-40B4-BE49-F238E27FC236}">
                <a16:creationId xmlns:a16="http://schemas.microsoft.com/office/drawing/2014/main" id="{985D5A91-1F86-B276-B236-C19D5ABBD3F4}"/>
              </a:ext>
            </a:extLst>
          </p:cNvPr>
          <p:cNvSpPr txBox="1"/>
          <p:nvPr/>
        </p:nvSpPr>
        <p:spPr>
          <a:xfrm>
            <a:off x="9061704" y="5385816"/>
            <a:ext cx="2633472" cy="585216"/>
          </a:xfrm>
          <a:prstGeom prst="rect">
            <a:avLst/>
          </a:prstGeom>
          <a:noFill/>
        </p:spPr>
        <p:txBody>
          <a:bodyPr wrap="square">
            <a:spAutoFit/>
          </a:bodyPr>
          <a:lstStyle/>
          <a:p>
            <a:r>
              <a:rPr lang="en-GB" sz="1400" b="0" i="0" dirty="0">
                <a:solidFill>
                  <a:schemeClr val="tx1"/>
                </a:solidFill>
                <a:effectLst/>
                <a:latin typeface="+mn-lt"/>
              </a:rPr>
              <a:t>Damaged pipe lagging</a:t>
            </a:r>
            <a:endParaRPr lang="en-GB" sz="1400" dirty="0"/>
          </a:p>
        </p:txBody>
      </p:sp>
    </p:spTree>
    <p:extLst>
      <p:ext uri="{BB962C8B-B14F-4D97-AF65-F5344CB8AC3E}">
        <p14:creationId xmlns:p14="http://schemas.microsoft.com/office/powerpoint/2010/main" val="39221214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E86C6-AAE1-DFD9-E950-235E21857AD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68E86A0-AC80-F496-F3F7-A2C61D87C544}"/>
              </a:ext>
            </a:extLst>
          </p:cNvPr>
          <p:cNvPicPr>
            <a:picLocks noChangeAspect="1"/>
          </p:cNvPicPr>
          <p:nvPr/>
        </p:nvPicPr>
        <p:blipFill>
          <a:blip r:embed="rId3"/>
          <a:srcRect/>
          <a:stretch/>
        </p:blipFill>
        <p:spPr>
          <a:xfrm>
            <a:off x="0" y="4965701"/>
            <a:ext cx="12192000" cy="1892300"/>
          </a:xfrm>
          <a:prstGeom prst="rect">
            <a:avLst/>
          </a:prstGeom>
        </p:spPr>
      </p:pic>
      <p:pic>
        <p:nvPicPr>
          <p:cNvPr id="2" name="Picture 1">
            <a:extLst>
              <a:ext uri="{FF2B5EF4-FFF2-40B4-BE49-F238E27FC236}">
                <a16:creationId xmlns:a16="http://schemas.microsoft.com/office/drawing/2014/main" id="{AC2B67A5-B3F9-3500-60D6-55AC37B31A74}"/>
              </a:ext>
            </a:extLst>
          </p:cNvPr>
          <p:cNvPicPr>
            <a:picLocks noChangeAspect="1"/>
          </p:cNvPicPr>
          <p:nvPr/>
        </p:nvPicPr>
        <p:blipFill>
          <a:blip r:embed="rId4"/>
          <a:srcRect/>
          <a:stretch/>
        </p:blipFill>
        <p:spPr>
          <a:xfrm>
            <a:off x="884721" y="5593976"/>
            <a:ext cx="3334345" cy="1128636"/>
          </a:xfrm>
          <a:prstGeom prst="rect">
            <a:avLst/>
          </a:prstGeom>
        </p:spPr>
      </p:pic>
      <p:sp>
        <p:nvSpPr>
          <p:cNvPr id="5" name="TextBox 4">
            <a:extLst>
              <a:ext uri="{FF2B5EF4-FFF2-40B4-BE49-F238E27FC236}">
                <a16:creationId xmlns:a16="http://schemas.microsoft.com/office/drawing/2014/main" id="{9481D675-7C16-4403-3BB4-52DB18422D31}"/>
              </a:ext>
            </a:extLst>
          </p:cNvPr>
          <p:cNvSpPr txBox="1"/>
          <p:nvPr/>
        </p:nvSpPr>
        <p:spPr>
          <a:xfrm>
            <a:off x="544749" y="141251"/>
            <a:ext cx="10914434" cy="584775"/>
          </a:xfrm>
          <a:prstGeom prst="rect">
            <a:avLst/>
          </a:prstGeom>
          <a:noFill/>
        </p:spPr>
        <p:txBody>
          <a:bodyPr wrap="square" rtlCol="0">
            <a:spAutoFit/>
          </a:bodyPr>
          <a:lstStyle/>
          <a:p>
            <a:r>
              <a:rPr lang="en-GB" sz="3200" dirty="0">
                <a:latin typeface="Arial Black" panose="020B0A04020102020204" pitchFamily="34" charset="0"/>
              </a:rPr>
              <a:t>Legal requirements to manage asbestos</a:t>
            </a:r>
          </a:p>
        </p:txBody>
      </p:sp>
      <p:pic>
        <p:nvPicPr>
          <p:cNvPr id="15" name="Picture 4" descr="HSE Publications - UKATA">
            <a:extLst>
              <a:ext uri="{FF2B5EF4-FFF2-40B4-BE49-F238E27FC236}">
                <a16:creationId xmlns:a16="http://schemas.microsoft.com/office/drawing/2014/main" id="{90EB7817-744B-FD93-5A24-11AEFC809E16}"/>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6727275" y="1846274"/>
            <a:ext cx="2328983" cy="311942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8" name="TextBox 6">
            <a:extLst>
              <a:ext uri="{FF2B5EF4-FFF2-40B4-BE49-F238E27FC236}">
                <a16:creationId xmlns:a16="http://schemas.microsoft.com/office/drawing/2014/main" id="{BB1D0AAC-D130-33AB-A2DE-CFD2DAD289DB}"/>
              </a:ext>
            </a:extLst>
          </p:cNvPr>
          <p:cNvGraphicFramePr/>
          <p:nvPr>
            <p:extLst>
              <p:ext uri="{D42A27DB-BD31-4B8C-83A1-F6EECF244321}">
                <p14:modId xmlns:p14="http://schemas.microsoft.com/office/powerpoint/2010/main" val="1588521936"/>
              </p:ext>
            </p:extLst>
          </p:nvPr>
        </p:nvGraphicFramePr>
        <p:xfrm>
          <a:off x="9438290" y="754654"/>
          <a:ext cx="2259180" cy="383836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20" name="TextBox 8">
            <a:extLst>
              <a:ext uri="{FF2B5EF4-FFF2-40B4-BE49-F238E27FC236}">
                <a16:creationId xmlns:a16="http://schemas.microsoft.com/office/drawing/2014/main" id="{3BD9DCAB-5F1D-61A5-5AD0-A36AA5D58E6C}"/>
              </a:ext>
            </a:extLst>
          </p:cNvPr>
          <p:cNvGraphicFramePr/>
          <p:nvPr>
            <p:extLst>
              <p:ext uri="{D42A27DB-BD31-4B8C-83A1-F6EECF244321}">
                <p14:modId xmlns:p14="http://schemas.microsoft.com/office/powerpoint/2010/main" val="2599045803"/>
              </p:ext>
            </p:extLst>
          </p:nvPr>
        </p:nvGraphicFramePr>
        <p:xfrm>
          <a:off x="494530" y="782512"/>
          <a:ext cx="5188137" cy="4817270"/>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extLst>
      <p:ext uri="{BB962C8B-B14F-4D97-AF65-F5344CB8AC3E}">
        <p14:creationId xmlns:p14="http://schemas.microsoft.com/office/powerpoint/2010/main" val="33121923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F0BAC4-5A01-DDFF-4287-80A6988907E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FBA7348-6AE4-5826-0902-BEF0A5E7B335}"/>
              </a:ext>
            </a:extLst>
          </p:cNvPr>
          <p:cNvPicPr>
            <a:picLocks noChangeAspect="1"/>
          </p:cNvPicPr>
          <p:nvPr/>
        </p:nvPicPr>
        <p:blipFill>
          <a:blip r:embed="rId3"/>
          <a:srcRect/>
          <a:stretch/>
        </p:blipFill>
        <p:spPr>
          <a:xfrm>
            <a:off x="0" y="4965701"/>
            <a:ext cx="12192000" cy="1892300"/>
          </a:xfrm>
          <a:prstGeom prst="rect">
            <a:avLst/>
          </a:prstGeom>
        </p:spPr>
      </p:pic>
      <p:pic>
        <p:nvPicPr>
          <p:cNvPr id="2" name="Picture 1">
            <a:extLst>
              <a:ext uri="{FF2B5EF4-FFF2-40B4-BE49-F238E27FC236}">
                <a16:creationId xmlns:a16="http://schemas.microsoft.com/office/drawing/2014/main" id="{2E09033C-CC21-718B-606F-405E69C96781}"/>
              </a:ext>
            </a:extLst>
          </p:cNvPr>
          <p:cNvPicPr>
            <a:picLocks noChangeAspect="1"/>
          </p:cNvPicPr>
          <p:nvPr/>
        </p:nvPicPr>
        <p:blipFill>
          <a:blip r:embed="rId4"/>
          <a:srcRect/>
          <a:stretch/>
        </p:blipFill>
        <p:spPr>
          <a:xfrm>
            <a:off x="884721" y="5593976"/>
            <a:ext cx="3334345" cy="1128636"/>
          </a:xfrm>
          <a:prstGeom prst="rect">
            <a:avLst/>
          </a:prstGeom>
        </p:spPr>
      </p:pic>
      <p:sp>
        <p:nvSpPr>
          <p:cNvPr id="5" name="TextBox 4">
            <a:extLst>
              <a:ext uri="{FF2B5EF4-FFF2-40B4-BE49-F238E27FC236}">
                <a16:creationId xmlns:a16="http://schemas.microsoft.com/office/drawing/2014/main" id="{D4799875-A02D-7ABC-0A79-83B14A8EF76A}"/>
              </a:ext>
            </a:extLst>
          </p:cNvPr>
          <p:cNvSpPr txBox="1"/>
          <p:nvPr/>
        </p:nvSpPr>
        <p:spPr>
          <a:xfrm>
            <a:off x="414069" y="293298"/>
            <a:ext cx="11179833" cy="584775"/>
          </a:xfrm>
          <a:prstGeom prst="rect">
            <a:avLst/>
          </a:prstGeom>
          <a:noFill/>
        </p:spPr>
        <p:txBody>
          <a:bodyPr wrap="square" rtlCol="0">
            <a:spAutoFit/>
          </a:bodyPr>
          <a:lstStyle/>
          <a:p>
            <a:r>
              <a:rPr lang="en-GB" sz="3200" b="1" dirty="0">
                <a:latin typeface="Aptos Black" panose="020B0004020202020204" pitchFamily="34" charset="0"/>
              </a:rPr>
              <a:t>Are you at risk? </a:t>
            </a:r>
            <a:endParaRPr lang="en-GB" sz="3200" dirty="0">
              <a:latin typeface="Aptos Black" panose="020B0004020202020204" pitchFamily="34" charset="0"/>
            </a:endParaRPr>
          </a:p>
        </p:txBody>
      </p:sp>
      <p:pic>
        <p:nvPicPr>
          <p:cNvPr id="7" name="Graphic 6" descr="Warning outline">
            <a:extLst>
              <a:ext uri="{FF2B5EF4-FFF2-40B4-BE49-F238E27FC236}">
                <a16:creationId xmlns:a16="http://schemas.microsoft.com/office/drawing/2014/main" id="{00473969-9A53-C335-9838-FA41C6A58C8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25570" y="1805796"/>
            <a:ext cx="3246408" cy="3246408"/>
          </a:xfrm>
          <a:prstGeom prst="rect">
            <a:avLst/>
          </a:prstGeom>
        </p:spPr>
      </p:pic>
      <p:graphicFrame>
        <p:nvGraphicFramePr>
          <p:cNvPr id="11" name="TextBox 8">
            <a:extLst>
              <a:ext uri="{FF2B5EF4-FFF2-40B4-BE49-F238E27FC236}">
                <a16:creationId xmlns:a16="http://schemas.microsoft.com/office/drawing/2014/main" id="{DDAD5941-FC3D-0509-74CF-D0E799B9DC22}"/>
              </a:ext>
            </a:extLst>
          </p:cNvPr>
          <p:cNvGraphicFramePr/>
          <p:nvPr>
            <p:extLst>
              <p:ext uri="{D42A27DB-BD31-4B8C-83A1-F6EECF244321}">
                <p14:modId xmlns:p14="http://schemas.microsoft.com/office/powerpoint/2010/main" val="3113040824"/>
              </p:ext>
            </p:extLst>
          </p:nvPr>
        </p:nvGraphicFramePr>
        <p:xfrm>
          <a:off x="4554747" y="1997839"/>
          <a:ext cx="7211683" cy="286232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4512113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A0E638-F27B-7541-F4D8-86A9BF09D31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675F486-3E20-2BE8-1C64-BED7DA386480}"/>
              </a:ext>
            </a:extLst>
          </p:cNvPr>
          <p:cNvPicPr>
            <a:picLocks noChangeAspect="1"/>
          </p:cNvPicPr>
          <p:nvPr/>
        </p:nvPicPr>
        <p:blipFill>
          <a:blip r:embed="rId3"/>
          <a:srcRect/>
          <a:stretch/>
        </p:blipFill>
        <p:spPr>
          <a:xfrm>
            <a:off x="0" y="4965701"/>
            <a:ext cx="12192000" cy="1892300"/>
          </a:xfrm>
          <a:prstGeom prst="rect">
            <a:avLst/>
          </a:prstGeom>
        </p:spPr>
      </p:pic>
      <p:pic>
        <p:nvPicPr>
          <p:cNvPr id="2" name="Picture 1">
            <a:extLst>
              <a:ext uri="{FF2B5EF4-FFF2-40B4-BE49-F238E27FC236}">
                <a16:creationId xmlns:a16="http://schemas.microsoft.com/office/drawing/2014/main" id="{A469E48F-2ABF-50BD-F011-45AAD106D766}"/>
              </a:ext>
            </a:extLst>
          </p:cNvPr>
          <p:cNvPicPr>
            <a:picLocks noChangeAspect="1"/>
          </p:cNvPicPr>
          <p:nvPr/>
        </p:nvPicPr>
        <p:blipFill>
          <a:blip r:embed="rId4"/>
          <a:srcRect/>
          <a:stretch/>
        </p:blipFill>
        <p:spPr>
          <a:xfrm>
            <a:off x="884721" y="5593976"/>
            <a:ext cx="3334345" cy="1128636"/>
          </a:xfrm>
          <a:prstGeom prst="rect">
            <a:avLst/>
          </a:prstGeom>
        </p:spPr>
      </p:pic>
      <p:sp>
        <p:nvSpPr>
          <p:cNvPr id="5" name="TextBox 4">
            <a:extLst>
              <a:ext uri="{FF2B5EF4-FFF2-40B4-BE49-F238E27FC236}">
                <a16:creationId xmlns:a16="http://schemas.microsoft.com/office/drawing/2014/main" id="{490843F5-D514-5650-AEE2-05D919002106}"/>
              </a:ext>
            </a:extLst>
          </p:cNvPr>
          <p:cNvSpPr txBox="1"/>
          <p:nvPr/>
        </p:nvSpPr>
        <p:spPr>
          <a:xfrm>
            <a:off x="414070" y="293298"/>
            <a:ext cx="11248843" cy="584775"/>
          </a:xfrm>
          <a:prstGeom prst="rect">
            <a:avLst/>
          </a:prstGeom>
          <a:noFill/>
        </p:spPr>
        <p:txBody>
          <a:bodyPr wrap="square" rtlCol="0">
            <a:spAutoFit/>
          </a:bodyPr>
          <a:lstStyle/>
          <a:p>
            <a:r>
              <a:rPr lang="en-GB" sz="3200" b="1" dirty="0">
                <a:latin typeface="Arial Black" panose="020B0A04020102020204" pitchFamily="34" charset="0"/>
              </a:rPr>
              <a:t>What you should know about your workplace</a:t>
            </a:r>
            <a:endParaRPr lang="en-GB" sz="3200" dirty="0">
              <a:latin typeface="Arial Black" panose="020B0A04020102020204" pitchFamily="34" charset="0"/>
            </a:endParaRPr>
          </a:p>
        </p:txBody>
      </p:sp>
      <p:graphicFrame>
        <p:nvGraphicFramePr>
          <p:cNvPr id="9" name="TextBox 6">
            <a:extLst>
              <a:ext uri="{FF2B5EF4-FFF2-40B4-BE49-F238E27FC236}">
                <a16:creationId xmlns:a16="http://schemas.microsoft.com/office/drawing/2014/main" id="{A04BA7F6-1554-DECD-8C56-CB2F9541C030}"/>
              </a:ext>
            </a:extLst>
          </p:cNvPr>
          <p:cNvGraphicFramePr/>
          <p:nvPr>
            <p:extLst>
              <p:ext uri="{D42A27DB-BD31-4B8C-83A1-F6EECF244321}">
                <p14:modId xmlns:p14="http://schemas.microsoft.com/office/powerpoint/2010/main" val="3346186119"/>
              </p:ext>
            </p:extLst>
          </p:nvPr>
        </p:nvGraphicFramePr>
        <p:xfrm>
          <a:off x="491889" y="953354"/>
          <a:ext cx="10947839" cy="460613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1719629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781FB2-4302-94D9-5B75-328F12FFE1B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6BCBFFB-5034-77C8-EC68-F41BD412EA30}"/>
              </a:ext>
            </a:extLst>
          </p:cNvPr>
          <p:cNvPicPr>
            <a:picLocks noChangeAspect="1"/>
          </p:cNvPicPr>
          <p:nvPr/>
        </p:nvPicPr>
        <p:blipFill>
          <a:blip r:embed="rId3"/>
          <a:srcRect/>
          <a:stretch/>
        </p:blipFill>
        <p:spPr>
          <a:xfrm>
            <a:off x="0" y="4965701"/>
            <a:ext cx="12192000" cy="1892300"/>
          </a:xfrm>
          <a:prstGeom prst="rect">
            <a:avLst/>
          </a:prstGeom>
        </p:spPr>
      </p:pic>
      <p:pic>
        <p:nvPicPr>
          <p:cNvPr id="2" name="Picture 1">
            <a:extLst>
              <a:ext uri="{FF2B5EF4-FFF2-40B4-BE49-F238E27FC236}">
                <a16:creationId xmlns:a16="http://schemas.microsoft.com/office/drawing/2014/main" id="{83E171B4-03D4-65FB-1C5F-12BE431FE31C}"/>
              </a:ext>
            </a:extLst>
          </p:cNvPr>
          <p:cNvPicPr>
            <a:picLocks noChangeAspect="1"/>
          </p:cNvPicPr>
          <p:nvPr/>
        </p:nvPicPr>
        <p:blipFill>
          <a:blip r:embed="rId4"/>
          <a:srcRect/>
          <a:stretch/>
        </p:blipFill>
        <p:spPr>
          <a:xfrm>
            <a:off x="884721" y="5593976"/>
            <a:ext cx="3334345" cy="1128636"/>
          </a:xfrm>
          <a:prstGeom prst="rect">
            <a:avLst/>
          </a:prstGeom>
        </p:spPr>
      </p:pic>
      <p:sp>
        <p:nvSpPr>
          <p:cNvPr id="5" name="TextBox 4">
            <a:extLst>
              <a:ext uri="{FF2B5EF4-FFF2-40B4-BE49-F238E27FC236}">
                <a16:creationId xmlns:a16="http://schemas.microsoft.com/office/drawing/2014/main" id="{24AA1C54-AB63-594A-B2C3-003C07FBB564}"/>
              </a:ext>
            </a:extLst>
          </p:cNvPr>
          <p:cNvSpPr txBox="1"/>
          <p:nvPr/>
        </p:nvSpPr>
        <p:spPr>
          <a:xfrm>
            <a:off x="299050" y="1183955"/>
            <a:ext cx="2570672" cy="2324098"/>
          </a:xfrm>
          <a:prstGeom prst="rect">
            <a:avLst/>
          </a:prstGeom>
          <a:noFill/>
        </p:spPr>
        <p:txBody>
          <a:bodyPr wrap="square" rtlCol="0">
            <a:spAutoFit/>
          </a:bodyPr>
          <a:lstStyle/>
          <a:p>
            <a:pPr>
              <a:lnSpc>
                <a:spcPct val="115000"/>
              </a:lnSpc>
              <a:spcBef>
                <a:spcPts val="2400"/>
              </a:spcBef>
              <a:buNone/>
            </a:pPr>
            <a:r>
              <a:rPr lang="en-US" sz="3200" kern="0" dirty="0">
                <a:latin typeface="Arial Black" panose="020B0A04020102020204" pitchFamily="34" charset="0"/>
                <a:ea typeface="MS Gothic" panose="020B0609070205080204" pitchFamily="49" charset="-128"/>
                <a:cs typeface="Times New Roman" panose="02020603050405020304" pitchFamily="18" charset="0"/>
              </a:rPr>
              <a:t>What we are doing to keep you safe</a:t>
            </a:r>
            <a:endParaRPr lang="en-GB" sz="3200" kern="0" dirty="0">
              <a:latin typeface="Arial Black" panose="020B0A04020102020204" pitchFamily="34" charset="0"/>
              <a:ea typeface="MS Gothic" panose="020B0609070205080204" pitchFamily="49" charset="-128"/>
              <a:cs typeface="Times New Roman" panose="02020603050405020304" pitchFamily="18" charset="0"/>
            </a:endParaRPr>
          </a:p>
        </p:txBody>
      </p:sp>
      <p:graphicFrame>
        <p:nvGraphicFramePr>
          <p:cNvPr id="9" name="TextBox 6">
            <a:extLst>
              <a:ext uri="{FF2B5EF4-FFF2-40B4-BE49-F238E27FC236}">
                <a16:creationId xmlns:a16="http://schemas.microsoft.com/office/drawing/2014/main" id="{E9813024-6DF6-8ED3-3661-36AA5ADDEA90}"/>
              </a:ext>
            </a:extLst>
          </p:cNvPr>
          <p:cNvGraphicFramePr/>
          <p:nvPr>
            <p:extLst>
              <p:ext uri="{D42A27DB-BD31-4B8C-83A1-F6EECF244321}">
                <p14:modId xmlns:p14="http://schemas.microsoft.com/office/powerpoint/2010/main" val="3673214563"/>
              </p:ext>
            </p:extLst>
          </p:nvPr>
        </p:nvGraphicFramePr>
        <p:xfrm>
          <a:off x="2869722" y="267099"/>
          <a:ext cx="8528648" cy="532687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7634317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8780F4-EF16-5A4B-E403-705D2B775E8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6F71B33-2B27-C95B-749A-4F8853717284}"/>
              </a:ext>
            </a:extLst>
          </p:cNvPr>
          <p:cNvPicPr>
            <a:picLocks noChangeAspect="1"/>
          </p:cNvPicPr>
          <p:nvPr/>
        </p:nvPicPr>
        <p:blipFill>
          <a:blip r:embed="rId3"/>
          <a:srcRect/>
          <a:stretch/>
        </p:blipFill>
        <p:spPr>
          <a:xfrm>
            <a:off x="0" y="4965701"/>
            <a:ext cx="12192000" cy="1892300"/>
          </a:xfrm>
          <a:prstGeom prst="rect">
            <a:avLst/>
          </a:prstGeom>
        </p:spPr>
      </p:pic>
      <p:pic>
        <p:nvPicPr>
          <p:cNvPr id="2" name="Picture 1">
            <a:extLst>
              <a:ext uri="{FF2B5EF4-FFF2-40B4-BE49-F238E27FC236}">
                <a16:creationId xmlns:a16="http://schemas.microsoft.com/office/drawing/2014/main" id="{E75F75A1-318D-ACC7-22AA-EF58A17F7762}"/>
              </a:ext>
            </a:extLst>
          </p:cNvPr>
          <p:cNvPicPr>
            <a:picLocks noChangeAspect="1"/>
          </p:cNvPicPr>
          <p:nvPr/>
        </p:nvPicPr>
        <p:blipFill>
          <a:blip r:embed="rId4"/>
          <a:srcRect/>
          <a:stretch/>
        </p:blipFill>
        <p:spPr>
          <a:xfrm>
            <a:off x="884721" y="5593976"/>
            <a:ext cx="3334345" cy="1128636"/>
          </a:xfrm>
          <a:prstGeom prst="rect">
            <a:avLst/>
          </a:prstGeom>
        </p:spPr>
      </p:pic>
      <p:sp>
        <p:nvSpPr>
          <p:cNvPr id="5" name="TextBox 4">
            <a:extLst>
              <a:ext uri="{FF2B5EF4-FFF2-40B4-BE49-F238E27FC236}">
                <a16:creationId xmlns:a16="http://schemas.microsoft.com/office/drawing/2014/main" id="{9C71F032-0591-2002-4C4D-3D8262B890E3}"/>
              </a:ext>
            </a:extLst>
          </p:cNvPr>
          <p:cNvSpPr txBox="1"/>
          <p:nvPr/>
        </p:nvSpPr>
        <p:spPr>
          <a:xfrm>
            <a:off x="299050" y="1183955"/>
            <a:ext cx="2570672" cy="1191480"/>
          </a:xfrm>
          <a:prstGeom prst="rect">
            <a:avLst/>
          </a:prstGeom>
          <a:noFill/>
        </p:spPr>
        <p:txBody>
          <a:bodyPr wrap="square" rtlCol="0">
            <a:spAutoFit/>
          </a:bodyPr>
          <a:lstStyle/>
          <a:p>
            <a:pPr>
              <a:lnSpc>
                <a:spcPct val="115000"/>
              </a:lnSpc>
            </a:pPr>
            <a:r>
              <a:rPr lang="en-US" sz="3200">
                <a:solidFill>
                  <a:srgbClr val="000000"/>
                </a:solidFill>
                <a:latin typeface="Arial Black" panose="020B0A04020102020204" pitchFamily="34" charset="0"/>
              </a:rPr>
              <a:t>What you can do</a:t>
            </a:r>
            <a:endParaRPr lang="en-GB" sz="3200">
              <a:latin typeface="Arial Black" panose="020B0A04020102020204" pitchFamily="34" charset="0"/>
            </a:endParaRPr>
          </a:p>
        </p:txBody>
      </p:sp>
      <p:sp>
        <p:nvSpPr>
          <p:cNvPr id="7" name="TextBox 6">
            <a:extLst>
              <a:ext uri="{FF2B5EF4-FFF2-40B4-BE49-F238E27FC236}">
                <a16:creationId xmlns:a16="http://schemas.microsoft.com/office/drawing/2014/main" id="{91E1C7AB-F55D-58F5-EAC7-A05E4C89DA71}"/>
              </a:ext>
            </a:extLst>
          </p:cNvPr>
          <p:cNvSpPr txBox="1"/>
          <p:nvPr/>
        </p:nvSpPr>
        <p:spPr>
          <a:xfrm>
            <a:off x="299050" y="2971800"/>
            <a:ext cx="2570672" cy="1077218"/>
          </a:xfrm>
          <a:prstGeom prst="rect">
            <a:avLst/>
          </a:prstGeom>
          <a:noFill/>
        </p:spPr>
        <p:txBody>
          <a:bodyPr wrap="square" rtlCol="0">
            <a:spAutoFit/>
          </a:bodyPr>
          <a:lstStyle/>
          <a:p>
            <a:r>
              <a:rPr lang="en-GB" sz="1600">
                <a:solidFill>
                  <a:srgbClr val="000000"/>
                </a:solidFill>
                <a:latin typeface="Public Sans ExtraLight"/>
              </a:rPr>
              <a:t>You don’t need to be an expert—just be aware and follow these simple guidelines:</a:t>
            </a:r>
          </a:p>
        </p:txBody>
      </p:sp>
      <p:sp>
        <p:nvSpPr>
          <p:cNvPr id="8" name="Rounded Rectangle 7"/>
          <p:cNvSpPr/>
          <p:nvPr/>
        </p:nvSpPr>
        <p:spPr>
          <a:xfrm>
            <a:off x="2871216" y="265176"/>
            <a:ext cx="8531352" cy="1197864"/>
          </a:xfrm>
          <a:prstGeom prst="roundRect">
            <a:avLst>
              <a:gd name="adj" fmla="val 8000"/>
            </a:avLst>
          </a:prstGeom>
          <a:solidFill>
            <a:srgbClr val="D0D5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3099816" y="640080"/>
            <a:ext cx="438912" cy="457200"/>
          </a:xfrm>
          <a:prstGeom prst="rect">
            <a:avLst/>
          </a:prstGeom>
          <a:noFill/>
        </p:spPr>
        <p:txBody>
          <a:bodyPr wrap="none" lIns="0" rIns="0">
            <a:spAutoFit/>
          </a:bodyPr>
          <a:lstStyle/>
          <a:p>
            <a:r>
              <a:rPr sz="2400" b="1">
                <a:solidFill>
                  <a:srgbClr val="477BC5"/>
                </a:solidFill>
                <a:latin typeface="Calibri"/>
              </a:rPr>
              <a:t>1</a:t>
            </a:r>
          </a:p>
        </p:txBody>
      </p:sp>
      <p:sp>
        <p:nvSpPr>
          <p:cNvPr id="10" name="TextBox 9"/>
          <p:cNvSpPr txBox="1"/>
          <p:nvPr/>
        </p:nvSpPr>
        <p:spPr>
          <a:xfrm>
            <a:off x="3739896" y="642476"/>
            <a:ext cx="7360920" cy="443263"/>
          </a:xfrm>
          <a:prstGeom prst="rect">
            <a:avLst/>
          </a:prstGeom>
          <a:noFill/>
        </p:spPr>
        <p:txBody>
          <a:bodyPr wrap="square" lIns="0" tIns="0" rIns="0" bIns="0" anchor="ctr">
            <a:spAutoFit/>
          </a:bodyPr>
          <a:lstStyle/>
          <a:p>
            <a:pPr marL="0" indent="0">
              <a:lnSpc>
                <a:spcPct val="105000"/>
              </a:lnSpc>
              <a:spcBef>
                <a:spcPts val="0"/>
              </a:spcBef>
              <a:spcAft>
                <a:spcPts val="0"/>
              </a:spcAft>
              <a:buNone/>
            </a:pPr>
            <a:r>
              <a:rPr lang="en-US" sz="1400" dirty="0">
                <a:solidFill>
                  <a:srgbClr val="000000"/>
                </a:solidFill>
                <a:latin typeface="Calibri" pitchFamily="2" charset="0"/>
              </a:rPr>
              <a:t>Do not touch or disturb any materials in the areas you occupy </a:t>
            </a:r>
            <a:r>
              <a:rPr lang="en-GB" sz="1400" dirty="0">
                <a:solidFill>
                  <a:srgbClr val="000000"/>
                </a:solidFill>
                <a:latin typeface="Calibri" pitchFamily="2" charset="0"/>
              </a:rPr>
              <a:t>that have been identified in the asbestos register. These may be marked with asbestos warning labels, but not always. </a:t>
            </a:r>
            <a:endParaRPr lang="en-US" sz="2000" dirty="0">
              <a:latin typeface="Public Sans ExtraLight" pitchFamily="2" charset="0"/>
            </a:endParaRPr>
          </a:p>
        </p:txBody>
      </p:sp>
      <p:sp>
        <p:nvSpPr>
          <p:cNvPr id="11" name="Rounded Rectangle 10"/>
          <p:cNvSpPr/>
          <p:nvPr/>
        </p:nvSpPr>
        <p:spPr>
          <a:xfrm>
            <a:off x="2871216" y="1600200"/>
            <a:ext cx="8531352" cy="1197864"/>
          </a:xfrm>
          <a:prstGeom prst="roundRect">
            <a:avLst>
              <a:gd name="adj" fmla="val 8000"/>
            </a:avLst>
          </a:prstGeom>
          <a:solidFill>
            <a:srgbClr val="D0D5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3099816" y="1975104"/>
            <a:ext cx="438912" cy="457200"/>
          </a:xfrm>
          <a:prstGeom prst="rect">
            <a:avLst/>
          </a:prstGeom>
          <a:noFill/>
        </p:spPr>
        <p:txBody>
          <a:bodyPr wrap="none" lIns="0" rIns="0">
            <a:spAutoFit/>
          </a:bodyPr>
          <a:lstStyle/>
          <a:p>
            <a:r>
              <a:rPr sz="2400" b="1">
                <a:solidFill>
                  <a:srgbClr val="477BC5"/>
                </a:solidFill>
                <a:latin typeface="Calibri"/>
              </a:rPr>
              <a:t>2</a:t>
            </a:r>
          </a:p>
        </p:txBody>
      </p:sp>
      <p:sp>
        <p:nvSpPr>
          <p:cNvPr id="13" name="TextBox 12"/>
          <p:cNvSpPr txBox="1"/>
          <p:nvPr/>
        </p:nvSpPr>
        <p:spPr>
          <a:xfrm>
            <a:off x="3739896" y="1977500"/>
            <a:ext cx="7360920" cy="443263"/>
          </a:xfrm>
          <a:prstGeom prst="rect">
            <a:avLst/>
          </a:prstGeom>
          <a:noFill/>
        </p:spPr>
        <p:txBody>
          <a:bodyPr wrap="square" lIns="0" tIns="0" rIns="0" bIns="0" anchor="ctr">
            <a:spAutoFit/>
          </a:bodyPr>
          <a:lstStyle/>
          <a:p>
            <a:pPr marL="0" indent="0">
              <a:lnSpc>
                <a:spcPct val="105000"/>
              </a:lnSpc>
              <a:spcBef>
                <a:spcPts val="0"/>
              </a:spcBef>
              <a:spcAft>
                <a:spcPts val="0"/>
              </a:spcAft>
              <a:buNone/>
            </a:pPr>
            <a:r>
              <a:rPr lang="en-US" sz="1400" dirty="0">
                <a:solidFill>
                  <a:srgbClr val="000000"/>
                </a:solidFill>
                <a:latin typeface="Calibri" pitchFamily="2" charset="0"/>
              </a:rPr>
              <a:t>Report any suspected damage or concerns e.g. fallen ceilings, water damage, cracked ceiling tiles, broken panels to </a:t>
            </a:r>
            <a:r>
              <a:rPr lang="en-US" sz="1200" i="1" dirty="0">
                <a:solidFill>
                  <a:srgbClr val="000000"/>
                </a:solidFill>
                <a:latin typeface="Calibri" panose="020F0502020204030204" pitchFamily="34" charset="0"/>
                <a:ea typeface="Calibri" panose="020F0502020204030204" pitchFamily="34" charset="0"/>
                <a:cs typeface="Calibri" panose="020F0502020204030204" pitchFamily="34" charset="0"/>
              </a:rPr>
              <a:t>[</a:t>
            </a:r>
            <a:r>
              <a:rPr lang="en-US" sz="1200" i="1" dirty="0">
                <a:solidFill>
                  <a:srgbClr val="000000"/>
                </a:solidFill>
                <a:latin typeface="Calibri"/>
                <a:ea typeface="Calibri" panose="020F0502020204030204" pitchFamily="34" charset="0"/>
                <a:cs typeface="Calibri" panose="020F0502020204030204" pitchFamily="34" charset="0"/>
              </a:rPr>
              <a:t>insert name here</a:t>
            </a:r>
            <a:r>
              <a:rPr lang="en-US" sz="1200" i="1"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sz="1400" dirty="0">
                <a:solidFill>
                  <a:srgbClr val="000000"/>
                </a:solidFill>
                <a:latin typeface="Calibri" pitchFamily="2" charset="0"/>
              </a:rPr>
              <a:t>immediately.</a:t>
            </a:r>
            <a:endParaRPr lang="en-GB" sz="2000" dirty="0">
              <a:latin typeface="Public Sans ExtraLight" pitchFamily="2" charset="0"/>
            </a:endParaRPr>
          </a:p>
        </p:txBody>
      </p:sp>
      <p:sp>
        <p:nvSpPr>
          <p:cNvPr id="14" name="Rounded Rectangle 13"/>
          <p:cNvSpPr/>
          <p:nvPr/>
        </p:nvSpPr>
        <p:spPr>
          <a:xfrm>
            <a:off x="2871216" y="2935224"/>
            <a:ext cx="8531352" cy="1197864"/>
          </a:xfrm>
          <a:prstGeom prst="roundRect">
            <a:avLst>
              <a:gd name="adj" fmla="val 8000"/>
            </a:avLst>
          </a:prstGeom>
          <a:solidFill>
            <a:srgbClr val="D0D5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3099816" y="3310128"/>
            <a:ext cx="438912" cy="457200"/>
          </a:xfrm>
          <a:prstGeom prst="rect">
            <a:avLst/>
          </a:prstGeom>
          <a:noFill/>
        </p:spPr>
        <p:txBody>
          <a:bodyPr wrap="none" lIns="0" rIns="0">
            <a:spAutoFit/>
          </a:bodyPr>
          <a:lstStyle/>
          <a:p>
            <a:r>
              <a:rPr sz="2400" b="1">
                <a:solidFill>
                  <a:srgbClr val="477BC5"/>
                </a:solidFill>
                <a:latin typeface="Calibri"/>
              </a:rPr>
              <a:t>3</a:t>
            </a:r>
          </a:p>
        </p:txBody>
      </p:sp>
      <p:sp>
        <p:nvSpPr>
          <p:cNvPr id="16" name="TextBox 15"/>
          <p:cNvSpPr txBox="1"/>
          <p:nvPr/>
        </p:nvSpPr>
        <p:spPr>
          <a:xfrm>
            <a:off x="3739896" y="3312524"/>
            <a:ext cx="7360920" cy="443263"/>
          </a:xfrm>
          <a:prstGeom prst="rect">
            <a:avLst/>
          </a:prstGeom>
          <a:noFill/>
        </p:spPr>
        <p:txBody>
          <a:bodyPr wrap="square" lIns="0" tIns="0" rIns="0" bIns="0" anchor="ctr">
            <a:spAutoFit/>
          </a:bodyPr>
          <a:lstStyle/>
          <a:p>
            <a:pPr marL="0" indent="0">
              <a:lnSpc>
                <a:spcPct val="105000"/>
              </a:lnSpc>
              <a:spcBef>
                <a:spcPts val="0"/>
              </a:spcBef>
              <a:spcAft>
                <a:spcPts val="0"/>
              </a:spcAft>
              <a:buNone/>
            </a:pPr>
            <a:r>
              <a:rPr lang="en-US" sz="1400" dirty="0">
                <a:solidFill>
                  <a:srgbClr val="000000"/>
                </a:solidFill>
                <a:latin typeface="Calibri" pitchFamily="2" charset="0"/>
              </a:rPr>
              <a:t>Avoid DIY (e.g. screwing a picture onto the wall or putting up shelves) or </a:t>
            </a:r>
            <a:r>
              <a:rPr lang="en-US" sz="1400" dirty="0" err="1">
                <a:solidFill>
                  <a:srgbClr val="000000"/>
                </a:solidFill>
                <a:latin typeface="Calibri" pitchFamily="2" charset="0"/>
              </a:rPr>
              <a:t>unauthorised</a:t>
            </a:r>
            <a:r>
              <a:rPr lang="en-US" sz="1400" dirty="0">
                <a:solidFill>
                  <a:srgbClr val="000000"/>
                </a:solidFill>
                <a:latin typeface="Calibri" pitchFamily="2" charset="0"/>
              </a:rPr>
              <a:t> work in the building (even if you think you are being helpful). </a:t>
            </a:r>
            <a:r>
              <a:rPr lang="en-US" sz="1400" i="1" dirty="0">
                <a:solidFill>
                  <a:srgbClr val="000000"/>
                </a:solidFill>
                <a:latin typeface="Calibri"/>
              </a:rPr>
              <a:t> </a:t>
            </a:r>
            <a:r>
              <a:rPr lang="en-US" sz="1200" i="1" dirty="0">
                <a:solidFill>
                  <a:srgbClr val="000000"/>
                </a:solidFill>
                <a:latin typeface="Calibri"/>
              </a:rPr>
              <a:t>[insert how to arrange specific estates or maintenance work]</a:t>
            </a:r>
            <a:endParaRPr lang="en-GB" sz="1200" i="1" dirty="0"/>
          </a:p>
        </p:txBody>
      </p:sp>
      <p:sp>
        <p:nvSpPr>
          <p:cNvPr id="17" name="Rounded Rectangle 16"/>
          <p:cNvSpPr/>
          <p:nvPr/>
        </p:nvSpPr>
        <p:spPr>
          <a:xfrm>
            <a:off x="2871216" y="4270248"/>
            <a:ext cx="8531352" cy="1197864"/>
          </a:xfrm>
          <a:prstGeom prst="roundRect">
            <a:avLst>
              <a:gd name="adj" fmla="val 8000"/>
            </a:avLst>
          </a:prstGeom>
          <a:solidFill>
            <a:srgbClr val="D0D5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3099816" y="4645152"/>
            <a:ext cx="438912" cy="457200"/>
          </a:xfrm>
          <a:prstGeom prst="rect">
            <a:avLst/>
          </a:prstGeom>
          <a:noFill/>
        </p:spPr>
        <p:txBody>
          <a:bodyPr wrap="none" lIns="0" rIns="0">
            <a:spAutoFit/>
          </a:bodyPr>
          <a:lstStyle/>
          <a:p>
            <a:r>
              <a:rPr sz="2400" b="1">
                <a:solidFill>
                  <a:srgbClr val="477BC5"/>
                </a:solidFill>
                <a:latin typeface="Calibri"/>
              </a:rPr>
              <a:t>4</a:t>
            </a:r>
          </a:p>
        </p:txBody>
      </p:sp>
      <p:sp>
        <p:nvSpPr>
          <p:cNvPr id="19" name="TextBox 18"/>
          <p:cNvSpPr txBox="1"/>
          <p:nvPr/>
        </p:nvSpPr>
        <p:spPr>
          <a:xfrm>
            <a:off x="3739896" y="4343400"/>
            <a:ext cx="7360920" cy="1051560"/>
          </a:xfrm>
          <a:prstGeom prst="rect">
            <a:avLst/>
          </a:prstGeom>
          <a:noFill/>
        </p:spPr>
        <p:txBody>
          <a:bodyPr wrap="square" lIns="0" tIns="0" rIns="0" bIns="0" anchor="ctr">
            <a:spAutoFit/>
          </a:bodyPr>
          <a:lstStyle/>
          <a:p>
            <a:pPr marL="0" indent="0">
              <a:lnSpc>
                <a:spcPct val="105000"/>
              </a:lnSpc>
              <a:spcBef>
                <a:spcPts val="0"/>
              </a:spcBef>
              <a:spcAft>
                <a:spcPts val="0"/>
              </a:spcAft>
              <a:buNone/>
            </a:pPr>
            <a:r>
              <a:rPr lang="en-US" sz="1400">
                <a:solidFill>
                  <a:srgbClr val="000000"/>
                </a:solidFill>
                <a:latin typeface="Calibri" pitchFamily="2" charset="0"/>
              </a:rPr>
              <a:t>Follow signage and instructions in restricted areas – this may be signs prohibiting you from access to areas due to the presence of asbestos or when work on asbestos is being undertaken e.g. asbestos removal or intrusive asbestos surveying.</a:t>
            </a:r>
            <a:endParaRPr lang="en-GB" sz="2000">
              <a:latin typeface="Public Sans ExtraLight" pitchFamily="2" charset="0"/>
            </a:endParaRPr>
          </a:p>
        </p:txBody>
      </p:sp>
    </p:spTree>
    <p:extLst>
      <p:ext uri="{BB962C8B-B14F-4D97-AF65-F5344CB8AC3E}">
        <p14:creationId xmlns:p14="http://schemas.microsoft.com/office/powerpoint/2010/main" val="19210774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A79C5-EB00-604C-2711-8F69E9EA53F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C76F57D-E5C6-369A-3C26-0CBF312B2BD1}"/>
              </a:ext>
            </a:extLst>
          </p:cNvPr>
          <p:cNvPicPr>
            <a:picLocks noChangeAspect="1"/>
          </p:cNvPicPr>
          <p:nvPr/>
        </p:nvPicPr>
        <p:blipFill>
          <a:blip r:embed="rId3"/>
          <a:srcRect/>
          <a:stretch/>
        </p:blipFill>
        <p:spPr>
          <a:xfrm>
            <a:off x="0" y="4965701"/>
            <a:ext cx="12192000" cy="1892300"/>
          </a:xfrm>
          <a:prstGeom prst="rect">
            <a:avLst/>
          </a:prstGeom>
        </p:spPr>
      </p:pic>
      <p:pic>
        <p:nvPicPr>
          <p:cNvPr id="2" name="Picture 1">
            <a:extLst>
              <a:ext uri="{FF2B5EF4-FFF2-40B4-BE49-F238E27FC236}">
                <a16:creationId xmlns:a16="http://schemas.microsoft.com/office/drawing/2014/main" id="{F3C843F0-6718-C195-7A60-2F496E0DF57D}"/>
              </a:ext>
            </a:extLst>
          </p:cNvPr>
          <p:cNvPicPr>
            <a:picLocks noChangeAspect="1"/>
          </p:cNvPicPr>
          <p:nvPr/>
        </p:nvPicPr>
        <p:blipFill>
          <a:blip r:embed="rId4"/>
          <a:srcRect/>
          <a:stretch/>
        </p:blipFill>
        <p:spPr>
          <a:xfrm>
            <a:off x="884721" y="5593976"/>
            <a:ext cx="3334345" cy="1128636"/>
          </a:xfrm>
          <a:prstGeom prst="rect">
            <a:avLst/>
          </a:prstGeom>
        </p:spPr>
      </p:pic>
      <p:sp>
        <p:nvSpPr>
          <p:cNvPr id="5" name="TextBox 4">
            <a:extLst>
              <a:ext uri="{FF2B5EF4-FFF2-40B4-BE49-F238E27FC236}">
                <a16:creationId xmlns:a16="http://schemas.microsoft.com/office/drawing/2014/main" id="{50614347-D81C-22D2-C4EE-425600C6714A}"/>
              </a:ext>
            </a:extLst>
          </p:cNvPr>
          <p:cNvSpPr txBox="1"/>
          <p:nvPr/>
        </p:nvSpPr>
        <p:spPr>
          <a:xfrm>
            <a:off x="627321" y="433265"/>
            <a:ext cx="10792046" cy="1077218"/>
          </a:xfrm>
          <a:prstGeom prst="rect">
            <a:avLst/>
          </a:prstGeom>
          <a:noFill/>
        </p:spPr>
        <p:txBody>
          <a:bodyPr wrap="square" rtlCol="0">
            <a:spAutoFit/>
          </a:bodyPr>
          <a:lstStyle/>
          <a:p>
            <a:r>
              <a:rPr lang="en-US" sz="3200" dirty="0">
                <a:latin typeface="Aptos Black" panose="020B0004020202020204" pitchFamily="34" charset="0"/>
              </a:rPr>
              <a:t>If you suspect asbestos has been disturbed or damaged…</a:t>
            </a:r>
            <a:endParaRPr lang="en-GB" sz="3200" dirty="0">
              <a:latin typeface="Aptos Black" panose="020B0004020202020204" pitchFamily="34" charset="0"/>
            </a:endParaRPr>
          </a:p>
        </p:txBody>
      </p:sp>
      <p:sp>
        <p:nvSpPr>
          <p:cNvPr id="7" name="TextBox 6">
            <a:extLst>
              <a:ext uri="{FF2B5EF4-FFF2-40B4-BE49-F238E27FC236}">
                <a16:creationId xmlns:a16="http://schemas.microsoft.com/office/drawing/2014/main" id="{4E14F84D-DFDC-59BE-F02C-B792ED475FC9}"/>
              </a:ext>
            </a:extLst>
          </p:cNvPr>
          <p:cNvSpPr txBox="1"/>
          <p:nvPr/>
        </p:nvSpPr>
        <p:spPr>
          <a:xfrm>
            <a:off x="1551449" y="2139830"/>
            <a:ext cx="10466249" cy="1015663"/>
          </a:xfrm>
          <a:prstGeom prst="rect">
            <a:avLst/>
          </a:prstGeom>
          <a:noFill/>
        </p:spPr>
        <p:txBody>
          <a:bodyPr wrap="square" rtlCol="0">
            <a:spAutoFit/>
          </a:bodyPr>
          <a:lstStyle/>
          <a:p>
            <a:endParaRPr lang="en-GB" sz="2000" dirty="0">
              <a:latin typeface="Public Sans ExtraLight" pitchFamily="2" charset="0"/>
            </a:endParaRPr>
          </a:p>
          <a:p>
            <a:r>
              <a:rPr lang="en-GB" sz="2000" dirty="0">
                <a:latin typeface="Arial Black" panose="020B0A04020102020204" pitchFamily="34" charset="0"/>
              </a:rPr>
              <a:t>Insert information on the emergency protocol for your organisation  </a:t>
            </a:r>
          </a:p>
          <a:p>
            <a:endParaRPr lang="en-GB" sz="2000" dirty="0">
              <a:latin typeface="Public Sans ExtraLight" pitchFamily="2" charset="0"/>
            </a:endParaRPr>
          </a:p>
        </p:txBody>
      </p:sp>
    </p:spTree>
    <p:extLst>
      <p:ext uri="{BB962C8B-B14F-4D97-AF65-F5344CB8AC3E}">
        <p14:creationId xmlns:p14="http://schemas.microsoft.com/office/powerpoint/2010/main" val="15683290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3295C5-8360-4AE7-15BB-C3BD6B5CE9E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CFEEE0A-1CD7-701D-2607-C23F9DF32327}"/>
              </a:ext>
            </a:extLst>
          </p:cNvPr>
          <p:cNvPicPr>
            <a:picLocks noChangeAspect="1"/>
          </p:cNvPicPr>
          <p:nvPr/>
        </p:nvPicPr>
        <p:blipFill>
          <a:blip r:embed="rId3"/>
          <a:srcRect/>
          <a:stretch/>
        </p:blipFill>
        <p:spPr>
          <a:xfrm>
            <a:off x="0" y="4965701"/>
            <a:ext cx="12192000" cy="1892300"/>
          </a:xfrm>
          <a:prstGeom prst="rect">
            <a:avLst/>
          </a:prstGeom>
        </p:spPr>
      </p:pic>
      <p:pic>
        <p:nvPicPr>
          <p:cNvPr id="2" name="Picture 1">
            <a:extLst>
              <a:ext uri="{FF2B5EF4-FFF2-40B4-BE49-F238E27FC236}">
                <a16:creationId xmlns:a16="http://schemas.microsoft.com/office/drawing/2014/main" id="{605CCC0A-A137-A0B6-164A-0BDFD0C45165}"/>
              </a:ext>
            </a:extLst>
          </p:cNvPr>
          <p:cNvPicPr>
            <a:picLocks noChangeAspect="1"/>
          </p:cNvPicPr>
          <p:nvPr/>
        </p:nvPicPr>
        <p:blipFill>
          <a:blip r:embed="rId4"/>
          <a:srcRect/>
          <a:stretch/>
        </p:blipFill>
        <p:spPr>
          <a:xfrm>
            <a:off x="884721" y="5593976"/>
            <a:ext cx="3334345" cy="1128636"/>
          </a:xfrm>
          <a:prstGeom prst="rect">
            <a:avLst/>
          </a:prstGeom>
        </p:spPr>
      </p:pic>
      <p:sp>
        <p:nvSpPr>
          <p:cNvPr id="5" name="TextBox 4">
            <a:extLst>
              <a:ext uri="{FF2B5EF4-FFF2-40B4-BE49-F238E27FC236}">
                <a16:creationId xmlns:a16="http://schemas.microsoft.com/office/drawing/2014/main" id="{150C1B1C-39C1-995E-7874-DE7DD69F6F71}"/>
              </a:ext>
            </a:extLst>
          </p:cNvPr>
          <p:cNvSpPr txBox="1"/>
          <p:nvPr/>
        </p:nvSpPr>
        <p:spPr>
          <a:xfrm>
            <a:off x="634042" y="511287"/>
            <a:ext cx="6098874" cy="618439"/>
          </a:xfrm>
          <a:prstGeom prst="rect">
            <a:avLst/>
          </a:prstGeom>
          <a:noFill/>
        </p:spPr>
        <p:txBody>
          <a:bodyPr wrap="square">
            <a:spAutoFit/>
          </a:bodyPr>
          <a:lstStyle/>
          <a:p>
            <a:pPr>
              <a:lnSpc>
                <a:spcPct val="115000"/>
              </a:lnSpc>
              <a:spcBef>
                <a:spcPts val="2400"/>
              </a:spcBef>
              <a:buNone/>
            </a:pPr>
            <a:r>
              <a:rPr lang="en-US" sz="3200" kern="0" dirty="0">
                <a:effectLst/>
                <a:latin typeface="Arial Black" panose="020B0A04020102020204" pitchFamily="34" charset="0"/>
                <a:ea typeface="MS Gothic" panose="020B0609070205080204" pitchFamily="49" charset="-128"/>
                <a:cs typeface="Times New Roman" panose="02020603050405020304" pitchFamily="18" charset="0"/>
              </a:rPr>
              <a:t>Questions</a:t>
            </a:r>
            <a:r>
              <a:rPr lang="en-US" sz="3200" b="1" kern="0" dirty="0">
                <a:solidFill>
                  <a:srgbClr val="B62136"/>
                </a:solidFill>
                <a:effectLst/>
                <a:latin typeface="Montserrat ExtraBold" panose="00000900000000000000" pitchFamily="2" charset="0"/>
                <a:ea typeface="MS Gothic" panose="020B0609070205080204" pitchFamily="49" charset="-128"/>
                <a:cs typeface="Times New Roman" panose="02020603050405020304" pitchFamily="18" charset="0"/>
              </a:rPr>
              <a:t> </a:t>
            </a:r>
            <a:endParaRPr lang="en-GB" sz="3200" b="1" kern="0" dirty="0">
              <a:solidFill>
                <a:srgbClr val="B62136"/>
              </a:solidFill>
              <a:effectLst/>
              <a:latin typeface="Montserrat ExtraBold" panose="00000900000000000000" pitchFamily="2" charset="0"/>
              <a:ea typeface="MS Gothic" panose="020B0609070205080204" pitchFamily="49" charset="-128"/>
              <a:cs typeface="Times New Roman" panose="02020603050405020304" pitchFamily="18" charset="0"/>
            </a:endParaRPr>
          </a:p>
        </p:txBody>
      </p:sp>
      <p:sp>
        <p:nvSpPr>
          <p:cNvPr id="7" name="TextBox 6">
            <a:extLst>
              <a:ext uri="{FF2B5EF4-FFF2-40B4-BE49-F238E27FC236}">
                <a16:creationId xmlns:a16="http://schemas.microsoft.com/office/drawing/2014/main" id="{6C8C6BDB-249F-5AC3-F86B-E5BA1612FFDD}"/>
              </a:ext>
            </a:extLst>
          </p:cNvPr>
          <p:cNvSpPr txBox="1"/>
          <p:nvPr/>
        </p:nvSpPr>
        <p:spPr>
          <a:xfrm>
            <a:off x="634041" y="1793012"/>
            <a:ext cx="10105295" cy="646074"/>
          </a:xfrm>
          <a:prstGeom prst="rect">
            <a:avLst/>
          </a:prstGeom>
          <a:noFill/>
        </p:spPr>
        <p:txBody>
          <a:bodyPr wrap="square">
            <a:spAutoFit/>
          </a:bodyPr>
          <a:lstStyle/>
          <a:p>
            <a:pPr>
              <a:lnSpc>
                <a:spcPct val="115000"/>
              </a:lnSpc>
              <a:spcAft>
                <a:spcPts val="1000"/>
              </a:spcAft>
              <a:buNone/>
            </a:pPr>
            <a:r>
              <a:rPr lang="en-US" sz="2000" dirty="0">
                <a:effectLst/>
                <a:latin typeface="Arial Black" panose="020B0A04020102020204" pitchFamily="34" charset="0"/>
                <a:ea typeface="MS Mincho" panose="02020609040205080304" pitchFamily="49" charset="-128"/>
                <a:cs typeface="Times New Roman" panose="02020603050405020304" pitchFamily="18" charset="0"/>
              </a:rPr>
              <a:t>If you have any concerns or questions, please speak to </a:t>
            </a:r>
            <a:r>
              <a:rPr lang="en-US" sz="1200" dirty="0">
                <a:effectLst/>
                <a:latin typeface="Arial Black" panose="020B0A04020102020204" pitchFamily="34" charset="0"/>
                <a:ea typeface="MS Mincho" panose="02020609040205080304" pitchFamily="49" charset="-128"/>
                <a:cs typeface="Times New Roman" panose="02020603050405020304" pitchFamily="18" charset="0"/>
              </a:rPr>
              <a:t>[insert name and contact details]</a:t>
            </a:r>
            <a:endParaRPr lang="en-GB" sz="1200" dirty="0">
              <a:effectLst/>
              <a:latin typeface="Arial Black" panose="020B0A0402010202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10287922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E850EA01FC2AF499BB880CC0BEF9F53" ma:contentTypeVersion="21" ma:contentTypeDescription="Create a new document." ma:contentTypeScope="" ma:versionID="c19eb19ade61de511c0908f32dfd765c">
  <xsd:schema xmlns:xsd="http://www.w3.org/2001/XMLSchema" xmlns:xs="http://www.w3.org/2001/XMLSchema" xmlns:p="http://schemas.microsoft.com/office/2006/metadata/properties" xmlns:ns2="f4857768-1d63-467f-bd99-923ba2b21cd6" xmlns:ns3="cd83aa4d-cc96-43d8-8fa6-7417656749ce" targetNamespace="http://schemas.microsoft.com/office/2006/metadata/properties" ma:root="true" ma:fieldsID="302a11e011b3d70daaaa1052140206cf" ns2:_="" ns3:_="">
    <xsd:import namespace="f4857768-1d63-467f-bd99-923ba2b21cd6"/>
    <xsd:import namespace="cd83aa4d-cc96-43d8-8fa6-7417656749ce"/>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AutoKeyPoints" minOccurs="0"/>
                <xsd:element ref="ns2:MediaServiceKeyPoints" minOccurs="0"/>
                <xsd:element ref="ns2:lcf76f155ced4ddcb4097134ff3c332f" minOccurs="0"/>
                <xsd:element ref="ns3:TaxCatchAll" minOccurs="0"/>
                <xsd:element ref="ns2:_Flow_SignoffStatus" minOccurs="0"/>
                <xsd:element ref="ns2:Comment" minOccurs="0"/>
                <xsd:element ref="ns2:MediaServiceObjectDetectorVersions" minOccurs="0"/>
                <xsd:element ref="ns2:MediaServiceSearchProperties" minOccurs="0"/>
                <xsd:element ref="ns2:MediaLengthInSeconds"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857768-1d63-467f-bd99-923ba2b21cd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d9f334ec-5907-4406-9c20-eeaa5f585b82" ma:termSetId="09814cd3-568e-fe90-9814-8d621ff8fb84" ma:anchorId="fba54fb3-c3e1-fe81-a776-ca4b69148c4d" ma:open="true" ma:isKeyword="false">
      <xsd:complexType>
        <xsd:sequence>
          <xsd:element ref="pc:Terms" minOccurs="0" maxOccurs="1"/>
        </xsd:sequence>
      </xsd:complexType>
    </xsd:element>
    <xsd:element name="_Flow_SignoffStatus" ma:index="23" nillable="true" ma:displayName="Sign-off status" ma:internalName="Sign_x002d_off_x0020_status">
      <xsd:simpleType>
        <xsd:restriction base="dms:Text"/>
      </xsd:simpleType>
    </xsd:element>
    <xsd:element name="Comment" ma:index="24" nillable="true" ma:displayName="comments" ma:description="d" ma:format="Dropdown" ma:internalName="Comment">
      <xsd:simpleType>
        <xsd:restriction base="dms:Note">
          <xsd:maxLength value="255"/>
        </xsd:restriction>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LengthInSeconds" ma:index="27" nillable="true" ma:displayName="MediaLengthInSeconds" ma:hidden="true" ma:internalName="MediaLengthInSeconds" ma:readOnly="true">
      <xsd:simpleType>
        <xsd:restriction base="dms:Unknown"/>
      </xsd:simpleType>
    </xsd:element>
    <xsd:element name="Notes" ma:index="28"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d83aa4d-cc96-43d8-8fa6-7417656749ce"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bc9de8e7-4739-4fdc-84cb-b714dde59a07}" ma:internalName="TaxCatchAll" ma:showField="CatchAllData" ma:web="cd83aa4d-cc96-43d8-8fa6-7417656749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4857768-1d63-467f-bd99-923ba2b21cd6">
      <Terms xmlns="http://schemas.microsoft.com/office/infopath/2007/PartnerControls"/>
    </lcf76f155ced4ddcb4097134ff3c332f>
    <TaxCatchAll xmlns="cd83aa4d-cc96-43d8-8fa6-7417656749ce" xsi:nil="true"/>
    <SharedWithUsers xmlns="cd83aa4d-cc96-43d8-8fa6-7417656749ce">
      <UserInfo>
        <DisplayName/>
        <AccountId xsi:nil="true"/>
        <AccountType/>
      </UserInfo>
    </SharedWithUsers>
    <Notes xmlns="f4857768-1d63-467f-bd99-923ba2b21cd6" xsi:nil="true"/>
    <Comment xmlns="f4857768-1d63-467f-bd99-923ba2b21cd6" xsi:nil="true"/>
    <_Flow_SignoffStatus xmlns="f4857768-1d63-467f-bd99-923ba2b21cd6" xsi:nil="true"/>
  </documentManagement>
</p:properties>
</file>

<file path=customXml/itemProps1.xml><?xml version="1.0" encoding="utf-8"?>
<ds:datastoreItem xmlns:ds="http://schemas.openxmlformats.org/officeDocument/2006/customXml" ds:itemID="{2709CF8B-24F7-4843-B717-F3B6EA545C0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4857768-1d63-467f-bd99-923ba2b21cd6"/>
    <ds:schemaRef ds:uri="cd83aa4d-cc96-43d8-8fa6-7417656749c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B1B7FE4-7087-4606-AF53-807DB46CA968}">
  <ds:schemaRefs>
    <ds:schemaRef ds:uri="http://schemas.microsoft.com/sharepoint/v3/contenttype/forms"/>
  </ds:schemaRefs>
</ds:datastoreItem>
</file>

<file path=customXml/itemProps3.xml><?xml version="1.0" encoding="utf-8"?>
<ds:datastoreItem xmlns:ds="http://schemas.openxmlformats.org/officeDocument/2006/customXml" ds:itemID="{276A3FD5-EE01-4B07-99F1-771B6D63523D}">
  <ds:schemaRefs>
    <ds:schemaRef ds:uri="http://schemas.microsoft.com/office/2006/metadata/properties"/>
    <ds:schemaRef ds:uri="http://purl.org/dc/elements/1.1/"/>
    <ds:schemaRef ds:uri="cd83aa4d-cc96-43d8-8fa6-7417656749ce"/>
    <ds:schemaRef ds:uri="http://schemas.microsoft.com/office/2006/documentManagement/types"/>
    <ds:schemaRef ds:uri="http://schemas.microsoft.com/office/infopath/2007/PartnerControls"/>
    <ds:schemaRef ds:uri="http://www.w3.org/XML/1998/namespace"/>
    <ds:schemaRef ds:uri="http://schemas.openxmlformats.org/package/2006/metadata/core-properties"/>
    <ds:schemaRef ds:uri="f4857768-1d63-467f-bd99-923ba2b21cd6"/>
    <ds:schemaRef ds:uri="http://purl.org/dc/dcmityp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177</TotalTime>
  <Words>1757</Words>
  <Application>Microsoft Office PowerPoint</Application>
  <PresentationFormat>Widescreen</PresentationFormat>
  <Paragraphs>144</Paragraphs>
  <Slides>11</Slides>
  <Notes>11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11</vt:i4>
      </vt:variant>
    </vt:vector>
  </HeadingPairs>
  <TitlesOfParts>
    <vt:vector size="21" baseType="lpstr">
      <vt:lpstr>Aptos</vt:lpstr>
      <vt:lpstr>Aptos Black</vt:lpstr>
      <vt:lpstr>Arial</vt:lpstr>
      <vt:lpstr>Arial Black</vt:lpstr>
      <vt:lpstr>Calibri</vt:lpstr>
      <vt:lpstr>Calibri Light</vt:lpstr>
      <vt:lpstr>Montserrat ExtraBold</vt:lpstr>
      <vt:lpstr>Public Sans ExtraLight</vt:lpstr>
      <vt:lpstr>Public Sans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 G</dc:creator>
  <cp:lastModifiedBy>Marita Bardino-Tully</cp:lastModifiedBy>
  <cp:revision>9</cp:revision>
  <dcterms:created xsi:type="dcterms:W3CDTF">2022-08-26T12:19:30Z</dcterms:created>
  <dcterms:modified xsi:type="dcterms:W3CDTF">2026-10-16T13:13:57Z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0x0101009E850EA01FC2AF499BB880CC0BEF9F53</vt:lpwstr>
  </property>
  <property fmtid="{D5CDD505-2E9C-101B-9397-08002B2CF9AE}" pid="3" name="Order">
    <vt:r8>7942100</vt:r8>
  </property>
  <property fmtid="{D5CDD505-2E9C-101B-9397-08002B2CF9AE}" pid="4" name="xd_Signature">
    <vt:bool>false</vt:bool>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MediaServiceImageTags">
    <vt:lpwstr/>
  </property>
  <property fmtid="{D5CDD505-2E9C-101B-9397-08002B2CF9AE}" pid="11" name="MSIP_Label_d6ffb948-953e-42ec-a310-bd443e7b6908_Enabled">
    <vt:lpwstr>true</vt:lpwstr>
  </property>
  <property fmtid="{D5CDD505-2E9C-101B-9397-08002B2CF9AE}" pid="12" name="MSIP_Label_d6ffb948-953e-42ec-a310-bd443e7b6908_SetDate">
    <vt:lpwstr>2026-07-14T13:19:16Z</vt:lpwstr>
  </property>
  <property fmtid="{D5CDD505-2E9C-101B-9397-08002B2CF9AE}" pid="13" name="MSIP_Label_d6ffb948-953e-42ec-a310-bd443e7b6908_Method">
    <vt:lpwstr>Standard</vt:lpwstr>
  </property>
  <property fmtid="{D5CDD505-2E9C-101B-9397-08002B2CF9AE}" pid="14" name="MSIP_Label_d6ffb948-953e-42ec-a310-bd443e7b6908_Name">
    <vt:lpwstr>Commercial in Confidence</vt:lpwstr>
  </property>
  <property fmtid="{D5CDD505-2E9C-101B-9397-08002B2CF9AE}" pid="15" name="MSIP_Label_d6ffb948-953e-42ec-a310-bd443e7b6908_SiteId">
    <vt:lpwstr>b85e4127-ddf3-45f9-bf62-f1ea78c25bf7</vt:lpwstr>
  </property>
  <property fmtid="{D5CDD505-2E9C-101B-9397-08002B2CF9AE}" pid="16" name="MSIP_Label_d6ffb948-953e-42ec-a310-bd443e7b6908_ActionId">
    <vt:lpwstr>3f829aef-c228-44df-9403-cfe5b05ff345</vt:lpwstr>
  </property>
  <property fmtid="{D5CDD505-2E9C-101B-9397-08002B2CF9AE}" pid="17" name="MSIP_Label_d6ffb948-953e-42ec-a310-bd443e7b6908_ContentBits">
    <vt:lpwstr>0</vt:lpwstr>
  </property>
  <property fmtid="{D5CDD505-2E9C-101B-9397-08002B2CF9AE}" pid="18" name="MSIP_Label_d6ffb948-953e-42ec-a310-bd443e7b6908_Tag">
    <vt:lpwstr>10, 3, 0, 1</vt:lpwstr>
  </property>
</Properties>
</file>