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0E4"/>
    <a:srgbClr val="B047CD"/>
    <a:srgbClr val="5F1E70"/>
    <a:srgbClr val="DC0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gh Harrison" userId="56deab3a-1451-4b20-85aa-92553e17e281" providerId="ADAL" clId="{06447889-E0E2-4716-A7B6-4C7CB5F3CBC8}"/>
    <pc:docChg chg="undo custSel modMainMaster">
      <pc:chgData name="Leigh Harrison" userId="56deab3a-1451-4b20-85aa-92553e17e281" providerId="ADAL" clId="{06447889-E0E2-4716-A7B6-4C7CB5F3CBC8}" dt="2017-12-06T13:37:36.694" v="345" actId="478"/>
      <pc:docMkLst>
        <pc:docMk/>
      </pc:docMkLst>
      <pc:sldMasterChg chg="modSldLayout">
        <pc:chgData name="Leigh Harrison" userId="56deab3a-1451-4b20-85aa-92553e17e281" providerId="ADAL" clId="{06447889-E0E2-4716-A7B6-4C7CB5F3CBC8}" dt="2017-12-06T13:37:36.694" v="345" actId="478"/>
        <pc:sldMasterMkLst>
          <pc:docMk/>
          <pc:sldMasterMk cId="1298506852" sldId="2147483660"/>
        </pc:sldMasterMkLst>
        <pc:sldLayoutChg chg="delSp modSp">
          <pc:chgData name="Leigh Harrison" userId="56deab3a-1451-4b20-85aa-92553e17e281" providerId="ADAL" clId="{06447889-E0E2-4716-A7B6-4C7CB5F3CBC8}" dt="2017-12-06T13:37:04.078" v="339" actId="478"/>
          <pc:sldLayoutMkLst>
            <pc:docMk/>
            <pc:sldMasterMk cId="1298506852" sldId="2147483660"/>
            <pc:sldLayoutMk cId="4269233021" sldId="2147483661"/>
          </pc:sldLayoutMkLst>
          <pc:spChg chg="del">
            <ac:chgData name="Leigh Harrison" userId="56deab3a-1451-4b20-85aa-92553e17e281" providerId="ADAL" clId="{06447889-E0E2-4716-A7B6-4C7CB5F3CBC8}" dt="2017-12-06T13:36:58.437" v="336" actId="478"/>
            <ac:spMkLst>
              <pc:docMk/>
              <pc:sldMasterMk cId="1298506852" sldId="2147483660"/>
              <pc:sldLayoutMk cId="4269233021" sldId="2147483661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7:01.194" v="337" actId="478"/>
            <ac:spMkLst>
              <pc:docMk/>
              <pc:sldMasterMk cId="1298506852" sldId="2147483660"/>
              <pc:sldLayoutMk cId="4269233021" sldId="2147483661"/>
              <ac:spMk id="5" creationId="{00000000-0000-0000-0000-000000000000}"/>
            </ac:spMkLst>
          </pc:spChg>
          <pc:spChg chg="del mod">
            <ac:chgData name="Leigh Harrison" userId="56deab3a-1451-4b20-85aa-92553e17e281" providerId="ADAL" clId="{06447889-E0E2-4716-A7B6-4C7CB5F3CBC8}" dt="2017-12-06T13:37:04.078" v="339" actId="478"/>
            <ac:spMkLst>
              <pc:docMk/>
              <pc:sldMasterMk cId="1298506852" sldId="2147483660"/>
              <pc:sldLayoutMk cId="4269233021" sldId="2147483661"/>
              <ac:spMk id="6" creationId="{00000000-0000-0000-0000-000000000000}"/>
            </ac:spMkLst>
          </pc:spChg>
          <pc:spChg chg="mod">
            <ac:chgData name="Leigh Harrison" userId="56deab3a-1451-4b20-85aa-92553e17e281" providerId="ADAL" clId="{06447889-E0E2-4716-A7B6-4C7CB5F3CBC8}" dt="2017-12-06T13:17:46.517" v="28" actId="478"/>
            <ac:spMkLst>
              <pc:docMk/>
              <pc:sldMasterMk cId="1298506852" sldId="2147483660"/>
              <pc:sldLayoutMk cId="4269233021" sldId="2147483661"/>
              <ac:spMk id="8" creationId="{E72F6BA9-72C9-45D4-A8A9-076ED9562BF2}"/>
            </ac:spMkLst>
          </pc:spChg>
        </pc:sldLayoutChg>
        <pc:sldLayoutChg chg="delSp modSp">
          <pc:chgData name="Leigh Harrison" userId="56deab3a-1451-4b20-85aa-92553e17e281" providerId="ADAL" clId="{06447889-E0E2-4716-A7B6-4C7CB5F3CBC8}" dt="2017-12-06T13:36:52.428" v="335" actId="478"/>
          <pc:sldLayoutMkLst>
            <pc:docMk/>
            <pc:sldMasterMk cId="1298506852" sldId="2147483660"/>
            <pc:sldLayoutMk cId="3373786151" sldId="2147483662"/>
          </pc:sldLayoutMkLst>
          <pc:spChg chg="mod">
            <ac:chgData name="Leigh Harrison" userId="56deab3a-1451-4b20-85aa-92553e17e281" providerId="ADAL" clId="{06447889-E0E2-4716-A7B6-4C7CB5F3CBC8}" dt="2017-12-06T13:18:57.224" v="32" actId="14100"/>
            <ac:spMkLst>
              <pc:docMk/>
              <pc:sldMasterMk cId="1298506852" sldId="2147483660"/>
              <pc:sldLayoutMk cId="3373786151" sldId="2147483662"/>
              <ac:spMk id="2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48.670" v="333" actId="478"/>
            <ac:spMkLst>
              <pc:docMk/>
              <pc:sldMasterMk cId="1298506852" sldId="2147483660"/>
              <pc:sldLayoutMk cId="3373786151" sldId="2147483662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50.400" v="334" actId="478"/>
            <ac:spMkLst>
              <pc:docMk/>
              <pc:sldMasterMk cId="1298506852" sldId="2147483660"/>
              <pc:sldLayoutMk cId="3373786151" sldId="2147483662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52.428" v="335" actId="478"/>
            <ac:spMkLst>
              <pc:docMk/>
              <pc:sldMasterMk cId="1298506852" sldId="2147483660"/>
              <pc:sldLayoutMk cId="3373786151" sldId="2147483662"/>
              <ac:spMk id="6" creationId="{00000000-0000-0000-0000-000000000000}"/>
            </ac:spMkLst>
          </pc:spChg>
          <pc:spChg chg="mod">
            <ac:chgData name="Leigh Harrison" userId="56deab3a-1451-4b20-85aa-92553e17e281" providerId="ADAL" clId="{06447889-E0E2-4716-A7B6-4C7CB5F3CBC8}" dt="2017-12-06T13:13:26.354" v="0" actId="14100"/>
            <ac:spMkLst>
              <pc:docMk/>
              <pc:sldMasterMk cId="1298506852" sldId="2147483660"/>
              <pc:sldLayoutMk cId="3373786151" sldId="2147483662"/>
              <ac:spMk id="12" creationId="{11C95B2F-5728-469C-8E47-EA0F914B42C6}"/>
            </ac:spMkLst>
          </pc:spChg>
          <pc:spChg chg="mod">
            <ac:chgData name="Leigh Harrison" userId="56deab3a-1451-4b20-85aa-92553e17e281" providerId="ADAL" clId="{06447889-E0E2-4716-A7B6-4C7CB5F3CBC8}" dt="2017-12-06T13:18:21.859" v="29" actId="14100"/>
            <ac:spMkLst>
              <pc:docMk/>
              <pc:sldMasterMk cId="1298506852" sldId="2147483660"/>
              <pc:sldLayoutMk cId="3373786151" sldId="2147483662"/>
              <ac:spMk id="13" creationId="{460D044D-6572-4F9C-8BF5-812F5B205293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6:43.048" v="332" actId="478"/>
          <pc:sldLayoutMkLst>
            <pc:docMk/>
            <pc:sldMasterMk cId="1298506852" sldId="2147483660"/>
            <pc:sldLayoutMk cId="287594469" sldId="2147483663"/>
          </pc:sldLayoutMkLst>
          <pc:spChg chg="del">
            <ac:chgData name="Leigh Harrison" userId="56deab3a-1451-4b20-85aa-92553e17e281" providerId="ADAL" clId="{06447889-E0E2-4716-A7B6-4C7CB5F3CBC8}" dt="2017-12-06T13:36:37.855" v="330" actId="478"/>
            <ac:spMkLst>
              <pc:docMk/>
              <pc:sldMasterMk cId="1298506852" sldId="2147483660"/>
              <pc:sldLayoutMk cId="287594469" sldId="2147483663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40.871" v="331" actId="478"/>
            <ac:spMkLst>
              <pc:docMk/>
              <pc:sldMasterMk cId="1298506852" sldId="2147483660"/>
              <pc:sldLayoutMk cId="287594469" sldId="2147483663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43.048" v="332" actId="478"/>
            <ac:spMkLst>
              <pc:docMk/>
              <pc:sldMasterMk cId="1298506852" sldId="2147483660"/>
              <pc:sldLayoutMk cId="287594469" sldId="2147483663"/>
              <ac:spMk id="6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4:17.417" v="3" actId="478"/>
            <ac:spMkLst>
              <pc:docMk/>
              <pc:sldMasterMk cId="1298506852" sldId="2147483660"/>
              <pc:sldLayoutMk cId="287594469" sldId="2147483663"/>
              <ac:spMk id="7" creationId="{E8D36448-B93E-4C53-9D7D-BEC5EB413470}"/>
            </ac:spMkLst>
          </pc:spChg>
          <pc:spChg chg="del">
            <ac:chgData name="Leigh Harrison" userId="56deab3a-1451-4b20-85aa-92553e17e281" providerId="ADAL" clId="{06447889-E0E2-4716-A7B6-4C7CB5F3CBC8}" dt="2017-12-06T13:19:23.307" v="35" actId="478"/>
            <ac:spMkLst>
              <pc:docMk/>
              <pc:sldMasterMk cId="1298506852" sldId="2147483660"/>
              <pc:sldLayoutMk cId="287594469" sldId="2147483663"/>
              <ac:spMk id="8" creationId="{24F43FA4-8F88-4A1D-87E8-84D8D46942CF}"/>
            </ac:spMkLst>
          </pc:spChg>
          <pc:spChg chg="add del mod">
            <ac:chgData name="Leigh Harrison" userId="56deab3a-1451-4b20-85aa-92553e17e281" providerId="ADAL" clId="{06447889-E0E2-4716-A7B6-4C7CB5F3CBC8}" dt="2017-12-06T13:19:21.400" v="34" actId="478"/>
            <ac:spMkLst>
              <pc:docMk/>
              <pc:sldMasterMk cId="1298506852" sldId="2147483660"/>
              <pc:sldLayoutMk cId="287594469" sldId="2147483663"/>
              <ac:spMk id="12" creationId="{B8F1E9DF-C2D8-4B1B-BD64-B8522517B1CB}"/>
            </ac:spMkLst>
          </pc:spChg>
          <pc:spChg chg="add del">
            <ac:chgData name="Leigh Harrison" userId="56deab3a-1451-4b20-85aa-92553e17e281" providerId="ADAL" clId="{06447889-E0E2-4716-A7B6-4C7CB5F3CBC8}" dt="2017-12-06T13:19:46.780" v="37" actId="478"/>
            <ac:spMkLst>
              <pc:docMk/>
              <pc:sldMasterMk cId="1298506852" sldId="2147483660"/>
              <pc:sldLayoutMk cId="287594469" sldId="2147483663"/>
              <ac:spMk id="13" creationId="{7C3DBA97-B91E-4CE0-9BA4-DF9994D2687D}"/>
            </ac:spMkLst>
          </pc:spChg>
          <pc:spChg chg="add del">
            <ac:chgData name="Leigh Harrison" userId="56deab3a-1451-4b20-85aa-92553e17e281" providerId="ADAL" clId="{06447889-E0E2-4716-A7B6-4C7CB5F3CBC8}" dt="2017-12-06T13:19:48.673" v="38" actId="478"/>
            <ac:spMkLst>
              <pc:docMk/>
              <pc:sldMasterMk cId="1298506852" sldId="2147483660"/>
              <pc:sldLayoutMk cId="287594469" sldId="2147483663"/>
              <ac:spMk id="14" creationId="{52C1BBE9-D994-40D3-BF28-DE3DA1B0E1B5}"/>
            </ac:spMkLst>
          </pc:spChg>
          <pc:spChg chg="add">
            <ac:chgData name="Leigh Harrison" userId="56deab3a-1451-4b20-85aa-92553e17e281" providerId="ADAL" clId="{06447889-E0E2-4716-A7B6-4C7CB5F3CBC8}" dt="2017-12-06T13:19:49.522" v="39" actId="478"/>
            <ac:spMkLst>
              <pc:docMk/>
              <pc:sldMasterMk cId="1298506852" sldId="2147483660"/>
              <pc:sldLayoutMk cId="287594469" sldId="2147483663"/>
              <ac:spMk id="15" creationId="{95593FE6-11E7-4657-9B5B-C2E8C4E1FB74}"/>
            </ac:spMkLst>
          </pc:spChg>
          <pc:spChg chg="add">
            <ac:chgData name="Leigh Harrison" userId="56deab3a-1451-4b20-85aa-92553e17e281" providerId="ADAL" clId="{06447889-E0E2-4716-A7B6-4C7CB5F3CBC8}" dt="2017-12-06T13:19:49.522" v="39" actId="478"/>
            <ac:spMkLst>
              <pc:docMk/>
              <pc:sldMasterMk cId="1298506852" sldId="2147483660"/>
              <pc:sldLayoutMk cId="287594469" sldId="2147483663"/>
              <ac:spMk id="16" creationId="{568354D5-9B4E-4BE1-9E96-80F10F9E185A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6:33.866" v="329" actId="478"/>
          <pc:sldLayoutMkLst>
            <pc:docMk/>
            <pc:sldMasterMk cId="1298506852" sldId="2147483660"/>
            <pc:sldLayoutMk cId="2940894127" sldId="2147483664"/>
          </pc:sldLayoutMkLst>
          <pc:spChg chg="mod">
            <ac:chgData name="Leigh Harrison" userId="56deab3a-1451-4b20-85aa-92553e17e281" providerId="ADAL" clId="{06447889-E0E2-4716-A7B6-4C7CB5F3CBC8}" dt="2017-12-06T13:20:16.711" v="44" actId="14100"/>
            <ac:spMkLst>
              <pc:docMk/>
              <pc:sldMasterMk cId="1298506852" sldId="2147483660"/>
              <pc:sldLayoutMk cId="2940894127" sldId="2147483664"/>
              <ac:spMk id="2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28.826" v="327" actId="478"/>
            <ac:spMkLst>
              <pc:docMk/>
              <pc:sldMasterMk cId="1298506852" sldId="2147483660"/>
              <pc:sldLayoutMk cId="2940894127" sldId="2147483664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31.521" v="328" actId="478"/>
            <ac:spMkLst>
              <pc:docMk/>
              <pc:sldMasterMk cId="1298506852" sldId="2147483660"/>
              <pc:sldLayoutMk cId="2940894127" sldId="2147483664"/>
              <ac:spMk id="6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33.866" v="329" actId="478"/>
            <ac:spMkLst>
              <pc:docMk/>
              <pc:sldMasterMk cId="1298506852" sldId="2147483660"/>
              <pc:sldLayoutMk cId="2940894127" sldId="2147483664"/>
              <ac:spMk id="7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4:14.690" v="2" actId="478"/>
            <ac:spMkLst>
              <pc:docMk/>
              <pc:sldMasterMk cId="1298506852" sldId="2147483660"/>
              <pc:sldLayoutMk cId="2940894127" sldId="2147483664"/>
              <ac:spMk id="13" creationId="{CBCB981F-1285-4872-B459-1EB5321EFD26}"/>
            </ac:spMkLst>
          </pc:spChg>
          <pc:spChg chg="del">
            <ac:chgData name="Leigh Harrison" userId="56deab3a-1451-4b20-85aa-92553e17e281" providerId="ADAL" clId="{06447889-E0E2-4716-A7B6-4C7CB5F3CBC8}" dt="2017-12-06T13:20:07.081" v="40" actId="478"/>
            <ac:spMkLst>
              <pc:docMk/>
              <pc:sldMasterMk cId="1298506852" sldId="2147483660"/>
              <pc:sldLayoutMk cId="2940894127" sldId="2147483664"/>
              <ac:spMk id="14" creationId="{A66A9191-DCEB-4048-B470-1BC31084D8AA}"/>
            </ac:spMkLst>
          </pc:spChg>
          <pc:spChg chg="add del">
            <ac:chgData name="Leigh Harrison" userId="56deab3a-1451-4b20-85aa-92553e17e281" providerId="ADAL" clId="{06447889-E0E2-4716-A7B6-4C7CB5F3CBC8}" dt="2017-12-06T13:20:07.081" v="40" actId="478"/>
            <ac:spMkLst>
              <pc:docMk/>
              <pc:sldMasterMk cId="1298506852" sldId="2147483660"/>
              <pc:sldLayoutMk cId="2940894127" sldId="2147483664"/>
              <ac:spMk id="15" creationId="{504C8394-712A-455C-9BB2-CAE908025FB3}"/>
            </ac:spMkLst>
          </pc:spChg>
          <pc:spChg chg="add">
            <ac:chgData name="Leigh Harrison" userId="56deab3a-1451-4b20-85aa-92553e17e281" providerId="ADAL" clId="{06447889-E0E2-4716-A7B6-4C7CB5F3CBC8}" dt="2017-12-06T13:20:07.902" v="41" actId="478"/>
            <ac:spMkLst>
              <pc:docMk/>
              <pc:sldMasterMk cId="1298506852" sldId="2147483660"/>
              <pc:sldLayoutMk cId="2940894127" sldId="2147483664"/>
              <ac:spMk id="16" creationId="{507F4E7A-2763-4260-9E1D-25AE3DF2EC39}"/>
            </ac:spMkLst>
          </pc:spChg>
          <pc:spChg chg="add">
            <ac:chgData name="Leigh Harrison" userId="56deab3a-1451-4b20-85aa-92553e17e281" providerId="ADAL" clId="{06447889-E0E2-4716-A7B6-4C7CB5F3CBC8}" dt="2017-12-06T13:20:07.902" v="41" actId="478"/>
            <ac:spMkLst>
              <pc:docMk/>
              <pc:sldMasterMk cId="1298506852" sldId="2147483660"/>
              <pc:sldLayoutMk cId="2940894127" sldId="2147483664"/>
              <ac:spMk id="17" creationId="{A58F3436-5C1F-43FC-B9A9-2980E046F61B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6:24.685" v="326" actId="478"/>
          <pc:sldLayoutMkLst>
            <pc:docMk/>
            <pc:sldMasterMk cId="1298506852" sldId="2147483660"/>
            <pc:sldLayoutMk cId="1023836526" sldId="2147483665"/>
          </pc:sldLayoutMkLst>
          <pc:spChg chg="mod">
            <ac:chgData name="Leigh Harrison" userId="56deab3a-1451-4b20-85aa-92553e17e281" providerId="ADAL" clId="{06447889-E0E2-4716-A7B6-4C7CB5F3CBC8}" dt="2017-12-06T13:20:36.812" v="50" actId="14100"/>
            <ac:spMkLst>
              <pc:docMk/>
              <pc:sldMasterMk cId="1298506852" sldId="2147483660"/>
              <pc:sldLayoutMk cId="1023836526" sldId="2147483665"/>
              <ac:spMk id="2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19.702" v="324" actId="478"/>
            <ac:spMkLst>
              <pc:docMk/>
              <pc:sldMasterMk cId="1298506852" sldId="2147483660"/>
              <pc:sldLayoutMk cId="1023836526" sldId="2147483665"/>
              <ac:spMk id="7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22.401" v="325" actId="478"/>
            <ac:spMkLst>
              <pc:docMk/>
              <pc:sldMasterMk cId="1298506852" sldId="2147483660"/>
              <pc:sldLayoutMk cId="1023836526" sldId="2147483665"/>
              <ac:spMk id="8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24.685" v="326" actId="478"/>
            <ac:spMkLst>
              <pc:docMk/>
              <pc:sldMasterMk cId="1298506852" sldId="2147483660"/>
              <pc:sldLayoutMk cId="1023836526" sldId="2147483665"/>
              <ac:spMk id="9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4:11.487" v="1" actId="478"/>
            <ac:spMkLst>
              <pc:docMk/>
              <pc:sldMasterMk cId="1298506852" sldId="2147483660"/>
              <pc:sldLayoutMk cId="1023836526" sldId="2147483665"/>
              <ac:spMk id="15" creationId="{BD9EDE19-DB17-4A1D-B429-FB2AE6EB1DFC}"/>
            </ac:spMkLst>
          </pc:spChg>
          <pc:spChg chg="del">
            <ac:chgData name="Leigh Harrison" userId="56deab3a-1451-4b20-85aa-92553e17e281" providerId="ADAL" clId="{06447889-E0E2-4716-A7B6-4C7CB5F3CBC8}" dt="2017-12-06T13:20:25.548" v="45" actId="478"/>
            <ac:spMkLst>
              <pc:docMk/>
              <pc:sldMasterMk cId="1298506852" sldId="2147483660"/>
              <pc:sldLayoutMk cId="1023836526" sldId="2147483665"/>
              <ac:spMk id="16" creationId="{0F124684-1318-4EA8-85FA-A1A910E8C895}"/>
            </ac:spMkLst>
          </pc:spChg>
          <pc:spChg chg="add del">
            <ac:chgData name="Leigh Harrison" userId="56deab3a-1451-4b20-85aa-92553e17e281" providerId="ADAL" clId="{06447889-E0E2-4716-A7B6-4C7CB5F3CBC8}" dt="2017-12-06T13:20:25.548" v="45" actId="478"/>
            <ac:spMkLst>
              <pc:docMk/>
              <pc:sldMasterMk cId="1298506852" sldId="2147483660"/>
              <pc:sldLayoutMk cId="1023836526" sldId="2147483665"/>
              <ac:spMk id="17" creationId="{6ED4C227-136A-4F9F-8E95-21A2C0E0E85A}"/>
            </ac:spMkLst>
          </pc:spChg>
          <pc:spChg chg="add">
            <ac:chgData name="Leigh Harrison" userId="56deab3a-1451-4b20-85aa-92553e17e281" providerId="ADAL" clId="{06447889-E0E2-4716-A7B6-4C7CB5F3CBC8}" dt="2017-12-06T13:20:26.735" v="46" actId="478"/>
            <ac:spMkLst>
              <pc:docMk/>
              <pc:sldMasterMk cId="1298506852" sldId="2147483660"/>
              <pc:sldLayoutMk cId="1023836526" sldId="2147483665"/>
              <ac:spMk id="18" creationId="{1475C6E8-AE05-4AFF-B499-9B36B2B34F91}"/>
            </ac:spMkLst>
          </pc:spChg>
          <pc:spChg chg="add">
            <ac:chgData name="Leigh Harrison" userId="56deab3a-1451-4b20-85aa-92553e17e281" providerId="ADAL" clId="{06447889-E0E2-4716-A7B6-4C7CB5F3CBC8}" dt="2017-12-06T13:20:26.735" v="46" actId="478"/>
            <ac:spMkLst>
              <pc:docMk/>
              <pc:sldMasterMk cId="1298506852" sldId="2147483660"/>
              <pc:sldLayoutMk cId="1023836526" sldId="2147483665"/>
              <ac:spMk id="19" creationId="{87D95588-6726-4E48-82D4-CFB8D9025D74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6:08.772" v="323" actId="478"/>
          <pc:sldLayoutMkLst>
            <pc:docMk/>
            <pc:sldMasterMk cId="1298506852" sldId="2147483660"/>
            <pc:sldLayoutMk cId="1560886944" sldId="2147483666"/>
          </pc:sldLayoutMkLst>
          <pc:spChg chg="mod">
            <ac:chgData name="Leigh Harrison" userId="56deab3a-1451-4b20-85aa-92553e17e281" providerId="ADAL" clId="{06447889-E0E2-4716-A7B6-4C7CB5F3CBC8}" dt="2017-12-06T13:20:54.585" v="55" actId="14100"/>
            <ac:spMkLst>
              <pc:docMk/>
              <pc:sldMasterMk cId="1298506852" sldId="2147483660"/>
              <pc:sldLayoutMk cId="1560886944" sldId="2147483666"/>
              <ac:spMk id="2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03.404" v="321" actId="478"/>
            <ac:spMkLst>
              <pc:docMk/>
              <pc:sldMasterMk cId="1298506852" sldId="2147483660"/>
              <pc:sldLayoutMk cId="1560886944" sldId="2147483666"/>
              <ac:spMk id="3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06.217" v="322" actId="478"/>
            <ac:spMkLst>
              <pc:docMk/>
              <pc:sldMasterMk cId="1298506852" sldId="2147483660"/>
              <pc:sldLayoutMk cId="1560886944" sldId="2147483666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6:08.772" v="323" actId="478"/>
            <ac:spMkLst>
              <pc:docMk/>
              <pc:sldMasterMk cId="1298506852" sldId="2147483660"/>
              <pc:sldLayoutMk cId="1560886944" sldId="2147483666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5:28.710" v="7" actId="478"/>
            <ac:spMkLst>
              <pc:docMk/>
              <pc:sldMasterMk cId="1298506852" sldId="2147483660"/>
              <pc:sldLayoutMk cId="1560886944" sldId="2147483666"/>
              <ac:spMk id="11" creationId="{1B3171E5-4AB9-46E2-8F33-6C2EEDD78AFA}"/>
            </ac:spMkLst>
          </pc:spChg>
          <pc:spChg chg="del">
            <ac:chgData name="Leigh Harrison" userId="56deab3a-1451-4b20-85aa-92553e17e281" providerId="ADAL" clId="{06447889-E0E2-4716-A7B6-4C7CB5F3CBC8}" dt="2017-12-06T13:20:42.645" v="51" actId="478"/>
            <ac:spMkLst>
              <pc:docMk/>
              <pc:sldMasterMk cId="1298506852" sldId="2147483660"/>
              <pc:sldLayoutMk cId="1560886944" sldId="2147483666"/>
              <ac:spMk id="12" creationId="{FAAB2A1F-CCF9-4859-A39D-92745024C520}"/>
            </ac:spMkLst>
          </pc:spChg>
          <pc:spChg chg="add del">
            <ac:chgData name="Leigh Harrison" userId="56deab3a-1451-4b20-85aa-92553e17e281" providerId="ADAL" clId="{06447889-E0E2-4716-A7B6-4C7CB5F3CBC8}" dt="2017-12-06T13:20:42.645" v="51" actId="478"/>
            <ac:spMkLst>
              <pc:docMk/>
              <pc:sldMasterMk cId="1298506852" sldId="2147483660"/>
              <pc:sldLayoutMk cId="1560886944" sldId="2147483666"/>
              <ac:spMk id="13" creationId="{71775931-CC49-4E49-985D-CBB3E6B03253}"/>
            </ac:spMkLst>
          </pc:spChg>
          <pc:spChg chg="add">
            <ac:chgData name="Leigh Harrison" userId="56deab3a-1451-4b20-85aa-92553e17e281" providerId="ADAL" clId="{06447889-E0E2-4716-A7B6-4C7CB5F3CBC8}" dt="2017-12-06T13:20:43.706" v="52" actId="478"/>
            <ac:spMkLst>
              <pc:docMk/>
              <pc:sldMasterMk cId="1298506852" sldId="2147483660"/>
              <pc:sldLayoutMk cId="1560886944" sldId="2147483666"/>
              <ac:spMk id="14" creationId="{CE1E138D-AC72-43C9-AF2F-A32609C8F1BB}"/>
            </ac:spMkLst>
          </pc:spChg>
          <pc:spChg chg="add">
            <ac:chgData name="Leigh Harrison" userId="56deab3a-1451-4b20-85aa-92553e17e281" providerId="ADAL" clId="{06447889-E0E2-4716-A7B6-4C7CB5F3CBC8}" dt="2017-12-06T13:20:43.706" v="52" actId="478"/>
            <ac:spMkLst>
              <pc:docMk/>
              <pc:sldMasterMk cId="1298506852" sldId="2147483660"/>
              <pc:sldLayoutMk cId="1560886944" sldId="2147483666"/>
              <ac:spMk id="15" creationId="{7A40970D-F926-4569-8405-D106F660FA98}"/>
            </ac:spMkLst>
          </pc:spChg>
        </pc:sldLayoutChg>
        <pc:sldLayoutChg chg="addSp delSp">
          <pc:chgData name="Leigh Harrison" userId="56deab3a-1451-4b20-85aa-92553e17e281" providerId="ADAL" clId="{06447889-E0E2-4716-A7B6-4C7CB5F3CBC8}" dt="2017-12-06T13:35:58.872" v="320" actId="478"/>
          <pc:sldLayoutMkLst>
            <pc:docMk/>
            <pc:sldMasterMk cId="1298506852" sldId="2147483660"/>
            <pc:sldLayoutMk cId="3762519009" sldId="2147483667"/>
          </pc:sldLayoutMkLst>
          <pc:spChg chg="del">
            <ac:chgData name="Leigh Harrison" userId="56deab3a-1451-4b20-85aa-92553e17e281" providerId="ADAL" clId="{06447889-E0E2-4716-A7B6-4C7CB5F3CBC8}" dt="2017-12-06T13:35:53.041" v="318" actId="478"/>
            <ac:spMkLst>
              <pc:docMk/>
              <pc:sldMasterMk cId="1298506852" sldId="2147483660"/>
              <pc:sldLayoutMk cId="3762519009" sldId="2147483667"/>
              <ac:spMk id="2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5:56.544" v="319" actId="478"/>
            <ac:spMkLst>
              <pc:docMk/>
              <pc:sldMasterMk cId="1298506852" sldId="2147483660"/>
              <pc:sldLayoutMk cId="3762519009" sldId="2147483667"/>
              <ac:spMk id="3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5:58.872" v="320" actId="478"/>
            <ac:spMkLst>
              <pc:docMk/>
              <pc:sldMasterMk cId="1298506852" sldId="2147483660"/>
              <pc:sldLayoutMk cId="3762519009" sldId="2147483667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5:36.477" v="9" actId="478"/>
            <ac:spMkLst>
              <pc:docMk/>
              <pc:sldMasterMk cId="1298506852" sldId="2147483660"/>
              <pc:sldLayoutMk cId="3762519009" sldId="2147483667"/>
              <ac:spMk id="10" creationId="{57E92A46-1670-44B7-BF32-763B677D273F}"/>
            </ac:spMkLst>
          </pc:spChg>
          <pc:spChg chg="del">
            <ac:chgData name="Leigh Harrison" userId="56deab3a-1451-4b20-85aa-92553e17e281" providerId="ADAL" clId="{06447889-E0E2-4716-A7B6-4C7CB5F3CBC8}" dt="2017-12-06T13:21:03.393" v="56" actId="478"/>
            <ac:spMkLst>
              <pc:docMk/>
              <pc:sldMasterMk cId="1298506852" sldId="2147483660"/>
              <pc:sldLayoutMk cId="3762519009" sldId="2147483667"/>
              <ac:spMk id="11" creationId="{D05E2F00-3D23-4AF6-87F4-ACE8B54EFA28}"/>
            </ac:spMkLst>
          </pc:spChg>
          <pc:spChg chg="add del">
            <ac:chgData name="Leigh Harrison" userId="56deab3a-1451-4b20-85aa-92553e17e281" providerId="ADAL" clId="{06447889-E0E2-4716-A7B6-4C7CB5F3CBC8}" dt="2017-12-06T13:21:03.393" v="56" actId="478"/>
            <ac:spMkLst>
              <pc:docMk/>
              <pc:sldMasterMk cId="1298506852" sldId="2147483660"/>
              <pc:sldLayoutMk cId="3762519009" sldId="2147483667"/>
              <ac:spMk id="12" creationId="{2CDDA2D6-BB37-470C-9F7E-6C80155CC8B9}"/>
            </ac:spMkLst>
          </pc:spChg>
          <pc:spChg chg="add">
            <ac:chgData name="Leigh Harrison" userId="56deab3a-1451-4b20-85aa-92553e17e281" providerId="ADAL" clId="{06447889-E0E2-4716-A7B6-4C7CB5F3CBC8}" dt="2017-12-06T13:21:04.202" v="57" actId="478"/>
            <ac:spMkLst>
              <pc:docMk/>
              <pc:sldMasterMk cId="1298506852" sldId="2147483660"/>
              <pc:sldLayoutMk cId="3762519009" sldId="2147483667"/>
              <ac:spMk id="13" creationId="{02A0AB70-A02E-420A-9662-1F0BE3012C0C}"/>
            </ac:spMkLst>
          </pc:spChg>
          <pc:spChg chg="add">
            <ac:chgData name="Leigh Harrison" userId="56deab3a-1451-4b20-85aa-92553e17e281" providerId="ADAL" clId="{06447889-E0E2-4716-A7B6-4C7CB5F3CBC8}" dt="2017-12-06T13:21:04.202" v="57" actId="478"/>
            <ac:spMkLst>
              <pc:docMk/>
              <pc:sldMasterMk cId="1298506852" sldId="2147483660"/>
              <pc:sldLayoutMk cId="3762519009" sldId="2147483667"/>
              <ac:spMk id="14" creationId="{0028F399-9534-4BE2-876B-BA1D3BA522C6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5:49.519" v="317" actId="478"/>
          <pc:sldLayoutMkLst>
            <pc:docMk/>
            <pc:sldMasterMk cId="1298506852" sldId="2147483660"/>
            <pc:sldLayoutMk cId="4048256383" sldId="2147483668"/>
          </pc:sldLayoutMkLst>
          <pc:spChg chg="del">
            <ac:chgData name="Leigh Harrison" userId="56deab3a-1451-4b20-85aa-92553e17e281" providerId="ADAL" clId="{06447889-E0E2-4716-A7B6-4C7CB5F3CBC8}" dt="2017-12-06T13:22:03.963" v="68" actId="478"/>
            <ac:spMkLst>
              <pc:docMk/>
              <pc:sldMasterMk cId="1298506852" sldId="2147483660"/>
              <pc:sldLayoutMk cId="4048256383" sldId="2147483668"/>
              <ac:spMk id="2" creationId="{00000000-0000-0000-0000-000000000000}"/>
            </ac:spMkLst>
          </pc:spChg>
          <pc:spChg chg="mod">
            <ac:chgData name="Leigh Harrison" userId="56deab3a-1451-4b20-85aa-92553e17e281" providerId="ADAL" clId="{06447889-E0E2-4716-A7B6-4C7CB5F3CBC8}" dt="2017-12-06T13:34:12.173" v="314" actId="14100"/>
            <ac:spMkLst>
              <pc:docMk/>
              <pc:sldMasterMk cId="1298506852" sldId="2147483660"/>
              <pc:sldLayoutMk cId="4048256383" sldId="2147483668"/>
              <ac:spMk id="3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22:03.963" v="68" actId="478"/>
            <ac:spMkLst>
              <pc:docMk/>
              <pc:sldMasterMk cId="1298506852" sldId="2147483660"/>
              <pc:sldLayoutMk cId="4048256383" sldId="2147483668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5:41.424" v="315" actId="478"/>
            <ac:spMkLst>
              <pc:docMk/>
              <pc:sldMasterMk cId="1298506852" sldId="2147483660"/>
              <pc:sldLayoutMk cId="4048256383" sldId="2147483668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5:46.973" v="316" actId="478"/>
            <ac:spMkLst>
              <pc:docMk/>
              <pc:sldMasterMk cId="1298506852" sldId="2147483660"/>
              <pc:sldLayoutMk cId="4048256383" sldId="2147483668"/>
              <ac:spMk id="6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5:49.519" v="317" actId="478"/>
            <ac:spMkLst>
              <pc:docMk/>
              <pc:sldMasterMk cId="1298506852" sldId="2147483660"/>
              <pc:sldLayoutMk cId="4048256383" sldId="2147483668"/>
              <ac:spMk id="7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5:45.884" v="11" actId="478"/>
            <ac:spMkLst>
              <pc:docMk/>
              <pc:sldMasterMk cId="1298506852" sldId="2147483660"/>
              <pc:sldLayoutMk cId="4048256383" sldId="2147483668"/>
              <ac:spMk id="13" creationId="{8CEAD5E7-0D20-4D09-8228-69E98DEA100F}"/>
            </ac:spMkLst>
          </pc:spChg>
          <pc:spChg chg="del">
            <ac:chgData name="Leigh Harrison" userId="56deab3a-1451-4b20-85aa-92553e17e281" providerId="ADAL" clId="{06447889-E0E2-4716-A7B6-4C7CB5F3CBC8}" dt="2017-12-06T13:21:19.292" v="60" actId="478"/>
            <ac:spMkLst>
              <pc:docMk/>
              <pc:sldMasterMk cId="1298506852" sldId="2147483660"/>
              <pc:sldLayoutMk cId="4048256383" sldId="2147483668"/>
              <ac:spMk id="14" creationId="{0F72A5EE-EC2E-4C7A-9C26-BC29FDA6CFFE}"/>
            </ac:spMkLst>
          </pc:spChg>
          <pc:spChg chg="add del">
            <ac:chgData name="Leigh Harrison" userId="56deab3a-1451-4b20-85aa-92553e17e281" providerId="ADAL" clId="{06447889-E0E2-4716-A7B6-4C7CB5F3CBC8}" dt="2017-12-06T13:21:19.292" v="60" actId="478"/>
            <ac:spMkLst>
              <pc:docMk/>
              <pc:sldMasterMk cId="1298506852" sldId="2147483660"/>
              <pc:sldLayoutMk cId="4048256383" sldId="2147483668"/>
              <ac:spMk id="15" creationId="{0C3136A2-4AD1-49D8-88F5-E29BD529715C}"/>
            </ac:spMkLst>
          </pc:spChg>
          <pc:spChg chg="add del">
            <ac:chgData name="Leigh Harrison" userId="56deab3a-1451-4b20-85aa-92553e17e281" providerId="ADAL" clId="{06447889-E0E2-4716-A7B6-4C7CB5F3CBC8}" dt="2017-12-06T13:21:15.295" v="59" actId="478"/>
            <ac:spMkLst>
              <pc:docMk/>
              <pc:sldMasterMk cId="1298506852" sldId="2147483660"/>
              <pc:sldLayoutMk cId="4048256383" sldId="2147483668"/>
              <ac:spMk id="16" creationId="{965522F9-B090-4C41-B81D-B5440F4AFEE0}"/>
            </ac:spMkLst>
          </pc:spChg>
          <pc:spChg chg="add del">
            <ac:chgData name="Leigh Harrison" userId="56deab3a-1451-4b20-85aa-92553e17e281" providerId="ADAL" clId="{06447889-E0E2-4716-A7B6-4C7CB5F3CBC8}" dt="2017-12-06T13:21:15.295" v="59" actId="478"/>
            <ac:spMkLst>
              <pc:docMk/>
              <pc:sldMasterMk cId="1298506852" sldId="2147483660"/>
              <pc:sldLayoutMk cId="4048256383" sldId="2147483668"/>
              <ac:spMk id="17" creationId="{543137D7-F492-4722-9C4D-9E6CB28248BD}"/>
            </ac:spMkLst>
          </pc:spChg>
          <pc:spChg chg="add">
            <ac:chgData name="Leigh Harrison" userId="56deab3a-1451-4b20-85aa-92553e17e281" providerId="ADAL" clId="{06447889-E0E2-4716-A7B6-4C7CB5F3CBC8}" dt="2017-12-06T13:21:20.146" v="61" actId="478"/>
            <ac:spMkLst>
              <pc:docMk/>
              <pc:sldMasterMk cId="1298506852" sldId="2147483660"/>
              <pc:sldLayoutMk cId="4048256383" sldId="2147483668"/>
              <ac:spMk id="18" creationId="{40E01886-DEA5-4157-BF6D-2509397979E0}"/>
            </ac:spMkLst>
          </pc:spChg>
          <pc:spChg chg="add">
            <ac:chgData name="Leigh Harrison" userId="56deab3a-1451-4b20-85aa-92553e17e281" providerId="ADAL" clId="{06447889-E0E2-4716-A7B6-4C7CB5F3CBC8}" dt="2017-12-06T13:21:20.146" v="61" actId="478"/>
            <ac:spMkLst>
              <pc:docMk/>
              <pc:sldMasterMk cId="1298506852" sldId="2147483660"/>
              <pc:sldLayoutMk cId="4048256383" sldId="2147483668"/>
              <ac:spMk id="19" creationId="{6453D563-41DC-4526-92A1-EFE9EEDDB298}"/>
            </ac:spMkLst>
          </pc:spChg>
          <pc:spChg chg="add">
            <ac:chgData name="Leigh Harrison" userId="56deab3a-1451-4b20-85aa-92553e17e281" providerId="ADAL" clId="{06447889-E0E2-4716-A7B6-4C7CB5F3CBC8}" dt="2017-12-06T13:22:04.798" v="69" actId="478"/>
            <ac:spMkLst>
              <pc:docMk/>
              <pc:sldMasterMk cId="1298506852" sldId="2147483660"/>
              <pc:sldLayoutMk cId="4048256383" sldId="2147483668"/>
              <ac:spMk id="20" creationId="{A76544CA-5F55-4F10-A560-2ABB6B6EFBD4}"/>
            </ac:spMkLst>
          </pc:spChg>
          <pc:spChg chg="add">
            <ac:chgData name="Leigh Harrison" userId="56deab3a-1451-4b20-85aa-92553e17e281" providerId="ADAL" clId="{06447889-E0E2-4716-A7B6-4C7CB5F3CBC8}" dt="2017-12-06T13:22:04.798" v="69" actId="478"/>
            <ac:spMkLst>
              <pc:docMk/>
              <pc:sldMasterMk cId="1298506852" sldId="2147483660"/>
              <pc:sldLayoutMk cId="4048256383" sldId="2147483668"/>
              <ac:spMk id="21" creationId="{614A14E9-B6E7-4983-855B-B10AD50878F7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7:27.939" v="342" actId="478"/>
          <pc:sldLayoutMkLst>
            <pc:docMk/>
            <pc:sldMasterMk cId="1298506852" sldId="2147483660"/>
            <pc:sldLayoutMk cId="366256213" sldId="2147483669"/>
          </pc:sldLayoutMkLst>
          <pc:spChg chg="mod">
            <ac:chgData name="Leigh Harrison" userId="56deab3a-1451-4b20-85aa-92553e17e281" providerId="ADAL" clId="{06447889-E0E2-4716-A7B6-4C7CB5F3CBC8}" dt="2017-12-06T13:21:41.767" v="66" actId="14100"/>
            <ac:spMkLst>
              <pc:docMk/>
              <pc:sldMasterMk cId="1298506852" sldId="2147483660"/>
              <pc:sldLayoutMk cId="366256213" sldId="2147483669"/>
              <ac:spMk id="2" creationId="{00000000-0000-0000-0000-000000000000}"/>
            </ac:spMkLst>
          </pc:spChg>
          <pc:spChg chg="mod">
            <ac:chgData name="Leigh Harrison" userId="56deab3a-1451-4b20-85aa-92553e17e281" providerId="ADAL" clId="{06447889-E0E2-4716-A7B6-4C7CB5F3CBC8}" dt="2017-12-06T13:21:46.447" v="67" actId="14100"/>
            <ac:spMkLst>
              <pc:docMk/>
              <pc:sldMasterMk cId="1298506852" sldId="2147483660"/>
              <pc:sldLayoutMk cId="366256213" sldId="2147483669"/>
              <ac:spMk id="3" creationId="{00000000-0000-0000-0000-000000000000}"/>
            </ac:spMkLst>
          </pc:spChg>
          <pc:spChg chg="mod">
            <ac:chgData name="Leigh Harrison" userId="56deab3a-1451-4b20-85aa-92553e17e281" providerId="ADAL" clId="{06447889-E0E2-4716-A7B6-4C7CB5F3CBC8}" dt="2017-12-06T13:21:35.136" v="64" actId="14100"/>
            <ac:spMkLst>
              <pc:docMk/>
              <pc:sldMasterMk cId="1298506852" sldId="2147483660"/>
              <pc:sldLayoutMk cId="366256213" sldId="2147483669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7:23.767" v="340" actId="478"/>
            <ac:spMkLst>
              <pc:docMk/>
              <pc:sldMasterMk cId="1298506852" sldId="2147483660"/>
              <pc:sldLayoutMk cId="366256213" sldId="2147483669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7:25.673" v="341" actId="478"/>
            <ac:spMkLst>
              <pc:docMk/>
              <pc:sldMasterMk cId="1298506852" sldId="2147483660"/>
              <pc:sldLayoutMk cId="366256213" sldId="2147483669"/>
              <ac:spMk id="6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7:27.939" v="342" actId="478"/>
            <ac:spMkLst>
              <pc:docMk/>
              <pc:sldMasterMk cId="1298506852" sldId="2147483660"/>
              <pc:sldLayoutMk cId="366256213" sldId="2147483669"/>
              <ac:spMk id="7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5:50.630" v="13" actId="478"/>
            <ac:spMkLst>
              <pc:docMk/>
              <pc:sldMasterMk cId="1298506852" sldId="2147483660"/>
              <pc:sldLayoutMk cId="366256213" sldId="2147483669"/>
              <ac:spMk id="13" creationId="{0444E224-5BC7-4BE5-94DF-5C89AB304D6F}"/>
            </ac:spMkLst>
          </pc:spChg>
          <pc:spChg chg="del">
            <ac:chgData name="Leigh Harrison" userId="56deab3a-1451-4b20-85aa-92553e17e281" providerId="ADAL" clId="{06447889-E0E2-4716-A7B6-4C7CB5F3CBC8}" dt="2017-12-06T13:21:27.500" v="62" actId="478"/>
            <ac:spMkLst>
              <pc:docMk/>
              <pc:sldMasterMk cId="1298506852" sldId="2147483660"/>
              <pc:sldLayoutMk cId="366256213" sldId="2147483669"/>
              <ac:spMk id="14" creationId="{77C547DC-465A-4FFB-95B1-92AC5094FC3A}"/>
            </ac:spMkLst>
          </pc:spChg>
          <pc:spChg chg="add del">
            <ac:chgData name="Leigh Harrison" userId="56deab3a-1451-4b20-85aa-92553e17e281" providerId="ADAL" clId="{06447889-E0E2-4716-A7B6-4C7CB5F3CBC8}" dt="2017-12-06T13:21:27.500" v="62" actId="478"/>
            <ac:spMkLst>
              <pc:docMk/>
              <pc:sldMasterMk cId="1298506852" sldId="2147483660"/>
              <pc:sldLayoutMk cId="366256213" sldId="2147483669"/>
              <ac:spMk id="15" creationId="{8EBB41AB-849D-4C91-9C14-383751FB03CC}"/>
            </ac:spMkLst>
          </pc:spChg>
          <pc:spChg chg="add">
            <ac:chgData name="Leigh Harrison" userId="56deab3a-1451-4b20-85aa-92553e17e281" providerId="ADAL" clId="{06447889-E0E2-4716-A7B6-4C7CB5F3CBC8}" dt="2017-12-06T13:21:28.179" v="63" actId="478"/>
            <ac:spMkLst>
              <pc:docMk/>
              <pc:sldMasterMk cId="1298506852" sldId="2147483660"/>
              <pc:sldLayoutMk cId="366256213" sldId="2147483669"/>
              <ac:spMk id="16" creationId="{6506A90F-4D34-4318-8E9C-8E673DAE9785}"/>
            </ac:spMkLst>
          </pc:spChg>
          <pc:spChg chg="add">
            <ac:chgData name="Leigh Harrison" userId="56deab3a-1451-4b20-85aa-92553e17e281" providerId="ADAL" clId="{06447889-E0E2-4716-A7B6-4C7CB5F3CBC8}" dt="2017-12-06T13:21:28.179" v="63" actId="478"/>
            <ac:spMkLst>
              <pc:docMk/>
              <pc:sldMasterMk cId="1298506852" sldId="2147483660"/>
              <pc:sldLayoutMk cId="366256213" sldId="2147483669"/>
              <ac:spMk id="17" creationId="{53D43DD0-4829-4904-B550-30F29BA72734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7:36.694" v="345" actId="478"/>
          <pc:sldLayoutMkLst>
            <pc:docMk/>
            <pc:sldMasterMk cId="1298506852" sldId="2147483660"/>
            <pc:sldLayoutMk cId="4276071445" sldId="2147483670"/>
          </pc:sldLayoutMkLst>
          <pc:spChg chg="mod">
            <ac:chgData name="Leigh Harrison" userId="56deab3a-1451-4b20-85aa-92553e17e281" providerId="ADAL" clId="{06447889-E0E2-4716-A7B6-4C7CB5F3CBC8}" dt="2017-12-06T13:22:31.108" v="74" actId="14100"/>
            <ac:spMkLst>
              <pc:docMk/>
              <pc:sldMasterMk cId="1298506852" sldId="2147483660"/>
              <pc:sldLayoutMk cId="4276071445" sldId="2147483670"/>
              <ac:spMk id="2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7:31.883" v="343" actId="478"/>
            <ac:spMkLst>
              <pc:docMk/>
              <pc:sldMasterMk cId="1298506852" sldId="2147483660"/>
              <pc:sldLayoutMk cId="4276071445" sldId="2147483670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7:34.127" v="344" actId="478"/>
            <ac:spMkLst>
              <pc:docMk/>
              <pc:sldMasterMk cId="1298506852" sldId="2147483660"/>
              <pc:sldLayoutMk cId="4276071445" sldId="2147483670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7:36.694" v="345" actId="478"/>
            <ac:spMkLst>
              <pc:docMk/>
              <pc:sldMasterMk cId="1298506852" sldId="2147483660"/>
              <pc:sldLayoutMk cId="4276071445" sldId="2147483670"/>
              <ac:spMk id="6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15:54.122" v="14" actId="478"/>
            <ac:spMkLst>
              <pc:docMk/>
              <pc:sldMasterMk cId="1298506852" sldId="2147483660"/>
              <pc:sldLayoutMk cId="4276071445" sldId="2147483670"/>
              <ac:spMk id="12" creationId="{BE6137D6-8501-4CA1-8943-FED42F321BBB}"/>
            </ac:spMkLst>
          </pc:spChg>
          <pc:spChg chg="del">
            <ac:chgData name="Leigh Harrison" userId="56deab3a-1451-4b20-85aa-92553e17e281" providerId="ADAL" clId="{06447889-E0E2-4716-A7B6-4C7CB5F3CBC8}" dt="2017-12-06T13:22:21.284" v="70" actId="478"/>
            <ac:spMkLst>
              <pc:docMk/>
              <pc:sldMasterMk cId="1298506852" sldId="2147483660"/>
              <pc:sldLayoutMk cId="4276071445" sldId="2147483670"/>
              <ac:spMk id="13" creationId="{D3E6CFA6-1E20-41A4-BEFB-11871C633886}"/>
            </ac:spMkLst>
          </pc:spChg>
          <pc:spChg chg="add del">
            <ac:chgData name="Leigh Harrison" userId="56deab3a-1451-4b20-85aa-92553e17e281" providerId="ADAL" clId="{06447889-E0E2-4716-A7B6-4C7CB5F3CBC8}" dt="2017-12-06T13:22:21.284" v="70" actId="478"/>
            <ac:spMkLst>
              <pc:docMk/>
              <pc:sldMasterMk cId="1298506852" sldId="2147483660"/>
              <pc:sldLayoutMk cId="4276071445" sldId="2147483670"/>
              <ac:spMk id="14" creationId="{279AB26C-500E-4F86-A1F0-C688BCA4894B}"/>
            </ac:spMkLst>
          </pc:spChg>
          <pc:spChg chg="add">
            <ac:chgData name="Leigh Harrison" userId="56deab3a-1451-4b20-85aa-92553e17e281" providerId="ADAL" clId="{06447889-E0E2-4716-A7B6-4C7CB5F3CBC8}" dt="2017-12-06T13:22:22.205" v="71" actId="478"/>
            <ac:spMkLst>
              <pc:docMk/>
              <pc:sldMasterMk cId="1298506852" sldId="2147483660"/>
              <pc:sldLayoutMk cId="4276071445" sldId="2147483670"/>
              <ac:spMk id="15" creationId="{829CA794-591A-4416-9D32-0BC44792718E}"/>
            </ac:spMkLst>
          </pc:spChg>
          <pc:spChg chg="add">
            <ac:chgData name="Leigh Harrison" userId="56deab3a-1451-4b20-85aa-92553e17e281" providerId="ADAL" clId="{06447889-E0E2-4716-A7B6-4C7CB5F3CBC8}" dt="2017-12-06T13:22:22.205" v="71" actId="478"/>
            <ac:spMkLst>
              <pc:docMk/>
              <pc:sldMasterMk cId="1298506852" sldId="2147483660"/>
              <pc:sldLayoutMk cId="4276071445" sldId="2147483670"/>
              <ac:spMk id="16" creationId="{E4A5B64E-FC9B-4658-877F-9BA2AF0F98FC}"/>
            </ac:spMkLst>
          </pc:spChg>
          <pc:spChg chg="add del mod">
            <ac:chgData name="Leigh Harrison" userId="56deab3a-1451-4b20-85aa-92553e17e281" providerId="ADAL" clId="{06447889-E0E2-4716-A7B6-4C7CB5F3CBC8}" dt="2017-12-06T13:28:52.073" v="150" actId="478"/>
            <ac:spMkLst>
              <pc:docMk/>
              <pc:sldMasterMk cId="1298506852" sldId="2147483660"/>
              <pc:sldLayoutMk cId="4276071445" sldId="2147483670"/>
              <ac:spMk id="17" creationId="{425541E6-9968-47BB-8148-66CA32365E78}"/>
            </ac:spMkLst>
          </pc:spChg>
          <pc:spChg chg="add del mod">
            <ac:chgData name="Leigh Harrison" userId="56deab3a-1451-4b20-85aa-92553e17e281" providerId="ADAL" clId="{06447889-E0E2-4716-A7B6-4C7CB5F3CBC8}" dt="2017-12-06T13:28:52.073" v="150" actId="478"/>
            <ac:spMkLst>
              <pc:docMk/>
              <pc:sldMasterMk cId="1298506852" sldId="2147483660"/>
              <pc:sldLayoutMk cId="4276071445" sldId="2147483670"/>
              <ac:spMk id="18" creationId="{584684BF-3AED-4FC7-B29B-DFCE53CB77E2}"/>
            </ac:spMkLst>
          </pc:spChg>
        </pc:sldLayoutChg>
        <pc:sldLayoutChg chg="addSp delSp modSp">
          <pc:chgData name="Leigh Harrison" userId="56deab3a-1451-4b20-85aa-92553e17e281" providerId="ADAL" clId="{06447889-E0E2-4716-A7B6-4C7CB5F3CBC8}" dt="2017-12-06T13:33:53.036" v="312" actId="14100"/>
          <pc:sldLayoutMkLst>
            <pc:docMk/>
            <pc:sldMasterMk cId="1298506852" sldId="2147483660"/>
            <pc:sldLayoutMk cId="3679055895" sldId="2147483671"/>
          </pc:sldLayoutMkLst>
          <pc:spChg chg="mod">
            <ac:chgData name="Leigh Harrison" userId="56deab3a-1451-4b20-85aa-92553e17e281" providerId="ADAL" clId="{06447889-E0E2-4716-A7B6-4C7CB5F3CBC8}" dt="2017-12-06T13:29:50.587" v="177" actId="14100"/>
            <ac:spMkLst>
              <pc:docMk/>
              <pc:sldMasterMk cId="1298506852" sldId="2147483660"/>
              <pc:sldLayoutMk cId="3679055895" sldId="2147483671"/>
              <ac:spMk id="2" creationId="{00000000-0000-0000-0000-000000000000}"/>
            </ac:spMkLst>
          </pc:spChg>
          <pc:spChg chg="mod">
            <ac:chgData name="Leigh Harrison" userId="56deab3a-1451-4b20-85aa-92553e17e281" providerId="ADAL" clId="{06447889-E0E2-4716-A7B6-4C7CB5F3CBC8}" dt="2017-12-06T13:33:53.036" v="312" actId="14100"/>
            <ac:spMkLst>
              <pc:docMk/>
              <pc:sldMasterMk cId="1298506852" sldId="2147483660"/>
              <pc:sldLayoutMk cId="3679055895" sldId="2147483671"/>
              <ac:spMk id="3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3:31.623" v="307" actId="478"/>
            <ac:spMkLst>
              <pc:docMk/>
              <pc:sldMasterMk cId="1298506852" sldId="2147483660"/>
              <pc:sldLayoutMk cId="3679055895" sldId="2147483671"/>
              <ac:spMk id="4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3:34.879" v="308" actId="478"/>
            <ac:spMkLst>
              <pc:docMk/>
              <pc:sldMasterMk cId="1298506852" sldId="2147483660"/>
              <pc:sldLayoutMk cId="3679055895" sldId="2147483671"/>
              <ac:spMk id="5" creationId="{00000000-0000-0000-0000-000000000000}"/>
            </ac:spMkLst>
          </pc:spChg>
          <pc:spChg chg="del">
            <ac:chgData name="Leigh Harrison" userId="56deab3a-1451-4b20-85aa-92553e17e281" providerId="ADAL" clId="{06447889-E0E2-4716-A7B6-4C7CB5F3CBC8}" dt="2017-12-06T13:33:36.927" v="309" actId="478"/>
            <ac:spMkLst>
              <pc:docMk/>
              <pc:sldMasterMk cId="1298506852" sldId="2147483660"/>
              <pc:sldLayoutMk cId="3679055895" sldId="2147483671"/>
              <ac:spMk id="6" creationId="{00000000-0000-0000-0000-000000000000}"/>
            </ac:spMkLst>
          </pc:spChg>
          <pc:spChg chg="mod">
            <ac:chgData name="Leigh Harrison" userId="56deab3a-1451-4b20-85aa-92553e17e281" providerId="ADAL" clId="{06447889-E0E2-4716-A7B6-4C7CB5F3CBC8}" dt="2017-12-06T13:33:26.419" v="306" actId="1037"/>
            <ac:spMkLst>
              <pc:docMk/>
              <pc:sldMasterMk cId="1298506852" sldId="2147483660"/>
              <pc:sldLayoutMk cId="3679055895" sldId="2147483671"/>
              <ac:spMk id="9" creationId="{B22522BD-0BC8-466D-87E0-1A10E433E17D}"/>
            </ac:spMkLst>
          </pc:spChg>
          <pc:spChg chg="mod">
            <ac:chgData name="Leigh Harrison" userId="56deab3a-1451-4b20-85aa-92553e17e281" providerId="ADAL" clId="{06447889-E0E2-4716-A7B6-4C7CB5F3CBC8}" dt="2017-12-06T13:33:26.419" v="306" actId="1037"/>
            <ac:spMkLst>
              <pc:docMk/>
              <pc:sldMasterMk cId="1298506852" sldId="2147483660"/>
              <pc:sldLayoutMk cId="3679055895" sldId="2147483671"/>
              <ac:spMk id="10" creationId="{6445804E-B4D2-4AD3-A74C-D60D20E58FA6}"/>
            </ac:spMkLst>
          </pc:spChg>
          <pc:spChg chg="mod">
            <ac:chgData name="Leigh Harrison" userId="56deab3a-1451-4b20-85aa-92553e17e281" providerId="ADAL" clId="{06447889-E0E2-4716-A7B6-4C7CB5F3CBC8}" dt="2017-12-06T13:33:26.419" v="306" actId="1037"/>
            <ac:spMkLst>
              <pc:docMk/>
              <pc:sldMasterMk cId="1298506852" sldId="2147483660"/>
              <pc:sldLayoutMk cId="3679055895" sldId="2147483671"/>
              <ac:spMk id="11" creationId="{1A94B4D3-BB5A-4A1B-BE1B-B8CD1660F5D8}"/>
            </ac:spMkLst>
          </pc:spChg>
          <pc:spChg chg="del">
            <ac:chgData name="Leigh Harrison" userId="56deab3a-1451-4b20-85aa-92553e17e281" providerId="ADAL" clId="{06447889-E0E2-4716-A7B6-4C7CB5F3CBC8}" dt="2017-12-06T13:15:57.647" v="15" actId="478"/>
            <ac:spMkLst>
              <pc:docMk/>
              <pc:sldMasterMk cId="1298506852" sldId="2147483660"/>
              <pc:sldLayoutMk cId="3679055895" sldId="2147483671"/>
              <ac:spMk id="12" creationId="{68474CE2-2735-4D5E-8429-44E41594A8B5}"/>
            </ac:spMkLst>
          </pc:spChg>
          <pc:spChg chg="del">
            <ac:chgData name="Leigh Harrison" userId="56deab3a-1451-4b20-85aa-92553e17e281" providerId="ADAL" clId="{06447889-E0E2-4716-A7B6-4C7CB5F3CBC8}" dt="2017-12-06T13:22:46.023" v="75" actId="478"/>
            <ac:spMkLst>
              <pc:docMk/>
              <pc:sldMasterMk cId="1298506852" sldId="2147483660"/>
              <pc:sldLayoutMk cId="3679055895" sldId="2147483671"/>
              <ac:spMk id="13" creationId="{890A5B2E-B35B-43DE-9C06-85F656D36D5C}"/>
            </ac:spMkLst>
          </pc:spChg>
          <pc:spChg chg="add del">
            <ac:chgData name="Leigh Harrison" userId="56deab3a-1451-4b20-85aa-92553e17e281" providerId="ADAL" clId="{06447889-E0E2-4716-A7B6-4C7CB5F3CBC8}" dt="2017-12-06T13:22:46.023" v="75" actId="478"/>
            <ac:spMkLst>
              <pc:docMk/>
              <pc:sldMasterMk cId="1298506852" sldId="2147483660"/>
              <pc:sldLayoutMk cId="3679055895" sldId="2147483671"/>
              <ac:spMk id="14" creationId="{3DB25C52-D5EE-4F49-B3D3-5CA7FAE0F346}"/>
            </ac:spMkLst>
          </pc:spChg>
          <pc:spChg chg="add del mod">
            <ac:chgData name="Leigh Harrison" userId="56deab3a-1451-4b20-85aa-92553e17e281" providerId="ADAL" clId="{06447889-E0E2-4716-A7B6-4C7CB5F3CBC8}" dt="2017-12-06T13:27:31.246" v="86" actId="478"/>
            <ac:spMkLst>
              <pc:docMk/>
              <pc:sldMasterMk cId="1298506852" sldId="2147483660"/>
              <pc:sldLayoutMk cId="3679055895" sldId="2147483671"/>
              <ac:spMk id="15" creationId="{5D588D4A-202A-4917-A38E-08D24F462CB9}"/>
            </ac:spMkLst>
          </pc:spChg>
          <pc:spChg chg="add mod">
            <ac:chgData name="Leigh Harrison" userId="56deab3a-1451-4b20-85aa-92553e17e281" providerId="ADAL" clId="{06447889-E0E2-4716-A7B6-4C7CB5F3CBC8}" dt="2017-12-06T13:29:35.470" v="174" actId="1076"/>
            <ac:spMkLst>
              <pc:docMk/>
              <pc:sldMasterMk cId="1298506852" sldId="2147483660"/>
              <pc:sldLayoutMk cId="3679055895" sldId="2147483671"/>
              <ac:spMk id="16" creationId="{1D5420C8-42DA-49E7-BEEF-444D0AA8F506}"/>
            </ac:spMkLst>
          </pc:spChg>
          <pc:picChg chg="add mod">
            <ac:chgData name="Leigh Harrison" userId="56deab3a-1451-4b20-85aa-92553e17e281" providerId="ADAL" clId="{06447889-E0E2-4716-A7B6-4C7CB5F3CBC8}" dt="2017-12-06T13:29:14.637" v="152" actId="1076"/>
            <ac:picMkLst>
              <pc:docMk/>
              <pc:sldMasterMk cId="1298506852" sldId="2147483660"/>
              <pc:sldLayoutMk cId="3679055895" sldId="2147483671"/>
              <ac:picMk id="8" creationId="{D63ED58C-5396-4CB7-A1A5-F2F481E54740}"/>
            </ac:picMkLst>
          </pc:picChg>
          <pc:cxnChg chg="add del mod">
            <ac:chgData name="Leigh Harrison" userId="56deab3a-1451-4b20-85aa-92553e17e281" providerId="ADAL" clId="{06447889-E0E2-4716-A7B6-4C7CB5F3CBC8}" dt="2017-12-06T13:33:14.976" v="286" actId="478"/>
            <ac:cxnSpMkLst>
              <pc:docMk/>
              <pc:sldMasterMk cId="1298506852" sldId="2147483660"/>
              <pc:sldLayoutMk cId="3679055895" sldId="2147483671"/>
              <ac:cxnSpMk id="18" creationId="{07E10A0C-E7D2-416D-A50A-28957C0ED4A1}"/>
            </ac:cxnSpMkLst>
          </pc:cxnChg>
          <pc:cxnChg chg="add del mod">
            <ac:chgData name="Leigh Harrison" userId="56deab3a-1451-4b20-85aa-92553e17e281" providerId="ADAL" clId="{06447889-E0E2-4716-A7B6-4C7CB5F3CBC8}" dt="2017-12-06T13:33:18.047" v="287" actId="478"/>
            <ac:cxnSpMkLst>
              <pc:docMk/>
              <pc:sldMasterMk cId="1298506852" sldId="2147483660"/>
              <pc:sldLayoutMk cId="3679055895" sldId="2147483671"/>
              <ac:cxnSpMk id="20" creationId="{93D35327-007C-49DE-916F-09E79243E918}"/>
            </ac:cxnSpMkLst>
          </pc:cxn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588932"/>
            <a:ext cx="6858000" cy="10911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17B635-310C-43AB-B4FB-6E443B2F435F}"/>
              </a:ext>
            </a:extLst>
          </p:cNvPr>
          <p:cNvSpPr/>
          <p:nvPr userDrawn="1"/>
        </p:nvSpPr>
        <p:spPr>
          <a:xfrm>
            <a:off x="527859" y="451180"/>
            <a:ext cx="1849581" cy="108113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2F6BA9-72C9-45D4-A8A9-076ED9562BF2}"/>
              </a:ext>
            </a:extLst>
          </p:cNvPr>
          <p:cNvSpPr>
            <a:spLocks noChangeAspect="1"/>
          </p:cNvSpPr>
          <p:nvPr userDrawn="1"/>
        </p:nvSpPr>
        <p:spPr>
          <a:xfrm>
            <a:off x="7460672" y="516775"/>
            <a:ext cx="1105593" cy="46551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F0D194-673B-4CF4-9987-991471250E75}"/>
              </a:ext>
            </a:extLst>
          </p:cNvPr>
          <p:cNvSpPr txBox="1"/>
          <p:nvPr userDrawn="1"/>
        </p:nvSpPr>
        <p:spPr>
          <a:xfrm>
            <a:off x="1716577" y="5408169"/>
            <a:ext cx="6284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Delivered in partnership between military organisations and the NHS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48D8023-A3B1-4C2B-9BFC-C60B9226CD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7EB22F9-3016-4B01-A67A-06AC560EBD3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3E35995F-D706-40E8-97D8-9B4DAAF349C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3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9CA794-591A-4416-9D32-0BC44792718E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A5B64E-FC9B-4658-877F-9BA2AF0F98FC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5189C206-423C-4D00-B472-012CB8D13C3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72BA2E87-D04A-4F79-BA07-E298146A721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4" name="Picture 13" descr="A picture containing logo&#10;&#10;Description automatically generated">
            <a:extLst>
              <a:ext uri="{FF2B5EF4-FFF2-40B4-BE49-F238E27FC236}">
                <a16:creationId xmlns:a16="http://schemas.microsoft.com/office/drawing/2014/main" id="{036E6D0F-8CDD-48DF-8156-9A31385CAD0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7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C95B2F-5728-469C-8E47-EA0F914B42C6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0D044D-6572-4F9C-8BF5-812F5B205293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87CB4FEA-E318-4350-9E06-90152B64A01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5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17713194-6F20-4A3A-9C30-5F71A587F39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6" name="Picture 15" descr="A picture containing logo&#10;&#10;Description automatically generated">
            <a:extLst>
              <a:ext uri="{FF2B5EF4-FFF2-40B4-BE49-F238E27FC236}">
                <a16:creationId xmlns:a16="http://schemas.microsoft.com/office/drawing/2014/main" id="{4AACC5D0-E61D-4244-A952-70993B4EF12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8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593FE6-11E7-4657-9B5B-C2E8C4E1FB74}"/>
              </a:ext>
            </a:extLst>
          </p:cNvPr>
          <p:cNvSpPr/>
          <p:nvPr userDrawn="1"/>
        </p:nvSpPr>
        <p:spPr>
          <a:xfrm>
            <a:off x="527859" y="451180"/>
            <a:ext cx="1849581" cy="108113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8354D5-9B4E-4BE1-9E96-80F10F9E185A}"/>
              </a:ext>
            </a:extLst>
          </p:cNvPr>
          <p:cNvSpPr>
            <a:spLocks noChangeAspect="1"/>
          </p:cNvSpPr>
          <p:nvPr userDrawn="1"/>
        </p:nvSpPr>
        <p:spPr>
          <a:xfrm>
            <a:off x="7460672" y="516775"/>
            <a:ext cx="1105593" cy="46551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7108131F-9720-4D5D-B0D7-59356B29B4D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3A3E91FE-BBC8-42BA-9569-5BEB6E6E7EA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4" name="Picture 13" descr="A picture containing logo&#10;&#10;Description automatically generated">
            <a:extLst>
              <a:ext uri="{FF2B5EF4-FFF2-40B4-BE49-F238E27FC236}">
                <a16:creationId xmlns:a16="http://schemas.microsoft.com/office/drawing/2014/main" id="{DE268536-52C7-4109-B2E4-C5651EA6EFE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7F4E7A-2763-4260-9E1D-25AE3DF2EC39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8F3436-5C1F-43FC-B9A9-2980E046F61B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9911C134-212B-404F-A4A2-77AC655E42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2A39EA06-104A-443C-AEFA-E63A119289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DD53BB51-982E-4A79-8924-FA6B5412381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9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3" y="273268"/>
            <a:ext cx="5676140" cy="141742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75C6E8-AE05-4AFF-B499-9B36B2B34F91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D95588-6726-4E48-82D4-CFB8D9025D74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B167CBC1-219D-45C5-B450-B8943A46BF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0AF0D9E9-E4A9-4EB8-9CFD-BBE9874D8D8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7" name="Picture 16" descr="A picture containing logo&#10;&#10;Description automatically generated">
            <a:extLst>
              <a:ext uri="{FF2B5EF4-FFF2-40B4-BE49-F238E27FC236}">
                <a16:creationId xmlns:a16="http://schemas.microsoft.com/office/drawing/2014/main" id="{3316C557-BF7F-414E-8DBB-1788A2160BB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3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22" y="273270"/>
            <a:ext cx="5676141" cy="14174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1E138D-AC72-43C9-AF2F-A32609C8F1BB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40970D-F926-4569-8405-D106F660FA98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CFD19923-F6DC-4CB5-92E4-163BC0F818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3201F099-3177-49A0-8C98-6F235DE2FC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3" name="Picture 12" descr="A picture containing logo&#10;&#10;Description automatically generated">
            <a:extLst>
              <a:ext uri="{FF2B5EF4-FFF2-40B4-BE49-F238E27FC236}">
                <a16:creationId xmlns:a16="http://schemas.microsoft.com/office/drawing/2014/main" id="{D3317F19-A036-4E67-AE0F-7262126F30A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88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2A0AB70-A02E-420A-9662-1F0BE3012C0C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28F399-9534-4BE2-876B-BA1D3BA522C6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BD74691-A8B9-4FC6-922D-6EC9ACD24BE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DD4D562-5865-4B58-9726-47BADC0F35E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B0AF9585-4B8C-4BEE-9726-00D9C6A229E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1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4958"/>
            <a:ext cx="4629150" cy="474609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E01886-DEA5-4157-BF6D-2509397979E0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53D563-41DC-4526-92A1-EFE9EEDDB298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A76544CA-5F55-4F10-A560-2ABB6B6EF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1114957"/>
            <a:ext cx="2949178" cy="1264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14A14E9-B6E7-4983-855B-B10AD5087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429690"/>
            <a:ext cx="2949178" cy="3439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C4530FB6-9D7D-489F-A4A3-10E6398448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3F6B6842-4EB5-44DA-A515-664DD7756D9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8439BAF2-3338-4C53-BE9B-454ECB2CF73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5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14957"/>
            <a:ext cx="2949178" cy="1264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4957"/>
            <a:ext cx="4629150" cy="474609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29690"/>
            <a:ext cx="2949178" cy="3439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06A90F-4D34-4318-8E9C-8E673DAE9785}"/>
              </a:ext>
            </a:extLst>
          </p:cNvPr>
          <p:cNvSpPr/>
          <p:nvPr userDrawn="1"/>
        </p:nvSpPr>
        <p:spPr>
          <a:xfrm>
            <a:off x="628650" y="273269"/>
            <a:ext cx="1442673" cy="8416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D43DD0-4829-4904-B550-30F29BA72734}"/>
              </a:ext>
            </a:extLst>
          </p:cNvPr>
          <p:cNvSpPr/>
          <p:nvPr userDrawn="1"/>
        </p:nvSpPr>
        <p:spPr>
          <a:xfrm>
            <a:off x="7747463" y="273269"/>
            <a:ext cx="998774" cy="4000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C7ECD2E1-488F-47D7-9506-561DF0C9699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42" y="5735637"/>
            <a:ext cx="1800913" cy="933669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5C50456B-5F16-4D8B-8251-CBF9919665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59" y="5771366"/>
            <a:ext cx="1269043" cy="846329"/>
          </a:xfrm>
          <a:prstGeom prst="rect">
            <a:avLst/>
          </a:prstGeom>
        </p:spPr>
      </p:pic>
      <p:pic>
        <p:nvPicPr>
          <p:cNvPr id="15" name="Picture 14" descr="A picture containing logo&#10;&#10;Description automatically generated">
            <a:extLst>
              <a:ext uri="{FF2B5EF4-FFF2-40B4-BE49-F238E27FC236}">
                <a16:creationId xmlns:a16="http://schemas.microsoft.com/office/drawing/2014/main" id="{531958BF-5787-4078-9320-9078CF5C0A5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744" y="5803434"/>
            <a:ext cx="1628521" cy="81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5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850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74D92-6CE8-4942-9E11-E861D4C3D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05395"/>
          </a:xfrm>
        </p:spPr>
        <p:txBody>
          <a:bodyPr/>
          <a:lstStyle/>
          <a:p>
            <a:r>
              <a:rPr lang="en-GB" dirty="0"/>
              <a:t>Title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98C7C1-BC08-46A5-BCB4-47C95D317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5278" y="3203039"/>
            <a:ext cx="6858000" cy="1091133"/>
          </a:xfrm>
        </p:spPr>
        <p:txBody>
          <a:bodyPr/>
          <a:lstStyle/>
          <a:p>
            <a:r>
              <a:rPr lang="en-GB" sz="3200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3677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85C9D-B78A-4FC4-BD65-9F1DFAF41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558" y="230902"/>
            <a:ext cx="5293977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46705-DEEC-4606-9087-31F7D94AD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95" y="1786854"/>
            <a:ext cx="7886700" cy="3668655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5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tep into Heal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Title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Marita Bardino</dc:creator>
  <cp:lastModifiedBy>Ben Jacobs</cp:lastModifiedBy>
  <cp:revision>26</cp:revision>
  <cp:lastPrinted>2017-11-16T13:35:08Z</cp:lastPrinted>
  <dcterms:created xsi:type="dcterms:W3CDTF">2017-11-15T16:13:29Z</dcterms:created>
  <dcterms:modified xsi:type="dcterms:W3CDTF">2020-11-19T16:55:37Z</dcterms:modified>
</cp:coreProperties>
</file>